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93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94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tags/tag1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92.xml" ContentType="application/vnd.openxmlformats-officedocument.presentationml.tags+xml"/>
  <Override PartName="/ppt/tags/tag91.xml" ContentType="application/vnd.openxmlformats-officedocument.presentationml.tags+xml"/>
  <Override PartName="/ppt/tags/tag90.xml" ContentType="application/vnd.openxmlformats-officedocument.presentationml.tags+xml"/>
  <Override PartName="/ppt/tags/tag89.xml" ContentType="application/vnd.openxmlformats-officedocument.presentationml.tags+xml"/>
  <Override PartName="/ppt/tags/tag88.xml" ContentType="application/vnd.openxmlformats-officedocument.presentationml.tags+xml"/>
  <Override PartName="/ppt/tags/tag87.xml" ContentType="application/vnd.openxmlformats-officedocument.presentationml.tags+xml"/>
  <Override PartName="/ppt/tags/tag86.xml" ContentType="application/vnd.openxmlformats-officedocument.presentationml.tags+xml"/>
  <Override PartName="/ppt/tags/tag85.xml" ContentType="application/vnd.openxmlformats-officedocument.presentationml.tags+xml"/>
  <Override PartName="/ppt/tags/tag84.xml" ContentType="application/vnd.openxmlformats-officedocument.presentationml.tags+xml"/>
  <Override PartName="/ppt/tags/tag83.xml" ContentType="application/vnd.openxmlformats-officedocument.presentationml.tags+xml"/>
  <Override PartName="/ppt/tags/tag82.xml" ContentType="application/vnd.openxmlformats-officedocument.presentationml.tags+xml"/>
  <Override PartName="/ppt/tags/tag81.xml" ContentType="application/vnd.openxmlformats-officedocument.presentationml.tags+xml"/>
  <Override PartName="/ppt/tags/tag80.xml" ContentType="application/vnd.openxmlformats-officedocument.presentationml.tags+xml"/>
  <Override PartName="/ppt/tags/tag139.xml" ContentType="application/vnd.openxmlformats-officedocument.presentationml.tags+xml"/>
  <Override PartName="/ppt/tags/tag79.xml" ContentType="application/vnd.openxmlformats-officedocument.presentationml.tags+xml"/>
  <Override PartName="/ppt/tags/tag78.xml" ContentType="application/vnd.openxmlformats-officedocument.presentationml.tags+xml"/>
  <Override PartName="/ppt/tags/tag77.xml" ContentType="application/vnd.openxmlformats-officedocument.presentationml.tags+xml"/>
  <Override PartName="/ppt/tags/tag76.xml" ContentType="application/vnd.openxmlformats-officedocument.presentationml.tags+xml"/>
  <Override PartName="/ppt/tags/tag75.xml" ContentType="application/vnd.openxmlformats-officedocument.presentationml.tags+xml"/>
  <Override PartName="/ppt/tags/tag163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2"/>
  </p:notesMasterIdLst>
  <p:sldIdLst>
    <p:sldId id="261" r:id="rId2"/>
    <p:sldId id="267" r:id="rId3"/>
    <p:sldId id="262" r:id="rId4"/>
    <p:sldId id="269" r:id="rId5"/>
    <p:sldId id="271" r:id="rId6"/>
    <p:sldId id="276" r:id="rId7"/>
    <p:sldId id="287" r:id="rId8"/>
    <p:sldId id="277" r:id="rId9"/>
    <p:sldId id="283" r:id="rId10"/>
    <p:sldId id="286" r:id="rId11"/>
  </p:sldIdLst>
  <p:sldSz cx="12169775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B0CF20-FCEA-4ED0-BE8F-C04BE3FBB90F}">
          <p14:sldIdLst>
            <p14:sldId id="261"/>
            <p14:sldId id="267"/>
            <p14:sldId id="262"/>
            <p14:sldId id="269"/>
            <p14:sldId id="271"/>
            <p14:sldId id="276"/>
            <p14:sldId id="287"/>
            <p14:sldId id="277"/>
            <p14:sldId id="283"/>
          </p14:sldIdLst>
        </p14:section>
        <p14:section name="Edit this slide" id="{0CB1441B-CCF2-40AA-B3D9-692BBF2D35E6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DEB"/>
    <a:srgbClr val="E1E7ED"/>
    <a:srgbClr val="E7EDF2"/>
    <a:srgbClr val="D7D7D7"/>
    <a:srgbClr val="CE898F"/>
    <a:srgbClr val="A64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D6714E-DDEF-4BEA-8C91-F1750C742C91}" v="9008" dt="2024-11-21T09:12:27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zz Binding" userId="74e1742e-566f-4d18-bab9-8025d732ef9c" providerId="ADAL" clId="{10D6714E-DDEF-4BEA-8C91-F1750C742C91}"/>
    <pc:docChg chg="undo custSel addSld delSld modSld sldOrd modMainMaster addSection modSection">
      <pc:chgData name="Jazz Binding" userId="74e1742e-566f-4d18-bab9-8025d732ef9c" providerId="ADAL" clId="{10D6714E-DDEF-4BEA-8C91-F1750C742C91}" dt="2024-11-21T08:56:07.607" v="15729"/>
      <pc:docMkLst>
        <pc:docMk/>
      </pc:docMkLst>
      <pc:sldChg chg="addSp delSp modSp del mod modShow">
        <pc:chgData name="Jazz Binding" userId="74e1742e-566f-4d18-bab9-8025d732ef9c" providerId="ADAL" clId="{10D6714E-DDEF-4BEA-8C91-F1750C742C91}" dt="2024-11-20T11:32:05.027" v="5219" actId="47"/>
        <pc:sldMkLst>
          <pc:docMk/>
          <pc:sldMk cId="2476137716" sldId="256"/>
        </pc:sldMkLst>
        <pc:spChg chg="add del">
          <ac:chgData name="Jazz Binding" userId="74e1742e-566f-4d18-bab9-8025d732ef9c" providerId="ADAL" clId="{10D6714E-DDEF-4BEA-8C91-F1750C742C91}" dt="2024-11-20T08:55:20.540" v="3420"/>
          <ac:spMkLst>
            <pc:docMk/>
            <pc:sldMk cId="2476137716" sldId="256"/>
            <ac:spMk id="2" creationId="{6E085606-B2A6-A81A-6F87-1F153392B115}"/>
          </ac:spMkLst>
        </pc:spChg>
        <pc:spChg chg="add del">
          <ac:chgData name="Jazz Binding" userId="74e1742e-566f-4d18-bab9-8025d732ef9c" providerId="ADAL" clId="{10D6714E-DDEF-4BEA-8C91-F1750C742C91}" dt="2024-11-19T09:02:28.893" v="235"/>
          <ac:spMkLst>
            <pc:docMk/>
            <pc:sldMk cId="2476137716" sldId="256"/>
            <ac:spMk id="2" creationId="{75495AA9-71C0-44DF-0A1E-432C3FB14224}"/>
          </ac:spMkLst>
        </pc:spChg>
        <pc:spChg chg="add del">
          <ac:chgData name="Jazz Binding" userId="74e1742e-566f-4d18-bab9-8025d732ef9c" providerId="ADAL" clId="{10D6714E-DDEF-4BEA-8C91-F1750C742C91}" dt="2024-11-20T10:54:17.565" v="4276"/>
          <ac:spMkLst>
            <pc:docMk/>
            <pc:sldMk cId="2476137716" sldId="256"/>
            <ac:spMk id="3" creationId="{BB110756-E129-DD77-26FE-4F75F642C352}"/>
          </ac:spMkLst>
        </pc:spChg>
        <pc:spChg chg="add del">
          <ac:chgData name="Jazz Binding" userId="74e1742e-566f-4d18-bab9-8025d732ef9c" providerId="ADAL" clId="{10D6714E-DDEF-4BEA-8C91-F1750C742C91}" dt="2024-11-19T09:03:37.972" v="295"/>
          <ac:spMkLst>
            <pc:docMk/>
            <pc:sldMk cId="2476137716" sldId="256"/>
            <ac:spMk id="3" creationId="{CDCB427F-12DE-C4FF-A0BA-F6F919DDF9A9}"/>
          </ac:spMkLst>
        </pc:spChg>
        <pc:spChg chg="add del">
          <ac:chgData name="Jazz Binding" userId="74e1742e-566f-4d18-bab9-8025d732ef9c" providerId="ADAL" clId="{10D6714E-DDEF-4BEA-8C91-F1750C742C91}" dt="2024-11-20T11:21:38.954" v="4661"/>
          <ac:spMkLst>
            <pc:docMk/>
            <pc:sldMk cId="2476137716" sldId="256"/>
            <ac:spMk id="4" creationId="{6DCF78F0-357C-4B75-F764-0818D805530C}"/>
          </ac:spMkLst>
        </pc:spChg>
        <pc:spChg chg="add del">
          <ac:chgData name="Jazz Binding" userId="74e1742e-566f-4d18-bab9-8025d732ef9c" providerId="ADAL" clId="{10D6714E-DDEF-4BEA-8C91-F1750C742C91}" dt="2024-11-19T09:03:41.572" v="298"/>
          <ac:spMkLst>
            <pc:docMk/>
            <pc:sldMk cId="2476137716" sldId="256"/>
            <ac:spMk id="4" creationId="{791953E2-902F-053A-5A50-13B8A67D6AAB}"/>
          </ac:spMkLst>
        </pc:spChg>
        <pc:spChg chg="add del">
          <ac:chgData name="Jazz Binding" userId="74e1742e-566f-4d18-bab9-8025d732ef9c" providerId="ADAL" clId="{10D6714E-DDEF-4BEA-8C91-F1750C742C91}" dt="2024-11-20T11:22:36.649" v="4808"/>
          <ac:spMkLst>
            <pc:docMk/>
            <pc:sldMk cId="2476137716" sldId="256"/>
            <ac:spMk id="5" creationId="{3176C4F0-B38D-D2A6-FA08-78235C2A77B6}"/>
          </ac:spMkLst>
        </pc:spChg>
        <pc:spChg chg="add del">
          <ac:chgData name="Jazz Binding" userId="74e1742e-566f-4d18-bab9-8025d732ef9c" providerId="ADAL" clId="{10D6714E-DDEF-4BEA-8C91-F1750C742C91}" dt="2024-11-19T09:19:14.146" v="436"/>
          <ac:spMkLst>
            <pc:docMk/>
            <pc:sldMk cId="2476137716" sldId="256"/>
            <ac:spMk id="5" creationId="{E42F02D2-7E28-01E4-B4F5-F817C494B882}"/>
          </ac:spMkLst>
        </pc:spChg>
        <pc:spChg chg="add del">
          <ac:chgData name="Jazz Binding" userId="74e1742e-566f-4d18-bab9-8025d732ef9c" providerId="ADAL" clId="{10D6714E-DDEF-4BEA-8C91-F1750C742C91}" dt="2024-11-19T09:21:02.674" v="579"/>
          <ac:spMkLst>
            <pc:docMk/>
            <pc:sldMk cId="2476137716" sldId="256"/>
            <ac:spMk id="6" creationId="{9C4EBD15-379D-B6B9-FBCB-31D18279BFF2}"/>
          </ac:spMkLst>
        </pc:spChg>
        <pc:spChg chg="add del">
          <ac:chgData name="Jazz Binding" userId="74e1742e-566f-4d18-bab9-8025d732ef9c" providerId="ADAL" clId="{10D6714E-DDEF-4BEA-8C91-F1750C742C91}" dt="2024-11-20T11:23:00.774" v="4850"/>
          <ac:spMkLst>
            <pc:docMk/>
            <pc:sldMk cId="2476137716" sldId="256"/>
            <ac:spMk id="6" creationId="{DF2155B1-EE6D-384E-F755-BC3C7E24AAE4}"/>
          </ac:spMkLst>
        </pc:spChg>
        <pc:spChg chg="add del">
          <ac:chgData name="Jazz Binding" userId="74e1742e-566f-4d18-bab9-8025d732ef9c" providerId="ADAL" clId="{10D6714E-DDEF-4BEA-8C91-F1750C742C91}" dt="2024-11-19T09:21:23.344" v="599"/>
          <ac:spMkLst>
            <pc:docMk/>
            <pc:sldMk cId="2476137716" sldId="256"/>
            <ac:spMk id="7" creationId="{06E553D8-D3F0-1112-F3B1-B957A1272AD6}"/>
          </ac:spMkLst>
        </pc:spChg>
        <pc:spChg chg="add del">
          <ac:chgData name="Jazz Binding" userId="74e1742e-566f-4d18-bab9-8025d732ef9c" providerId="ADAL" clId="{10D6714E-DDEF-4BEA-8C91-F1750C742C91}" dt="2024-11-20T11:23:44.642" v="4899"/>
          <ac:spMkLst>
            <pc:docMk/>
            <pc:sldMk cId="2476137716" sldId="256"/>
            <ac:spMk id="7" creationId="{2EAFD653-5CF9-0E86-760C-F4C1B6CE9E98}"/>
          </ac:spMkLst>
        </pc:spChg>
        <pc:spChg chg="add del">
          <ac:chgData name="Jazz Binding" userId="74e1742e-566f-4d18-bab9-8025d732ef9c" providerId="ADAL" clId="{10D6714E-DDEF-4BEA-8C91-F1750C742C91}" dt="2024-11-20T11:24:16.865" v="4951"/>
          <ac:spMkLst>
            <pc:docMk/>
            <pc:sldMk cId="2476137716" sldId="256"/>
            <ac:spMk id="8" creationId="{AFD6A5F9-A72B-4025-060D-57BA90B38AE6}"/>
          </ac:spMkLst>
        </pc:spChg>
        <pc:spChg chg="add del">
          <ac:chgData name="Jazz Binding" userId="74e1742e-566f-4d18-bab9-8025d732ef9c" providerId="ADAL" clId="{10D6714E-DDEF-4BEA-8C91-F1750C742C91}" dt="2024-11-19T09:24:51.553" v="716"/>
          <ac:spMkLst>
            <pc:docMk/>
            <pc:sldMk cId="2476137716" sldId="256"/>
            <ac:spMk id="8" creationId="{DF223BDF-AC25-07E9-1C40-37FA3CAEF66B}"/>
          </ac:spMkLst>
        </pc:spChg>
        <pc:spChg chg="add del">
          <ac:chgData name="Jazz Binding" userId="74e1742e-566f-4d18-bab9-8025d732ef9c" providerId="ADAL" clId="{10D6714E-DDEF-4BEA-8C91-F1750C742C91}" dt="2024-11-20T11:25:57.765" v="5007"/>
          <ac:spMkLst>
            <pc:docMk/>
            <pc:sldMk cId="2476137716" sldId="256"/>
            <ac:spMk id="9" creationId="{A598AB47-6306-E44C-EC72-5BBA45B0CFBF}"/>
          </ac:spMkLst>
        </pc:spChg>
        <pc:spChg chg="add del">
          <ac:chgData name="Jazz Binding" userId="74e1742e-566f-4d18-bab9-8025d732ef9c" providerId="ADAL" clId="{10D6714E-DDEF-4BEA-8C91-F1750C742C91}" dt="2024-11-19T10:03:07.608" v="1080"/>
          <ac:spMkLst>
            <pc:docMk/>
            <pc:sldMk cId="2476137716" sldId="256"/>
            <ac:spMk id="9" creationId="{DACFE316-BB75-56F0-AF17-6B47A192CA36}"/>
          </ac:spMkLst>
        </pc:spChg>
        <pc:spChg chg="add del">
          <ac:chgData name="Jazz Binding" userId="74e1742e-566f-4d18-bab9-8025d732ef9c" providerId="ADAL" clId="{10D6714E-DDEF-4BEA-8C91-F1750C742C91}" dt="2024-11-20T11:28:32.735" v="5073"/>
          <ac:spMkLst>
            <pc:docMk/>
            <pc:sldMk cId="2476137716" sldId="256"/>
            <ac:spMk id="10" creationId="{933035DD-2619-F8A7-1BA6-F86BEEB27359}"/>
          </ac:spMkLst>
        </pc:spChg>
        <pc:spChg chg="add del">
          <ac:chgData name="Jazz Binding" userId="74e1742e-566f-4d18-bab9-8025d732ef9c" providerId="ADAL" clId="{10D6714E-DDEF-4BEA-8C91-F1750C742C91}" dt="2024-11-19T10:16:02.918" v="1211"/>
          <ac:spMkLst>
            <pc:docMk/>
            <pc:sldMk cId="2476137716" sldId="256"/>
            <ac:spMk id="10" creationId="{A008F60B-4D4F-4219-A378-A5432CF51269}"/>
          </ac:spMkLst>
        </pc:spChg>
        <pc:spChg chg="add del">
          <ac:chgData name="Jazz Binding" userId="74e1742e-566f-4d18-bab9-8025d732ef9c" providerId="ADAL" clId="{10D6714E-DDEF-4BEA-8C91-F1750C742C91}" dt="2024-11-19T10:24:03.429" v="1327"/>
          <ac:spMkLst>
            <pc:docMk/>
            <pc:sldMk cId="2476137716" sldId="256"/>
            <ac:spMk id="11" creationId="{AA60F0F5-1F23-F2D2-31A2-E6195F8CA7C3}"/>
          </ac:spMkLst>
        </pc:spChg>
        <pc:spChg chg="add del">
          <ac:chgData name="Jazz Binding" userId="74e1742e-566f-4d18-bab9-8025d732ef9c" providerId="ADAL" clId="{10D6714E-DDEF-4BEA-8C91-F1750C742C91}" dt="2024-11-19T12:40:49.895" v="1614"/>
          <ac:spMkLst>
            <pc:docMk/>
            <pc:sldMk cId="2476137716" sldId="256"/>
            <ac:spMk id="12" creationId="{8AE26817-69A2-25E0-D335-8AF6182A8BE1}"/>
          </ac:spMkLst>
        </pc:spChg>
        <pc:spChg chg="add del">
          <ac:chgData name="Jazz Binding" userId="74e1742e-566f-4d18-bab9-8025d732ef9c" providerId="ADAL" clId="{10D6714E-DDEF-4BEA-8C91-F1750C742C91}" dt="2024-11-19T13:04:11.387" v="1737"/>
          <ac:spMkLst>
            <pc:docMk/>
            <pc:sldMk cId="2476137716" sldId="256"/>
            <ac:spMk id="13" creationId="{950A74E0-11F7-5817-3C29-00089E472D27}"/>
          </ac:spMkLst>
        </pc:spChg>
        <pc:spChg chg="mod topLvl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5" creationId="{C2BED760-7582-892F-566C-D42E8472442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7" creationId="{528260FF-F717-D287-C65D-4255E0C817F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8" creationId="{EC6DD480-87C9-B774-9E94-4227DE097AB1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9" creationId="{E5CE66CC-0BE0-DCE8-2A23-12114785E1F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0" creationId="{A048C51E-9AA9-23A6-AD04-903CD074EAA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1" creationId="{6C2C117C-E83A-F38F-BE8A-87B1D9E70BB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2" creationId="{82D417D9-738A-1252-DF63-00F31D96D40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3" creationId="{15BC0717-71B9-AABC-3DCB-7789CA905DB9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6" creationId="{1CF08986-AF16-53CF-049C-30B50BA36699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8" creationId="{D68AA8B8-3FAB-6284-9534-E561A4727CDB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29" creationId="{4D085156-AFA3-9A64-D9BE-6C6D5503EFE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0" creationId="{B5F5C8E0-610A-872C-3373-95498AB5517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1" creationId="{FA88C29D-347F-BA43-EC09-802487F92FEB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2" creationId="{356EE898-C9A3-2177-8874-F60D6FCB8DB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3" creationId="{CEFBCA5B-DDB2-AB3A-F735-62878F972B2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4" creationId="{EFE6688F-C976-0AD0-5816-54AB92598F3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6" creationId="{37F5CC42-C438-B24D-D301-6AFBD708B9D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7" creationId="{7239669B-8FBC-DA68-CF68-776966FB238E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8" creationId="{0DD213B0-294F-51B1-8796-2455B551024D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39" creationId="{18421E9E-A9CD-A4CF-01AF-E6B51F6C99A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0" creationId="{32F0EC7A-B286-E5C4-E27C-6612EEC51B40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1" creationId="{E25AF6A7-4740-1797-76BB-F1D3779C11F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2" creationId="{3793CC64-5610-5C80-C0AE-399FB02BCE74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3" creationId="{3359E098-A86E-5674-F5D1-438D6064D41E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5" creationId="{7EEB7C50-695E-36A2-9B27-C8DB3653EBD0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6" creationId="{63057A45-7D25-B662-9E0B-64189B8FFFE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7" creationId="{9457EF07-AD04-A39E-36E5-9828247E4B44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8" creationId="{0EB0A566-A22A-8E5E-D7B5-5458C59B7AB1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49" creationId="{FD08BC76-F95E-0A21-62A2-50A470399462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50" creationId="{DB9EB496-D554-FD0A-0F9E-B45805EEADC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51" creationId="{8CFBC218-923F-401C-714D-1B9EBE53EBF4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54" creationId="{81E508B4-BEEB-FB35-CAFD-2034583F0DB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55" creationId="{0561F106-20B9-7B6F-7D9C-8BF104F987B0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57" creationId="{C5D2F2D5-F6FD-A610-6054-F69C006E8C6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58" creationId="{E0A5216D-0A4E-E3DC-F38C-5C429D046F8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0" creationId="{0BA321EA-DEF5-F199-5EBC-D538C1CA2FF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1" creationId="{7A377081-2C17-CCB9-1C00-ED9B8855E370}"/>
          </ac:spMkLst>
        </pc:spChg>
        <pc:spChg chg="mod topLvl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2" creationId="{77E12FF6-3696-6D8C-0D2C-8981BA75211C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4" creationId="{010AA9CA-11ED-C101-C408-953D96475069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5" creationId="{33840262-D604-C51E-9580-8897F189B441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6" creationId="{F2676212-C2FF-D460-1E17-20C4687F0E0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7" creationId="{A9FBEA72-827D-3AE4-F89F-027E8A2E4790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69" creationId="{A0247862-61CB-C171-9E4E-7470F6F54B04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0" creationId="{46468989-A9CD-91AC-6DB7-189240017F93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1" creationId="{F1C58ECF-54E8-219D-1FC9-7B1D8BDF590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2" creationId="{0EE6ACA3-5610-4B6C-544C-D840A8D4EC1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5" creationId="{FAA461A3-10C4-C824-9C05-2858DD3B7F22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6" creationId="{4041865E-1001-325C-DA82-C495B1E9F00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7" creationId="{A699AFCF-5C8B-E9E8-F3D4-AAD048620A8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8" creationId="{9BEECC79-1FF3-7341-26F3-D05A7BCE739E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79" creationId="{EF34E340-9795-6D93-BD61-B9133AAD0F4D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0" creationId="{2E15CEAF-F37D-F42F-27EE-7F4F476414DE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2" creationId="{A038CB70-CB0F-9A07-B68D-8DCB2332BB8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3" creationId="{B20219B0-3BFC-5BC0-39D3-0CBC34AECE23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4" creationId="{01CC76D0-3782-F5E7-00AA-1AC4F4AE6E1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5" creationId="{900E1D13-3B2C-749A-8623-8C7FE3B1EEBD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6" creationId="{F5EA3462-FFA2-9629-26F5-B263C542F01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87" creationId="{4E63D31B-29CD-D5B5-AEB6-C3BE8A4D41D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0" creationId="{644C9288-60C5-D3B6-A5F4-6F297EC648D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1" creationId="{92A965A7-4BAC-A412-63F1-B35A7265149C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2" creationId="{1E2B7824-FE42-443B-16BB-AAD66B58F243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3" creationId="{4CEB41B6-6343-AFA8-A932-8E5B9EBFA80C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4" creationId="{951D1F02-5411-B302-1FF8-28DECC0ADE9A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5" creationId="{2CC4338A-4D43-184C-4862-2B8624C3ED62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7" creationId="{8ABEDF21-F837-B8F7-C721-78EBEC5E7F8E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8" creationId="{535A1468-9782-2A43-A141-BAA5095FA31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99" creationId="{EBE4D964-F79A-9CED-9C60-7E8BB423B1C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0" creationId="{1988CBBE-1462-9074-9850-7DA6E0C035A4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1" creationId="{49B51F1B-B9E4-2202-703B-390DA959407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2" creationId="{436FB45E-3651-49C8-5B53-7A53FDC752DC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5" creationId="{1630A4C6-E33C-061A-9B8A-06E93C01F62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6" creationId="{26229F18-AC20-8344-753B-668D73F673C3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7" creationId="{9D68B58D-1B34-1C54-F71B-8960E092F58A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8" creationId="{1A04678D-5768-4C48-65F7-557BF0CFCBA7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09" creationId="{720BDB91-0F88-3AD4-FD36-16C377D18C7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0" creationId="{072FC474-CE3D-1C83-9B22-1D54A5269B5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2" creationId="{6BB4D96B-B537-B54C-BA9D-1726F306C93F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3" creationId="{FD178A3B-9AA0-1301-A064-A9399775968E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4" creationId="{FCB27047-C46B-F7E2-EBD9-981DAE87D9AA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5" creationId="{6E9DE530-FE36-E42E-838D-44CAFCA81FC5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6" creationId="{ABCF413E-C950-DA38-CF4F-D9D153DB68B1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17" creationId="{26E19897-DAF8-C2AA-B856-CADB769DA4DC}"/>
          </ac:spMkLst>
        </pc:spChg>
        <pc:spChg chg="add del">
          <ac:chgData name="Jazz Binding" userId="74e1742e-566f-4d18-bab9-8025d732ef9c" providerId="ADAL" clId="{10D6714E-DDEF-4BEA-8C91-F1750C742C91}" dt="2024-11-19T14:59:50.931" v="2200"/>
          <ac:spMkLst>
            <pc:docMk/>
            <pc:sldMk cId="2476137716" sldId="256"/>
            <ac:spMk id="118" creationId="{33AD12BB-F8C9-2682-E069-BBB84FD683CF}"/>
          </ac:spMkLst>
        </pc:spChg>
        <pc:spChg chg="add del">
          <ac:chgData name="Jazz Binding" userId="74e1742e-566f-4d18-bab9-8025d732ef9c" providerId="ADAL" clId="{10D6714E-DDEF-4BEA-8C91-F1750C742C91}" dt="2024-11-19T15:00:26.109" v="2425"/>
          <ac:spMkLst>
            <pc:docMk/>
            <pc:sldMk cId="2476137716" sldId="256"/>
            <ac:spMk id="119" creationId="{73E47F9F-FCD2-CC81-5A3A-98B876E05477}"/>
          </ac:spMkLst>
        </pc:spChg>
        <pc:spChg chg="del mod">
          <ac:chgData name="Jazz Binding" userId="74e1742e-566f-4d18-bab9-8025d732ef9c" providerId="ADAL" clId="{10D6714E-DDEF-4BEA-8C91-F1750C742C91}" dt="2024-11-15T13:01:38.830" v="106" actId="478"/>
          <ac:spMkLst>
            <pc:docMk/>
            <pc:sldMk cId="2476137716" sldId="256"/>
            <ac:spMk id="119" creationId="{E67D9ED5-F4AA-FC4D-8526-C591996B87A4}"/>
          </ac:spMkLst>
        </pc:spChg>
        <pc:spChg chg="add del">
          <ac:chgData name="Jazz Binding" userId="74e1742e-566f-4d18-bab9-8025d732ef9c" providerId="ADAL" clId="{10D6714E-DDEF-4BEA-8C91-F1750C742C91}" dt="2024-11-19T15:00:48.348" v="2452"/>
          <ac:spMkLst>
            <pc:docMk/>
            <pc:sldMk cId="2476137716" sldId="256"/>
            <ac:spMk id="120" creationId="{D9534425-C04D-2905-BC95-A4A6630B7EE1}"/>
          </ac:spMkLst>
        </pc:spChg>
        <pc:spChg chg="del mod">
          <ac:chgData name="Jazz Binding" userId="74e1742e-566f-4d18-bab9-8025d732ef9c" providerId="ADAL" clId="{10D6714E-DDEF-4BEA-8C91-F1750C742C91}" dt="2024-11-15T13:01:40.365" v="107" actId="478"/>
          <ac:spMkLst>
            <pc:docMk/>
            <pc:sldMk cId="2476137716" sldId="256"/>
            <ac:spMk id="120" creationId="{E107A9CD-4B93-AC6D-F6BA-043A5CE530CA}"/>
          </ac:spMkLst>
        </pc:spChg>
        <pc:spChg chg="del mod">
          <ac:chgData name="Jazz Binding" userId="74e1742e-566f-4d18-bab9-8025d732ef9c" providerId="ADAL" clId="{10D6714E-DDEF-4BEA-8C91-F1750C742C91}" dt="2024-11-15T13:01:46.153" v="109" actId="478"/>
          <ac:spMkLst>
            <pc:docMk/>
            <pc:sldMk cId="2476137716" sldId="256"/>
            <ac:spMk id="121" creationId="{56B187E8-F06D-01B6-F8F3-64A6B3042410}"/>
          </ac:spMkLst>
        </pc:spChg>
        <pc:spChg chg="add del">
          <ac:chgData name="Jazz Binding" userId="74e1742e-566f-4d18-bab9-8025d732ef9c" providerId="ADAL" clId="{10D6714E-DDEF-4BEA-8C91-F1750C742C91}" dt="2024-11-19T16:14:53.749" v="3034"/>
          <ac:spMkLst>
            <pc:docMk/>
            <pc:sldMk cId="2476137716" sldId="256"/>
            <ac:spMk id="121" creationId="{B22AC6F2-BF81-432C-9798-810BCEBFED51}"/>
          </ac:spMkLst>
        </pc:spChg>
        <pc:spChg chg="add del">
          <ac:chgData name="Jazz Binding" userId="74e1742e-566f-4d18-bab9-8025d732ef9c" providerId="ADAL" clId="{10D6714E-DDEF-4BEA-8C91-F1750C742C91}" dt="2024-11-19T17:00:17.371" v="3311"/>
          <ac:spMkLst>
            <pc:docMk/>
            <pc:sldMk cId="2476137716" sldId="256"/>
            <ac:spMk id="122" creationId="{4358FE3A-1FD6-F5CF-E61E-43CB6AC1B233}"/>
          </ac:spMkLst>
        </pc:spChg>
        <pc:spChg chg="del mod">
          <ac:chgData name="Jazz Binding" userId="74e1742e-566f-4d18-bab9-8025d732ef9c" providerId="ADAL" clId="{10D6714E-DDEF-4BEA-8C91-F1750C742C91}" dt="2024-11-15T13:01:46.153" v="109" actId="478"/>
          <ac:spMkLst>
            <pc:docMk/>
            <pc:sldMk cId="2476137716" sldId="256"/>
            <ac:spMk id="122" creationId="{7B4FA5B0-0775-598F-D5D2-AC56360715EE}"/>
          </ac:spMkLst>
        </pc:spChg>
        <pc:spChg chg="del mod">
          <ac:chgData name="Jazz Binding" userId="74e1742e-566f-4d18-bab9-8025d732ef9c" providerId="ADAL" clId="{10D6714E-DDEF-4BEA-8C91-F1750C742C91}" dt="2024-11-15T13:01:46.153" v="109" actId="478"/>
          <ac:spMkLst>
            <pc:docMk/>
            <pc:sldMk cId="2476137716" sldId="256"/>
            <ac:spMk id="123" creationId="{AED35529-2ACD-23AA-4B05-D6F834121BB3}"/>
          </ac:spMkLst>
        </pc:spChg>
        <pc:spChg chg="del mod">
          <ac:chgData name="Jazz Binding" userId="74e1742e-566f-4d18-bab9-8025d732ef9c" providerId="ADAL" clId="{10D6714E-DDEF-4BEA-8C91-F1750C742C91}" dt="2024-11-15T13:01:46.153" v="109" actId="478"/>
          <ac:spMkLst>
            <pc:docMk/>
            <pc:sldMk cId="2476137716" sldId="256"/>
            <ac:spMk id="124" creationId="{CD35E0E0-6DF9-7B3F-3391-630AFA2F9289}"/>
          </ac:spMkLst>
        </pc:spChg>
        <pc:spChg chg="del mod">
          <ac:chgData name="Jazz Binding" userId="74e1742e-566f-4d18-bab9-8025d732ef9c" providerId="ADAL" clId="{10D6714E-DDEF-4BEA-8C91-F1750C742C91}" dt="2024-11-15T13:01:41.687" v="108" actId="478"/>
          <ac:spMkLst>
            <pc:docMk/>
            <pc:sldMk cId="2476137716" sldId="256"/>
            <ac:spMk id="125" creationId="{94139A8A-BFB6-A626-2831-6FCA0FB80252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27" creationId="{C61B5F03-D137-3965-5A05-061DCBC3F589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28" creationId="{DADCD1B3-A7A2-FC54-96BF-ADCB7556E1BB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29" creationId="{26B956CF-17DC-4FB7-ADFE-678564B4CE02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0" creationId="{9C50426A-EE8C-4172-6A00-199EED3EBAB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1" creationId="{AD18ECC2-1F68-6A7D-DBA5-EDDCEB489724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2" creationId="{AFBB8FB6-4943-4D71-EFA7-52D57D4072F8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4" creationId="{10D539A0-B725-25C9-A4C1-B36AFC407B96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5" creationId="{8C14BA88-94B4-6557-2466-0DEFAD9E36BB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6" creationId="{06A3CD9B-E22A-4E07-96A9-1B9CA89C082D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7" creationId="{F95048FB-0E11-B158-F647-B1C960F69D3B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8" creationId="{2A74ED76-2499-DDBF-6AB9-B948262DC963}"/>
          </ac:spMkLst>
        </pc:spChg>
        <pc:spChg chg="mod">
          <ac:chgData name="Jazz Binding" userId="74e1742e-566f-4d18-bab9-8025d732ef9c" providerId="ADAL" clId="{10D6714E-DDEF-4BEA-8C91-F1750C742C91}" dt="2024-11-19T08:40:17.409" v="172" actId="165"/>
          <ac:spMkLst>
            <pc:docMk/>
            <pc:sldMk cId="2476137716" sldId="256"/>
            <ac:spMk id="139" creationId="{D6CA1E6E-EBFD-4305-94FC-65D43AEB3E7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43" creationId="{8D894B31-F00F-9815-AAA9-31A0AF6EFED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44" creationId="{DF278D53-4808-50D1-3219-3BAE0E09AA6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45" creationId="{3185C5B8-AD7A-669A-B442-97DF032A9BA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46" creationId="{F188B8EE-BBC1-73AE-6ABC-C7C299096A5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47" creationId="{448DF580-4754-47BB-7EC4-CC759C91961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48" creationId="{EED6A575-3DCA-D2DE-D9B2-B40619B8717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0" creationId="{25EDE4C6-C787-1E27-1791-EF2233F250A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1" creationId="{B02A3F57-2954-A90B-7A53-6F99EE3507F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2" creationId="{DCB788FE-ED88-859B-0A19-29EFAC0FAB7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3" creationId="{A45D0D27-5460-F470-0A1B-9CC8A929A99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4" creationId="{E51F6902-0FDE-BCE4-7FE8-325927EDA4F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5" creationId="{7F5C4EDF-CAD5-A1DA-6296-C7376A2E8A57}"/>
          </ac:spMkLst>
        </pc:spChg>
        <pc:spChg chg="del mod">
          <ac:chgData name="Jazz Binding" userId="74e1742e-566f-4d18-bab9-8025d732ef9c" providerId="ADAL" clId="{10D6714E-DDEF-4BEA-8C91-F1750C742C91}" dt="2024-11-19T08:40:28.609" v="175" actId="478"/>
          <ac:spMkLst>
            <pc:docMk/>
            <pc:sldMk cId="2476137716" sldId="256"/>
            <ac:spMk id="156" creationId="{E5440AA8-B60D-20F5-48DD-F867FF6D348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8" creationId="{3B7A6629-6990-CF5C-F807-417CF703C49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59" creationId="{3012E9E1-C31D-7180-1FDD-7D204C2D2C3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0" creationId="{CD7F576A-0F89-AF74-4A92-8E129CDA3B7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1" creationId="{B8C306F6-8BC1-C79F-41B8-9188E940431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2" creationId="{074D2741-F84A-8823-D9C4-EE2FA3DC097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3" creationId="{908BE86C-9BE2-39A5-1E58-59C23E50207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4" creationId="{10EFE64C-AE2D-D143-CEE0-C84C4965E8C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5" creationId="{8F7F8F12-D87B-199A-72B5-5A3619047C7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68" creationId="{DA7FFC1F-D372-431B-097D-09A441F7DE3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70" creationId="{0352BB30-16FD-0666-DAE5-11191CAE757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71" creationId="{00F613C9-8A37-4E62-B986-A52397F2CAC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73" creationId="{5B795EB7-06AF-DDBB-61B4-48B1E019A61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75" creationId="{14055303-69D9-60E5-EE5A-4EC44D23B84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76" creationId="{77BD7DD8-8200-0243-801C-AA2802AA87C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78" creationId="{27171EFD-D986-7E85-0268-3927FFD44C7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0" creationId="{4060186C-6AB2-F869-6728-85F2D921D0B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1" creationId="{AEA63797-E778-1FDA-016E-8E3A825178F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3" creationId="{8DDF0C24-898D-74CA-0A66-371D3B96410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5" creationId="{5DCD96B4-C8FD-CAA3-3CB9-2EF98909D3B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6" creationId="{0E1507DD-8697-FD3D-B736-3F626F341D8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8" creationId="{3D6B878E-E1B5-57EB-1701-AB7D10A477D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89" creationId="{08EC9A9E-3C01-8E2C-1683-4223A7C1854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90" creationId="{8C5A191F-1774-3FD1-635B-9F46F3237DA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91" creationId="{A28B32E0-4E55-4642-A3F7-0D032BE40D2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92" creationId="{623AC477-FB0A-4BB0-9ACD-FDE02FB3D59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94" creationId="{C17DF887-5CD8-A864-3E5A-68F73037ACD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199" creationId="{6A29A1F2-B65C-1732-B71B-9045627B102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1" creationId="{BE931910-A6AB-3480-56EC-0487563AE9E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2" creationId="{858F752D-2438-0093-2E19-433896FC575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3" creationId="{ECD6C6EA-E6EF-1FFF-F53A-A811A4D9F05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4" creationId="{0755888D-757C-9923-58DA-6C94048A44F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5" creationId="{820A4DC4-F646-176E-6483-4A58D096881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6" creationId="{622B69E9-73D0-6CB6-852F-682EE1F8C27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08" creationId="{EC3EB009-EB2A-C0DC-3688-0B41F62746C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1" creationId="{761953F5-7686-2555-F6CB-7E0B5764047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3" creationId="{3600C542-B52A-C1B0-C0AA-4797D8ADD9B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4" creationId="{7937FBD9-05E2-6954-28AB-F8CC489C924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5" creationId="{DADB4DE5-B721-A8F8-F825-22CD9E29D5A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6" creationId="{1997D6D1-C232-B45D-ABCA-F81D1E1244E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7" creationId="{A7C69BBE-D1BF-BFCE-A08B-539497917D5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18" creationId="{59EB5B86-46A5-A081-C3AF-7BE4EE776A4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1" creationId="{C528C4E4-21F8-ADE6-0774-567A028F438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3" creationId="{9104E284-220F-0BC6-DDDD-2668DD789BA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4" creationId="{C41C1FA6-45D6-A6ED-5709-8BA4A673BDF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5" creationId="{F3B775BD-A6A2-FD58-FC2F-1CC73E90343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6" creationId="{CB5B4DFF-8D74-D8B7-BB97-5BF3B85C6C9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7" creationId="{CCE41F3E-3A83-BC75-0059-7B4E72874A7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8" creationId="{87A781F2-4381-7913-C515-E3EED463CC8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29" creationId="{688569A0-FA64-454E-7241-C7FC647899E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30" creationId="{47C63276-F858-6B21-6080-771B4EA44D7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34" creationId="{701BE65C-B890-07AF-3318-F3054B1B9DC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35" creationId="{A43D880C-E1CF-0FA6-6C72-B4F5E038DBC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37" creationId="{315168CC-4996-ADB6-79BD-C4585D5F5B5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39" creationId="{0251B932-B3F3-ABB8-A5CC-9E1C4E857B3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40" creationId="{B31FF085-5883-0131-60D0-4BF06FC282D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41" creationId="{52B2A461-26A0-0AC1-E7B0-EBEE99B5DEF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43" creationId="{8750372E-8259-C02D-2668-FFC8EEE86B2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44" creationId="{FC1EC3F3-1B66-56DD-9E31-0CADDD77D11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46" creationId="{DF930266-BB6F-6C5A-AB41-F9B04607938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48" creationId="{ADB23E5D-9678-981B-A674-6AC393301C5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0" creationId="{B6F30A98-FF0B-2095-E06B-090F586D549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1" creationId="{8B5202F5-77F4-FB86-7334-3C3CBDDF83D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2" creationId="{C75C1D00-C642-C590-0FB6-74A738FDF89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3" creationId="{F1028B51-4DBA-1424-68A9-C76B2420373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4" creationId="{2A91BE61-5318-56DC-C5EE-466775F27B2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5" creationId="{95D8C0F7-D181-A984-2254-C1F89DB42FA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7" creationId="{3965783D-B248-4B4C-6228-AFE6990BC7A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59" creationId="{394B9518-CEB4-8BDB-062B-C08882ADC7B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1" creationId="{6F4E5E68-13A4-7E49-83B6-F40D5F467E8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2" creationId="{3D7A90E0-42D8-D67D-9B8B-3FD1C7E1AB4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3" creationId="{41F40192-7CF1-A212-20FF-4FF7295A831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4" creationId="{36B6AFF5-4CA9-0A25-5E3C-1832FC259AC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5" creationId="{B700E91D-0F0F-5ACD-7101-5F7C09EEFFF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6" creationId="{004AC1CD-6E26-0326-B822-73B1C93F1FB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7" creationId="{6027F0AD-A3E7-9F0B-8E73-D65FCFEF66D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8" creationId="{630F225F-FAD2-AF3A-C88D-8E4133709A0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69" creationId="{CADB8CEE-1D42-6365-3EC5-2C98051A8E1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70" creationId="{03EE5904-D4F2-7580-C023-F802EA044FD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74" creationId="{97875F6B-00E4-2663-639C-76D50F1CC02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76" creationId="{B2221773-78B9-2A07-9494-349337BE22F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77" creationId="{091F3EC4-4E7E-4913-D8BC-47DA32C6ECA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0" creationId="{308D3E99-8FF2-40AD-5641-88ED876940F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1" creationId="{57FF5D4C-052B-C0A9-719D-25BABD0474F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2" creationId="{5793A493-1B80-1DE1-C4B6-2E25027243D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3" creationId="{D59F60CC-A9AC-EFCA-17AC-7BE5677E698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6" creationId="{757267CB-0CCD-C458-4DE5-552724C47BA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8" creationId="{857CC047-A2AA-180E-43A8-E4E223D287C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89" creationId="{FF3B67AF-BB96-95FD-9BA2-CA02A5D14E9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2" creationId="{2F0F74C5-6310-FF99-9D42-369D516935F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3" creationId="{214FE28A-AC64-8D29-E451-AB0E8F29AF2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4" creationId="{7C0E41F1-E3F6-4651-8713-E06909C8E57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5" creationId="{D4653AB9-FB06-1AA7-0950-01FEFBF76E5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7" creationId="{253733F1-D186-B2C3-9AA3-0926B33A4F8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8" creationId="{16CFC221-4A77-E64B-6022-598AF28BC46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299" creationId="{B5A1E90D-CD78-AEFB-1701-C7C9C7EAA2D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01" creationId="{11C5AE6A-1962-105A-C3B2-5DDBA29E5C3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03" creationId="{AFD2CED0-86D3-371C-8F4A-E273DE3D9B1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04" creationId="{012656F4-298C-9210-A35E-99652316003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07" creationId="{09E983A0-C821-EAC8-7FF2-1A374F51670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08" creationId="{E3D76F4A-D3D9-770C-B8B9-55ED5A2D6D9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09" creationId="{2177DE30-9FBF-9EBE-050F-196CD9F4A5B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0" creationId="{E84DAF4B-E4E9-A638-6220-3734EE38D81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1" creationId="{FE6C1249-238B-A91E-EDB2-0060558BD82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4" creationId="{BF89E5CC-1E50-B83B-86EB-377BBAB1B21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5" creationId="{C1412D2D-7421-043D-6052-8363E058731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6" creationId="{C2460821-CFA2-A5AC-7334-72BAFAD8624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7" creationId="{5FAC96A7-AF57-A55F-4281-CC6420E8199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8" creationId="{BD6F5952-C343-D6A6-EC73-FE673633A92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19" creationId="{3D6C5FCF-E01D-86E4-CF55-29C63D9FF05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22" creationId="{FF544075-42BD-98E5-D948-B56909C547B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23" creationId="{5754840F-4AB5-C15D-738D-8681BF65DDF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24" creationId="{61D56BCF-ADFE-CED1-9282-014F0CA1BD7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27" creationId="{47473A10-54E5-F90E-D592-7D49B542B82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28" creationId="{6595F03F-9B1A-7B93-404E-49D7EBA28E4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29" creationId="{01FDCED3-8A3C-CD53-FF4F-4FC476D319A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0" creationId="{62866E82-CAF3-BA9F-C2AE-8DCFFE7A8D2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2" creationId="{4709E048-BA87-5520-CEF4-D4B7CCA9D00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3" creationId="{ACA7A3D4-2350-DAC6-D362-1D71671452F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4" creationId="{668310BF-6863-6F85-5527-EE4BC24111C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5" creationId="{B18256F7-DEAA-24A0-4478-0D082DB6204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6" creationId="{3BE481DC-8E88-4752-561E-1B4970AFA14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8" creationId="{102DB7D5-C81A-1728-EDC1-C8344CA8A69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39" creationId="{7C5B4087-E4BA-E761-C7E1-BC54856836B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1" creationId="{4948013F-ABF2-3A84-8EE6-7376433BDAE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2" creationId="{34C1E4F4-6328-5350-F628-E33B15CF93F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3" creationId="{E4F81F95-978C-0820-9D75-600AF772C67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4" creationId="{245C3C48-B5D9-430F-803D-94D9DA0AEDE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5" creationId="{2AFF85D4-5A8C-95E1-3FFC-92A1F3F48B2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6" creationId="{C70E93C9-5C89-097D-60CC-B1D6D4BAAA1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7" creationId="{B693B1AC-B987-CCF7-96EE-239E92E63CA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49" creationId="{7C3422DC-81D8-7D12-36C8-4F6E325A124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0" creationId="{2E09C1D3-AFF6-4BA3-E07B-FDDF4C047BE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1" creationId="{EEE40F24-1F43-5E13-D9C1-9C775F59AC8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2" creationId="{5AD5CCCF-DC96-DCF5-F0C1-A45398EA03A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3" creationId="{043BAEC9-42AD-8CA0-A21B-FD3B8BF2651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4" creationId="{0F67E5EE-1669-B3CB-B901-084185BCA39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6" creationId="{AE2FA0D9-9A03-62E2-36BF-5C2E163317F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7" creationId="{ECF15E0D-62C2-EE08-6E94-16F8F42F531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8" creationId="{E72F959C-A06B-B98A-24A7-5E33C6AFA57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59" creationId="{CA05C740-6135-6C4A-2C3F-B13E60BB95B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0" creationId="{022445C4-60C2-9AE1-9651-A1B30F0CD3B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1" creationId="{87E2B10A-40BE-3DE3-2556-3C75F9F05B3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2" creationId="{DFE2CC31-141F-F38E-78F4-48AC0766E40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3" creationId="{DD9944DA-A826-6D04-7F7D-121A78E60C2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4" creationId="{0F7ECCC5-87B9-743B-701D-B4C89C80A3F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7" creationId="{7B40B2E5-ED37-4640-2662-60B636FEED0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8" creationId="{C52C0634-66F2-216A-B6DE-6458DCDC83E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69" creationId="{09BDF84A-7EAC-011D-EF99-ABF7C24EBDB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0" creationId="{1B54286C-5A69-43DF-1F97-67BEDB4D64D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2" creationId="{0720E8C1-B4A0-7DF0-D47A-91E34810B82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3" creationId="{F77132C7-0FAA-CA36-1E65-3F41A87F078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4" creationId="{327C1121-4015-230B-546E-C2A3CE72813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7" creationId="{D8E535D4-7346-57A2-904E-994DAE855F3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8" creationId="{53A5E1BB-60BB-41A1-9C63-8BD252BE7E7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79" creationId="{67452B5D-6151-D962-3DAC-E8EE1C34C69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0" creationId="{B5722804-F3D5-A5AA-EE35-04A1E528365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2" creationId="{4E159017-2BD5-E29F-7EFA-7F6C7D8AB35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3" creationId="{2B81B109-B9B7-6392-192E-9380C46D595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4" creationId="{CA18206C-A8AC-0CE6-466F-5E2D2DA70B0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5" creationId="{3BB74C9B-4028-9625-3987-58BFDE4D909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6" creationId="{82876A82-D328-33BA-7C9F-14271CF58E3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7" creationId="{CBBD3C83-8F7D-FAE3-28D6-CF396EC8DB8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8" creationId="{0011D2E9-1386-FDC2-1132-DDE4CD24A2D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89" creationId="{6AE94D8F-738B-BFD3-41D5-8BD5718879C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90" creationId="{A448AABC-4335-E99A-87E0-E668D0BB0C3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93" creationId="{D6B7D5BE-55FA-B71B-C225-43B1A18F51A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94" creationId="{AAF879F7-BC64-82B6-60A9-C020140041F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95" creationId="{A4CF1A55-8DB9-8D77-76EB-7956C2EE871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96" creationId="{EB99ACEB-4603-39E1-F916-2E413BA5478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399" creationId="{3A644F5D-94AA-6213-4E56-6331599678F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0" creationId="{6CD39D53-67DB-B0BE-6969-1C30051B41D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1" creationId="{4C6EE5FD-731D-7EE0-2E7A-890060CC1B6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2" creationId="{A773F608-41F8-080C-E0F2-5F02C9D2B46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3" creationId="{57206BD0-4B91-7B54-AA82-9919103C029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5" creationId="{56061716-AF1E-3C67-39D5-3A00FC0DBC1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6" creationId="{F8178C1D-4FED-5BDC-81A3-700CE7BA440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8" creationId="{311AD85F-94AE-C928-62FB-5A52B980EE5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09" creationId="{5C25C410-7F81-14B1-4EB6-D9F941F3CEB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1" creationId="{4C166E86-71B9-141B-CF1E-1915A6FF37D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2" creationId="{5AA8F565-0F66-785D-7723-3D6FE0916AF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3" creationId="{0172A3F6-6015-5EC2-B79E-C0560269396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5" creationId="{2CFE9ADA-0F35-C901-0A99-A5CBA635EF7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6" creationId="{2D540721-7AEF-036D-2590-DEAB211251F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8" creationId="{D8F98935-C822-D716-DFAB-991D2B89950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19" creationId="{6A2FDD5E-4A5A-6FC0-BAD9-E8417747A7C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0" creationId="{41925F28-4D84-8AF1-967B-56F00C239D4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1" creationId="{CF6DBABE-3C81-5CCA-5D74-8BC1D23ED9D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2" creationId="{8B267E1F-D9D3-4E3A-9A55-3C50F315662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3" creationId="{1416ACA8-8A8D-EFDD-3A46-02C02BBB6DA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5" creationId="{B0940548-2483-7371-C721-6CA6D5D6ECA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6" creationId="{61E98252-CF33-8CD5-9AED-6CCD11B0A52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7" creationId="{CACFE2CC-8651-A5B4-FC2A-A607CA3DEE3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28" creationId="{C8AF8871-83C3-5554-E124-034531A4E0B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1" creationId="{F1D7103B-B08C-1FA8-BA98-B0956F00B01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2" creationId="{A917A6DC-9930-9E19-AAE2-AFB2B18A568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3" creationId="{ED8DB0BC-2AC8-7922-2940-AE71A6DE955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4" creationId="{7D99FE1E-D8E6-2FC5-8EF3-E4884500C2B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6" creationId="{F443907F-B081-D752-8233-20B5FF8FF1C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7" creationId="{4697035E-0A79-9897-5BE2-C68CECAF6FB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39" creationId="{8A7A812B-8E61-145F-F402-622297D4424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0" creationId="{7E0DF240-7478-161F-5D18-59EE30E1EC9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1" creationId="{AB0FBECE-5330-FDF5-D585-44193827F3A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2" creationId="{3C245FE8-AA55-8F87-FB9A-CB30502AB3E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3" creationId="{329C4667-1D0C-A671-CD67-DE73B897800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4" creationId="{5A064746-EC75-97E8-F550-D6D34964F29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5" creationId="{1AFDDC7A-B269-269C-9F72-5503C95DEA8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7" creationId="{754C3B22-88CA-51DF-F078-7AC98B709CA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8" creationId="{87AE63C9-8DC6-9535-D828-7A8A310E693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49" creationId="{E4A61EB9-DABF-14EC-76F7-7AA123FBCA8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0" creationId="{E5CCF7CF-4E94-FC0B-F971-48F5D38C949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2" creationId="{DE6D7F55-7DE2-6DC9-F30A-B8AE9BED161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3" creationId="{74445B84-B1BA-BF47-9505-F6580E47F57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4" creationId="{26E4DBA1-4A3F-47AF-E90C-AFA6FDE84DB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5" creationId="{AC54AD20-C854-FDE8-379D-8507C09492A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6" creationId="{D3E400C1-2897-03A3-62CE-D51DA2B4C6A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8" creationId="{0621EDD6-1DE5-96F0-BEE7-8098842A147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59" creationId="{4DD5BCD5-B702-1791-AEA9-2F100596B85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0" creationId="{5AB9CBBA-D701-F1B3-1B70-E3E1B2E8B8B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2" creationId="{C459DCDB-9E47-1160-8100-97F1F3492F6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3" creationId="{26AE22D1-594E-9783-1189-A29F1FB2BE5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4" creationId="{2C8C9E9B-6A6D-FD6D-9B49-802DC119DE7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5" creationId="{10700D16-3B4C-FE6F-C229-C041614C3BB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6" creationId="{AE39DDBA-610E-47EB-E785-95D20293B95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7" creationId="{40CC9F13-3877-1B6E-E32B-7D3B650581E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69" creationId="{64B40E05-45BB-EF8C-B7A8-949EE69614B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0" creationId="{EB3B6ED6-4789-8AD3-4CF7-F9D0F43CD0D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1" creationId="{03667D2C-5AFD-B9AC-F980-E319D738B4D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2" creationId="{0C84F78B-EBF1-79A1-2A14-8C564F45FB7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3" creationId="{075E5FC8-62BE-5DAC-EEBA-B6F3B70FC7C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4" creationId="{B68419B8-C8C4-672D-440B-23B3CC69E43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5" creationId="{9EF12539-BA36-B631-F23B-7CEF2A1C39A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6" creationId="{ACFE8CE2-3800-D8DC-1FD4-F9155958B7A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7" creationId="{95A777A0-5D57-F3D1-7756-502EBB0913F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8" creationId="{19EE1C3E-6449-A89D-4ED8-773F2A23399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79" creationId="{30686373-4D44-7883-07E1-FBA3A497B69F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0" creationId="{4ABC2E07-D55A-435C-563B-97C2414919C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1" creationId="{03FCA69A-FD1F-5099-C8F4-83A24F671BC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3" creationId="{4F224FA2-AC7F-7E19-7C3A-691FEEB6994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4" creationId="{84196ABF-F01B-84BA-A282-33F22FF39C8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5" creationId="{CA022D24-F345-0318-4283-357AEEFFABC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6" creationId="{0B0B39EE-04B4-4EF5-62C7-E6555DFDA33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7" creationId="{A67A4A17-D7B7-C597-9308-D8A06C9A9B9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88" creationId="{4768B469-378E-3124-7269-12E7DAC47D0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0" creationId="{D8CD7A7A-4528-3692-9136-1498BA2F0B8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1" creationId="{3BC669E4-B2F9-6FBA-FB94-FDA032E4403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2" creationId="{D6CC8640-45E1-5B0B-8A9F-B88D454D383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4" creationId="{E8BB1CEE-8A09-8B6B-9282-29012B6D834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7" creationId="{C57C2232-4EAC-93F0-C875-93157245DC7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8" creationId="{AFF23615-E8B2-EE9F-8581-40AE877301C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499" creationId="{6EA23C35-0E43-D57C-E524-25CFB4AF374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0" creationId="{5DE96995-8CF3-1ABA-A3CC-B2E0D0B2B9F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1" creationId="{A49D0E6A-21B1-113E-FF1A-27397FB3947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4" creationId="{78DCBECF-47C9-F5AD-B351-EC62CA52BFB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5" creationId="{5D2A3028-317D-547E-ECC3-A77D989439B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6" creationId="{190C19BA-A2E3-8D96-8243-D4ECCF370E5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7" creationId="{1805B809-87A7-5D49-C1C3-9FE7608F1E3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08" creationId="{53AB49D2-CCF6-89B6-0CAC-5CCFA59CC7C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0" creationId="{2796B465-954C-DAE7-1B60-11A9FCDAA7A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1" creationId="{B2E54473-9D62-9F85-0834-249CCBEB547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4" creationId="{F98824D7-4A8B-9842-83C9-BF1A397EA2E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5" creationId="{BE787A47-81F9-2685-6255-1B70C13BD27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7" creationId="{247B650D-A612-1BD1-CE1F-AA274FDC168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8" creationId="{94567FE7-F14B-BA84-A1DC-DCE45623B3F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19" creationId="{263EEA4A-5486-9DD3-906B-9535E527D03C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22" creationId="{E1E83209-D9E3-85CE-4695-12F983DBDE0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23" creationId="{F40D4995-3213-AEBA-6BF0-420F3DA4AC7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25" creationId="{F382CB57-9EEF-9925-1912-2B3C4F7457A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26" creationId="{013B5C16-E317-E42D-7894-9308298C980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27" creationId="{8E3A43BF-2CC6-A7CE-A3B2-A8FEE1FE9AB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28" creationId="{AA561ED0-DBB1-765C-1D7C-247E7F526AB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31" creationId="{A9F24ED1-7D59-7D91-A2FE-F18AE461C64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32" creationId="{2C26FF98-EEF1-B1E7-60A5-BA6E025A83B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34" creationId="{B4117AE5-DD2A-1EBC-7BD6-EE53A7B9E35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35" creationId="{D662BD23-F61D-DED1-8D9F-04BEF5DBECA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36" creationId="{8B585724-C16A-90F1-E5B7-85D91B9E2F0B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37" creationId="{35D240A8-0BE9-9EA9-C9C9-54A9E8CCA4B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0" creationId="{375F8DFD-78FD-9ED8-EE4C-659C5735609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1" creationId="{5DEF5713-D646-7729-445C-D1DD792DD6F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2" creationId="{F8C65F39-E876-F96F-FB93-498806973CE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3" creationId="{2AC7A057-D05F-1B43-2DAB-724410C38D0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4" creationId="{D524CE75-D27F-0368-2191-78EAA2C9AD9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5" creationId="{D0A45187-35EB-D5A5-8354-21529838FAC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7" creationId="{769DCE70-FBB6-C8FE-817A-856D8AFB9BFE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8" creationId="{FE75AFB3-F0CC-ADD4-6DEE-7DAFF46C9399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49" creationId="{4781FA26-6245-011A-7872-1C20B26C855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1" creationId="{03D72BE2-A1DE-2A25-4D20-5BF6724D6E5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2" creationId="{7E3C042F-7ED9-FA3F-0C24-FFEFEDFE6B85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5" creationId="{0EC5A4A6-6DCB-A002-D49C-D4A6A42BEBE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6" creationId="{C4452521-97E7-4E6C-495E-E69E0A209F4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7" creationId="{A722F777-3053-04DA-3806-E8493015B056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8" creationId="{221F5873-E8B3-E7E7-B7CA-77740069F17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59" creationId="{3B568C54-FFB9-EA27-732F-6F778411BCF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0" creationId="{76D1724C-495A-6E98-2D6B-48B392D796A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2" creationId="{AA01BA7E-54F4-5826-B94A-A407E1384DF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3" creationId="{C3A4FC71-4D22-B6AD-EF39-B0F8719F748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4" creationId="{814F8794-A8FE-0897-6C4C-C403BFB11573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5" creationId="{2055D413-5AF9-D2B6-BF8D-42D2EBF2C202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6" creationId="{817D981B-AF10-B408-9672-5D4EC701B21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67" creationId="{45C4E249-53D8-D167-33A7-5CEDA691A424}"/>
          </ac:spMkLst>
        </pc:spChg>
        <pc:spChg chg="del mod">
          <ac:chgData name="Jazz Binding" userId="74e1742e-566f-4d18-bab9-8025d732ef9c" providerId="ADAL" clId="{10D6714E-DDEF-4BEA-8C91-F1750C742C91}" dt="2024-11-15T13:02:43.087" v="116" actId="478"/>
          <ac:spMkLst>
            <pc:docMk/>
            <pc:sldMk cId="2476137716" sldId="256"/>
            <ac:spMk id="568" creationId="{2D17E883-9C1C-D8AC-47CF-169E7AAFCC51}"/>
          </ac:spMkLst>
        </pc:spChg>
        <pc:spChg chg="add del">
          <ac:chgData name="Jazz Binding" userId="74e1742e-566f-4d18-bab9-8025d732ef9c" providerId="ADAL" clId="{10D6714E-DDEF-4BEA-8C91-F1750C742C91}" dt="2024-11-19T14:59:28.939" v="2187"/>
          <ac:spMkLst>
            <pc:docMk/>
            <pc:sldMk cId="2476137716" sldId="256"/>
            <ac:spMk id="568" creationId="{BAB9A03E-ADA6-BA32-EAE5-61837AE9560A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0" creationId="{A5BB55E7-72DF-9F50-9752-D55C90C0BF6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1" creationId="{ACC854E9-B841-5BD6-C47E-E6AE4605BD51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2" creationId="{56793A75-B1CB-69DC-0BE1-78A3190373A0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3" creationId="{7010397E-F5FB-0F6A-3DF0-27909035CEA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4" creationId="{54D14A28-ADC2-CC29-F0C0-B9EBABCFF40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5" creationId="{0CC8FD40-FD18-8261-87B9-4E29710A2974}"/>
          </ac:spMkLst>
        </pc:spChg>
        <pc:spChg chg="del mod">
          <ac:chgData name="Jazz Binding" userId="74e1742e-566f-4d18-bab9-8025d732ef9c" providerId="ADAL" clId="{10D6714E-DDEF-4BEA-8C91-F1750C742C91}" dt="2024-11-15T13:02:46.583" v="117" actId="478"/>
          <ac:spMkLst>
            <pc:docMk/>
            <pc:sldMk cId="2476137716" sldId="256"/>
            <ac:spMk id="576" creationId="{94809440-A45F-65CB-BC87-764578758254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8" creationId="{617CD64B-69E5-8FA7-E2D5-AAD8001F325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79" creationId="{57384931-5D9D-0605-7BAE-EDAF25BEE50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80" creationId="{99C549EA-628D-3ECB-8CB2-9A54A7758967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81" creationId="{CEF15570-8625-1EE8-ADE7-D8A186E19888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82" creationId="{69250112-322C-39C2-3B65-96AFB1B1FA8D}"/>
          </ac:spMkLst>
        </pc:spChg>
        <pc:spChg chg="mod">
          <ac:chgData name="Jazz Binding" userId="74e1742e-566f-4d18-bab9-8025d732ef9c" providerId="ADAL" clId="{10D6714E-DDEF-4BEA-8C91-F1750C742C91}" dt="2024-11-15T13:05:09.325" v="148" actId="165"/>
          <ac:spMkLst>
            <pc:docMk/>
            <pc:sldMk cId="2476137716" sldId="256"/>
            <ac:spMk id="583" creationId="{166AB353-8B09-275E-E6E9-365CAE3A931B}"/>
          </ac:spMkLst>
        </pc:spChg>
        <pc:spChg chg="del mod">
          <ac:chgData name="Jazz Binding" userId="74e1742e-566f-4d18-bab9-8025d732ef9c" providerId="ADAL" clId="{10D6714E-DDEF-4BEA-8C91-F1750C742C91}" dt="2024-11-19T08:40:30.295" v="176" actId="478"/>
          <ac:spMkLst>
            <pc:docMk/>
            <pc:sldMk cId="2476137716" sldId="256"/>
            <ac:spMk id="584" creationId="{E201DC70-FE48-44CE-8A0E-F89CC64F6E26}"/>
          </ac:spMkLst>
        </pc:spChg>
        <pc:spChg chg="add mod ord">
          <ac:chgData name="Jazz Binding" userId="74e1742e-566f-4d18-bab9-8025d732ef9c" providerId="ADAL" clId="{10D6714E-DDEF-4BEA-8C91-F1750C742C91}" dt="2024-11-15T13:05:47.283" v="153" actId="14100"/>
          <ac:spMkLst>
            <pc:docMk/>
            <pc:sldMk cId="2476137716" sldId="256"/>
            <ac:spMk id="585" creationId="{3EAF96ED-ABC7-491B-BCAB-A8F52478EFA8}"/>
          </ac:spMkLst>
        </pc:spChg>
        <pc:spChg chg="add mod ord">
          <ac:chgData name="Jazz Binding" userId="74e1742e-566f-4d18-bab9-8025d732ef9c" providerId="ADAL" clId="{10D6714E-DDEF-4BEA-8C91-F1750C742C91}" dt="2024-11-15T13:06:07.801" v="154" actId="13244"/>
          <ac:spMkLst>
            <pc:docMk/>
            <pc:sldMk cId="2476137716" sldId="256"/>
            <ac:spMk id="586" creationId="{E7953EA3-772E-A1CE-1BC2-AB78F8E9823B}"/>
          </ac:spMkLst>
        </pc:spChg>
        <pc:grpChg chg="del 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3" creationId="{100B1FC7-8C6D-CC55-5117-CED9221A2BDE}"/>
          </ac:grpSpMkLst>
        </pc:grpChg>
        <pc:grpChg chg="del 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4" creationId="{992F4C26-BC58-874A-6E76-28CF5AC83352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6" creationId="{84302C65-9CED-9F22-10BF-387FD271F5C7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24" creationId="{807A34DD-334A-1D8D-7004-F752ED62B312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25" creationId="{F8CB4C3B-7F66-BE4A-BFE3-4D7F818A4D84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27" creationId="{6C63C00A-5F87-6981-E288-DB7DD0AE2B35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35" creationId="{4303E7D6-8A4E-44F7-F2E2-E747B2F51743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44" creationId="{A3B0ECE5-0DDB-EE65-5A4E-2FF06A69127D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52" creationId="{2B55E997-FE9D-CC2C-6FE6-A4786327869F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53" creationId="{50157632-83B6-099C-2B65-EE01F3983BBD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56" creationId="{9F145A82-38AF-D02E-BB5F-CB5FF67338F5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59" creationId="{9502C7C3-FE57-B52C-4C02-E2E670CC8DCB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63" creationId="{B65FB058-EE2A-5048-D4FE-11629EF66B41}"/>
          </ac:grpSpMkLst>
        </pc:grpChg>
        <pc:grpChg chg="mod topLvl">
          <ac:chgData name="Jazz Binding" userId="74e1742e-566f-4d18-bab9-8025d732ef9c" providerId="ADAL" clId="{10D6714E-DDEF-4BEA-8C91-F1750C742C91}" dt="2024-11-19T08:40:22.227" v="174" actId="1076"/>
          <ac:grpSpMkLst>
            <pc:docMk/>
            <pc:sldMk cId="2476137716" sldId="256"/>
            <ac:grpSpMk id="68" creationId="{0306340F-5319-CD32-CE65-CBEFE8D84B88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73" creationId="{637CE35A-360F-CAAA-17C0-070D5CCBE6FD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74" creationId="{5BBEFE6B-309C-ED30-2E7B-B8EBA476CE63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81" creationId="{A57CADAE-273F-E3B6-9D66-4E74BB09C09B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88" creationId="{D0FFD786-05C3-F3BF-51FF-706E9ADEBEDA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89" creationId="{CE3C3279-144C-E222-AC5F-794BFD797DE5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96" creationId="{B181775B-026B-F01D-C8C8-BDC29A4851A9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03" creationId="{ADE007FF-D75E-C99D-1CD5-390DD35533C2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04" creationId="{45A9F1A4-7B4C-62E5-C90F-41C5AC87C49D}"/>
          </ac:grpSpMkLst>
        </pc:grpChg>
        <pc:grpChg chg="mod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11" creationId="{0CAFC7E2-0D96-D01B-948F-C4AB6B38B360}"/>
          </ac:grpSpMkLst>
        </pc:grpChg>
        <pc:grpChg chg="del mod">
          <ac:chgData name="Jazz Binding" userId="74e1742e-566f-4d18-bab9-8025d732ef9c" providerId="ADAL" clId="{10D6714E-DDEF-4BEA-8C91-F1750C742C91}" dt="2024-11-15T13:01:46.153" v="109" actId="478"/>
          <ac:grpSpMkLst>
            <pc:docMk/>
            <pc:sldMk cId="2476137716" sldId="256"/>
            <ac:grpSpMk id="118" creationId="{0D176AF8-7DFC-4838-DD95-AE0C3CE47BD9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26" creationId="{3821C36D-1559-E517-7518-3C1E4E5B9954}"/>
          </ac:grpSpMkLst>
        </pc:grpChg>
        <pc:grpChg chg="mod topLvl">
          <ac:chgData name="Jazz Binding" userId="74e1742e-566f-4d18-bab9-8025d732ef9c" providerId="ADAL" clId="{10D6714E-DDEF-4BEA-8C91-F1750C742C91}" dt="2024-11-19T08:40:17.409" v="172" actId="165"/>
          <ac:grpSpMkLst>
            <pc:docMk/>
            <pc:sldMk cId="2476137716" sldId="256"/>
            <ac:grpSpMk id="133" creationId="{402A552F-D5CE-402A-9FE4-BC44829797DC}"/>
          </ac:grpSpMkLst>
        </pc:grpChg>
        <pc:grpChg chg="mod topLvl">
          <ac:chgData name="Jazz Binding" userId="74e1742e-566f-4d18-bab9-8025d732ef9c" providerId="ADAL" clId="{10D6714E-DDEF-4BEA-8C91-F1750C742C91}" dt="2024-11-15T13:05:14.956" v="150" actId="1076"/>
          <ac:grpSpMkLst>
            <pc:docMk/>
            <pc:sldMk cId="2476137716" sldId="256"/>
            <ac:grpSpMk id="140" creationId="{B2302C16-5181-CC14-AE3A-D79B736495C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41" creationId="{4926AA90-6395-2831-5F47-70CA0A63821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42" creationId="{23D8BA96-267E-D368-FBE5-C7726CE13085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49" creationId="{0873E1B7-F42B-1444-0211-C376656AAE5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57" creationId="{2E5A06B0-EBB0-2EAE-27E5-0E0C603B935E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66" creationId="{703A18AD-2F27-A5B0-C878-BCDAC4C575B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67" creationId="{ECFFCC8D-052D-4B1F-8053-91600F1CC3E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69" creationId="{0E259997-8F09-D371-ECD2-1967DE4985B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72" creationId="{1DCCEA92-DDE4-8FE4-6B70-F3B50FA183D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74" creationId="{A8FEFFF4-BF85-FEC9-127C-0D7049A497D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77" creationId="{235B9582-E42F-A0C9-52D4-650453762EB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79" creationId="{F1D633F3-C2DB-5778-6DB6-D2260E37A7B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82" creationId="{A6942422-58E5-99C8-F064-6C0AC19043BD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84" creationId="{6BBD2C0B-CF72-E6C2-7E77-3E81E3C7301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87" creationId="{0262B186-8918-0F43-B1B4-A5E5C3BF530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93" creationId="{7C63FCA4-1E8A-2C32-0634-E48858093270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95" creationId="{C156F558-9AE7-9CE9-77AC-5B7602C9EFD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96" creationId="{B8E96BE4-D430-5269-1E3C-B99E615E103D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97" creationId="{172BA0F3-FEE3-B9BD-A220-4AA71DFAE9C0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198" creationId="{65DADB8F-1AE6-B726-F891-CA1B2215F649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00" creationId="{860BEDB6-D994-40C1-8BCC-0D4E0BE3DBD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07" creationId="{2AE5D302-1ED5-E4C5-7A96-7DE275039849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09" creationId="{D4C824C6-EE32-9441-F7FD-DA3D0131ECEE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10" creationId="{E775752A-C77A-28E4-3434-9C764BB32C94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12" creationId="{B6260166-CEFE-BEAE-1C09-C70DCFECA29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19" creationId="{3C126563-035C-7C37-94C8-A86BF4E9CBD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20" creationId="{C5DFABD6-64D6-9045-B20B-CC8029712D3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22" creationId="{19620B88-2981-275C-2E9F-67BBCC9C39A9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31" creationId="{FE79E37B-FE72-FCCB-BEC7-6B372E0E0CAE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32" creationId="{FAD7771C-1399-6710-7D8A-C936DBC15564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33" creationId="{07B57B85-A864-42EA-73BB-6B722FCFE185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36" creationId="{6557B312-13F1-79E6-234B-E64B47937EE0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38" creationId="{FDBF7E07-82A0-2F5A-8EB8-F8BF27DFBA58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42" creationId="{D7C016D6-9276-E8BF-7106-0477CA47CB5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45" creationId="{38C040D1-B878-8E7B-9C73-6F056CDE24A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47" creationId="{975AC9FB-34A5-A08B-DCAD-CCFC37F8CDC9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49" creationId="{1711379B-7E08-DD6C-FED8-95EA28FB121D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56" creationId="{8A9EACC2-81F1-CF25-3939-7E5FE5E13D35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58" creationId="{0A52A902-43C1-7262-0442-0C6C87A144C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60" creationId="{F35C54D6-6785-7700-DE0C-0C7FEED9F1E5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71" creationId="{C9CA4F9F-7191-708D-C982-B1DB48C9C20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72" creationId="{7BEABA47-E183-7B05-97C0-0E418F326DD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73" creationId="{D5073657-EA95-16D0-6706-B9CEE029A7A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75" creationId="{37D4205F-AA91-B94D-68D9-3A8378C4450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78" creationId="{2D5319CE-54CF-2E4D-116A-332085A77C25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79" creationId="{98E3BE33-A38D-DA5E-402C-73410240421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84" creationId="{7E716B44-6878-8B5A-B157-81366E7B388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85" creationId="{6B3B184A-E601-8C1B-3E71-9CCE299DE663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87" creationId="{D8D1C6B2-7C59-C30E-091A-AA3DA0B42A4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90" creationId="{D3F59201-F8EA-7196-C8ED-64180A294E28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91" creationId="{EC176621-157F-D98D-6563-AC39EFDEFB1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296" creationId="{1DE1E6DA-4B97-23F8-2B3C-5DC78FC1BEE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00" creationId="{E0358774-1BB6-5E6F-581F-6E831366580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02" creationId="{FD16E9FF-34C5-B561-B367-107D72AA53E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05" creationId="{0A7268C2-1325-D8F1-7833-1BFA6E78B58D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06" creationId="{8C902D93-B391-4153-3228-0F2583DE3E2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12" creationId="{7066C4BF-7CCF-8CFB-0075-DFCAA83AF3F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13" creationId="{9109443D-11EC-2DF5-C3C4-7AB8D7755CBE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20" creationId="{9D9AFDF7-FA2A-052A-2A1D-CF13251C49B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21" creationId="{F32541D4-3286-3B58-D7B5-947CDFE04FB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25" creationId="{A7DA5ACF-0E03-2649-6613-017A32FC828D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26" creationId="{74BC0DF8-441F-8E2E-FDDA-4270265140B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31" creationId="{78A5B0FB-C619-2BCE-B876-4382F55DE4AD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37" creationId="{28E71ABF-EC29-CC6B-7E22-35AE8A8A5D2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40" creationId="{AE4A06F0-24BB-D2FD-F4FA-53954C1F9E5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48" creationId="{3FC096F9-D8ED-43C6-0989-13A5B4F07F33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55" creationId="{9F777734-E35D-E420-1D6F-C2E5AA1D6DA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65" creationId="{D2DDCE77-C4F0-6D0D-96DD-8F36652F512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66" creationId="{401F1DE9-C538-1151-223E-4511ADB00F58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71" creationId="{626BC6C1-7CF9-F8BB-ABE9-06D14848551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75" creationId="{4425084C-E75E-8FE3-B2DA-E7EC1D077ABB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76" creationId="{23870F74-B6DA-58D3-DFCD-FAC367F80BE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81" creationId="{A18A708A-6455-28F4-3F6C-3A079340313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91" creationId="{3F63C0F4-3BCC-1F35-8CA2-4A84A79137D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92" creationId="{FF89838E-356C-8043-9681-C5653DF6088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97" creationId="{3A3F8A5F-DF7D-C0CE-1D91-F3C13E8EB58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398" creationId="{099A8722-2CB1-1E0C-6438-BE0D2CAC7EB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04" creationId="{B87B0E7E-E79C-6045-B6DA-403E1112DCE8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07" creationId="{19E4AA5F-0E28-B957-966A-A7E5C1DE4853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10" creationId="{38DF0124-4D2B-C3ED-203B-535C68857414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14" creationId="{B09F44B9-3ED5-47C9-B2C2-4FD27368B339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17" creationId="{8A20647A-42A5-323E-198A-E4A489B9801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24" creationId="{E964E4DA-8707-AE71-9325-168F541C2A3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29" creationId="{7EAEE8CB-146B-09CA-B13E-312405B242C0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30" creationId="{A9F0D07C-2293-4C32-3E54-CC78F26CB03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35" creationId="{C4E65B65-FEC1-F9A3-C7A9-FEF75060136E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38" creationId="{602786E1-8DD9-3083-CEA2-DC31D2EBCCD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46" creationId="{A3FA16D7-D184-F415-92AE-59740329A32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51" creationId="{92FED5D1-5200-C6E9-DB21-B0A2D3FD2F2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57" creationId="{7202295D-0EF5-B3F4-7506-8F1B323028E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61" creationId="{ECB2CBD1-A355-B284-EC30-5BB5DE7ED44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68" creationId="{39D21FEA-539B-3D82-2146-8F6FE5902B04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82" creationId="{EC59A9F7-C820-D612-43D3-8AE0BC8C91D7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89" creationId="{275A6162-0865-40E3-10B2-BB7F439A845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93" creationId="{8C4D0E92-9553-ABBB-1AD0-81C12D6D52F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95" creationId="{7C551E0F-B4B8-C609-0C9C-0CE0214A99DC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496" creationId="{B49E10BB-5F4F-211D-6603-E605CBD1FE9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02" creationId="{D70CE844-C01C-60C6-7D1D-D892BB7DB3F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03" creationId="{93C4E0FF-5D95-B1AC-097F-1B2F2D36AB0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09" creationId="{F6BD9603-9D12-B74E-4589-626D69AF873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12" creationId="{A50C363B-8FA2-8F03-3110-C7826829092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13" creationId="{4C92D1ED-F9F9-8AD3-F8F7-37821F67A5A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16" creationId="{9F2DF946-8451-5CC3-1044-3EE02039505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20" creationId="{DE8BD018-4233-C286-5B8B-74E4C35BC6E1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21" creationId="{A5423F8F-AFA9-2D16-9CC9-3F6EAE4C70C5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24" creationId="{8ED2B9E7-82A2-8557-73CD-A2A94553F923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29" creationId="{3743A262-F478-B77E-20B7-F989C8B34BD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30" creationId="{4D509183-F91E-F95A-60C7-D0D35DDEAE1A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33" creationId="{D2278664-A783-A791-20B1-1125997C12E4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38" creationId="{B9EDDDFE-4EF6-7B2A-71AC-61980FD3D4B4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39" creationId="{E3495D86-241F-00C7-8534-1396E50CF4B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46" creationId="{F6076A6B-5E0B-172B-0719-E7674BDAEB20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50" creationId="{4994912C-42FD-3397-A70B-5EBA3DA24C79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53" creationId="{1C9E5EC6-2D0F-F142-F7AA-39A3CE772EB8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54" creationId="{92D12F5D-C070-EDED-EC86-F96D6E3A1842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61" creationId="{C79CEE3E-E2E0-7D2E-D672-9004F64F27EF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69" creationId="{62524EE8-3AD1-2FE9-B46A-B5979E8C6956}"/>
          </ac:grpSpMkLst>
        </pc:grpChg>
        <pc:grpChg chg="mod">
          <ac:chgData name="Jazz Binding" userId="74e1742e-566f-4d18-bab9-8025d732ef9c" providerId="ADAL" clId="{10D6714E-DDEF-4BEA-8C91-F1750C742C91}" dt="2024-11-15T13:05:09.325" v="148" actId="165"/>
          <ac:grpSpMkLst>
            <pc:docMk/>
            <pc:sldMk cId="2476137716" sldId="256"/>
            <ac:grpSpMk id="577" creationId="{99C3FDBA-1A37-EC44-7D3F-BC20835CF60C}"/>
          </ac:grpSpMkLst>
        </pc:grpChg>
        <pc:picChg chg="del">
          <ac:chgData name="Jazz Binding" userId="74e1742e-566f-4d18-bab9-8025d732ef9c" providerId="ADAL" clId="{10D6714E-DDEF-4BEA-8C91-F1750C742C91}" dt="2024-11-15T13:00:28.616" v="10" actId="27803"/>
          <ac:picMkLst>
            <pc:docMk/>
            <pc:sldMk cId="2476137716" sldId="256"/>
            <ac:picMk id="10" creationId="{EC1688B3-AE35-D376-841B-70E6A8F1F1A2}"/>
          </ac:picMkLst>
        </pc:picChg>
        <pc:picChg chg="add del mod">
          <ac:chgData name="Jazz Binding" userId="74e1742e-566f-4d18-bab9-8025d732ef9c" providerId="ADAL" clId="{10D6714E-DDEF-4BEA-8C91-F1750C742C91}" dt="2024-11-15T12:12:10.970" v="9"/>
          <ac:picMkLst>
            <pc:docMk/>
            <pc:sldMk cId="2476137716" sldId="256"/>
            <ac:picMk id="12" creationId="{EE4159F5-49D4-5153-5090-3230F1556550}"/>
          </ac:picMkLst>
        </pc:picChg>
      </pc:sldChg>
      <pc:sldChg chg="addSp delSp modSp new del mod modTransition">
        <pc:chgData name="Jazz Binding" userId="74e1742e-566f-4d18-bab9-8025d732ef9c" providerId="ADAL" clId="{10D6714E-DDEF-4BEA-8C91-F1750C742C91}" dt="2024-11-19T09:36:42.810" v="936" actId="47"/>
        <pc:sldMkLst>
          <pc:docMk/>
          <pc:sldMk cId="3578786428" sldId="257"/>
        </pc:sldMkLst>
        <pc:picChg chg="add mod">
          <ac:chgData name="Jazz Binding" userId="74e1742e-566f-4d18-bab9-8025d732ef9c" providerId="ADAL" clId="{10D6714E-DDEF-4BEA-8C91-F1750C742C91}" dt="2024-11-19T08:40:08.350" v="171" actId="1076"/>
          <ac:picMkLst>
            <pc:docMk/>
            <pc:sldMk cId="3578786428" sldId="257"/>
            <ac:picMk id="3" creationId="{3BBA3CB0-4475-F1A4-6601-122E563C113F}"/>
          </ac:picMkLst>
        </pc:picChg>
        <pc:picChg chg="add del mod">
          <ac:chgData name="Jazz Binding" userId="74e1742e-566f-4d18-bab9-8025d732ef9c" providerId="ADAL" clId="{10D6714E-DDEF-4BEA-8C91-F1750C742C91}" dt="2024-11-19T08:40:06.247" v="170"/>
          <ac:picMkLst>
            <pc:docMk/>
            <pc:sldMk cId="3578786428" sldId="257"/>
            <ac:picMk id="4" creationId="{90B2C5AF-28EA-3629-1ED8-D8FEB0708094}"/>
          </ac:picMkLst>
        </pc:picChg>
      </pc:sldChg>
      <pc:sldChg chg="addSp delSp modSp new del mod">
        <pc:chgData name="Jazz Binding" userId="74e1742e-566f-4d18-bab9-8025d732ef9c" providerId="ADAL" clId="{10D6714E-DDEF-4BEA-8C91-F1750C742C91}" dt="2024-11-19T09:27:10.578" v="783" actId="47"/>
        <pc:sldMkLst>
          <pc:docMk/>
          <pc:sldMk cId="707353607" sldId="258"/>
        </pc:sldMkLst>
        <pc:spChg chg="add del">
          <ac:chgData name="Jazz Binding" userId="74e1742e-566f-4d18-bab9-8025d732ef9c" providerId="ADAL" clId="{10D6714E-DDEF-4BEA-8C91-F1750C742C91}" dt="2024-11-19T09:01:43" v="218" actId="478"/>
          <ac:spMkLst>
            <pc:docMk/>
            <pc:sldMk cId="707353607" sldId="258"/>
            <ac:spMk id="2" creationId="{E38781A5-DF71-FA90-CCDF-820EE8EF57A1}"/>
          </ac:spMkLst>
        </pc:spChg>
        <pc:spChg chg="add del mod">
          <ac:chgData name="Jazz Binding" userId="74e1742e-566f-4d18-bab9-8025d732ef9c" providerId="ADAL" clId="{10D6714E-DDEF-4BEA-8C91-F1750C742C91}" dt="2024-11-19T09:01:53.048" v="220" actId="478"/>
          <ac:spMkLst>
            <pc:docMk/>
            <pc:sldMk cId="707353607" sldId="258"/>
            <ac:spMk id="3" creationId="{C56D9269-D9B1-BFAF-1654-E5232A0E344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" creationId="{6553A94B-CF58-88C4-6945-A2D6A8AFC75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9" creationId="{45566F52-6CF4-3DF2-11A9-12E2C04C814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0" creationId="{AFD6FCAC-858B-65C1-A1CF-2EFF46969AE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" creationId="{CD148E4B-5FF3-7740-F121-76117356A52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" creationId="{E3F544DC-FFB0-C25B-4444-96CA0C16E8E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" creationId="{C533CE5D-B2A2-4B77-2D8A-67E80A72EC1A}"/>
          </ac:spMkLst>
        </pc:spChg>
        <pc:spChg chg="add del mod">
          <ac:chgData name="Jazz Binding" userId="74e1742e-566f-4d18-bab9-8025d732ef9c" providerId="ADAL" clId="{10D6714E-DDEF-4BEA-8C91-F1750C742C91}" dt="2024-11-19T09:01:53.048" v="220" actId="478"/>
          <ac:spMkLst>
            <pc:docMk/>
            <pc:sldMk cId="707353607" sldId="258"/>
            <ac:spMk id="14" creationId="{5ABD5B08-FC41-04E1-BD0E-10937F2A5FA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" creationId="{3B1EFBE3-B2E2-BDBF-039A-EF73A92989E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" creationId="{F685DDBB-0937-F0D6-51A9-BCE1D0D3F0B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" creationId="{2F07B677-C79D-97CE-9CCB-A23E31BFE19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" creationId="{F3B7F1C2-BDE9-2498-0D64-7BEE14E10F8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" creationId="{F9411C5B-10FE-3119-6EB8-F35020D70C2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" creationId="{8C6F8086-9C70-ED9F-3635-8318644DF1C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4" creationId="{DFE97100-0EB7-9CD3-EF37-3FB4BA0C54A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5" creationId="{142725D5-7162-CE88-82B2-BB849BCA83E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" creationId="{BCFE4AD9-5923-5553-7791-F42B3DB87F7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" creationId="{8695285D-DAC2-0715-CAFC-C77D84FD876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" creationId="{BB02AC00-82C1-4C59-479E-CE1268F65EC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" creationId="{FEEAA8C5-8D36-D137-D3D1-1C2FF0B140A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" creationId="{46640EF2-9DCB-CDDE-D474-A6F3B4F6040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" creationId="{15B27F09-828A-F262-0473-70B2E6DAABF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" creationId="{3C2A00C0-7A53-A7DA-2DF7-D937D84E00A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" creationId="{7C027990-40CE-E0CD-4AD9-72ADDEA4408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7" creationId="{AD66E685-DF9D-5E70-62D9-5B45EAF5E2E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" creationId="{162B8C64-AD1F-E6DC-C3FA-DE442EB5A84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" creationId="{3736A017-EE77-30D4-FA74-3299C01F1B8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0" creationId="{F4C036AE-F632-8E11-0D4B-8252BF6A174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" creationId="{6EDA7E07-D164-2FDD-223C-A274E8F25B2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" creationId="{EB543C5D-D7BD-AAD6-129D-2ABA9029F37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3" creationId="{9E61C368-E7C0-04D0-7FB6-9D0E738A5A5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" creationId="{13F5EC5E-7DA1-C38A-4FA9-428936E331F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8" creationId="{BB36D839-DAA3-209E-D8A1-58610B77B89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" creationId="{D51D1286-038E-CC51-B929-0F77E2E211E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" creationId="{0578E1F4-79F3-5DD9-44E9-6285D2B6F06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" creationId="{100CF1F7-E94F-D20E-931B-B09FB3A5949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2" creationId="{AF62AA29-011A-420C-2D30-31D5019EC8D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3" creationId="{24B07C53-660D-08F7-8F16-38436EC14F8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4" creationId="{8353BC0B-21B4-A0AD-257D-D5CF8532DDD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5" creationId="{F33ABB0B-CAD9-5BDD-A800-8FC1BE86253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6" creationId="{16C1BC08-2E1F-D1CF-CA7F-AD680820ED2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7" creationId="{527E66F3-2356-4E63-CC0A-41881BAAFD4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8" creationId="{0C4F6980-3574-283E-B00F-D6705B136BE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9" creationId="{B574755D-C020-6392-F836-57D87545F22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1" creationId="{2A68A6A4-28F2-8F1E-56C0-DFB77BFA8DF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2" creationId="{46C391F1-94D6-7556-D2C6-CEBBC3935D0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3" creationId="{77E055B6-4B6D-2504-28BA-AF1B27E665D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4" creationId="{78619C00-3763-37A7-F432-BABFCAF7437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5" creationId="{3633FDD0-5F6C-A72A-CF43-5595561F557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6" creationId="{5044B417-9016-9831-DD4F-3BCA9A3C1BD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8" creationId="{9D4698E0-D7F5-76A0-FF8A-F65585D8619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69" creationId="{3A6E7351-3886-123E-8F1D-2C5768A6345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70" creationId="{EC556133-DBCA-7D1E-1FDA-8CCCDF556AE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71" creationId="{B003EAFB-17FF-CD25-F3B2-7DE3D37895C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72" creationId="{70B6F601-A72B-E955-0431-BF911113477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73" creationId="{07D71C50-6445-9239-D69B-2E444E37161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78" creationId="{96999EDE-3E19-9264-64F9-7885ECB7F1A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2" creationId="{C27A9B7A-4AAB-26E2-079A-62CE508D9D3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3" creationId="{02B588FC-A225-283F-647E-98CBB8AA61D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4" creationId="{BA24FD69-00C6-D6F7-454B-F44C8600A8F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5" creationId="{D8204893-8EC7-F020-FB6C-111606D4AB2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7" creationId="{75C76825-A321-70A2-4D8A-65952EBA1D2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89" creationId="{1B1B923D-7E28-C547-C5C1-068107E452D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91" creationId="{003C9FD4-7AD6-C085-0473-9CA9DB228AD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92" creationId="{BB1AF974-ACB6-4541-E902-BBA7AFAF2A6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94" creationId="{EA05C7BE-6323-69C4-EAA4-D064411A249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96" creationId="{EB59F199-B06B-3C5C-049F-806352BD856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99" creationId="{F12C97DB-B6C9-E1EA-FB98-F6DFABFE3FA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04" creationId="{49B2C039-A876-93DD-EC53-BFC36C547A5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09" creationId="{2DC05F2A-C769-D873-D34A-E2F6EF018F7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0" creationId="{6AFF4EFD-1DD6-E25B-482E-CD18E5D7AE0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1" creationId="{7FD0C693-7720-B7C3-61D7-D5FB75C9ACC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2" creationId="{0FC9D90E-C493-97EF-E44E-17E81A49574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3" creationId="{403E892D-777A-C459-6AED-AEBD56CAB2F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4" creationId="{A0A0A0CD-47F2-76E9-2D52-A3FBFC961DE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5" creationId="{D1ADD043-8D87-F45B-CEB5-A11F3F87CDC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6" creationId="{8FC42BFC-7AF5-236A-617A-EB233213A75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7" creationId="{518C4200-534E-2D91-42C5-2DC0EB1CEF3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8" creationId="{249FE561-0BB1-B49C-C710-E5B08D59B87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19" creationId="{DEFA8186-8F04-7927-C5A8-8E49BD92976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0" creationId="{DBD4A9A2-5CA9-E672-0A1A-EAFC83A0371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3" creationId="{750D9F8E-FDB7-5DF5-4B90-CBF5656C745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4" creationId="{714D4A2B-CC8D-AAE9-7B4E-341A6D8A9A5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5" creationId="{E0DBB529-A3A9-0D17-45C7-2ADC5044AB1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6" creationId="{13692EAF-E7F6-CFD8-0EF5-EAA186067BE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7" creationId="{C1DE8B7A-04BA-8CD1-AF0C-45421C0EA3C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8" creationId="{CB8EAEA1-0973-FED8-689B-C1F4341AD1E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29" creationId="{E1421FAA-FB2A-9CAA-E3AD-2AD47FA8A2D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0" creationId="{76129521-A84D-EA50-605A-94203846D7F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1" creationId="{7762204F-A833-282C-DAA5-902248A5FA8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2" creationId="{7DCB7EBB-94DA-2C52-0149-74CE939383D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3" creationId="{4963540F-416D-B07C-1623-DCD125E86B9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4" creationId="{C7B552D3-3D78-1856-DD30-C3130407468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5" creationId="{95CA0715-6A63-C026-C738-C3A127F6ED6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6" creationId="{3ABB7D2A-E55E-4353-F4A8-204105E6E9E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7" creationId="{AAA34821-5B3F-F497-CA3F-72F78916687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38" creationId="{A83592B0-4FF3-F0BA-BDAF-BCFDACF6DE2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0" creationId="{A59C178B-EAFF-ACCB-B53D-7EAC7912A36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1" creationId="{6317F6AD-62B9-F310-A625-BC2924E342F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2" creationId="{C7F86986-AB77-BBFC-4F2D-64F85EB8582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3" creationId="{F78DC7B4-D257-6502-9D42-29AB36F3A99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4" creationId="{578F5DD9-D2C0-86E3-2FEB-72F08B535F5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5" creationId="{23608F3F-F3A6-C94B-FA05-E4F8179FFCA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7" creationId="{D63BF69A-26E9-7A25-FB83-E891A806384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8" creationId="{77A0685D-2D0D-08B8-7F51-EF7847DD446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49" creationId="{5D5ABA2F-EDA1-3942-B476-0CC51320A05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1" creationId="{776836C7-4094-40DB-51E2-CA61F442459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2" creationId="{85F6BF0F-3646-D84F-9886-8B6D63B5B19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3" creationId="{661171B9-C984-F06F-0282-0AD1F53E1D6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5" creationId="{5A9B4899-BDC7-8423-019C-086A76CA9B8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6" creationId="{F2E28262-C3A8-650F-4B5F-3DB2F2F9F07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7" creationId="{903A6BCD-54FB-91FD-AD7A-4C3EBF52DFD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59" creationId="{0E0AB372-6D43-A22C-20E1-901EE697A66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0" creationId="{1F186EE4-AF34-4580-3104-E347DA8BE28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1" creationId="{AA9D1DFB-1424-3FB2-B5E6-ABBE924E882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4" creationId="{C41AE6D5-4627-F505-6193-4659462E2D4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5" creationId="{D2102A69-428E-E26D-FB6C-E0F73338261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6" creationId="{DEE879BA-44D7-66ED-FD2C-D3545D1B130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7" creationId="{8C045FE2-1FC5-B790-1064-34AE8A29008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69" creationId="{CDF05A8F-7955-7DAB-D251-5A243BB9523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1" creationId="{4D293F1C-C773-73F1-5968-B5F0362F123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2" creationId="{4F60D2E9-A511-4970-F98F-70E36E8BC1C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3" creationId="{E9FA817D-4A5B-B74F-7AF1-8FACCC1D26D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4" creationId="{D6698D08-DCE4-B283-CCF5-595AC8F5C08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5" creationId="{6E019CFF-3863-BE80-F508-4F94AE14C5A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6" creationId="{D20F4E0C-8119-DC67-8050-CC2CFF78127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77" creationId="{96443A6F-5D37-8AB0-138B-EC5D5D442FE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0" creationId="{58DFA0FA-E485-FE65-3F3B-3EF05BA213C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1" creationId="{B424C1CD-864F-1827-6D25-E5596E00D6E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2" creationId="{B29A7ACA-18D3-E684-54E5-100456D033D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3" creationId="{CB9722A0-176E-F471-4848-B130370394D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4" creationId="{F225CC37-5AFB-7456-B9D8-33ED229E3C5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5" creationId="{87D55DCD-46A0-C9C0-C05B-25776177E9F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6" creationId="{142D949F-01F2-D5AC-26B1-D596E2C3B15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7" creationId="{4A23FA0E-DD80-13B5-2754-814A4E35213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8" creationId="{C52EBA5D-8DB1-DF93-01D4-4739FE4D43B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89" creationId="{568B71A7-B99D-1A8F-248F-5C4520F3F52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0" creationId="{809C18CB-1E1F-5041-50A8-B10394AE8A8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1" creationId="{695C1141-A635-E646-A7CF-47C7094A0CD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2" creationId="{29F1EBF1-A734-E256-0633-A4361E1B785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3" creationId="{0D575229-127C-C58D-664C-EFF6EFC9D8E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4" creationId="{D513D3C8-C58F-3761-8526-E672D0C4A2F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7" creationId="{E3CF4B4A-D53B-60E5-0863-FF059BF34E9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198" creationId="{3651C193-04CD-B778-49EA-CDF2E85FC45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0" creationId="{4F189CC3-A4B4-F4F8-B216-82B9059A936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1" creationId="{94E2D988-7F2F-D455-92A3-2AD759CAC82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2" creationId="{C3537765-0D14-B3EB-B30D-7F0A8D29206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3" creationId="{A4D5DA23-0D1C-B732-0EE7-84DA1A789E2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4" creationId="{679CFCEB-8B9E-9FE5-F7E1-9106C6F62DB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5" creationId="{C3B2E34E-F750-EDE5-4F99-1328DF36344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6" creationId="{75A2C192-1766-FA5F-2B2D-81A1B5B6695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7" creationId="{92E2F3C3-279D-40AA-49BD-35DDD3413E9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8" creationId="{E2A3290C-22B7-3012-F9BF-38606B2B99A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09" creationId="{DF836416-AFD1-A0B5-CC3E-4759215D54A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0" creationId="{8FC36EB5-47BA-D11F-503A-161E500B500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1" creationId="{85D76B51-71ED-926A-75E8-F238A855C1F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2" creationId="{1C2C808E-7C06-CE59-B4CB-FD445A73438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3" creationId="{F5FE3902-8FE7-402E-1957-84C2CFE125D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4" creationId="{A3FAC270-3FC0-F710-121E-A0FC9BCD3AA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5" creationId="{80F7F8E1-7A8F-CB09-43FF-C6458D88304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6" creationId="{1FE2BE94-85C3-ECF1-983C-DE1DA92ED30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7" creationId="{20A89F7C-D9FE-A57B-8E2A-54FA4BCFD86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8" creationId="{D5E8A8BD-5CB4-D8DB-4992-32CCC2E22DA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19" creationId="{AA4A74D6-A494-D6CC-85BE-DA50027A9E4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0" creationId="{D3C4C189-6142-CF80-E923-DC74F4D1896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1" creationId="{7206A2EF-B424-CFA3-1A36-274C3033E7C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2" creationId="{FC3D35DA-3E59-89F1-CB27-4AA94AC93B2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3" creationId="{EE296F67-364A-E4F4-4BA9-D7C871CA939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4" creationId="{5D7AB116-C62F-8BF9-EC8A-93FAE90F8D1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5" creationId="{7FB0B254-553D-B1DE-23D9-DDB9097C596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26" creationId="{7EAC3F81-473A-9DEA-A61E-555EFC5370C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0" creationId="{378CBDF1-ACBB-2EB9-78D4-320A703A085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1" creationId="{91A4E4C1-D92B-7ACD-6F9A-B2CCDA08D49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2" creationId="{62F1BA2B-407D-9515-6469-004E71D3AE6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3" creationId="{FA5D0011-C6D3-6471-82B8-C3A60E67846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4" creationId="{487A32AD-B445-A8F8-5FD6-A2CC621AF43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6" creationId="{337D216E-F3A5-F0A7-E58B-0AA21BC96A3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7" creationId="{117B9014-7172-C777-5C3E-6B2CA3AB973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8" creationId="{14A34A16-2F40-1C1F-A8CC-856444234E7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39" creationId="{5523B191-6838-8775-31D8-33BC93A623F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40" creationId="{238BE437-0876-CFD2-0C94-72F109E4A55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41" creationId="{3A266D60-712E-8C8B-E092-09F8C474794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42" creationId="{D77B60BD-039B-0619-755E-69A795C5A81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43" creationId="{8A2B29F3-FFA6-87D4-4EB3-DED8B3E73DD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44" creationId="{323429FD-D73A-89F1-21C5-0599CA02DA8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55" creationId="{18FC2637-14EF-8A2E-5CA8-BAEAC11F5DA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1" creationId="{378E7945-2B0B-41A2-BD42-4441C30F709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2" creationId="{E54AB2FE-36A7-6E35-E6C3-DADF21EBBD3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3" creationId="{47E85F02-D86B-9F80-E079-FB137C6E4EC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4" creationId="{039890B0-188D-8350-5371-FBEF9E1A6CE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5" creationId="{B905B6FF-1141-0004-EEFF-5B3A5C12F2C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6" creationId="{FD7D75D4-4B1D-C669-C4DB-4B922D6790E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7" creationId="{5553AB21-4DF6-4E51-1F16-554760859F5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8" creationId="{8CCEF7AC-0303-1191-A0BF-BD04FDDD0EF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69" creationId="{6DE989C9-03C6-E9B7-7DBB-20151E154FA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0" creationId="{2AF4FC7B-477B-3AF6-4062-EC19A176107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1" creationId="{88371300-B3AB-3361-4F12-7CC99BF16F7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2" creationId="{5477E0C6-887D-6CBF-9339-60C42498458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3" creationId="{EAB02F0D-295B-45C0-46C0-951B2B7D903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4" creationId="{724EF4B7-5BD0-5B60-3A6A-8E42CE05687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5" creationId="{496B9746-7648-E44F-767B-FF686358C04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7" creationId="{7DAD4FC0-D03F-99A5-7912-77D4FC68197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8" creationId="{5B02EEBB-F3D2-2E6D-08B3-F0E70FA0971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79" creationId="{3A4FE70E-D365-8584-0673-40C8A413CB9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0" creationId="{0B65275B-35F5-F2D7-ED1B-6626FEE5613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2" creationId="{161366D6-82F4-F55D-5079-B142572BCBE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3" creationId="{AE16BB5F-FC56-9119-3D40-8BA70317AC2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4" creationId="{EF942010-97ED-B917-682C-DEECA6A65B9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5" creationId="{8198076A-C245-7637-2BF7-16A8A1C20CF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6" creationId="{E7DC3EE6-594D-4C66-FF6E-C7DFF4F9CC9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7" creationId="{75020EC5-364F-FCFF-4231-D6CA63814C8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8" creationId="{9BAAE72E-FA29-70E0-8CFE-125E2E33133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89" creationId="{2EDAC50A-2E6C-EAB5-1E4C-609EB7E725E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0" creationId="{1E2931D7-A1A7-76D4-1B28-369A568DD54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1" creationId="{F83E1332-E587-2977-820F-EA242EBDCA5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2" creationId="{734EA2A5-7B67-469C-A1C3-3E787EAC237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3" creationId="{C60ADCC5-0994-36A8-4576-DB06E210565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4" creationId="{3CE76A61-BBB9-9E7A-AD69-E04D09C1A6D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6" creationId="{1F514BF7-726F-177A-93A9-4480DDD441E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7" creationId="{43B956E9-EA20-B288-A177-446CD9084AC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8" creationId="{588431EF-AA44-D21B-35C1-1964492B5BD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299" creationId="{66F4D807-9A23-DE05-3EC9-255C2AA6A76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0" creationId="{76E52AEF-EB5E-E603-3ADB-CAD7875A69F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1" creationId="{D9505BD2-03DA-7889-007C-AA5A7DCB6F3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2" creationId="{A3148EB8-5C79-8B9E-5496-3B881A11021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4" creationId="{36430632-1070-047B-8849-A1E8E8F8E17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5" creationId="{4D4FA3EB-351E-74A1-0BE0-B0191F15722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6" creationId="{CEB6F6F1-2ACD-E90A-5014-5AB73B10624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7" creationId="{90775A33-C943-E3CF-E96E-705057A9EA6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8" creationId="{092C4874-266C-4B11-C468-6159A243B01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09" creationId="{7AF59E56-9243-6CE3-FFCA-86FA24EF693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0" creationId="{C1F624EC-0FD4-FDFA-C6AF-E9A7A295E9F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1" creationId="{26FE834B-B476-B3D0-F927-A912D387410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2" creationId="{70C48433-A4F2-A218-7E34-4D97A435DCE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3" creationId="{DDE13DD3-BD8B-C9E8-05C8-4F858E53C34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4" creationId="{68E7ADFD-2411-B84F-5A97-24E39674B2F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5" creationId="{CC136008-BBBE-E0B8-CD00-BD2C5D0465B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6" creationId="{E4BA020B-EA82-274F-B9BF-2946C9415E1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7" creationId="{47C1460C-CFFF-A5E2-4E91-31B50BEE599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8" creationId="{C16261B4-1A86-29C6-707C-54A5B33E10A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19" creationId="{FB5DFC11-FFE1-C260-94FF-C007A5F3CC7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0" creationId="{3F32AE06-4AF8-74AE-E19F-E66D270FB9B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1" creationId="{FC435EF4-7455-01A1-28D4-63F9FAFD9A2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2" creationId="{B9E0F261-09EE-5871-DF6E-43750BC03EA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3" creationId="{E2E44407-1C79-F15A-0BFA-B90B984D1AD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4" creationId="{701AEE6A-7526-7422-2C15-A66129FE170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5" creationId="{3BFAA57B-EFEA-FFE1-DAF6-02585EE4388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6" creationId="{3693B9FE-FD95-4715-831D-2BCEF4EDD92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7" creationId="{3337319F-5340-04C8-DF4C-FBD15704F44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8" creationId="{4DC35F96-868F-44DA-9DC4-00B5C67B70C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29" creationId="{771609E3-8792-958B-FEDA-0764550EF1D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0" creationId="{2643EB9B-D54D-4555-86C5-BB5916BBEE2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1" creationId="{42AAEF58-CE7A-058E-1212-33B6C84A3BB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2" creationId="{BE6BA699-CB28-F0A6-0447-0715247D791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3" creationId="{075317CC-6B9B-6352-AB67-8FBC77BF1C3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4" creationId="{C05B7A27-72A6-261D-05FB-9805DEAE64E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6" creationId="{7A4F6856-ACB5-EB8B-F208-7F6B7F31742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37" creationId="{C53CC4FB-D9A0-9769-2072-34F0A8943E6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1" creationId="{D7F4D7EC-9BE4-2BD1-E277-92E4F5F07DA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3" creationId="{AF2CC7C7-9278-7769-637E-2FEA63372DC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4" creationId="{ED0CB14B-97BC-A932-81DB-FEC0213CF23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5" creationId="{D67468FE-3060-F6E5-1766-C2B655FD0F8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7" creationId="{975F08FD-C73D-B62F-87AA-480038A0BAC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8" creationId="{A4C76210-7550-1511-E152-5686C1F39CC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49" creationId="{DBB5094E-60CB-1A37-08CE-B8F18BF7270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1" creationId="{E2DC305D-6802-3360-DEA5-7C0463A79B2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2" creationId="{ACE15BA6-80E6-AF24-A55C-3AB0D4390FB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3" creationId="{56682B83-17E3-5E35-0963-45C8A4DFC39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4" creationId="{D179B753-6092-5CD3-1D1E-5ADE23CB3C7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5" creationId="{D70F04E7-C8A4-A9E3-0822-BB7C5638124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6" creationId="{36735E99-6CC7-44CC-20C4-D486FA6A3BA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57" creationId="{DB4B5A76-AE27-DC23-EB24-7910BF4B12E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1" creationId="{A01E146F-442F-3939-2018-AFFD0426D14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2" creationId="{358D5EE3-2CA1-5F5B-FE84-1ED48A6E3A2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3" creationId="{3514C5B8-F911-0CCA-3912-C7589E35139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4" creationId="{AFC3FFAF-DC38-4282-C630-6BD9F654123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5" creationId="{25317205-4B8B-B7C4-957B-09962AB7C54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6" creationId="{125A08A8-C833-C951-C537-2131C2F85F4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8" creationId="{D5DC3EDC-2652-55B2-A41E-3C14F38C582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69" creationId="{DC1C8343-E7E5-66B9-1A3D-E130B259B26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70" creationId="{19E4FF23-C652-A768-087B-D38C3C9F547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72" creationId="{4AD12CB4-91CA-9267-8EC8-DC0A6448B81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73" creationId="{B7650B22-BC5C-1F63-9BAA-310E31D7538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74" creationId="{056F4B77-F4FB-5521-2EF4-045FFE0D8FE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75" creationId="{9CD19A53-0184-78BA-B2DB-858038E373C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0" creationId="{94FBB284-EF20-50C6-B79E-CAD3EA2F7F6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1" creationId="{58DBAA6C-C184-F5B5-255A-DF086B1D3A7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5" creationId="{C3F760FA-4025-CFEA-C71B-E801C5AE468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6" creationId="{96394BD5-B225-AE43-37D7-50811E8F869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7" creationId="{52B70195-3E2C-EF0A-4D89-379729A7F80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8" creationId="{628692D8-8FAC-F061-1575-DCE7973FE90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89" creationId="{CA13D309-D1B3-2A81-EAF0-CF595865FB9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1" creationId="{7224566B-74DA-FA95-0CF3-0796D98D226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2" creationId="{766235C5-CEEC-FA43-D4ED-C94B2A9BE65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6" creationId="{F237BCDE-1EC4-3A35-CDA8-4D687AF7410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7" creationId="{32F7AD6D-086E-D56E-7E41-D17B8013AB2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8" creationId="{9955DC40-2E6B-C645-90AF-1D0B74BA5F9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399" creationId="{320C25A8-173F-53BC-B574-026FD24D2B6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00" creationId="{52E5F6DE-5288-DB6A-602D-9E8228E348E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04" creationId="{5F7EBE3D-EA78-44BA-F7B8-0773E8D8118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06" creationId="{F30F487C-94B4-BBE6-9A28-6ECAD429B05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07" creationId="{90D866A6-3357-2260-735F-768184D9247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09" creationId="{3DA845D7-E6C9-00D7-2E8D-812397F57AA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0" creationId="{A6A0ED78-3673-8BE2-425C-01C1CABCF77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1" creationId="{6B597EBB-BAC4-94FF-56DC-7596B5F8A18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2" creationId="{FA584342-F7CA-5E44-1389-1BDCC395B3C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3" creationId="{A617A73C-5288-4964-1E42-622243D2137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4" creationId="{29B793AA-8B30-647D-EC22-9ABE67B4AB5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6" creationId="{2AAA2C2F-5765-FC38-48B9-8A4D7631E06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7" creationId="{E50B7F04-3743-698B-4209-49B221A5191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19" creationId="{5C09AFCB-680D-7E73-DE16-B44F5D527EF5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0" creationId="{1D190BCC-3E93-4058-6EF8-4650714242E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1" creationId="{3FD49BF0-0641-F227-B230-8E7EBF29A84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2" creationId="{35E60EF3-D0B0-142C-50EC-38CF4143D71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3" creationId="{2BCDF5D6-4C11-59B9-817F-A34E6AE8403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6" creationId="{989E1D84-512C-86DA-77A3-F37B8AD94C0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7" creationId="{CFA0150F-044C-98F9-DBDD-ED1E98BB173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8" creationId="{6D5ADE85-D54A-5893-BEDE-74A70027ED3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29" creationId="{B8B3742A-5B80-C5C4-D519-60090644DFB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31" creationId="{CE01C883-3D42-18FC-E57E-B92AE9A907D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33" creationId="{1ABB57C5-0764-A025-9D24-31352A7C59A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34" creationId="{DED51684-011E-CF07-0035-8B12966EA30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35" creationId="{4FE42819-F2C1-1AAC-76B4-3E352D61239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0" creationId="{F22C76CC-3F63-879C-9DAC-8C8F4578CBAD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1" creationId="{4247D69E-DB73-FDC3-4AC4-D5A2B4060D9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3" creationId="{331B1D86-ACD5-BE8A-2566-5D1E51CA699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4" creationId="{4887B95E-CD02-783D-282A-62AE085AEC5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5" creationId="{8A8FF101-06D4-F8D6-C1AC-03B8C523AB7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6" creationId="{C00BBD8D-0727-1A6A-009A-523DFB99EC8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7" creationId="{72AF053D-5414-64A3-66C2-407BC3A2780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49" creationId="{67467F1F-7CDD-A6B7-4E9E-8E0C71B108D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1" creationId="{043A72C9-9338-C0A4-A2CE-E267F1A6165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2" creationId="{D3D2C878-C7DA-903B-9C24-F11AC831017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4" creationId="{D08C460C-BF14-0492-28D2-0C0899CE0131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5" creationId="{4CF6F5D5-A30A-BA43-AFB9-19F108C1605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6" creationId="{8F97AB6A-7E1B-EF5F-CBCA-4CDF8672AD9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7" creationId="{521210D5-D29F-EF56-4446-38BB2630730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59" creationId="{FDE10777-018A-8F35-077F-3341F2D2ADE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1" creationId="{02EE590D-111B-EAF2-A252-5FA35E7357A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2" creationId="{6333BB01-C519-1FFA-5F6D-F01D798F0BB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4" creationId="{F45CC675-9A3A-9D3F-0AFA-90675E212CD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5" creationId="{6F17E02D-2FDA-A39B-3A8C-3DDBBCFA517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6" creationId="{90E1F251-77C6-C467-7B7D-4BAD8527E98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7" creationId="{6AA9709A-F4B4-7EB6-F84E-CFFDCF005C8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8" creationId="{EBE2DC74-F957-7CA5-EF5B-64B827946FC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69" creationId="{7912A597-0488-39EA-1008-1F1FCB4C5BC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0" creationId="{4442B560-E065-7777-0F25-F6ABF736EC1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1" creationId="{05D72CD3-D10C-C1B4-6398-C1A977E9A19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2" creationId="{EE438A1F-3D77-5BF7-980C-9053730431A0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3" creationId="{F27E335A-7614-4CD0-BC11-7B13A88C80F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4" creationId="{8AF2B323-F8BB-30E8-7DC5-3D62CC53519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5" creationId="{6299325A-C432-EF83-2F50-20F41391F34E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8" creationId="{A0A5B141-B512-3506-FB21-1526BCE4230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79" creationId="{5FEB4307-A8E8-4A36-6EDF-0BBE77CE9D9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80" creationId="{EDF0030E-B33C-DB3D-1A51-827CAD1D7DC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81" creationId="{98549CE4-8211-BFCC-99DD-68B35B371DFB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82" creationId="{FAD8ED22-A6EE-0867-E318-6A08535F237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87" creationId="{B80FAC6F-94B9-F3D5-6785-9BA1610460CA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89" creationId="{0EFF68A0-776F-D2BC-340A-B43F2C9A6A2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0" creationId="{E237972D-DFEA-6B67-C0A4-2F5321B62D9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1" creationId="{C5191635-C4FA-E60B-8380-48CBBB5EC7C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3" creationId="{16E0086A-A6D3-BAFB-C96E-5A4411B77B2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4" creationId="{DC97139E-C463-6AFE-EC99-13C6F58BAAA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5" creationId="{65D4C278-DB6B-A749-4F1C-DA8ABCC5C0C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7" creationId="{F0F1C9E6-DEE4-D3A5-BE97-CD483D537402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8" creationId="{0ABCEC9C-EC7E-AFFE-26AD-7B4D2F05F62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499" creationId="{55414911-E5B9-72C5-1FA7-333A530BB96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1" creationId="{2CFC754A-E047-7055-3272-7FFBD583960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2" creationId="{150D0B70-EB11-C3C9-2724-AEA862359A6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5" creationId="{A9EEC5D6-F92B-E72C-5EF0-2BB4C98C441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6" creationId="{10504C11-B85F-BBDF-0055-A58986622B53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7" creationId="{07671699-6524-6F7D-4F16-F6871C2A643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8" creationId="{800B613F-8811-EDA8-D726-314F3C71EDC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09" creationId="{984BEB8F-E657-D97B-4836-2C8F981022D7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0" creationId="{67A6E31B-4BFA-43B8-C52B-BA9E6F5022C9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1" creationId="{C30A945F-D7C5-782A-C1CA-283252BF188C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2" creationId="{33CFD7CE-55A1-10B5-3854-5FBDE3D97DA8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3" creationId="{23E3CA19-3528-43B7-280E-8C0ACB1834A4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4" creationId="{577D1D3A-BD05-3395-4D94-C1642ABC375F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5" creationId="{7E60031D-1064-C777-4F09-6BF0B2CB3316}"/>
          </ac:spMkLst>
        </pc:spChg>
        <pc:spChg chg="mod">
          <ac:chgData name="Jazz Binding" userId="74e1742e-566f-4d18-bab9-8025d732ef9c" providerId="ADAL" clId="{10D6714E-DDEF-4BEA-8C91-F1750C742C91}" dt="2024-11-19T09:01:49.427" v="219"/>
          <ac:spMkLst>
            <pc:docMk/>
            <pc:sldMk cId="707353607" sldId="258"/>
            <ac:spMk id="516" creationId="{6AB27C57-F0BB-D8DA-B344-31BE40CA1476}"/>
          </ac:spMkLst>
        </pc:s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4" creationId="{AD646303-DAF3-F0E1-F410-39B34C092B55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5" creationId="{D056600B-EF7E-9A4A-4A7C-38F5C5FE396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6" creationId="{4A6E7376-7DEE-82E3-9474-919A93F947E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7" creationId="{76DF9535-5091-C9D4-4FE0-60F83AE20713}"/>
          </ac:grpSpMkLst>
        </pc:gr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15" creationId="{FA559F1E-4D65-F909-944D-FB80F5F4489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6" creationId="{1C307601-4D1A-9F4D-1495-3D608F730DD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7" creationId="{B060FD0F-C72A-DC1E-820F-F7530D3D15CB}"/>
          </ac:grpSpMkLst>
        </pc:gr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30" creationId="{8DA3C445-449B-E411-0DCD-EA83A67C71AC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1" creationId="{9776DD83-3726-1EDA-9F84-128D55A41AA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2" creationId="{46DD2AC6-0BAB-DCB4-FE87-C080ED813362}"/>
          </ac:grpSpMkLst>
        </pc:gr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45" creationId="{52A26541-6F9D-7D0C-B49A-8DDC115D15D5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6" creationId="{327946CA-58EF-C837-5E84-F5314D53901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7" creationId="{E371130A-C12E-B0BC-6B76-2E753B435A30}"/>
          </ac:grpSpMkLst>
        </pc:gr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60" creationId="{5807447D-1EC1-0E3B-7582-BC8DC4F89D64}"/>
          </ac:grpSpMkLst>
        </pc:gr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67" creationId="{414BF866-04B2-0FC8-188B-074CA9501B8B}"/>
          </ac:grpSpMkLst>
        </pc:grpChg>
        <pc:grpChg chg="add del mod">
          <ac:chgData name="Jazz Binding" userId="74e1742e-566f-4d18-bab9-8025d732ef9c" providerId="ADAL" clId="{10D6714E-DDEF-4BEA-8C91-F1750C742C91}" dt="2024-11-19T09:01:53.048" v="220" actId="478"/>
          <ac:grpSpMkLst>
            <pc:docMk/>
            <pc:sldMk cId="707353607" sldId="258"/>
            <ac:grpSpMk id="74" creationId="{77E153CF-A81B-8510-CD6F-16F3C27E799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75" creationId="{E7998E23-DFFC-56ED-17FE-3A7512C7C09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76" creationId="{BF5BED37-BDFF-2554-26F4-7A18107245D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77" creationId="{3D2FE6AB-EF46-6990-00E7-7FBB9CB50318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79" creationId="{F430E55F-24C6-9960-61F3-EB861BC1195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80" creationId="{38EB53AC-1DB4-CC82-726A-2E760F57017E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81" creationId="{7BFA7A52-6906-0C40-57E4-FCFB6C38B8F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86" creationId="{C8A168D8-2D06-D372-6518-7D0EE0A0E14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88" creationId="{20C5DBD4-8845-7864-5DDB-309902B4710B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90" creationId="{E401607E-D46D-6086-D659-18C0F4A9AAA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93" creationId="{809F0610-7DAF-6591-D164-4BCFE2CF783B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95" creationId="{6DA87F1F-6222-B3E3-EB49-5B01184BA65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97" creationId="{F2B66336-F1FE-A322-EDBF-29A60020A9A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98" creationId="{74382EEE-3910-2513-8083-DFAB605A770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0" creationId="{9B14F9EB-9620-5921-8BC1-47898375B50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1" creationId="{32A93257-DB5F-7704-A0C6-5F31CEFAD35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2" creationId="{E8A1D4AB-3343-D11B-18FC-B9B99F4590D8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3" creationId="{206CD20F-CF6E-B441-1300-ED3C15764EE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5" creationId="{571C2705-7773-EC5A-AF7F-11D11B3D286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6" creationId="{9FDA02E6-30F3-E503-0519-CB05506E9A8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7" creationId="{B64D5AFD-949C-0DB9-B7A3-9DC85BC070F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08" creationId="{2DE4DEDE-814E-0DE8-4AFB-C34D0A09D20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21" creationId="{5FD04093-C3AB-7E9B-33E8-C22FF0FFBEA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22" creationId="{313A9C30-2949-63E4-1687-464AFB3D719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39" creationId="{2BD9807F-8C2B-F351-2D17-238F21F339EC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46" creationId="{82E2453B-B726-98A0-8D86-F824457308D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50" creationId="{4A52103D-A499-D5F6-EE11-BDB4D917CFB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54" creationId="{38F3C168-DFD7-104C-AFD5-A3FE8C4EC5C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58" creationId="{2CCE50CC-D0CF-613D-EDDE-79888968886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62" creationId="{6B8ADC19-1241-B1A0-6607-1C35A231491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63" creationId="{FA634C77-050F-952C-F37B-A3B0742A200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68" creationId="{8EDCB5B1-01AE-43AA-E6E4-64DBDB955F8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70" creationId="{1CAE4704-FC58-2011-5FF4-86CDB33B076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78" creationId="{C9A599EB-8233-5F36-1E21-277847D3FAA5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79" creationId="{C324C8CB-1A7E-18EC-8FF1-FF3DC7CA9E9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95" creationId="{C5A8976A-1AFB-7750-6365-39880E4FE43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96" creationId="{BBF184FE-A28E-E21C-A176-A8EB5EB1036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199" creationId="{36FACE33-C20E-5C49-8EED-DF29C442DF1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27" creationId="{28C390FD-C09E-88DE-4297-F125E2CCA62C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28" creationId="{196B0A3D-00AF-DB41-D59A-0A29A3860C3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29" creationId="{B406F51E-A9F3-CD21-1917-FCE89DFF5D4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35" creationId="{8F2D141F-BA66-D4D7-D59D-145E07631F0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45" creationId="{07DF4EA3-AA6E-FC21-5C96-266188279E5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46" creationId="{956DB371-B191-489E-B823-F6412487550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47" creationId="{FDC24D1C-3D37-2B68-DAF4-71746BFD501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48" creationId="{A9BEF2DE-FB13-6E32-EE7E-176DFF76746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49" creationId="{56DAE706-A16B-5FDB-1979-CE540E25A2B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0" creationId="{53481006-CA1F-3E86-4884-E8066A3F3BC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1" creationId="{EA68752A-47C5-22FA-C599-00C72E6C2F3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2" creationId="{2763CABF-5352-982D-91AC-538DE577C725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3" creationId="{B7271442-A38D-804F-917D-B5831EF077C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4" creationId="{A43C71E5-4D26-A374-C2A7-B021D50C312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6" creationId="{2656E3DC-D665-8E01-533F-E825A89A04DE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7" creationId="{254C0346-E0D5-822C-949F-838D269AB7B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8" creationId="{89F61096-E34F-62D0-3CB7-36C2AA0D8A02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59" creationId="{2F04E520-7291-1357-8411-B5DFFEA2392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60" creationId="{D3CF4D74-D244-7B23-1A72-40734535DFC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76" creationId="{E66ACB78-A4EA-E81E-7BA8-918FB2B3AC0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81" creationId="{F98F738F-48CC-F045-7B25-63164E18425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295" creationId="{184CABDC-3571-FA73-348E-AEFAC5E8FEB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03" creationId="{C23C7CED-7D34-34AF-66FF-FF4AC2CBF48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35" creationId="{476D058C-6EE9-9057-014A-9D126B7D2C2C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38" creationId="{DC570F25-C3D3-C838-87AA-455ECED494C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39" creationId="{17C97030-AC9C-52E2-019A-FCEAFE37E28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40" creationId="{9682B547-C635-6D87-39F8-FF0D7E7FE32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42" creationId="{EC7AF2EC-8617-B423-1D23-7D9A60B40AB2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46" creationId="{B3DC762C-733B-BBF6-5015-368D846E950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50" creationId="{C5AD405A-4B07-61CD-1990-0385617254F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58" creationId="{60CE5764-994C-FDAA-A8C6-DEA1CFD8DDD5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59" creationId="{658AF904-F6AD-7E71-BC74-DEB30232E56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60" creationId="{BE175BEC-FC8A-3961-F35B-FB8CF319D84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67" creationId="{39F45213-D2FE-AB1C-89CE-B9590B79567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71" creationId="{A8E0DFDF-5A3D-1403-B40C-302079D6B364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76" creationId="{4748F85C-E324-F62D-6EB4-CD056CBED462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77" creationId="{34D16D34-76EC-12FC-C531-689FC52C819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78" creationId="{213B62C4-0A15-D788-5D6D-161EFE247278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79" creationId="{E7DD90C8-4070-2F96-BD43-4A7AA557FF6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82" creationId="{F7B0AA27-8192-F75C-95B2-DF24B0106D6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83" creationId="{EB98B853-2E1A-D0E7-62B0-9F354B1CD69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84" creationId="{1FBD20C4-BD9C-D076-AB49-50EAFBC0746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90" creationId="{F3137E31-ED72-CD34-A067-89791D890ED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93" creationId="{4DA6E0CA-45BB-8885-E685-F348E0BEB8B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94" creationId="{B125E7AF-614C-96E8-D5C7-BBDEB77BFC9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395" creationId="{A58FE419-5F44-7313-E883-9FABCA2BC60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01" creationId="{54FA3826-2533-AABF-C431-92FE53C13A5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02" creationId="{DA2CE7F8-303F-41B8-5223-391AF0BB573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03" creationId="{F51EC423-CDDD-6509-CD11-3B8D12B8D04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05" creationId="{3A4B93BB-798A-CC3A-8A53-4ECE25E8BC9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08" creationId="{00DF0566-EC14-52EB-54A7-B0401B8EEC0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15" creationId="{EBDEAE04-FF85-5A58-CBCA-443B70ACE92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18" creationId="{B41A1764-1987-706E-D480-8D5FE7B20FA6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24" creationId="{0797A4BA-18E0-D81C-FE48-00FBE1BBFB95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25" creationId="{45004916-5DEB-9B74-CB56-CCC53573110B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30" creationId="{CE063E99-6912-6FEA-C5F0-56CBBE5CCD0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32" creationId="{4165002D-45B6-72F3-BD55-19964CEFE2E8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36" creationId="{E4E98C4C-82A1-D1A1-4A4A-C7BB30E5086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37" creationId="{24F39451-8083-F3CF-8822-F4ACBA090F2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38" creationId="{E3ADC3C9-5E84-FC3C-C4E5-32B323A8C99C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39" creationId="{E8ECB3A3-3C13-F41C-6BCA-9EB02A3C18EC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42" creationId="{F46D7E48-C425-A055-6C43-A06E6A9559A2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48" creationId="{77AF63FD-32F7-9B16-D200-CF3DF7459790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50" creationId="{73301F63-BB59-E89F-9123-3B876ABA2C49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53" creationId="{54D378B7-C6B8-A2DE-7428-E015874DFDE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58" creationId="{FBC6283D-4779-55F3-8D1E-9892E336535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60" creationId="{DDFF0642-ADEE-EB56-45F0-AD714100435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63" creationId="{6F0DA9CC-D0CB-5581-B978-36D9AC60DF1E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76" creationId="{98DB243A-6FB8-E8EC-2944-42873C98FE7E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77" creationId="{8BDFE1F4-61C0-5FFE-5FF2-A37892C52D7B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83" creationId="{66C10C71-A86F-72CB-5301-B3896C18FD57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84" creationId="{880A7AF0-E62C-E78D-77C1-F2E33CAED963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85" creationId="{9FBEF623-253D-CF52-857D-F6897D81D39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86" creationId="{0C33DBC4-79A3-7A24-F374-B0723BD50CDD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88" creationId="{C0B76702-AF5B-DE65-4511-EE03E6BB2E92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92" creationId="{5075A713-914F-B26D-B656-902BDB40A31A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496" creationId="{E967FEE1-8E1E-3C50-370E-DEEA87D3B86F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500" creationId="{F6493FE2-BEA7-0B8C-722C-1EB559F11F21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503" creationId="{CD59CF71-2AC6-084F-CFA3-2D8820E928E8}"/>
          </ac:grpSpMkLst>
        </pc:grpChg>
        <pc:grpChg chg="mod">
          <ac:chgData name="Jazz Binding" userId="74e1742e-566f-4d18-bab9-8025d732ef9c" providerId="ADAL" clId="{10D6714E-DDEF-4BEA-8C91-F1750C742C91}" dt="2024-11-19T09:01:49.427" v="219"/>
          <ac:grpSpMkLst>
            <pc:docMk/>
            <pc:sldMk cId="707353607" sldId="258"/>
            <ac:grpSpMk id="504" creationId="{B5486F84-7F1C-40CC-9866-F5E8FA87D3D1}"/>
          </ac:grpSpMkLst>
        </pc:grpChg>
      </pc:sldChg>
      <pc:sldChg chg="addSp delSp modSp add del mod">
        <pc:chgData name="Jazz Binding" userId="74e1742e-566f-4d18-bab9-8025d732ef9c" providerId="ADAL" clId="{10D6714E-DDEF-4BEA-8C91-F1750C742C91}" dt="2024-11-19T08:44:52.838" v="215" actId="47"/>
        <pc:sldMkLst>
          <pc:docMk/>
          <pc:sldMk cId="1071885807" sldId="258"/>
        </pc:sldMkLst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43" creationId="{A289D7E4-FE46-DEB2-E34D-6C40B8E29B5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44" creationId="{0F62E929-37F2-04B9-744F-4BC95F3B6FE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45" creationId="{6483F25C-3475-8744-ECD2-9DF533A72AD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46" creationId="{F3713D0B-8C9C-A2DF-87B5-2387F4457FD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47" creationId="{0117555C-952F-E986-4D48-33FB5B4D2FB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48" creationId="{F3C0EED2-A15E-0C16-B956-21EED24C12E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0" creationId="{4EA084F0-0E6C-B505-909C-829CB0C3831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1" creationId="{87EF6D09-5ADD-AC68-D87D-CD0113C6352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2" creationId="{90D0ECCF-1B32-30EB-1644-7DDF82031E4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3" creationId="{735EB9A2-7EB1-69C7-F46D-04B2664602E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4" creationId="{27EAE8AE-627C-97FC-67F6-9D4E0B1944F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5" creationId="{03656AE1-B693-0DAA-0E0C-D95DC1FC5AE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8" creationId="{F7AF347E-E9C6-9894-FB71-B292E91414D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59" creationId="{D5047181-2E9A-AA4E-53D1-BA1DF755EF4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0" creationId="{47C9D37D-9C63-615B-8AF6-E90FA5883F9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1" creationId="{E864C266-390B-3AEE-1001-797CC70F5EF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2" creationId="{1050E25B-8A83-69FF-0DF4-236B5BFA6BF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3" creationId="{E953A103-335B-7A5E-F2DE-509D2DB8C1B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4" creationId="{769071E5-3BFE-EBD4-979D-3D70E8796CB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5" creationId="{85EEA295-7C95-1A69-ACAF-8E69B2ADD1A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68" creationId="{E7DA7F50-5C17-444F-44DF-F02C3401FC8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70" creationId="{07AC5D2E-B093-5A8D-FBE5-F4B6D35D93D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71" creationId="{A0E1792D-7985-FC9B-4702-495F994EDE2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73" creationId="{139C82E8-6E79-3DA6-A934-1098173C3CF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75" creationId="{11F2F11E-422E-BFC7-FE1C-AE266550BCA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76" creationId="{B517CE62-42A0-2315-6A8F-293E5F6F985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78" creationId="{2C983885-207D-C226-E3B9-6F90810EBE1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0" creationId="{72E8028A-DA79-E195-7A2A-12915E7F93A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1" creationId="{F9997092-319E-35F9-4188-3803C537885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3" creationId="{CCF18163-6F33-8B39-C2B1-8F10E01AB68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5" creationId="{20022739-1452-F7E9-8915-76629D7F749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6" creationId="{45EEE6B2-A8F4-A21A-412C-37D2A0A4FFA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8" creationId="{45ADCC91-3B1F-413F-EECF-A918F4D779B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89" creationId="{8BF2A0AF-3E28-9785-5A1D-14B2FF8F219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90" creationId="{C761FFF2-8F9B-B4C5-D90D-AF681B80B64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91" creationId="{9E934571-1D50-0A9C-8BE8-85642119CF7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92" creationId="{2890C88B-3F12-07D8-D3A7-BA5480197EB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94" creationId="{CB436C8B-B210-2B40-6084-A9DF8CF88DE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199" creationId="{0DB8238E-43A4-A523-FBF0-4C25A13F245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1" creationId="{3E161718-2953-893D-EE04-006ECA41371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2" creationId="{82E99C73-BA33-57BD-88B2-D063A231F37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3" creationId="{569F063A-B3A3-31FC-25B7-F2AC3966F7E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4" creationId="{161A638D-3CE5-5380-C1F4-49C8039A693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5" creationId="{E7624FC1-D00D-B629-B63E-0F26D2D6842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6" creationId="{032B148D-8660-193C-E775-0D1941C38E7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08" creationId="{56EE5C41-AF3B-9F69-2C2C-B6D9FB084AD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1" creationId="{8F96A514-6F9A-095F-ECDD-9611B904EDD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3" creationId="{99D53E6C-CB41-5874-5805-CAED326C94E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4" creationId="{1B8E2412-B15D-8529-0AF0-1E3B76F8FB8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5" creationId="{610D6550-BC75-65AB-A368-96C2CDBC90B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6" creationId="{76837335-F5DE-6C97-E33A-0B0BC3D610D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7" creationId="{F942AF4E-8CD7-4388-3B62-6A980E2FBE5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18" creationId="{86F94462-2973-00D8-1A99-40B54F8DA28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1" creationId="{95A73989-A47C-2679-7504-BC5456A03E7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3" creationId="{7982835C-E3D3-4B5B-D274-EFD7E6F186E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4" creationId="{15D476A4-6B1B-2877-30E7-7AC4BD3AB91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5" creationId="{2FAFA78E-1313-182A-258C-17BC34F01D0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6" creationId="{83198824-D2E6-65C7-0B7B-2FE627BFA69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7" creationId="{BA6C67F8-0B98-8586-562D-E081A1FEE62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8" creationId="{338DD7E9-A5BB-AD01-C010-517E8D2E8CF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29" creationId="{D31F93E1-4349-2D1C-81EF-D749C8D408E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30" creationId="{B69F499F-01AD-DB12-31EA-E51F96B173E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34" creationId="{52BD6B18-AC66-9120-64E5-91F6F62D05D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35" creationId="{F5124DBF-B2EC-9891-EBB3-795B3188AA1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37" creationId="{86D7EE69-E5CA-460D-3D6A-F30D46FCE7A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39" creationId="{3FD10EA0-3FFF-FBC0-1DF9-7EE3CC73696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40" creationId="{4B07A031-753D-5F4A-B138-41558C6310E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41" creationId="{D98463AC-5382-12A1-F3D5-746063AD357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43" creationId="{39C5D15E-E643-CEFC-0DEA-5AA5D1E3E52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44" creationId="{3F3AD88C-6352-5F4E-DD5C-D123A34F809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46" creationId="{3F2C55C0-7F71-CE8A-FD2B-62656815B03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48" creationId="{D7F729FF-FB35-B599-C658-F7F169E41C3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0" creationId="{85F8FAEA-2A09-A55D-7C89-5D1DBD146C0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1" creationId="{C3F3EAFE-0450-C532-7044-8163B4401FD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2" creationId="{604F3076-74D8-4D13-7526-643BE504A76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3" creationId="{F13E6C91-412D-3182-C8F1-49D7F4335E1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4" creationId="{B2A4B38F-0142-F0B0-E409-542532FE7A4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5" creationId="{9C3C6912-E5DD-FAD1-23F0-76D253FB98E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7" creationId="{2EFAE8CD-79F1-3025-92C8-EF6AC16F6BB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59" creationId="{7A1DAC3D-7B3C-1985-6C9B-261FC98CDF6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1" creationId="{6EA4FF63-25EE-BD12-8B0A-8DE31456DC9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2" creationId="{27D5280D-46CC-5D14-9932-1746206150E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3" creationId="{E04F2532-BBFA-6F57-7BC2-73A6143D2E9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4" creationId="{49FB3693-5552-67DC-9E27-466C5DC8106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5" creationId="{D27C7DAD-E115-ACD5-0DF3-F8FB3BC4B15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6" creationId="{258033FE-FE2A-73F0-5331-E563AFB4C46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7" creationId="{1CF3B1CB-0CBA-2FFF-2626-1D41544E0BA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8" creationId="{6BB0FBC6-E9AA-4CC2-E467-011EED9A9CB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69" creationId="{75EC04F9-83A2-3399-4C2F-9BFEE8D2E21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70" creationId="{48E1B9A2-A271-AB3C-4DC0-C3559B44B9B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74" creationId="{E6BF7FEF-54AB-2FB1-8D05-8486BA8F592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76" creationId="{3A06BE1A-A355-CEEE-1453-FCE7E8205C0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77" creationId="{01E15EF3-29C7-B1F5-A1CE-9488B3BE537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0" creationId="{3027BFF9-7761-F63F-E1A4-2973AE3E47A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1" creationId="{E0488A0D-D871-E6AF-1DC3-0A3652BFFEB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2" creationId="{14D8C667-9532-780D-A266-C679DC5F021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3" creationId="{7BF12DDD-F2FB-4C00-4EE4-0DA0ADDC53F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6" creationId="{D148CB07-3C52-177B-49DF-6949B1FC0EC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8" creationId="{AE138FBD-9814-46F3-F1D8-913F185004E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89" creationId="{0FC2BFEA-5B9F-89DC-859C-527D05D9363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2" creationId="{CD4DDAA0-3E5C-D4B2-3D09-98D5D3E688B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3" creationId="{A5B8EA8C-FD30-6ADD-8D54-AE1A49FB25C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4" creationId="{AE3B48E1-A567-435A-744F-4E4CAD02AF1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5" creationId="{EA0DC612-8E1B-3786-1F4A-802B070B449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7" creationId="{A004B75D-FED7-C50B-9744-7CC32D739BC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8" creationId="{911BE43E-5525-D652-0817-C1BCCFC7C47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299" creationId="{379D37BA-E564-E861-6A2A-65FA0360D8F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01" creationId="{A74B9BA1-2A8D-8758-7F97-2D143896995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03" creationId="{1721C536-F69F-3C31-3C30-843F60C9E04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04" creationId="{C42B83D2-D5C2-FEAC-BFCF-8A048A6FDEE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07" creationId="{1DD1A665-E53E-3E5B-DB28-A9BE46F053F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08" creationId="{DA5E266C-4FD7-FA5E-4516-3A952C2005A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09" creationId="{BEB6F60A-470E-7FCD-1851-3FB2C6FCC33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0" creationId="{4752C15A-5224-02F5-401F-F4897D7D4F2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1" creationId="{51B290A2-BE1B-BEA5-9E8B-D7C79A4C220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4" creationId="{D27B149A-9D8E-0B42-7FDF-CF29CDE9F89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5" creationId="{716D8883-3E01-0DD6-B4AA-337CC92E92F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6" creationId="{DA43EF6F-FECA-227A-C861-4E30448431B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7" creationId="{88C8497C-F5F2-4AEF-EAA6-B8CCB2D8A38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8" creationId="{4AAC3FD0-9448-DEB5-625C-A59FE584722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19" creationId="{4ADDC1F4-5AAD-8503-C2DC-9A6EABC1102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22" creationId="{7824D014-BF81-88A7-5F2C-31D39FF8363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23" creationId="{698119F8-1822-84A2-3E9F-E37A225B376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24" creationId="{4C823DDB-4486-5E6F-4D8D-018376C2FB7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27" creationId="{F10A4D5E-01DC-8AA7-6226-DABA0399260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28" creationId="{C8FB10BA-B727-FFB4-87C6-76C280E090B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29" creationId="{EB85219B-AC05-1783-C500-C789157FEF7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0" creationId="{7EDE4E1F-A974-D740-E93F-C25AC4DD52F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2" creationId="{B01F5280-C868-5820-4E77-B5F156EFEB5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3" creationId="{4F548E3B-5134-60E2-0628-C1A3557E28A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4" creationId="{B6EB4B58-D9F5-4E57-92C7-55B4C92C04B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5" creationId="{ACB39F6D-F7B1-92B6-D419-41F562D2879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6" creationId="{15957BE5-D664-23AD-153E-60F0B591247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8" creationId="{5BFC0189-606D-C2AE-6F25-A9478F948F9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39" creationId="{AD529B02-B040-A68B-F793-B1007826460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1" creationId="{EDE55FC5-22BA-6D4D-D684-6C8BC3BF932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2" creationId="{BD76DD0C-ED50-12BC-4E16-CEE39269556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3" creationId="{082A5D1F-B8A2-6DA4-AB54-A411F4C2044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4" creationId="{830D1921-79E7-20C3-2842-75C8B2748F1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5" creationId="{60A9F3D9-A82F-1101-D7DA-BABB08E8F63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6" creationId="{B2027A02-8B10-3DD0-EA6C-38E59319E8A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7" creationId="{BD61483E-9041-8E73-4F16-7112D5E7B52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49" creationId="{DB0F2139-CF90-AC65-8548-C9D86F25E0D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0" creationId="{27AEC1AB-841E-E1F1-DAB3-2DF184FA29C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1" creationId="{E5CE1F2D-C550-5E1D-C613-BA20B7CF79B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2" creationId="{F765CE4E-D323-18C6-2CD8-E6307E5C62C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3" creationId="{0B4750D4-5D7E-C963-D988-AD06C2FF578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4" creationId="{0B4DC9B9-E3AB-31A0-6833-F4EFC472538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6" creationId="{96F928BF-CBE4-923F-ACEC-3741FDB8BB5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7" creationId="{2E83BF87-7B35-DB7F-75AB-7A1DA4EA07B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8" creationId="{F577EE0F-2355-A801-8C7E-D5C3BB39197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59" creationId="{BE0D5F30-EAA6-E1FF-588B-74B708F711D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0" creationId="{6E72A385-0D41-BD34-2532-E4771637DE7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1" creationId="{2DB0E4EB-DB61-EADD-60DE-6F943D7D8FC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2" creationId="{350F2282-90BF-D8B1-D5FC-5AA028B68EE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3" creationId="{DA28828D-9D0E-EA7C-CCE6-BCE67FFD0B0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4" creationId="{29291AC0-22BD-F777-BF40-EB54C16EE99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7" creationId="{3633436A-6113-9813-D0A7-DC85D44B1D1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8" creationId="{B73CE2EB-58DF-B6B4-9B53-F1A8F69290C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69" creationId="{72C07C57-AE13-1B87-C667-0836CA37C16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0" creationId="{D92259A1-A6A4-1541-E369-5F43652AF6A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2" creationId="{86DE8AF1-EBBD-66C3-4BD1-B7C2816FED0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3" creationId="{5CF56009-1F18-79CB-5530-530513CEB5A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4" creationId="{FB95DB95-E4E4-FF21-C240-C026618C8F9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7" creationId="{89EA266C-C423-C11C-FBB9-5DE51802996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8" creationId="{4E78A12C-D3C8-4999-DA9E-90EA5F70764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79" creationId="{630297E3-ADEF-1FF8-39C7-6C25FFDEF82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0" creationId="{088D5B65-6B2D-BC00-9936-1DBEB2023E9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2" creationId="{060C97F2-B20F-6854-D179-65C63DD76B8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3" creationId="{69D85B8A-5939-FFA5-EEA4-A8F4C97AEA2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4" creationId="{CB178213-A263-267E-0F6B-CE880C0F117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5" creationId="{66C45FEB-5B4A-0556-8573-9987A33C4BE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6" creationId="{ABD6BCC4-B2D3-850B-BB27-2525A3F0718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7" creationId="{3245D524-ABC9-0CF7-E0F3-1B7BADCDD89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8" creationId="{B7E02699-5818-707B-5A4A-E7AB5A4FBCF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89" creationId="{9A40AC5A-31B0-952E-AB87-1B02B63837F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90" creationId="{B70AA944-3328-3A1C-5248-4DEB047BC69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93" creationId="{CAC429E1-B372-ACE8-FF85-D62938A877A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94" creationId="{5F286302-FD84-54E8-3B67-EFFC9376460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95" creationId="{D47EF03B-589A-6793-B145-EEDABD471D9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96" creationId="{A9B22495-E793-6209-C6AB-B1EE71EB39F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399" creationId="{1067E250-4384-054E-2F52-39CD94F4B6B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0" creationId="{839C7BBA-0919-5105-38EE-A717980D386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1" creationId="{307E5A2F-8715-F871-F7DC-5AA328829A3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2" creationId="{8DEB5358-9A9E-6824-05D7-6DB405CF7C8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3" creationId="{B71A91A2-2430-35D9-620E-ED68DC44982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5" creationId="{29BA6AF6-486F-F766-0EA2-EFE2816B101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6" creationId="{DF270AC9-E358-67B2-C836-CCBD8882E45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8" creationId="{2FBC88EC-1291-573A-4AB9-E18B9B64275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09" creationId="{2FF17580-EA2F-3EED-EA49-4F545035DC1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1" creationId="{F6D52DFF-DE80-9F8C-C8BE-FFCBDACA28B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2" creationId="{2C5DAB22-506C-2404-9852-9C969094B97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3" creationId="{91D676EF-31D7-2FA8-CB52-3FA808C311D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5" creationId="{2298208A-DA97-487F-8026-29668FEF784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6" creationId="{A9D7EB6B-E703-0B63-11AF-1071D728572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8" creationId="{02259CE6-A8E2-3CD3-6908-B7022C4DFB4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19" creationId="{F084318C-A755-3004-C97E-15DF38FFC84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0" creationId="{963DC2CC-DEE7-A895-D021-7AC853ED2D9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1" creationId="{57DE433A-228C-8C9B-D8F0-9FC717695B6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2" creationId="{0AAAC2A2-0046-51B6-5A84-C4E415C2C55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3" creationId="{AB49A69B-905E-8A09-11A4-FBFE2DE70EB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5" creationId="{3B66D155-2F79-486C-BB72-F984D461F60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6" creationId="{C22AE869-E78A-6726-A684-B01FCF8DFEF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7" creationId="{7304A09B-0186-833A-EFE3-93B7DE03A16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28" creationId="{D385A757-0BF3-2EC5-1233-0F6D9C0A6D3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1" creationId="{C7A61E96-F6A1-6EAB-5208-A660B767056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2" creationId="{9FCF0E7E-807C-1BE5-BDC4-7220637D3A1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3" creationId="{6F934BE0-D15B-D1E3-D191-6726CCAA767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4" creationId="{1809196B-9FE1-C139-3BFC-9207FBAE1BD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6" creationId="{E3779DC3-6C11-4C24-C3F9-1C64DD42604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7" creationId="{7D121FBA-2697-ED02-3CE5-6AD1971F0CC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39" creationId="{865CFF85-A266-2259-AE3C-9C7208032CA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0" creationId="{77E3324F-09F7-3A6E-E6CF-18D5792CA56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1" creationId="{F5AF1B0D-490A-963F-DD42-D9DCB8DE7629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2" creationId="{611A014F-468E-3096-C385-464ACAB4F110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3" creationId="{886309FC-25EB-73BC-389A-B14ACE004AFF}"/>
          </ac:spMkLst>
        </pc:spChg>
        <pc:spChg chg="mod topLvl">
          <ac:chgData name="Jazz Binding" userId="74e1742e-566f-4d18-bab9-8025d732ef9c" providerId="ADAL" clId="{10D6714E-DDEF-4BEA-8C91-F1750C742C91}" dt="2024-11-19T08:42:13.433" v="208" actId="1076"/>
          <ac:spMkLst>
            <pc:docMk/>
            <pc:sldMk cId="1071885807" sldId="258"/>
            <ac:spMk id="444" creationId="{8C397AEA-1B99-02CE-3873-FD2E7EB10DB7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5" creationId="{76672F7F-3924-10FF-021D-2E7E9F5FAD5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7" creationId="{C81F35CE-8FFE-EC31-3534-010D1D63693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8" creationId="{098655BB-0DF2-F0AD-B21B-BB975693506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49" creationId="{178F38FF-9394-BBB1-05D8-2D6E324D6750}"/>
          </ac:spMkLst>
        </pc:spChg>
        <pc:spChg chg="mod topLvl">
          <ac:chgData name="Jazz Binding" userId="74e1742e-566f-4d18-bab9-8025d732ef9c" providerId="ADAL" clId="{10D6714E-DDEF-4BEA-8C91-F1750C742C91}" dt="2024-11-19T08:41:38.410" v="195" actId="1076"/>
          <ac:spMkLst>
            <pc:docMk/>
            <pc:sldMk cId="1071885807" sldId="258"/>
            <ac:spMk id="450" creationId="{4F85D7BC-E74F-70C8-8D79-F95B2D48CC6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2" creationId="{49BC576A-12A7-47C1-13B3-E8664D385F1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3" creationId="{CDFB6D56-3DEE-1096-2122-16AF9B561AF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4" creationId="{3188C272-03AF-D3B3-8BE4-E3546ADAAD9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5" creationId="{010AD9CD-56CD-1633-993B-43899E9FB4C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6" creationId="{3706A36A-8315-2AA5-EA88-119D1643B42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8" creationId="{835EB6C4-E087-6E8C-CC0C-F7E34DE61F6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59" creationId="{22311822-AE12-8ABB-4CFE-259F82BC2E7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0" creationId="{FA67A803-FD0F-28B6-286C-D48DD24C590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2" creationId="{6B3657B9-8772-1FE2-E87D-98ED13EA3DF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3" creationId="{6220B794-444C-9115-EDA9-88E24775D59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4" creationId="{60F6DDC1-4C41-6F0B-7F9A-802BB144ACB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5" creationId="{6E8D3EDC-4BB5-7341-EF50-1E5FE2DEFDD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6" creationId="{4283120D-8463-19EC-56FF-2D0CB8CFCA4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7" creationId="{17FAAC4B-D338-BDB9-6CA0-60B331D29CC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69" creationId="{CCD7F6EE-10E4-8267-0E7F-B7EB3DA622B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0" creationId="{A32480D5-6ACB-610F-C1BC-2744AAE7E84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1" creationId="{B73DF674-199A-28EB-6250-3934ACFEF51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2" creationId="{AF1035AF-F570-E1C4-92C5-6DF6FCAB61B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3" creationId="{E3C6FF6F-9F26-1C49-6F72-F040ADB47C5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4" creationId="{7C4833C7-3CF9-DEA2-150E-B133EC3C3C4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5" creationId="{807533FB-8BCD-6385-7C5F-FDF24654E46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6" creationId="{847F9446-9DF3-BDED-91F3-86D7C1C83B3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7" creationId="{B352386C-4C6D-792F-488F-4DA192B89E6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8" creationId="{2FCD6B00-935D-25DE-D578-BF16DC2D082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79" creationId="{C69E054C-CFA5-A4B1-D938-8FAFEAEC99F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80" creationId="{BB4EF4B4-FE2C-4961-8086-16F59777B68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81" creationId="{037A2378-E888-80B4-4353-BFCCB5AA39D8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83" creationId="{F7501340-BABF-7B4D-FEB6-C554250C67AB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84" creationId="{68ACBF02-908F-E977-4FC6-2DA8F0840BD8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85" creationId="{50E74CB0-BB9C-4F7D-2C1F-AEFAB25385B1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86" creationId="{95A3E1DB-11AD-F798-43B9-3F02BE33E53D}"/>
          </ac:spMkLst>
        </pc:spChg>
        <pc:spChg chg="mod topLvl">
          <ac:chgData name="Jazz Binding" userId="74e1742e-566f-4d18-bab9-8025d732ef9c" providerId="ADAL" clId="{10D6714E-DDEF-4BEA-8C91-F1750C742C91}" dt="2024-11-19T08:42:23.611" v="211" actId="164"/>
          <ac:spMkLst>
            <pc:docMk/>
            <pc:sldMk cId="1071885807" sldId="258"/>
            <ac:spMk id="487" creationId="{9D028D04-08CC-386E-B1DC-0FABBAE0E7B9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488" creationId="{6E663F53-CD8B-BAD5-D4CE-B727B699A6B0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90" creationId="{8386C22B-5C20-004B-2D22-85B3FF07F509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91" creationId="{16D56D78-2D9F-0B70-DFD9-7CF20F036414}"/>
          </ac:spMkLst>
        </pc:spChg>
        <pc:spChg chg="mod topLvl">
          <ac:chgData name="Jazz Binding" userId="74e1742e-566f-4d18-bab9-8025d732ef9c" providerId="ADAL" clId="{10D6714E-DDEF-4BEA-8C91-F1750C742C91}" dt="2024-11-19T08:42:23.611" v="211" actId="164"/>
          <ac:spMkLst>
            <pc:docMk/>
            <pc:sldMk cId="1071885807" sldId="258"/>
            <ac:spMk id="492" creationId="{A4F838E8-A570-15FD-48CE-33D98C6DDBEE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94" creationId="{43A7CD4C-3118-9B0B-221C-CE6CAFAE7129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97" creationId="{FE021F57-0BD2-F1F7-2293-99E4030E36BC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98" creationId="{DE79D2EC-36A3-033C-03AC-3D76BFAF0C7E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499" creationId="{05406714-E280-8EE8-CBD8-F853ABD1A148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500" creationId="{69957503-0E6D-15C2-73F0-AB39227A18C2}"/>
          </ac:spMkLst>
        </pc:spChg>
        <pc:spChg chg="del mod topLvl">
          <ac:chgData name="Jazz Binding" userId="74e1742e-566f-4d18-bab9-8025d732ef9c" providerId="ADAL" clId="{10D6714E-DDEF-4BEA-8C91-F1750C742C91}" dt="2024-11-19T08:42:01.714" v="204" actId="478"/>
          <ac:spMkLst>
            <pc:docMk/>
            <pc:sldMk cId="1071885807" sldId="258"/>
            <ac:spMk id="501" creationId="{6071CFFE-AA34-27D8-2489-6A3686DB87A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04" creationId="{7146F07A-C6B5-2B38-A6D5-5652E729E90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05" creationId="{29B2E450-1C2E-6964-03E6-DDEDEAC2FE6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06" creationId="{20D688F3-CBC0-0EE2-BB06-4E695FA5EC5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07" creationId="{5FF16ECA-2A35-B467-4023-66BDD0E38BA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08" creationId="{55C83295-51EC-E92E-4465-4732EFF2768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10" creationId="{89B61CAB-342B-17EA-6AC7-0D4C8FD9AB5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11" creationId="{5550CCE8-3C35-5E20-A89F-75F23D0360C8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514" creationId="{6E625CDE-C502-1592-10C5-DBDE2BF8ED43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515" creationId="{B22CE508-DE1E-5F79-86E1-D30658142427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517" creationId="{27201BFB-83FA-64A2-FF8F-B33B4BE637E6}"/>
          </ac:spMkLst>
        </pc:spChg>
        <pc:spChg chg="mod">
          <ac:chgData name="Jazz Binding" userId="74e1742e-566f-4d18-bab9-8025d732ef9c" providerId="ADAL" clId="{10D6714E-DDEF-4BEA-8C91-F1750C742C91}" dt="2024-11-19T08:41:56.109" v="203" actId="164"/>
          <ac:spMkLst>
            <pc:docMk/>
            <pc:sldMk cId="1071885807" sldId="258"/>
            <ac:spMk id="518" creationId="{57012A1F-34F3-E9D5-4870-E7846A052C54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19" creationId="{32B140F1-95AA-7A28-4F4E-47CF7B1B498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22" creationId="{9B9957BF-ABC9-9447-A463-4A34E8FF6E96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23" creationId="{E6EF3EC1-E750-8C25-6F2C-40D7495BDB4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25" creationId="{D6717116-2A4C-E0AD-A154-0489E5E5566E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26" creationId="{5C596D1B-CE98-0C99-3162-2FC4211D31C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27" creationId="{F059CF9E-7FB3-2430-F96C-512A4198C40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28" creationId="{C481C43B-7420-9C5F-540F-E06EA748787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31" creationId="{5AF829F7-D62E-629B-9C34-9E1D3D06232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32" creationId="{FB717521-6B23-DBD0-8FB8-BC5D4242AE2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34" creationId="{C6FBCAD4-E60D-1A1B-276B-9CF1A91A32C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35" creationId="{3C77471D-D87E-7DCB-383F-7ACB7123A17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36" creationId="{2BA3C9CB-F48B-0A35-6B08-E989941FB79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37" creationId="{358A2740-1F85-8055-60AF-08AE42C9BD6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0" creationId="{96D82F36-C287-6AFB-DF5B-C31CD308DC9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1" creationId="{6537C9AF-9A5A-0669-8BDE-60D03EE335C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2" creationId="{8C2B89EA-7DFB-0AB8-82AA-6805CBDC21A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3" creationId="{FD1F5529-C517-D66F-8DE7-A572765B5FD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4" creationId="{15BDCFF0-B02D-362D-6587-AFC52A9F666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5" creationId="{25D91674-4F23-29A0-C057-7AAE4A38C22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7" creationId="{EC60AE06-97A4-833F-2EA8-1DAB5D7EA265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8" creationId="{2A343FA3-A3B5-2047-B99F-C2402A262613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49" creationId="{CCD1DB70-E9C7-30B9-1AD7-8A4AA4468C18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1" creationId="{9A6F1565-932C-8BBB-E213-0359A294F304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2" creationId="{24DFEF9A-00B2-6D6D-4898-31ABF2D6DF0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5" creationId="{DFCC8059-D24A-F1A2-C7E5-939A130538C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6" creationId="{FAA81BC5-2447-16FF-52D2-B4FDECA947F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7" creationId="{EB7E5DD7-AB80-7B43-1360-C92F25AB369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8" creationId="{D8B47455-0432-98A1-23A2-43EAE32ADA8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59" creationId="{D1E0F774-2FB9-D420-40A7-01DF9CB016AB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0" creationId="{255CC3B0-FF5D-96A7-56FB-61749C16E79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2" creationId="{F4083700-C08D-1F82-6805-D7737EA54AD1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3" creationId="{AB862467-46DD-0AFF-F95D-07807A36577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4" creationId="{30D7BF65-51B2-CA82-9708-9B3A309946A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5" creationId="{F9B8DC93-8A38-FF1D-C8E4-A88FB7FE412A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6" creationId="{40F46554-0765-382E-9440-5C5094DB393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67" creationId="{528B1642-A7F8-A7F6-CC81-BE1C6268FC3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0" creationId="{6781DF60-FA35-2AFE-E967-FC7D1ACBFC0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1" creationId="{5957D4D1-5B41-07F2-7684-00B0F5A4833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2" creationId="{89BA9AD4-5577-0A52-3CB0-B424F8005FB2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3" creationId="{B7C5D032-00DD-9A5A-83E6-6B789BE4F619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4" creationId="{0DAC2C5C-E8C9-A949-57FE-9CEB554FEFBC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5" creationId="{4D962CE4-3A47-B245-F885-59AF83A70160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8" creationId="{4AF4C0CA-509B-8384-2896-74C86E1579CD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79" creationId="{15E8A9C6-EF33-BC3F-BEBF-2462EA040AF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80" creationId="{FBBABD58-71AA-DD79-E241-13BD8B099B0F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81" creationId="{11157DE5-3184-15FE-B786-5A621CD6BDC3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82" creationId="{B2EF6FD5-10CF-F3B6-CD1B-201BF5B7A037}"/>
          </ac:spMkLst>
        </pc:spChg>
        <pc:spChg chg="mod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83" creationId="{E9DB93DA-596C-DAC8-DABB-E4671D33B027}"/>
          </ac:spMkLst>
        </pc:spChg>
        <pc:spChg chg="mod topLvl">
          <ac:chgData name="Jazz Binding" userId="74e1742e-566f-4d18-bab9-8025d732ef9c" providerId="ADAL" clId="{10D6714E-DDEF-4BEA-8C91-F1750C742C91}" dt="2024-11-19T08:42:23.611" v="211" actId="164"/>
          <ac:spMkLst>
            <pc:docMk/>
            <pc:sldMk cId="1071885807" sldId="258"/>
            <ac:spMk id="585" creationId="{6DB006B9-8BF0-47B8-D456-45FF4DE4EA52}"/>
          </ac:spMkLst>
        </pc:spChg>
        <pc:spChg chg="mod topLvl">
          <ac:chgData name="Jazz Binding" userId="74e1742e-566f-4d18-bab9-8025d732ef9c" providerId="ADAL" clId="{10D6714E-DDEF-4BEA-8C91-F1750C742C91}" dt="2024-11-19T08:40:39.177" v="179" actId="165"/>
          <ac:spMkLst>
            <pc:docMk/>
            <pc:sldMk cId="1071885807" sldId="258"/>
            <ac:spMk id="586" creationId="{093FCB1B-B212-8E27-5FEC-F7F95C14EECE}"/>
          </ac:spMkLst>
        </pc:spChg>
        <pc:grpChg chg="add mod">
          <ac:chgData name="Jazz Binding" userId="74e1742e-566f-4d18-bab9-8025d732ef9c" providerId="ADAL" clId="{10D6714E-DDEF-4BEA-8C91-F1750C742C91}" dt="2024-11-19T08:41:56.109" v="203" actId="164"/>
          <ac:grpSpMkLst>
            <pc:docMk/>
            <pc:sldMk cId="1071885807" sldId="258"/>
            <ac:grpSpMk id="2" creationId="{65078DCA-C7D9-56B4-3755-5909A5C63629}"/>
          </ac:grpSpMkLst>
        </pc:grpChg>
        <pc:grpChg chg="add mod">
          <ac:chgData name="Jazz Binding" userId="74e1742e-566f-4d18-bab9-8025d732ef9c" providerId="ADAL" clId="{10D6714E-DDEF-4BEA-8C91-F1750C742C91}" dt="2024-11-19T08:42:30.722" v="213" actId="1076"/>
          <ac:grpSpMkLst>
            <pc:docMk/>
            <pc:sldMk cId="1071885807" sldId="258"/>
            <ac:grpSpMk id="3" creationId="{FBB7B8CC-03CE-A849-C6BF-E53D23BDA9A7}"/>
          </ac:grpSpMkLst>
        </pc:grpChg>
        <pc:grpChg chg="mod">
          <ac:chgData name="Jazz Binding" userId="74e1742e-566f-4d18-bab9-8025d732ef9c" providerId="ADAL" clId="{10D6714E-DDEF-4BEA-8C91-F1750C742C91}" dt="2024-11-19T08:41:10.161" v="189" actId="1076"/>
          <ac:grpSpMkLst>
            <pc:docMk/>
            <pc:sldMk cId="1071885807" sldId="258"/>
            <ac:grpSpMk id="24" creationId="{AE125557-5909-9455-45F3-9AD8543C4852}"/>
          </ac:grpSpMkLst>
        </pc:grpChg>
        <pc:grpChg chg="mod">
          <ac:chgData name="Jazz Binding" userId="74e1742e-566f-4d18-bab9-8025d732ef9c" providerId="ADAL" clId="{10D6714E-DDEF-4BEA-8C91-F1750C742C91}" dt="2024-11-19T08:41:38.410" v="195" actId="1076"/>
          <ac:grpSpMkLst>
            <pc:docMk/>
            <pc:sldMk cId="1071885807" sldId="258"/>
            <ac:grpSpMk id="63" creationId="{AC04331B-6009-7B63-FF1A-2F688B6CF020}"/>
          </ac:grpSpMkLst>
        </pc:grpChg>
        <pc:grpChg chg="mod">
          <ac:chgData name="Jazz Binding" userId="74e1742e-566f-4d18-bab9-8025d732ef9c" providerId="ADAL" clId="{10D6714E-DDEF-4BEA-8C91-F1750C742C91}" dt="2024-11-19T08:41:38.410" v="195" actId="1076"/>
          <ac:grpSpMkLst>
            <pc:docMk/>
            <pc:sldMk cId="1071885807" sldId="258"/>
            <ac:grpSpMk id="68" creationId="{2EF6675D-E54F-65DD-BD8C-CCF5E2A9F835}"/>
          </ac:grpSpMkLst>
        </pc:grpChg>
        <pc:grpChg chg="mod">
          <ac:chgData name="Jazz Binding" userId="74e1742e-566f-4d18-bab9-8025d732ef9c" providerId="ADAL" clId="{10D6714E-DDEF-4BEA-8C91-F1750C742C91}" dt="2024-11-19T08:41:44.661" v="197" actId="1076"/>
          <ac:grpSpMkLst>
            <pc:docMk/>
            <pc:sldMk cId="1071885807" sldId="258"/>
            <ac:grpSpMk id="73" creationId="{DB9B82C9-5373-0509-7193-25AE14E39546}"/>
          </ac:grpSpMkLst>
        </pc:grpChg>
        <pc:grpChg chg="mod">
          <ac:chgData name="Jazz Binding" userId="74e1742e-566f-4d18-bab9-8025d732ef9c" providerId="ADAL" clId="{10D6714E-DDEF-4BEA-8C91-F1750C742C91}" dt="2024-11-19T08:41:39.476" v="196" actId="1076"/>
          <ac:grpSpMkLst>
            <pc:docMk/>
            <pc:sldMk cId="1071885807" sldId="258"/>
            <ac:grpSpMk id="126" creationId="{ADE61CD2-EB71-F664-C7B7-3940D9EADF10}"/>
          </ac:grpSpMkLst>
        </pc:grpChg>
        <pc:grpChg chg="de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40" creationId="{247F2576-401C-ECC7-7D56-50F988842FEC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41" creationId="{FFB1DC2E-EC2C-221F-4F51-71B4A330B15B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42" creationId="{0DF3698C-180E-330B-F23B-DCDCD0E71D4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49" creationId="{4F564995-C508-4D20-13EF-18453B0098E0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57" creationId="{2BDE6536-404E-7F01-C995-C28B2C5305FB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66" creationId="{C063CBBC-D865-2DB7-B92E-BE4A0B120672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67" creationId="{7CE89AC5-A851-BDC5-470A-E30B2C763A8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69" creationId="{BB517B91-DBD6-6CCE-4A6A-A4566E6BD07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72" creationId="{74164249-FF67-A85B-8FF8-C2FE88FA1303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74" creationId="{F735601B-73F3-0200-35FC-95857ADA5C2A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77" creationId="{90475454-5660-5268-D23B-5471A61F937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79" creationId="{F0D2F16A-0EB7-96AD-8E20-EE006A21CE1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82" creationId="{576A23C7-8042-0716-228D-CE9B1F62BFB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84" creationId="{5A0F1263-75D7-5926-3633-841142DA1CD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87" creationId="{FD640F15-C5EC-7383-602F-43ECB1B68BA7}"/>
          </ac:grpSpMkLst>
        </pc:grpChg>
        <pc:grpChg chg="mod topLvl">
          <ac:chgData name="Jazz Binding" userId="74e1742e-566f-4d18-bab9-8025d732ef9c" providerId="ADAL" clId="{10D6714E-DDEF-4BEA-8C91-F1750C742C91}" dt="2024-11-19T08:40:43.274" v="183" actId="1076"/>
          <ac:grpSpMkLst>
            <pc:docMk/>
            <pc:sldMk cId="1071885807" sldId="258"/>
            <ac:grpSpMk id="193" creationId="{3EDDFFD8-ECD4-1188-818A-05E6B31CF768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95" creationId="{5F757F4F-94DC-3449-1443-AF43DCCEB31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96" creationId="{2146197F-1750-9991-3057-3BCB132E6D2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97" creationId="{E67B8CA7-05AB-446A-B41E-0F5187B954B8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198" creationId="{1CD15666-2ACE-B9BC-E009-E5FDDBDDAF6A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00" creationId="{E48723C0-DE18-E9AF-6B67-288C9EF38C7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07" creationId="{19B3E6FC-E56E-21AC-C048-9E4E3EBC9BD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09" creationId="{1218A587-1F4D-6856-3B96-C032D2BED1B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10" creationId="{BD977F22-5057-9DB8-A247-31CFA57270DF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12" creationId="{BC3AD3CC-3A75-A9E4-4C66-D30308081EBA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19" creationId="{BC3A8793-1A65-FEAC-7E0F-FBF54204AF8B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20" creationId="{1E6C9A67-6575-E2A4-67A1-C11DD0C62733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22" creationId="{535230C3-D8BF-0206-F796-221EE8D8AB33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31" creationId="{5B0351E9-AC11-9479-6006-3D0388C2994B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32" creationId="{96234BA8-4802-781F-7738-30BD3EA1123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33" creationId="{40A72379-1648-3C8D-A482-F48AFE2D905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36" creationId="{E77C8891-D544-3CCC-F263-F3E03B0D207A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38" creationId="{21B46876-AE51-EC86-E85C-6AF02A129AC8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42" creationId="{7F53B49B-9EDF-D371-C6B6-056C70E74D21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45" creationId="{984921DE-325C-50F2-19D7-9DD0B32CF2F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47" creationId="{46C4F8A9-5930-CAF4-AE40-2B024467575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49" creationId="{BD2EEF16-AE70-6365-CC47-1D2E4CB35BA3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56" creationId="{035FDD9B-75BC-E3FF-EF73-80643B1C7A80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58" creationId="{E9762061-2447-174B-65B4-3F1CB4E3F39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60" creationId="{B5D1E518-9976-21DF-FF54-C21A1B7E520F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71" creationId="{671A6FC6-AB7D-DB78-79DA-7169E7A950F0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72" creationId="{23F63434-27F8-1457-2C07-A6EB2828C0B3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73" creationId="{5F517003-9A70-A8B9-9458-AF59C9B2DE5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75" creationId="{46D39915-A0D0-94CF-632E-40B5496A0F0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78" creationId="{81CA02AF-277F-CB0A-AE49-FD417917A79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79" creationId="{6BB8F07E-6199-9995-9874-1CD7093E675A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84" creationId="{B8F39517-CAA8-21B3-DDBF-8BB835470D66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85" creationId="{BC024391-2BBA-0D3D-2E2F-59B6E83BB531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87" creationId="{F81F386B-6F7A-59A8-5E03-D2A36C15289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90" creationId="{D0928220-8B3B-6164-1262-DDE68135C481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91" creationId="{EF40310F-1183-4D5C-13AC-A96616D0FE01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296" creationId="{9E8A3A5A-F49A-B02C-BCF8-CC2F7DE174A1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00" creationId="{8BAE703B-A0B5-F9EA-6A7D-936A2D9915D8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02" creationId="{B4B3D424-C2F9-42E6-5CE2-25766250CF92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05" creationId="{5C12E77E-C35C-3328-9838-BA47A187F34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06" creationId="{C8A2EA8E-3274-EBFE-20F4-9AF85E85AB91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12" creationId="{939A9926-CAAB-7AD0-782B-FB6E6012F3C8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13" creationId="{C0A91755-1664-173F-1033-5B4E34B0206B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20" creationId="{C662BE81-2C72-3DFA-B0CD-5577BD9F7DB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21" creationId="{40BC41A9-F9FC-58B8-E883-3552A31515D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25" creationId="{CFCB278F-3E01-29EB-72F2-63AEA9B6079A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26" creationId="{9A1E663C-5C4E-D3DE-54BB-3317334D5CCC}"/>
          </ac:grpSpMkLst>
        </pc:grpChg>
        <pc:grpChg chg="mod topLvl">
          <ac:chgData name="Jazz Binding" userId="74e1742e-566f-4d18-bab9-8025d732ef9c" providerId="ADAL" clId="{10D6714E-DDEF-4BEA-8C91-F1750C742C91}" dt="2024-11-19T08:40:41.803" v="181" actId="1076"/>
          <ac:grpSpMkLst>
            <pc:docMk/>
            <pc:sldMk cId="1071885807" sldId="258"/>
            <ac:grpSpMk id="331" creationId="{00CFA572-08B2-CCE8-7FD9-99433BED32C7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37" creationId="{6EE67A52-2252-79AF-9BD6-6E688203806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40" creationId="{79455408-B317-A928-C653-82E6890AB3A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48" creationId="{B5DD0FA7-3D69-0C20-21C0-9F24EBD3CFC4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55" creationId="{7AC6719D-C3CC-C977-E819-99A646CBBCC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65" creationId="{661D54B8-77E9-7EBC-2E85-1DF576500C5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66" creationId="{08DE025D-CFE1-EE44-1D97-9D9BD54D6A56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71" creationId="{CE625E3A-7EBF-4398-8A20-BE5241A74F4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75" creationId="{DB1DB9D2-AF4A-47B7-0E73-FCE6AE10AC84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76" creationId="{3584C0CE-C62E-5A1B-C1AB-C7359CA56A64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81" creationId="{CD02E9D3-890D-82FC-BC43-0C56793D6D9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91" creationId="{4DB79FC9-B224-5E11-A4A2-1DBC67B1DB1E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92" creationId="{D036E699-F4D0-A7CA-2577-A2D74F09AFEF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97" creationId="{2AB114D7-FEB3-9E43-3A85-F31070E8225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398" creationId="{FF159D43-84E6-17D9-5AD4-5BE3AB5DABA6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04" creationId="{385C906C-A950-8440-14D6-698F2789E8C0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07" creationId="{3E739B79-7D22-22A4-22BF-1B2CB2C1A4F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10" creationId="{9BEF3B38-1CE6-44E4-3AFF-A2002041F084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14" creationId="{966429A6-6A36-1A6C-8719-81F0AB4A4ED2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17" creationId="{BB509511-BA54-164E-EB68-672BDDAA103C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24" creationId="{AF5C98AA-08AA-1048-953B-E2F08F362415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29" creationId="{A85D6A6B-7AD7-FEF9-B0D1-EA37FFB35920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30" creationId="{403C119A-948F-591E-687F-E1661E1115F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35" creationId="{3942FA0D-C812-8574-2E5D-7A79F719405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38" creationId="{02517EDA-AFA2-D116-239F-4C34ECB63D88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46" creationId="{401C591D-56F7-28EB-6F21-E45694679714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51" creationId="{23BD0749-6E4C-4AB2-12DC-422B489119A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57" creationId="{7F8B4B8E-1DC6-C1D0-4DF1-1D0169E9D687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61" creationId="{0607A861-0159-31A1-4059-20814255340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468" creationId="{7DD49B0D-268E-AA5F-4DD4-1F94E742E3D3}"/>
          </ac:grpSpMkLst>
        </pc:grpChg>
        <pc:grpChg chg="mod topLvl">
          <ac:chgData name="Jazz Binding" userId="74e1742e-566f-4d18-bab9-8025d732ef9c" providerId="ADAL" clId="{10D6714E-DDEF-4BEA-8C91-F1750C742C91}" dt="2024-11-19T08:42:23.611" v="211" actId="164"/>
          <ac:grpSpMkLst>
            <pc:docMk/>
            <pc:sldMk cId="1071885807" sldId="258"/>
            <ac:grpSpMk id="482" creationId="{B54BF528-567F-1939-DB5B-AAB1FCDB6A47}"/>
          </ac:grpSpMkLst>
        </pc:grpChg>
        <pc:grpChg chg="mod topLvl">
          <ac:chgData name="Jazz Binding" userId="74e1742e-566f-4d18-bab9-8025d732ef9c" providerId="ADAL" clId="{10D6714E-DDEF-4BEA-8C91-F1750C742C91}" dt="2024-11-19T08:42:23.611" v="211" actId="164"/>
          <ac:grpSpMkLst>
            <pc:docMk/>
            <pc:sldMk cId="1071885807" sldId="258"/>
            <ac:grpSpMk id="489" creationId="{B5FEC976-0A0B-ED9E-A21E-7AB9D8BDFBCB}"/>
          </ac:grpSpMkLst>
        </pc:grpChg>
        <pc:grpChg chg="mod topLvl">
          <ac:chgData name="Jazz Binding" userId="74e1742e-566f-4d18-bab9-8025d732ef9c" providerId="ADAL" clId="{10D6714E-DDEF-4BEA-8C91-F1750C742C91}" dt="2024-11-19T08:42:23.611" v="211" actId="164"/>
          <ac:grpSpMkLst>
            <pc:docMk/>
            <pc:sldMk cId="1071885807" sldId="258"/>
            <ac:grpSpMk id="493" creationId="{0BE9C421-D5ED-BD2B-D393-E43ACCF89998}"/>
          </ac:grpSpMkLst>
        </pc:grpChg>
        <pc:grpChg chg="mod">
          <ac:chgData name="Jazz Binding" userId="74e1742e-566f-4d18-bab9-8025d732ef9c" providerId="ADAL" clId="{10D6714E-DDEF-4BEA-8C91-F1750C742C91}" dt="2024-11-19T08:41:56.109" v="203" actId="164"/>
          <ac:grpSpMkLst>
            <pc:docMk/>
            <pc:sldMk cId="1071885807" sldId="258"/>
            <ac:grpSpMk id="495" creationId="{F8EF6CC9-AE6F-F554-4D23-BCC34122B1E8}"/>
          </ac:grpSpMkLst>
        </pc:grpChg>
        <pc:grpChg chg="mod">
          <ac:chgData name="Jazz Binding" userId="74e1742e-566f-4d18-bab9-8025d732ef9c" providerId="ADAL" clId="{10D6714E-DDEF-4BEA-8C91-F1750C742C91}" dt="2024-11-19T08:41:56.109" v="203" actId="164"/>
          <ac:grpSpMkLst>
            <pc:docMk/>
            <pc:sldMk cId="1071885807" sldId="258"/>
            <ac:grpSpMk id="496" creationId="{DE1147D8-B385-A813-4847-7B8EC974F848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02" creationId="{0E8792F3-3E66-3711-0C06-4B678E152657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03" creationId="{33E60A62-69C7-0872-870A-16432A2A991C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09" creationId="{BEE85356-2ACD-CD2D-5695-BC4D8B0683E7}"/>
          </ac:grpSpMkLst>
        </pc:grpChg>
        <pc:grpChg chg="mod topLvl">
          <ac:chgData name="Jazz Binding" userId="74e1742e-566f-4d18-bab9-8025d732ef9c" providerId="ADAL" clId="{10D6714E-DDEF-4BEA-8C91-F1750C742C91}" dt="2024-11-19T08:42:23.611" v="211" actId="164"/>
          <ac:grpSpMkLst>
            <pc:docMk/>
            <pc:sldMk cId="1071885807" sldId="258"/>
            <ac:grpSpMk id="512" creationId="{9CEF28BB-34E6-C22C-8541-59EFD1ED560A}"/>
          </ac:grpSpMkLst>
        </pc:grpChg>
        <pc:grpChg chg="mod">
          <ac:chgData name="Jazz Binding" userId="74e1742e-566f-4d18-bab9-8025d732ef9c" providerId="ADAL" clId="{10D6714E-DDEF-4BEA-8C91-F1750C742C91}" dt="2024-11-19T08:41:56.109" v="203" actId="164"/>
          <ac:grpSpMkLst>
            <pc:docMk/>
            <pc:sldMk cId="1071885807" sldId="258"/>
            <ac:grpSpMk id="513" creationId="{37B8925F-4EA1-62C4-B1E7-F41BDEB31D24}"/>
          </ac:grpSpMkLst>
        </pc:grpChg>
        <pc:grpChg chg="mod">
          <ac:chgData name="Jazz Binding" userId="74e1742e-566f-4d18-bab9-8025d732ef9c" providerId="ADAL" clId="{10D6714E-DDEF-4BEA-8C91-F1750C742C91}" dt="2024-11-19T08:41:56.109" v="203" actId="164"/>
          <ac:grpSpMkLst>
            <pc:docMk/>
            <pc:sldMk cId="1071885807" sldId="258"/>
            <ac:grpSpMk id="516" creationId="{602B75D8-414C-C8A8-79D0-BDC8EA35C8BD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20" creationId="{F7C37B09-6E0F-5CB1-C916-426BA7C06D03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21" creationId="{D737E518-19C4-832D-4017-DAD95040BD99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24" creationId="{2BB07AA9-56D2-D93B-52B9-436458B8F3B9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29" creationId="{07AF220E-FD36-1CC7-7417-8362DF190CE4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30" creationId="{772488B7-67EA-95CE-5179-6B65C42AC627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33" creationId="{CC3D8F03-C655-AD86-9697-F11A8792F51A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38" creationId="{1EC10A25-097B-16E4-0E75-B029144DB5E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39" creationId="{B8BCE597-5E44-5BFF-B0C9-1B5701E06203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46" creationId="{91DE486D-3B1E-BD7D-D343-C628F9A7CEA9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50" creationId="{C4F6BB04-7084-050F-BA6C-ED4735312C13}"/>
          </ac:grpSpMkLst>
        </pc:grpChg>
        <pc:grpChg chg="mod topLvl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53" creationId="{AAD61FCE-F6E4-5320-63E7-D5CD7D289B46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54" creationId="{996FABBC-6DED-6F64-B919-DF18A0CC2BDD}"/>
          </ac:grpSpMkLst>
        </pc:grpChg>
        <pc:grpChg chg="mod">
          <ac:chgData name="Jazz Binding" userId="74e1742e-566f-4d18-bab9-8025d732ef9c" providerId="ADAL" clId="{10D6714E-DDEF-4BEA-8C91-F1750C742C91}" dt="2024-11-19T08:40:39.177" v="179" actId="165"/>
          <ac:grpSpMkLst>
            <pc:docMk/>
            <pc:sldMk cId="1071885807" sldId="258"/>
            <ac:grpSpMk id="561" creationId="{F03A417B-06CC-1B25-C1E6-494F7A3C9BE3}"/>
          </ac:grpSpMkLst>
        </pc:grpChg>
        <pc:grpChg chg="mod topLvl">
          <ac:chgData name="Jazz Binding" userId="74e1742e-566f-4d18-bab9-8025d732ef9c" providerId="ADAL" clId="{10D6714E-DDEF-4BEA-8C91-F1750C742C91}" dt="2024-11-19T08:41:38.410" v="195" actId="1076"/>
          <ac:grpSpMkLst>
            <pc:docMk/>
            <pc:sldMk cId="1071885807" sldId="258"/>
            <ac:grpSpMk id="569" creationId="{E73B97DC-2161-DC9C-F13D-63397E93A886}"/>
          </ac:grpSpMkLst>
        </pc:grpChg>
        <pc:grpChg chg="mod topLvl">
          <ac:chgData name="Jazz Binding" userId="74e1742e-566f-4d18-bab9-8025d732ef9c" providerId="ADAL" clId="{10D6714E-DDEF-4BEA-8C91-F1750C742C91}" dt="2024-11-19T08:41:38.410" v="195" actId="1076"/>
          <ac:grpSpMkLst>
            <pc:docMk/>
            <pc:sldMk cId="1071885807" sldId="258"/>
            <ac:grpSpMk id="577" creationId="{31132D72-76A1-BA3A-5D0B-26BFB8850ED3}"/>
          </ac:grpSpMkLst>
        </pc:grpChg>
      </pc:sldChg>
      <pc:sldChg chg="addSp delSp modSp add del mod ord modTransition modShow">
        <pc:chgData name="Jazz Binding" userId="74e1742e-566f-4d18-bab9-8025d732ef9c" providerId="ADAL" clId="{10D6714E-DDEF-4BEA-8C91-F1750C742C91}" dt="2024-11-19T10:28:33.686" v="1470" actId="47"/>
        <pc:sldMkLst>
          <pc:docMk/>
          <pc:sldMk cId="2246403665" sldId="259"/>
        </pc:sldMkLst>
        <pc:spChg chg="mod topLvl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" creationId="{6DD7886C-4439-50B5-4F71-94A0F3CCA96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" creationId="{853E5C4C-964E-0690-CFD4-79E4FF59A10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1" creationId="{4DAD365E-A82F-5C6C-7986-5F715D3FB1A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" creationId="{83EC7CDF-1987-9596-9019-CBC11543A4F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3" creationId="{FB25F44E-9856-05CE-FC36-7B60731E549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4" creationId="{37330DB4-93B9-A7E2-B091-FA148597E524}"/>
          </ac:spMkLst>
        </pc:spChg>
        <pc:spChg chg="mod topLvl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" creationId="{6F03CB63-FC4D-6685-7A9D-5E6525EBBE8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" creationId="{BB8B7242-4008-E226-DC19-269CB9BEF99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" creationId="{63A41380-3454-E5A5-41E8-28A871145C2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9" creationId="{D2395B78-B132-454A-A54D-E2A0E22437A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" creationId="{001F05BC-9966-8DD9-50FA-41BA0D28DBB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" creationId="{BB332D37-A818-1988-EEBF-85FA547993C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" creationId="{524E5CD9-DB95-F2F0-9057-7FE7E3F5C61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3" creationId="{140806B1-604B-E604-6D63-585A445F75D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" creationId="{289DEC35-A481-7E1E-1C6B-51AD391BE4A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" creationId="{E6B7094B-C5EC-AE2D-2312-84F317BB15D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" creationId="{1E17F50B-82E1-916C-1A89-417F7B7E8F2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" creationId="{E2135BB7-738A-D4A1-24E1-970057E027B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" creationId="{5D64141E-2485-899B-6272-E6A478394FA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" creationId="{E3C3935D-D809-926A-DE3E-7FB580C241E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" creationId="{69746CEA-2B1C-BC79-D3E0-1956935354C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" creationId="{9C7A5163-B033-A6CC-2ABF-9F21636A0A7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" creationId="{092CB849-EEB7-9AC1-656A-1FF932506DE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" creationId="{36768797-57F1-6B50-341E-C26AF74535E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" creationId="{A3EC9703-5039-5BE2-3EF1-CFEDA2EE015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" creationId="{ADDD9F26-DE62-A63E-2A16-E507EDD3E2F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" creationId="{9D363412-1FDD-C1D9-1896-13475B0C6C9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" creationId="{EE9BEAA3-7205-52B0-73CF-64481252863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" creationId="{A0C3D2ED-6B9A-920B-829B-53B82138FAD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" creationId="{4A7CCF9A-6311-1F4A-AC6B-4270CCD7D34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" creationId="{59E461BB-D336-8610-E06B-D28472A81FB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" creationId="{86ED9A56-3DC4-CE36-2026-A663620C3E9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" creationId="{6A727ADD-0A4C-6A83-505D-8288E51C4FB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" creationId="{4EE59261-2295-6F59-A64E-47E5B254D0C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" creationId="{7332C7A0-8FD3-DFD9-B9CC-672FCB4497F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" creationId="{9D2FF132-2CC4-4FF7-E214-384489F1524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" creationId="{7D2CB81F-37E0-F603-7903-61C7C9176CF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" creationId="{6F92126C-CD04-A4CA-A26D-27425681BEF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" creationId="{83A79F20-755E-FD80-4888-7000C9E4B75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" creationId="{7BD7898E-031F-C1A7-6BA1-724CDD4834F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" creationId="{CC2ED88F-5550-AEF6-024B-269AF8D6450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0" creationId="{29C35A5B-A4AD-4C27-FB02-0EE18171672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1" creationId="{8BBFC450-E95B-E1CA-64F6-F6DF856B56CF}"/>
          </ac:spMkLst>
        </pc:spChg>
        <pc:spChg chg="mod topLvl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2" creationId="{B5D578F6-8AA7-9DD4-DB0B-A316E694178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4" creationId="{0861221D-3472-0E76-2462-59A63C0A196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5" creationId="{BD3E79D1-2790-F8D6-FFE7-80E65535E7B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6" creationId="{0C70A731-9041-8C7E-7DA2-41232733252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7" creationId="{837B254E-A1C6-1A34-4D56-07BC454CB84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69" creationId="{888EF4DB-9021-73AE-4D72-A39DAC0CE14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0" creationId="{0AF8D6E3-CE0D-15E6-9BBD-B137ABFD075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1" creationId="{ABB758B3-8548-950C-76FC-3C4DC1F1FAA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2" creationId="{55AD71C9-3A6A-1213-76F7-FBC54333141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5" creationId="{E7EA2780-E47A-C89A-47ED-A884D8EDD4E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6" creationId="{D015EBF5-1DC1-E1CE-B6BA-B019C3FE217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7" creationId="{6CC67996-4567-4EEE-8A05-E3EEE813D1A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8" creationId="{BE940A42-5432-E2B9-A931-4ED4A36E155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79" creationId="{D0F5618B-E63D-C758-99EE-F7711EFC6E6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0" creationId="{6C0FCCB6-06D0-DC7A-131B-14AF57A7605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2" creationId="{7B405110-24F0-217C-095B-D8BA638F6C9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3" creationId="{607FDC1D-DF84-6320-702E-E06B37F1A58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4" creationId="{2F0E068A-08D9-0751-8FCA-82CB5E2A4B2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5" creationId="{5B694540-6607-078C-CC1A-5B4E60B7DAB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6" creationId="{20DB30A1-695A-9079-6F34-46E224067F3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87" creationId="{DA0CB2F4-E0A2-2084-974E-E38F7B8A8B3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0" creationId="{CDD4C1B5-8433-64DA-5522-6E7C8CD0340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1" creationId="{48FAC8C7-507F-787A-6858-FC252316E10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2" creationId="{D9448425-5A12-A58B-C834-C382E386432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3" creationId="{3047A98A-F292-9CE1-16A6-11890FD0AF3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4" creationId="{14FB644E-2686-66DB-3459-71EF0701049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5" creationId="{58762185-DD41-1C39-59E6-36404C8325E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7" creationId="{69232909-9D5A-D2E5-8688-519963DB1DF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8" creationId="{A0F214E2-4AE6-6184-9CA6-8EF3D2F861C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99" creationId="{D88C9E95-582F-B64F-C01A-B90AD58BC94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0" creationId="{C9848D89-1C36-F6CE-6009-41BCB4EB8E4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1" creationId="{FCF077CA-899F-2D9D-78BC-79DDAB132A4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2" creationId="{2AE8607F-5EE1-36B0-7B8F-5DF835F5A60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5" creationId="{F392990C-0125-8908-F4A3-AF569A4AEA7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6" creationId="{CB9F5EC4-F459-6F7C-D6DC-C14780C4196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7" creationId="{B4B25C32-5FDF-F613-2DB1-0F6D0944961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8" creationId="{1AAABFBB-0638-BE5A-8DEE-58B41DE322E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09" creationId="{802964BA-C96A-A3B0-16AF-5CF5E2E47B1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0" creationId="{F50E2BBA-0A5B-D933-1B74-E386692B34E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2" creationId="{BC1B0842-BD1D-E14F-AE77-0DD1E6F743D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3" creationId="{49E9C3C1-C17A-F3FF-1598-BD4B68E37F2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4" creationId="{D6A4CDB0-719D-F8F5-CAFE-BD6ABD856DF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5" creationId="{3EBD4C65-4756-3CA1-6E0F-4DD47C2EF9A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6" creationId="{DE526B0C-7F31-59AD-D4AD-0A4E8C28A2A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17" creationId="{668E3250-49F7-179D-2490-09FBD8BEDEA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18" creationId="{3478EC3F-C393-03CA-367B-E9D86D4EB5D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0" creationId="{C885352D-B350-FCE9-6525-32A1013DCD7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1" creationId="{6BC77DA9-6822-686A-FE47-689E8EBEC14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2" creationId="{0C59C7DB-D2B3-0A41-8569-401020568DC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3" creationId="{7BB1EA63-84A8-AE02-CD8A-0B65AE710FC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4" creationId="{4D1CF5DF-3F84-AA37-936E-2AB4E92AF7F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25" creationId="{B78F8D27-2C35-861C-929B-5AC082C4F856}"/>
          </ac:spMkLst>
        </pc:spChg>
        <pc:spChg chg="mod">
          <ac:chgData name="Jazz Binding" userId="74e1742e-566f-4d18-bab9-8025d732ef9c" providerId="ADAL" clId="{10D6714E-DDEF-4BEA-8C91-F1750C742C91}" dt="2024-11-19T09:03:43.694" v="313"/>
          <ac:spMkLst>
            <pc:docMk/>
            <pc:sldMk cId="2246403665" sldId="259"/>
            <ac:spMk id="127" creationId="{10882FCD-50E0-4489-5830-D6C47309B9D5}"/>
          </ac:spMkLst>
        </pc:spChg>
        <pc:spChg chg="mod">
          <ac:chgData name="Jazz Binding" userId="74e1742e-566f-4d18-bab9-8025d732ef9c" providerId="ADAL" clId="{10D6714E-DDEF-4BEA-8C91-F1750C742C91}" dt="2024-11-19T09:03:43.694" v="313"/>
          <ac:spMkLst>
            <pc:docMk/>
            <pc:sldMk cId="2246403665" sldId="259"/>
            <ac:spMk id="128" creationId="{24CC4F39-C1B2-1A1E-E42E-231FCA16CCF0}"/>
          </ac:spMkLst>
        </pc:spChg>
        <pc:spChg chg="mod">
          <ac:chgData name="Jazz Binding" userId="74e1742e-566f-4d18-bab9-8025d732ef9c" providerId="ADAL" clId="{10D6714E-DDEF-4BEA-8C91-F1750C742C91}" dt="2024-11-19T09:03:43.694" v="313"/>
          <ac:spMkLst>
            <pc:docMk/>
            <pc:sldMk cId="2246403665" sldId="259"/>
            <ac:spMk id="129" creationId="{E5D79950-A01F-DBA7-AEFD-49120F6F8DBA}"/>
          </ac:spMkLst>
        </pc:spChg>
        <pc:spChg chg="mod">
          <ac:chgData name="Jazz Binding" userId="74e1742e-566f-4d18-bab9-8025d732ef9c" providerId="ADAL" clId="{10D6714E-DDEF-4BEA-8C91-F1750C742C91}" dt="2024-11-19T09:03:43.694" v="313"/>
          <ac:spMkLst>
            <pc:docMk/>
            <pc:sldMk cId="2246403665" sldId="259"/>
            <ac:spMk id="130" creationId="{BE3F10DD-1334-13CC-6E1C-43F1A1756E7C}"/>
          </ac:spMkLst>
        </pc:spChg>
        <pc:spChg chg="mod">
          <ac:chgData name="Jazz Binding" userId="74e1742e-566f-4d18-bab9-8025d732ef9c" providerId="ADAL" clId="{10D6714E-DDEF-4BEA-8C91-F1750C742C91}" dt="2024-11-19T09:03:43.694" v="313"/>
          <ac:spMkLst>
            <pc:docMk/>
            <pc:sldMk cId="2246403665" sldId="259"/>
            <ac:spMk id="131" creationId="{BBBFBB90-6A8D-B5BD-0977-287FE6AA228A}"/>
          </ac:spMkLst>
        </pc:spChg>
        <pc:spChg chg="mod">
          <ac:chgData name="Jazz Binding" userId="74e1742e-566f-4d18-bab9-8025d732ef9c" providerId="ADAL" clId="{10D6714E-DDEF-4BEA-8C91-F1750C742C91}" dt="2024-11-19T09:03:43.694" v="313"/>
          <ac:spMkLst>
            <pc:docMk/>
            <pc:sldMk cId="2246403665" sldId="259"/>
            <ac:spMk id="132" creationId="{0D49DD81-B396-E604-3825-7C0DB3A0751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34" creationId="{9BC70956-88A3-92FA-0AAD-AF1AB3FEDCE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35" creationId="{6B837701-EB84-5BDF-2396-02FDCA817CD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36" creationId="{F48595AB-ADC8-B87D-C9FE-4CF825050C3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37" creationId="{924D8832-7B1F-AFFF-257D-9FEF8120AA9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38" creationId="{3EFE44C5-64A7-C8B4-B566-702FFF6B447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39" creationId="{FEED216F-1300-6DC2-14BB-D994FA258AC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43" creationId="{C84A312A-CACC-3FF4-8F05-0FCBDE95ABA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44" creationId="{2741D272-7362-FEDE-6BDB-E3E5FB63E10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45" creationId="{6BB3DFA5-237C-E9D7-2FD6-C9D6407DE43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46" creationId="{554FA810-13E6-0661-4A87-D848BFB5DE9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47" creationId="{C23D38D1-FA3A-A9C9-B9C3-BE31EF4A847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48" creationId="{80C5551E-E667-BBAA-EB3D-1B068590192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0" creationId="{566EC43D-E09D-4B2C-B6C1-FB6BBBDFFAA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1" creationId="{39EC0A54-3A20-5132-CF6D-53C601BDF3A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2" creationId="{2487B356-E78F-2B01-0165-C7C9FA1817B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3" creationId="{27016892-6B54-956C-3318-81FC9E4C5DD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4" creationId="{7DAFF7B4-3A4D-2AEE-5770-13301678592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5" creationId="{6E0A4AEC-322C-77A9-EC82-6B589595969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56" creationId="{8373DAE4-4B95-4E81-8288-150AF54D4E4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8" creationId="{0D0B7E46-3B71-7C1A-6C07-6F5BB24A286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59" creationId="{6F12B1A6-5140-6F0E-6DF4-7582FA8D7FD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0" creationId="{E9B1E364-0468-C4A5-53AD-09AE047B513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1" creationId="{11F48A23-2978-A817-4A49-FBA1482CE0C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2" creationId="{C57397B6-B688-F371-8588-CA2160EC955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3" creationId="{DC667D56-BC75-B5EA-AA2B-37073576915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4" creationId="{22E2BE88-C528-4300-DB58-A0E7E116FF0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5" creationId="{8DA00DFF-CDAC-F74A-B03E-A527178CE72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68" creationId="{DE8151CE-FF0A-0DDE-E9A5-7A8708E9419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0" creationId="{5FC8C269-489C-3324-0A2B-9E767B8DA19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1" creationId="{C4486B58-59A0-A133-7066-855E29849D0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3" creationId="{640F951F-4FBA-7FDA-B60B-D1248BEE361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5" creationId="{173DCB37-C5A0-EC87-9ABE-48A3910AA57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6" creationId="{0D282C96-DA47-606E-77F9-E2B578A7BC6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78" creationId="{E72CCD02-33A0-5201-08D6-A31D028BA8D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0" creationId="{A0BA2B50-1D2B-DA82-DDC7-165B0632EBE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1" creationId="{AD464227-80AA-EF14-2F17-C0395FBD8D7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3" creationId="{58F2E4E2-B038-5497-8788-03C2423438E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5" creationId="{647B43FF-328F-2B33-2C77-90E4C5814E2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6" creationId="{02FB9017-B860-1491-D783-497A87568F1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8" creationId="{78CA633C-2812-6ED0-E794-F33D9C987B4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89" creationId="{C846AE57-34B7-869B-9068-FBE737F9E7E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90" creationId="{68949A6E-3F54-7449-7234-C4F96653BEC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91" creationId="{8C046480-425B-E593-6669-544017D51D6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92" creationId="{73437913-4B4E-B469-5C1B-93C4CDF45E4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94" creationId="{720B8AF7-C3F0-F960-3401-56A9CEA2DB0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199" creationId="{EF9ECC34-4326-77F6-B827-0BE60765413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1" creationId="{97D89B2D-50BF-65B2-738E-56143C6F9BD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2" creationId="{6E2DD64F-21B6-FB46-A577-880898C96EE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3" creationId="{6476E3F3-3A87-B535-DB5B-2BF5D12BEFF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4" creationId="{B7295ADF-1530-18F3-1FED-E917322C785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5" creationId="{146243C6-F6CB-6F9B-AB1E-F5BB4FE4EAE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6" creationId="{8E2F9076-8A8A-1BBD-7D9D-C857B5C8338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08" creationId="{E351C0DC-54D8-B7D5-BCFA-EE05FB9437C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1" creationId="{C7097B6B-7901-1422-862A-8DF582031DF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3" creationId="{1229C067-CCC8-26DE-D67D-E5941E8F564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4" creationId="{2EB89CDA-23FF-CB74-07E4-B68C514F711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5" creationId="{9118F694-30CF-47E3-4683-7461A69F051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6" creationId="{8A9DD85A-1492-0E5D-CF38-7A614D461B6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7" creationId="{A30F5D66-5CCA-3273-2E12-7384E9870B0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18" creationId="{A42BCEA4-37ED-053C-A1D2-9B42FDF46A9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1" creationId="{396E4BF8-1DF6-AADF-6766-6C1E6540CF8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3" creationId="{C9599980-8C1F-0CF3-E185-36C6F55A6D0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4" creationId="{2EF75F46-A853-91E9-ADB0-5C8CB21F0E3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5" creationId="{DA849D6B-47B3-FD47-C48D-0E5DC5020C8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6" creationId="{B1845503-AA84-003F-79E7-92B11E1EF77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7" creationId="{0A8CFFE0-AAE4-C09B-8E86-B1C204D39AC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8" creationId="{82D26F4E-F9D8-6635-8988-634D6EAC893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29" creationId="{24A5F088-DDA5-11D5-C24B-33FF5A839C6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30" creationId="{657951DF-2590-DF3E-3095-C7FB1EAFD28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34" creationId="{B88DEF41-0CE5-E441-8EAF-51822AC159B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35" creationId="{BB867F7B-BC2E-3F89-C117-BE670127D6A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37" creationId="{67DE67C0-8F5B-C563-060A-6D72E44BE88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39" creationId="{C99B3ED6-4B1E-5DC8-D37B-EBCA363DE67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40" creationId="{762A6414-DC65-FC89-DA45-9B2E0837F4A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41" creationId="{81ADD9C7-6111-2265-31CC-E0628F494CA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43" creationId="{1E750A11-B528-B05B-D5C6-E72EB29916E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44" creationId="{35ADFBC0-6BED-6CC9-1F06-D405DCC77EE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46" creationId="{AA6BB0B4-3070-07E0-6D3A-E74BA7196C1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48" creationId="{0373C3D2-2BFE-D28C-7F33-9E7370B8DE3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0" creationId="{C9DD2412-39F6-3CF6-9992-7215991CDE6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1" creationId="{7F6BEBE4-4C73-989F-15B6-2A535AB1106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2" creationId="{4AAF2A54-9929-70E9-CA79-7CC80D3B5F2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3" creationId="{F9312355-D9ED-2A04-68CB-E56A87FFECE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4" creationId="{52033527-71F3-270F-543D-2F1818A4A4B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5" creationId="{41D50D79-D235-20A7-2A0E-B35712B21ED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7" creationId="{73ED5774-0E5E-B76A-3CD6-10BA12E8B07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59" creationId="{C2B19FC9-3A9E-D7A9-E00E-3039B40C5D4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1" creationId="{CC44CDBB-665E-6F34-EAD0-32D4CDF32F6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2" creationId="{1963CFD6-3562-5844-D2AB-AC98F7AA780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3" creationId="{A1D1EF26-AADA-5E02-42E8-DF8EB1A1004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4" creationId="{9928C25D-C153-234D-74AE-B7A57E12B14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5" creationId="{1C28A121-71B7-6741-7B23-9E858E8D41A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6" creationId="{73899EA2-D060-9521-43F4-B940B877CA9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7" creationId="{1AE2C386-4B79-D3CF-D10B-5980D85C5EF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8" creationId="{660E7FC9-BFE6-E0C9-EDB9-047C188BB86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69" creationId="{9D5A04C8-A4DB-119B-FE1C-F5D84B91D65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70" creationId="{1C2E7CCA-DDC0-32DB-BA26-9E87CC7506F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74" creationId="{7485CBF1-BD66-109A-C44D-468B23E1DEE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76" creationId="{8640AA33-901F-376F-A75C-F53FB35B070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77" creationId="{38FD0000-B117-F997-A233-B8118F43214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0" creationId="{D3D0F2F1-951A-B36C-2F4A-EB58973ED56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1" creationId="{43CED223-9215-02CB-EC5F-BC82BCB2CE3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2" creationId="{1C70B3B0-099D-C2BE-E92F-9300A6322BE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3" creationId="{82ADF457-EACD-604D-1CA4-8EAFCC1271D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6" creationId="{D33C12BF-DC40-89AD-1FE9-34DFD956AB4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8" creationId="{92424395-69EC-654D-50F2-B9030516ACD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89" creationId="{DA53C822-85B4-0C22-E991-E2C9F7578F1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2" creationId="{D56DCE09-8D27-9F61-A204-8BF4075E31A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3" creationId="{81CEBD69-9CAA-8C7B-7841-3D53F19D844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4" creationId="{74296DB5-AB75-7E96-0705-89077B949C7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5" creationId="{AC6AA696-FFDB-454C-6E8E-80A1B8B427E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7" creationId="{D3CA1F00-959A-8AC2-F9E7-10EB089B03F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8" creationId="{1E8EF180-5F93-B45F-B072-60EAE1A71C1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299" creationId="{DAE8F769-57C4-E99B-7E70-13BC1BD8B82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1" creationId="{4FAEF459-EB09-AEF8-27BB-3198B6B8A8D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3" creationId="{E429894F-465C-09CC-4822-BA38EF896D6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4" creationId="{20483A76-293F-28F4-EC14-7ADEB280C66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7" creationId="{A6D704A6-C463-5F47-13BE-44569935626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8" creationId="{866EEBEB-9540-3D50-01CB-9F309FC9028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09" creationId="{74F0C815-C231-2AB4-AA03-3D49475A5A5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0" creationId="{8F7ADBE6-D1FC-B79A-B07D-4987FCBD107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1" creationId="{9BE0CA61-63D5-D546-1E85-12CEB418371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4" creationId="{F664180A-211D-5ECA-FF9F-FAF2DE2B504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5" creationId="{4C9E7996-03AB-57F4-93D0-BD29637D958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6" creationId="{448EFB54-50FC-3064-A29E-0F3BE432DC7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7" creationId="{DCA8A833-23E1-8F63-8468-04A6ECED3CF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8" creationId="{185B37C1-FB8A-5AC4-ED77-D919BA0FD1C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19" creationId="{B1EEA5B2-B826-142A-4BAD-0A9647E9A0E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2" creationId="{C71547EB-9178-F740-4303-9645EA6F10F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3" creationId="{DA01A97E-8481-8322-816B-172999C5864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4" creationId="{8A59A443-706A-C14D-14BE-3CDDC0CC2ED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7" creationId="{71C7E7D1-D1EF-AAC7-71D7-A0AAEBC75A2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8" creationId="{CCE6A8FF-9A83-80BC-EC21-C672EBE5DC2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29" creationId="{87D94AE1-75EA-1A06-AEAC-F1CFB58F70F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0" creationId="{B7A7EBF5-2F7C-7D38-D54C-0E0AC6000D6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2" creationId="{69F0CE45-A016-BCE7-0DBA-0F442D05747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3" creationId="{4B491FDC-FB4A-528C-1FCC-F4C1E036DAF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4" creationId="{8E878FD8-FEAF-2C24-5016-CFBF4BBBC4F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5" creationId="{72B72657-2C0C-AB21-2131-BF4EC7B9CFA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6" creationId="{10A3BD61-8DBF-BB9E-30A1-AE358A1026D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8" creationId="{0ADEE1A7-B870-60D6-FE6C-88C00CBE848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39" creationId="{3861AF84-D152-5DB5-D8C6-128E08DF287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1" creationId="{CE45CED2-70DC-0ECE-AF20-8FABD43A3D3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2" creationId="{9EFC5647-BA43-92EE-592D-AA27B2F1719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3" creationId="{04315718-AA58-9528-5B21-7FEF81FC90C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4" creationId="{7772B137-17F2-B092-5B21-11C03636EEB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5" creationId="{75F6CB05-B90C-3F09-A12A-2CA93A5EA14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6" creationId="{D7CD734F-0AF1-C2C8-A197-9DC1634F95A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7" creationId="{D3ECC08D-DDFA-FEE8-5309-C6EA9476F15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49" creationId="{E199F5F9-882D-467B-2502-7F031813937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0" creationId="{C3C59902-FD3B-12E6-DC5D-ED7EA4857A3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1" creationId="{C2EFBCDD-A8EE-916E-1BE9-912BBC87CF3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2" creationId="{C5429784-B89C-B637-7ABE-7336087738C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3" creationId="{9736E620-7ABD-7720-89F5-74D7EB20FF3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4" creationId="{179340B4-7458-2ECF-B2A3-87EABD21BDA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6" creationId="{88C2A645-29AA-DD22-52CB-C37158B8DAC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7" creationId="{0F166339-AEA2-A717-8B71-10AE9E5E543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8" creationId="{B18D622D-5330-19C8-41EB-6AD2719D8D7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59" creationId="{3F88E0B4-8989-A1AB-C950-9630C610D73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0" creationId="{BA9D5D7E-07FB-9BF9-6E57-447545188A6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1" creationId="{D62E67A5-9232-C588-88F0-17F330ACD37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2" creationId="{A531F6C6-30E7-90BC-B254-66B39F68A02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3" creationId="{FB72FD39-D72E-D245-3549-8A58F7A7B17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4" creationId="{EF128466-300F-6DE9-250D-34AD7E8CD3B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7" creationId="{695FDB6F-B749-F6AE-3AAE-97DBE95D8B1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8" creationId="{A1E10101-79FF-C7B3-BE4C-07E4CC943E6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69" creationId="{40329D2F-CEBB-AC53-772A-82885D0B929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0" creationId="{CBD6B7C1-7061-B9B8-A21E-2C4614A224A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2" creationId="{92E45D98-A4A1-179E-1A6F-071FC3F1C2A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3" creationId="{16D0B17B-28A6-D614-8C3D-704B8B23B6C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4" creationId="{904E8774-7BC0-7E34-952A-CDB2B84F052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7" creationId="{4E541FD8-DD80-590B-5154-2ACB04D6BB6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8" creationId="{AAC858CA-A14A-E328-F45E-E7C007E3713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79" creationId="{F6470DF2-8E67-EA5E-7656-2F4D85F467D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0" creationId="{FB6FC568-29D4-A87C-DD1C-A7849640C15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2" creationId="{53898E28-001D-696F-DF57-82D902AE7C4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3" creationId="{5620A4C1-A50C-BCE5-65AC-3627F09DB37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4" creationId="{12C29246-4717-6864-877F-2E17C75AF55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5" creationId="{FA71F8B9-20B2-1AD5-C0AA-AE6DF04898C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6" creationId="{54AA5516-AA9D-91BC-B054-0768EB6DB22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7" creationId="{3CCE3ADB-166B-9629-6540-F165E42C2AD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8" creationId="{C21FF191-286A-71A3-A561-2525FE3A80C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89" creationId="{3D976F4D-A5E6-B36F-6069-025362D6EA8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0" creationId="{46C86F1C-507F-F3A9-8A56-302D8D9E9D6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3" creationId="{F004F881-F194-0F76-83BC-772469F8C1D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4" creationId="{6D9DC5EA-5A2B-63DD-A83C-652E70A4B15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5" creationId="{6CB0E636-F320-A64D-CCE9-A2ECDC2CC06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6" creationId="{E0089772-AD90-72A1-62C8-A9263DC91A7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399" creationId="{4DFA8BB5-8EBF-EDE7-4BE2-2C85A343A52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0" creationId="{1DF2CEDE-8AEC-DBFB-EEBA-CE6ABC1D46D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1" creationId="{535FC140-B873-7C79-496B-78A1956A6B2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2" creationId="{CE2FDD77-9F83-D43D-5222-48F754E0142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3" creationId="{E75AF104-1BDD-5B8D-5155-7237690E0C2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5" creationId="{B2A6A9E7-50F1-B9C5-DF9B-3B2F1577030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6" creationId="{738E7963-28FE-8861-8D33-ACCFCE5017A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8" creationId="{E395B962-E32C-51B9-E526-E3C9A7B1DB8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09" creationId="{D0F4830E-9617-B79B-812A-60DF7AB03F2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1" creationId="{D0820F46-4C6F-6643-3E0E-B3982BEBCAC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2" creationId="{DF2DE42B-BBE5-88EF-26BF-5BAB8F4177F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3" creationId="{F514F75C-7C88-0B75-7926-458A95F3FDD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5" creationId="{80E70E79-D373-52DD-5F46-6B4C38A98FF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6" creationId="{FBC87A83-06CD-723E-1385-A448D3AF083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8" creationId="{D8430BD9-679E-3851-74E7-CF3FC74292B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19" creationId="{426FAB95-2527-A9AA-6782-D0A578D29EC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0" creationId="{7BEFF627-7CD4-C911-33CE-C31D431B189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1" creationId="{C1DE354E-EB41-5AB2-1D18-61E840FE211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2" creationId="{B3BFF89B-8A33-3F93-2EE8-B75B7F38E0F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3" creationId="{AD136636-EFBC-01A3-2B2D-5776DC4DFFE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5" creationId="{908533AA-5701-56DD-412C-375D798BD4E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6" creationId="{7927D398-4474-6467-EC7E-B381F5AD93B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7" creationId="{BD0E6CEF-BCB2-2015-9EA6-F1645E92ADE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28" creationId="{AA90A54A-9550-7D1E-7E15-3514DAE8C60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1" creationId="{D9AF422F-F20F-D446-B6EB-C37A7F5DE59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2" creationId="{98BFB992-3BFB-7036-6971-7ED8F149C16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3" creationId="{39BAEEAB-7837-50D8-C907-1EB8DE8D679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4" creationId="{0B4753BD-4CE8-12DF-ECD6-3A980A031D7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6" creationId="{2A53431D-2EA8-7A4A-B03E-385EE04846C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7" creationId="{0EE1C8C4-D694-28E4-0D4B-C0ABECEED72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39" creationId="{6880C360-23CF-542D-C605-D99FD05FB71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0" creationId="{AF6A0CB8-DCF9-59C2-B323-5D27F8F98BB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1" creationId="{57DAA549-5DC2-1C2B-B83E-079AF96957E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2" creationId="{CB6AA783-3939-88CF-201A-E49BC464070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3" creationId="{80B60FFB-A0B5-B265-0867-F262B2017E0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4" creationId="{6272378D-0DB8-8E90-A339-F986D3165D0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5" creationId="{CA9D9153-1B52-A283-2167-25318984F3A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7" creationId="{402B8405-E05A-D72D-9230-0E3A27C514E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8" creationId="{CE8B650A-A47B-A298-5B39-7D2A66C4D42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49" creationId="{8CD7545E-55D5-C831-164A-BE8F7655EB6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0" creationId="{EBA8F06D-A43D-1ACE-1751-7F557F4A79E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2" creationId="{E24B2A45-04EE-E402-EA24-6DC118A0E49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3" creationId="{1BD80412-0F92-E1E4-B6A2-4B8C8B9646C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4" creationId="{F9E6FECE-E4D5-F5EA-4B5E-A0A6F883FC1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5" creationId="{D1E8956B-A37C-4FA1-37FC-8B7AF2DDDFB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6" creationId="{75F8B6B3-B3CF-099D-6061-CE1B7C195B5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8" creationId="{66972201-A850-356A-671B-AB05BAAB043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59" creationId="{5BC00CC1-E708-D832-7711-FD2CCF1DEA6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0" creationId="{6795BFDE-5ABB-221A-0A95-1F67A162547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2" creationId="{49418D27-A083-A617-0DF9-52FC13A8B57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3" creationId="{AC4386B1-5CE5-2376-CD07-BB05BDBB61E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4" creationId="{E6495528-626E-B889-F215-84DA0D1634F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5" creationId="{31193F7F-FD4E-FD87-75BA-F676077BFEE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6" creationId="{D871B893-1B60-D344-CDDA-BED5A2395A6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7" creationId="{DC6C2964-9F6A-1A2F-5E55-C5DC592CF07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69" creationId="{D68AB05D-3A65-A0B9-B148-9E40A507532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0" creationId="{BB19195F-CA67-CCC0-CF45-7100AC6F055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1" creationId="{ADD9037F-4CEA-6BE1-9E1C-62B2BC2151B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2" creationId="{007446D5-5AE9-9A68-7CCC-ABA12BD88EF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3" creationId="{270BFC9F-4F1A-1181-8B19-3A7EB798835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4" creationId="{987FA554-8891-A93F-CAC9-6BA43C20E44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5" creationId="{CBB3DE88-9FB8-F21E-3DE4-DB0F8939390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6" creationId="{3DE4CAC0-F483-5672-F385-FBB22EAC8B4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7" creationId="{68805C3E-0042-196F-F13E-9584453E799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8" creationId="{FBE4B4B6-286C-4EC7-D20D-C37C2B86F44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79" creationId="{901BB0D1-C860-27CB-D2CB-BA4132380F0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0" creationId="{08A797BF-E42C-E208-F466-7C11A041A4B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1" creationId="{AE863B89-A688-4F40-6736-86D3E3DA64B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3" creationId="{2D18D0DF-A9CB-4AEA-9900-056B658A0C8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4" creationId="{208A9805-D517-8223-70BC-2C61D591984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5" creationId="{AE54E0A7-3C05-17A7-D032-F292F931BEE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6" creationId="{05B8E8A5-EB2F-47BB-05B7-824B02184DC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7" creationId="{3C85AE31-895A-62F7-8F53-506762FE69F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88" creationId="{07A71243-CEE0-F713-B93F-55BD60A7FEA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0" creationId="{07B465C5-2462-8198-FB08-2DDEB1402C6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1" creationId="{1A978970-BA5A-1B0E-65B6-9F17120F122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2" creationId="{010365A2-5E11-AD67-652E-6DEE623027C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4" creationId="{E0FF41AD-C9F6-5E37-A0FA-A48345FBE53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7" creationId="{1772B5B4-62AE-4CB0-E0A1-8E60E84E251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8" creationId="{6E2DD296-3C42-860A-5004-DDE018A6827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499" creationId="{B228CEB5-8E44-71D7-468C-251BA1BDA9B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0" creationId="{0AECA1DF-6C2A-5EF7-AC0B-9162590E038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1" creationId="{E837FD39-60AE-E160-D276-B9933BC7D4C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4" creationId="{A797CB80-0C97-5F5B-A710-A56D3DB1DEA5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5" creationId="{ACDB1586-5A50-1B0D-7263-8717AD76E35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6" creationId="{624A5DCA-29D7-0C14-5190-227B4F0A7EA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7" creationId="{A6036FEB-F666-5253-F8FC-5F980F8644C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08" creationId="{2CFE36BD-A484-7E85-33C5-05DE9E6FB7E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0" creationId="{2E65A43A-E0C7-E271-D47C-C8E6D2E8B1B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1" creationId="{D6E90E11-7D46-1C96-3EEC-239084B391B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4" creationId="{69550EBC-5DFE-C539-554D-209146C48D0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5" creationId="{14C0FA48-6A56-B1F0-4CA1-7E97535CB05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7" creationId="{9A66DC44-0FC0-3F9E-87C4-6E859999DA3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8" creationId="{FD3EA9A5-3731-6261-B0CD-AB3043BE672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19" creationId="{6F3D528B-A716-C54B-E672-4E20CE533FF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22" creationId="{F7C603A0-AE43-D133-7402-EA847F0EF82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23" creationId="{94176B63-62CA-AEAD-FBAD-F6245934E4F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25" creationId="{D06EB06A-C7EA-F265-B26B-737A2D6E31B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26" creationId="{2F56FBC3-0E57-8047-E635-BDDBCC4A102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27" creationId="{91FBE7A3-EF04-BAA0-10B2-8C1919AF74D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28" creationId="{093670C7-A2E1-F925-3CBB-1335C706951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31" creationId="{586960F8-52FB-CD54-E085-49ED10AE8558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32" creationId="{C6F66725-57C2-39EF-6B8D-9984FA5EF52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34" creationId="{C65FFF4B-250F-D762-01D1-2F8D50ED830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35" creationId="{3B3124CE-73A7-22FF-3235-705B51CB705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36" creationId="{32810C4A-8DBA-677A-A03F-9066810DE1C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37" creationId="{13DDA935-C842-5203-2EFE-2F7B5AE6D65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0" creationId="{CD4C4CE4-ED9F-3689-B574-1586592F936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1" creationId="{6F730D69-E580-08E4-544D-99189F194AE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2" creationId="{9FC134B3-4544-53C2-4810-DF0DE0B5C45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3" creationId="{02FF3D0C-7BB9-716E-C79F-D6677E89840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4" creationId="{037B36AE-B485-AFEC-626F-AE8EDDE60F6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5" creationId="{4AA8EF17-90B3-2E7B-0C05-302BE02CF94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7" creationId="{2E950BB5-4CF2-BA79-7099-A7B55B7D144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8" creationId="{D46B15AE-B18D-5278-37AB-BA0221EFBFC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49" creationId="{090C83AA-2E36-DE2D-1DA9-B995934689D7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1" creationId="{8300105B-2A53-1E66-361B-17A4D4D5FD5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2" creationId="{E55C4C71-EAD1-D7FB-F41E-7BD9A673571F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5" creationId="{A4AEEB80-E3C1-2282-7E4D-4F8B2B6A34FD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6" creationId="{781A91EA-EFFF-15E9-03FF-8D92E621F2F4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7" creationId="{C29F36CD-26E6-A82F-5AC1-8071E97BBE4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8" creationId="{38914EFF-4A1C-1900-31D8-76D76E1AA83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59" creationId="{87C5EB53-BFAA-5ECB-704B-4BB93FF9984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0" creationId="{55C9AC5E-0E29-0251-D23A-D6F96CFBB6B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2" creationId="{839F053C-0EE9-7326-F2AD-3C2591B6278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3" creationId="{1DD24ABF-F571-915D-E0D0-F2EF87F010C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4" creationId="{40BB3935-C86F-F8C9-B8D7-06445F807DE0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5" creationId="{CED1B73D-C226-0C59-0B8B-3836C79D743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6" creationId="{86F7DB38-9CD7-03D0-772C-CBBD4C4663E9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67" creationId="{8489A0FD-24A7-B72B-3FE2-801C6E25741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68" creationId="{014E3B81-E825-6036-8EA2-3478C9B3017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0" creationId="{2FEB3C17-96FA-EB9C-26EA-C8AACC567A8E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1" creationId="{2DA36DF5-711D-2870-F3EA-51CBE2E0207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2" creationId="{103CD833-5206-0E1F-5062-F1692F8DC88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3" creationId="{112F5636-8486-E4EB-11C7-918D36E3558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4" creationId="{C05EF4C4-A946-DD0F-0A82-1A672BC2276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5" creationId="{1472ADBB-D995-E0EF-74AD-CA11776273B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76" creationId="{860D656B-BD30-2361-C4AD-76556227E1A6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8" creationId="{4D5F07B6-56BD-2355-8D16-03D28C73F35C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79" creationId="{89C846B7-892B-6A41-1E08-E86EFA234051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0" creationId="{FC67E62B-479E-75C6-DBCE-435A5D8AAC6A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1" creationId="{7C499817-A8C4-8408-3DC9-0A6039B7D543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2" creationId="{A1FF98CE-707C-1920-45E4-F782D7667952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3" creationId="{B01C213F-DD49-B83E-8640-EAD3A4C28BD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84" creationId="{2900F11F-B619-6170-5815-9B5C9AF4EB9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5" creationId="{4A9AA7FA-AB53-F5F7-36FD-F9B2FC109B6B}"/>
          </ac:spMkLst>
        </pc:spChg>
        <pc:spChg chg="mod">
          <ac:chgData name="Jazz Binding" userId="74e1742e-566f-4d18-bab9-8025d732ef9c" providerId="ADAL" clId="{10D6714E-DDEF-4BEA-8C91-F1750C742C91}" dt="2024-11-19T09:22:23.354" v="644" actId="207"/>
          <ac:spMkLst>
            <pc:docMk/>
            <pc:sldMk cId="2246403665" sldId="259"/>
            <ac:spMk id="586" creationId="{C9F64990-5DCB-109B-C26D-B03B6E5E436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87" creationId="{06B7ED28-5EB9-3BD9-DA1D-4554DBDAE5C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88" creationId="{0F6CDF00-7725-1027-CCF0-AD944A4A0B1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89" creationId="{F2DB98FB-881D-B772-4575-43E700CE3D1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0" creationId="{6C3E76C6-7B2B-D962-114D-61756B44B25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1" creationId="{3EADD272-8A57-BCDA-DF16-94946112E3E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2" creationId="{7D673202-92B5-8212-D1B7-B1C1B473BBA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3" creationId="{510615BD-3AE8-9755-82BE-E72B1D91432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4" creationId="{94F43349-84B4-D39C-773B-D5827369DB0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5" creationId="{CC8D13C7-40EA-641B-4F49-FF47E851FED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6" creationId="{9CF21C60-3B7A-098C-9461-4E1CD99EAA7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7" creationId="{D8040082-1DFC-81F7-A82E-E48CB67E1F8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8" creationId="{2FFD00E0-79E2-560C-6598-53D7AC149A1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599" creationId="{77AB1628-B3F2-D7BB-2C73-16EADA2DE2D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0" creationId="{8D8330A2-EC52-EDCB-1981-BEC8AA44BAE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1" creationId="{BB836E4C-84EE-A823-460E-4E0BDC3B6C4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2" creationId="{F27D5223-2DDF-584C-D0DD-FEF6AED7320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3" creationId="{2E6B1428-655A-ECE3-CA5C-40C452615FC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4" creationId="{08C768DE-D7CD-4CB1-6B2F-66F47F16BD8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5" creationId="{AB6E7324-ED58-9FE6-2295-184B1F86FB7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6" creationId="{9F716CBE-387F-6000-2DAC-4A79484C4BD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7" creationId="{189C843E-01B1-413D-0E00-C5EB18C277A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8" creationId="{FAF576B7-BCE8-B736-31FC-E8CDDD1DB7C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09" creationId="{34737B70-33B0-F149-2DBB-1526B521097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0" creationId="{B45C8665-E679-66C6-8493-2BBDDBB74A5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1" creationId="{BE5329BB-E2AB-326D-1E5A-F3498D0A029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2" creationId="{892FD2DC-3423-FEDC-7880-AE8A8DD7958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3" creationId="{132C2003-7918-8E61-2A0B-B18C5D8BA42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4" creationId="{1E7E2CD2-ECF8-D2F3-F38A-D8F5117C49C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5" creationId="{CC3C4C22-976C-A10E-8A94-86A749E956D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6" creationId="{62F4DED2-6E32-C8CA-BEB5-1C8B3A19AAF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7" creationId="{005B8B95-0CB8-EEDD-5929-ED2B6A10E8C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8" creationId="{10449DE8-86D3-AE45-70BE-01C325AC403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19" creationId="{80B4C0F6-7581-011D-E60B-2065555FBDC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0" creationId="{A41E4AF7-377A-73A7-8E82-BF46644EA75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1" creationId="{24505437-D1D2-8D5A-1FC4-4C01BF195F9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2" creationId="{61D983A0-52C8-C599-7CB6-3A8D861170D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3" creationId="{FC2D1A89-03CC-5F1F-0481-4342B94AFF8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4" creationId="{011035C3-2320-5DB7-0226-3194FC3513E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5" creationId="{13E1E1E6-9DD7-C7D2-4DAA-881883ACF5C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6" creationId="{7E57F190-4663-609B-08C5-0D7574FFA2C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7" creationId="{6F89D248-716C-8AE4-C6A5-935D3FABF25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8" creationId="{655840D2-9AB7-221B-FA30-DDA00B75440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29" creationId="{6071B93D-3B03-C041-EAE3-B9F2BC3DDFA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0" creationId="{572B4211-D3F1-06A2-51FC-CD7BAAF83FB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2" creationId="{E12DFEE0-0532-4F3D-D1F6-D3AFB8C0559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3" creationId="{5FE0B3E4-1A6A-8548-23F3-B83EAA84D0A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4" creationId="{B3E81294-D2CB-073B-6B32-8ED3A462AFA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5" creationId="{F52B5231-9174-D079-5F03-E58536E2F9F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6" creationId="{DC8ED84E-4D4D-C112-943D-77800D824B2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7" creationId="{8878B0F9-5306-A7EA-E711-41A23B06671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38" creationId="{A26F17CE-F243-5029-A1A8-4D863EDE597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41" creationId="{5E76F0FF-7A78-4F17-C68A-178AEE0545D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43" creationId="{36B47B3A-AD10-29F8-AFD4-8D1BD248C4A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44" creationId="{091F2213-49B9-7154-FDB7-F931C538049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46" creationId="{3CBF44D7-C026-11AD-CB86-70537E7CD14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48" creationId="{BEAC9207-6873-F838-5A5C-F2D7BEC1798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49" creationId="{DF987E2D-2981-39F6-4B46-DEFC8D31F5F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51" creationId="{D259F7C1-0B58-7B7E-CEF7-23AE9E3F271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53" creationId="{9F840A8E-5165-FE42-8138-CAA4D5C9989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54" creationId="{DF24C0C3-71A8-2003-BAC1-DE06A0B5F6F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56" creationId="{BED9FF65-66AC-2FF8-48A7-A0AB76DC87A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58" creationId="{998580BC-9BB7-BFDD-EFBF-B38C88530F8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59" creationId="{58B86C7E-A35A-D288-87C8-87543719A71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61" creationId="{C6BB292C-B6C4-CE83-A899-0242B9A735E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62" creationId="{1A54E081-51E4-FAB7-4C19-DEFDFE9B1F8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63" creationId="{41DE2E26-E302-F27E-64C8-9A7643D9756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64" creationId="{26898A8F-A6E7-79BA-8B7B-549DAFD264CF}"/>
          </ac:spMkLst>
        </pc:spChg>
        <pc:spChg chg="mod topLvl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65" creationId="{58DCC2FE-B930-8AA2-B13E-613895B5F41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67" creationId="{B9C6CC65-FB59-B735-5114-3EA28C865F2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71" creationId="{F0B14530-B8C9-777E-BB06-447F270978B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72" creationId="{EE496F47-95F5-BD21-D6D7-A285599E0BC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73" creationId="{F320F862-3DD9-57CE-062D-2B3A2EE2DF0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76" creationId="{58B8A6BC-F03C-C4B3-215D-5612CB6B9EA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77" creationId="{6211B4A0-F26C-D8DF-0D63-8FA6AC4A641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78" creationId="{6EB6CB5A-5960-6BC9-D9B4-B88CFED5362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1" creationId="{564C88B7-48FA-984D-DAB9-AF27DB41E11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2" creationId="{F29D42AA-5035-AD6B-9EC4-39FDB20FC6A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3" creationId="{E048E808-6D30-BD75-883E-9DCCAA822D4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4" creationId="{D7F20B26-718E-2EA0-16D3-60E70FFA7F4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7" creationId="{01A2FE27-29F5-00B8-E6B3-ED5F3D62E15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8" creationId="{0D30D828-3017-B340-D61F-D443822D23F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89" creationId="{DBD820D7-7CB9-9EA4-9B26-044077EE0BB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91" creationId="{5CCFB508-25AC-303A-B287-30C261E0343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92" creationId="{CB116B92-C848-3493-02F4-8C2C5A9AF62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93" creationId="{66D0765C-44A7-44A7-9A88-C6CE900452D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94" creationId="{43B48E25-69C1-6B0E-8058-A55F3EA855D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95" creationId="{65790C3F-DBE7-2073-6703-6C24136E837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696" creationId="{F05CF66E-2C11-C026-16DA-DE0EE22EF63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0" creationId="{70E81281-149F-27B8-467E-F637426D094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2" creationId="{7FBEF6F7-7992-126C-FA25-47F4A3AD289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3" creationId="{588F0277-AD95-24B1-AF72-3F9338AD0EF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6" creationId="{4535891F-2020-11B3-F79E-F605E7161BD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7" creationId="{E4D98BA4-3EF3-509D-5CD2-70C359246E9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8" creationId="{0C63CD2E-6690-23A4-49C7-341B88F1DBA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09" creationId="{A6701B2C-F78C-9F3D-64F0-8549EEA5CBB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12" creationId="{0EBB1406-B1AD-DC29-0AAA-72CFB9839F2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14" creationId="{85F40EFB-B64B-7FFC-79D8-BC062FD9156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15" creationId="{175813B1-3A79-A1EA-BDDA-37C151CC0DB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18" creationId="{7C21501C-708C-5174-D1FD-DF026443769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19" creationId="{04989F91-DC4F-7E80-CF28-10B58E710D0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0" creationId="{CC020148-F1BC-3DD4-F8A5-B44BD26C279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1" creationId="{68A9F8B1-C203-B5E8-FE91-D8D115DAAD2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2" creationId="{7560E43E-E241-3F85-E8F9-7BB98914F5D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3" creationId="{B3717508-550D-499A-08D0-679D147E875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4" creationId="{49617135-91D1-A982-5322-D7F93127667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5" creationId="{23063C77-DC36-372A-AE09-B50F21B7E7D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6" creationId="{A7C0FCED-6912-21BC-C67D-7F531E1E252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8" creationId="{557E5602-58F2-101F-8B21-47FFC836405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29" creationId="{81C81DD5-A1F4-22DF-9546-F04483084B6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0" creationId="{89628CCA-AB11-95F0-80B9-011E57E2467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1" creationId="{83851560-7E4C-D74E-4188-E52F5136785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2" creationId="{DAE11D30-8826-B4A1-1059-8AE0848E762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4" creationId="{6C428D19-F947-05A0-9E9B-31097EE124E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5" creationId="{A9383031-779E-ACA9-1C11-D29FFD11611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7" creationId="{3CE5DEED-E24C-9FFA-F71B-779C9F00BE3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8" creationId="{9E2FE3B6-DBEB-68FF-4C84-CD0D7DFA956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39" creationId="{0688C865-88CC-925E-A6A8-E46D49D20E1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0" creationId="{3D302AA6-EF56-E233-4530-C2038F46573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1" creationId="{630015B5-E9F3-781B-97BE-42F0EE3074B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2" creationId="{5B108FD6-D985-F21E-CE67-CACF659C892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3" creationId="{58111203-F29D-51FD-83CC-3D1594A045A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5" creationId="{EFBA25E5-516D-A175-49A2-6263F85D5F3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6" creationId="{AFCEDAAC-F50C-6558-3E14-47EF35C6B4B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7" creationId="{5601283E-DF21-F0DE-BEFB-71BCF493581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8" creationId="{9EB8562E-AAFB-A10B-11BB-BE87CFEF7F6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49" creationId="{14972A37-5C92-3720-1FB1-9962794E6BD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0" creationId="{29011CA9-65E0-CB5D-565A-5EF2D6337FA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2" creationId="{B3FC6AA2-B4CF-395A-2638-CA63A2E4E28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3" creationId="{A06A737C-B127-92DD-D83E-44CBBDC585E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4" creationId="{F7B18E3D-82C0-AA70-A1D7-B28B92EA369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5" creationId="{F224CFC4-A9F0-FD4C-7AB5-B6F00464BCE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6" creationId="{4BB27A7C-7CF8-2281-C42F-82782E58519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7" creationId="{4959F29D-2D28-6670-1878-CC060D0E841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8" creationId="{589D421B-D5BE-D07D-CF92-275095CF5F4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59" creationId="{A604E896-0735-7513-9B5A-C80364B513D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60" creationId="{A406A828-2C18-9AAF-9AD7-9B795DFC770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63" creationId="{DE55CB1E-DD1C-F9C1-5DBC-CAF272F6AF0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64" creationId="{0B410BB1-1972-6F19-D308-260C68FDAA9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65" creationId="{809980D2-D588-8F71-F022-74E7837C869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66" creationId="{F6FBED62-E583-9608-8E99-074AEF11D89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69" creationId="{0B6001E3-8F45-1B2E-95A0-ADB4A73AA01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0" creationId="{7EEE2542-898A-BCB0-46F2-7A99F7A4472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1" creationId="{03735800-2406-4B1B-7E8F-5DA3F387D9C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2" creationId="{F4F4473E-3139-02AC-F82C-1552F132068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4" creationId="{B5058D74-12B8-D5F9-8176-D81F5A57813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5" creationId="{72D91F91-46F6-793C-69F1-B25F0614E2D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6" creationId="{43278E39-FE43-F5EB-5BBB-B5204A03694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7" creationId="{3653E3D7-68D3-E1FD-F496-1CC5913E233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8" creationId="{276470B6-DE42-1D21-6A1E-AE450512542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79" creationId="{53526B71-F64B-2FCB-4415-6C1C49F6D91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0" creationId="{9FB9FCDE-0958-0C05-B8F4-5E2AACE934E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1" creationId="{B8DD3FA9-E75D-1BAE-8F82-6E69458B0FC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2" creationId="{C4306352-B46A-E5E1-80C9-447F1DF04B5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5" creationId="{47DD197C-B8C7-335D-83CE-40DF6F0AD1F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6" creationId="{82248F46-3D0F-9FEC-B244-0ECDE6F9F2C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7" creationId="{D7E2FA3A-5F77-D42E-DE0E-A68F0EB854C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88" creationId="{DCA27234-42AF-205A-959F-1B5D9F16962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1" creationId="{714624E3-2307-F17C-2188-546AF4A5834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2" creationId="{53F157F7-5E8F-60D6-DCE9-BDDEF5CD3C8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3" creationId="{81D57E39-E1E3-0551-C8A3-8D92128F510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4" creationId="{DE266477-3F72-285E-F944-DA0528BB6B6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5" creationId="{7B62D735-5D1C-0113-F5F8-27FB257D465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7" creationId="{B35BDA0C-D472-AD1B-BCEB-7B4A086C980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798" creationId="{6DB0971D-D41B-F432-C08F-CF949B647E6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0" creationId="{B7895A95-ED0B-0B4E-C989-15A96AD80F9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1" creationId="{99898E66-A21D-606B-22FA-B603A8448BC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3" creationId="{336F8D95-5DB8-1B37-B11F-BA1899BE476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4" creationId="{251BF8CF-71CE-2D4C-08F9-881576451F8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5" creationId="{28B9537B-1DFF-E346-4CD3-8F6505724D0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7" creationId="{492452C5-FDEF-21D6-C56A-199AB0904D3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08" creationId="{1BA4002D-6EC9-9FE9-A689-2B83F2059C0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0" creationId="{D8F833A2-F1BE-3226-0C31-710312660D5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1" creationId="{0E064479-435D-2697-3F64-7D5175F17D7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2" creationId="{4F7065DB-ED5F-8D5A-84A2-02DC21EC40E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3" creationId="{25005AF2-62B6-F03D-DC4E-79AC1A473E9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4" creationId="{9F2B89A2-C89A-3648-D026-B20E42794E1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5" creationId="{21B93D50-3F14-FB42-7300-82E28935798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7" creationId="{9B28D6F7-4230-451D-D3D2-CA42E25E70E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18" creationId="{854A9A08-94F5-0BC6-2103-8A545F40EC6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20" creationId="{2B6B25D0-0F56-89B4-C82E-D5A7C4A4EF9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21" creationId="{52A5EA03-DD8A-9071-F276-090498DE757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22" creationId="{57C72D70-0FE4-69FE-BBFC-77FD77E2321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24" creationId="{EE5D675D-70EE-6608-E035-DA5D173625E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26" creationId="{C8E2AD16-B5C4-37F4-67E3-5E7B3565C0F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27" creationId="{9B7E1E4E-E913-6AF2-01D4-E9F809F72F4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0" creationId="{79F8B42F-C3E3-B2C1-FA62-657C51B4C8C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1" creationId="{FBDDEFFA-70D2-D52D-1751-18652EDAB91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2" creationId="{2629C327-C5A3-4829-50E9-DCF325F81AD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3" creationId="{ED72CC79-B027-2203-C881-8773E667ACA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4" creationId="{A7F6DA1C-D82B-7BE6-77CF-0E2E452FE5B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7" creationId="{7C7ECB5B-D8D6-572D-5431-3BBB1C263AF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8" creationId="{2D352F43-B147-4B1A-5040-4B022CD294A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39" creationId="{BF2D9920-26A1-90EC-A957-B5BF13F1003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40" creationId="{86DB257B-58C6-901B-D6E4-D6C0B8B45C0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41" creationId="{D13D26DD-A135-92B8-807A-83E8602DBB9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42" creationId="{F324C9F4-0725-2442-C0A3-AA4D53E7855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45" creationId="{8DBB4E18-FEA6-E913-4924-EEDA4A1383C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46" creationId="{489C893C-E294-5B0A-7A1E-12F0D3C0FD2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47" creationId="{9AC3EE3B-151C-905C-F786-3E4CFB46D81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0" creationId="{A0BA6599-A593-4D7A-1962-4D4C7FF46C5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1" creationId="{380209C9-1F7B-9A92-9028-967C73CFAD9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2" creationId="{C56C4AE0-7F66-580A-DF29-10416081ED8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3" creationId="{F1C3421A-F70A-7789-1DBF-A6A73EAA504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6" creationId="{B3C9E3E9-377C-FDFA-2634-B3D38DA0EFC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7" creationId="{67FB2C2E-2504-E522-BC59-CA68ADA6E9C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8" creationId="{E7263CD9-129C-7E70-9084-C4F3E11B749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59" creationId="{1C49E209-0FDC-0A13-A82B-164C8659B0A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0" creationId="{1F331DB8-901E-3F44-054C-C918F9C5F51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1" creationId="{A78393C6-1792-DBBD-611F-FF6D67E8474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3" creationId="{FFBBBFDA-93C8-0A3A-1B0F-E06139055B8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4" creationId="{938A5B1F-E2CD-7033-F5AC-72A50E01080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5" creationId="{8D57A024-BA53-A794-E03D-D71915ADD2A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6" creationId="{5FF4AD65-69EF-7A2E-D67B-76581BDFE0D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7" creationId="{A3306BD1-37ED-9030-1929-C62FD67D8C9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68" creationId="{69122433-F19A-E5B9-1DF9-5B5656262E3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0" creationId="{592B8424-DD15-FBA9-52A6-8E9D37CAF62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1" creationId="{9CDB549A-CF2A-B514-A62C-FBE98B11EEE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2" creationId="{5E42F9AE-2264-0588-AA98-6D4224AED03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3" creationId="{B47B9B10-DDAF-DB9E-4A91-61F501B26B7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4" creationId="{68D5DB7E-9E9B-DDBB-7FA8-74C63E26CA7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5" creationId="{02F26B93-2165-B54E-E6EE-CAF6B1CD266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6" creationId="{FC9FC9D4-70E8-D821-A0AC-DA0F27DAEAD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7" creationId="{D31AFDE7-DDCF-F2A0-9A64-E8AB95CE324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8" creationId="{ABFD3B65-500D-9010-535C-8194CECCAEC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79" creationId="{612CF49C-86DC-C847-E900-951A9352C73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0" creationId="{659C63F7-F20A-CD07-93D8-8E01B51C77B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1" creationId="{5796C8B0-CE82-AADA-4CAF-42496876A3C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2" creationId="{7D6C52EE-10BB-E4F4-230A-259283C0C3E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3" creationId="{ECE107DA-7968-6AB9-7B10-431155E041B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4" creationId="{372C9CE6-88EF-8EF1-9D1B-F5F1686A136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5" creationId="{50A56834-EC85-71DC-6495-2BB84A136BE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6" creationId="{4E0CF598-B06D-826E-4956-F0D3D35162F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7" creationId="{82DCE9B0-A7D0-7AA6-5D1D-9671B30528C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8" creationId="{88E2169A-6C19-E698-BFF3-6F5E493647E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89" creationId="{A793C1D6-DADA-EA71-6CA8-2CD361E237C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92" creationId="{6136D9C2-B426-8634-61C6-3FBE21CFB5C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93" creationId="{C4BBCBDF-5C59-511F-3AAE-B02F5FFB976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94" creationId="{24455401-6932-643A-1D7A-AD8CBF3D43D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95" creationId="{72106C9D-95AE-9E37-FA08-22F715BFA0F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98" creationId="{EADBC7D1-9C82-1C94-DE0A-1A4B85CCE3D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899" creationId="{3C6366A8-9B6B-99E6-6209-EB15C7A96E4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0" creationId="{7B9496C8-5367-4FB8-4BB4-040479C09E52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1" creationId="{F0DD6267-B38F-6E35-4D60-1462991C9AD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3" creationId="{FA860846-DB54-EF7C-FC28-E40B966FCF9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4" creationId="{42574515-CCA2-A885-BBE6-24340D06D79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6" creationId="{C95F29EB-C9A3-2317-A408-7BBD38529FA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7" creationId="{D9000471-AF28-02C1-30B0-FBF5001E1A4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08" creationId="{A263C746-AD1B-E84E-6AB6-2C5D4CBB7C8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11" creationId="{1128CC36-6147-F63A-7CB1-38946CA2991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12" creationId="{BEE25037-9D85-B140-7C8C-07E173C2268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14" creationId="{075A6B2A-9BE7-4C6B-32BB-B3DF1005022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15" creationId="{59F468B2-928D-3B49-35BA-4E91A9DAE08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16" creationId="{9E0C78A7-3DC5-877C-C3DB-4FC4C84B03D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17" creationId="{8496AF01-94D3-C629-27E6-38F256C8A79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1" creationId="{532C0718-47A6-1C43-08E6-FF6991F670E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2" creationId="{5DBF4FC0-7EC9-2114-F2C2-8E87BB01409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3" creationId="{6BA5892B-2C2A-370C-5B3A-A80659EE630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4" creationId="{EEE51BFE-49A9-B9F7-E4EB-03844BB7A0A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5" creationId="{5168D455-F4B6-6B7C-AF87-E8BC4ECE63A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6" creationId="{E8C2A6A2-E08E-6FB3-0131-BBBD24D3CCA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8" creationId="{222B9CDD-649E-DC3A-52D3-258A3C2CE26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29" creationId="{565719AE-E11F-E475-FFF3-A37956EF9F6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0" creationId="{26DDF1B4-BA49-4068-2CC8-49661276EA4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1" creationId="{644271F1-4E24-5942-C7CE-8A58E5EEF87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2" creationId="{C0D36853-01AA-EBF4-E4E4-16709768C26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3" creationId="{CAA2B5D4-1C86-9363-5B77-A834032098C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4" creationId="{22A2BDAE-4FA2-4427-8058-499BD492B21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5" creationId="{042A26CF-6ACA-44A3-B917-623D1C30723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6" creationId="{6EBC414E-6AB2-2C73-2807-6E9B26BA128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7" creationId="{B56F4419-54FF-2C82-FC04-5A8C5AFDABC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39" creationId="{A16A3511-BDEB-A0A0-250D-B81AEEB9199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0" creationId="{D1A32BD9-4259-B125-4A9B-FAE6CB823D3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1" creationId="{9A6E7835-B746-CE1A-F145-9ED29054575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2" creationId="{97EE2A58-18E4-6065-A41B-63DF126989F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3" creationId="{89FC39D8-5631-3CFA-FFE3-254C9434A85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6" creationId="{8232E4F1-B1EA-49F9-A483-96EB5ACAA3C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7" creationId="{D486B7FD-1C24-AA90-0880-812B9120886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49" creationId="{B42AC9DD-4786-EE90-AB8D-F89EAD1E677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0" creationId="{D093AC66-1D81-93AA-ED99-E1D5E5F60AF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1" creationId="{B97E4E60-FD28-8E75-5ED5-E9F01ED1C5B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2" creationId="{711CC165-BABD-36E1-4D82-DB367314C39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5" creationId="{DC4B09A4-598E-7883-4B07-D08DFE13234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6" creationId="{E9887561-04D8-15C8-2E8C-FE6A0A2408A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7" creationId="{698A4094-4B10-491C-DA1F-DE4B5F67D93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8" creationId="{168C32A8-BB17-79E0-AD66-FC2D52A056A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59" creationId="{274BEAF3-6D55-81DD-1BC5-C2D4EDEBC5F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0" creationId="{039616B4-CBA4-A06F-ABE6-B1A6DFE7EC7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2" creationId="{E30458BE-8251-C094-702A-A0A178DD9E9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3" creationId="{43631E36-0040-A6B6-9A2E-A4F0AE59F90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4" creationId="{703BAF5D-41B8-AA15-814B-BF8F3E16FE3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6" creationId="{0B9208C8-91CE-37EF-BDE1-8C3EC3F2AE2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7" creationId="{E0A26BDE-B611-F6F4-B7D8-1549F2DA062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69" creationId="{D9A1726E-F589-95C1-2A0E-FB98853B271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0" creationId="{0E97E8DA-61F8-874A-DF74-A3B79784F16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1" creationId="{91D75306-0C9E-F202-9E0D-A291FC604B3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2" creationId="{30E26790-CD44-EE71-5FB8-C903AB92C72E}"/>
          </ac:spMkLst>
        </pc:spChg>
        <pc:spChg chg="mod topLvl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3" creationId="{5F3FA907-8DED-1A16-8A19-A3AD5FBEE3B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6" creationId="{BC11FEE3-0176-DEBC-CB8C-E60C4346406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7" creationId="{6EE68DD0-CA75-8368-C7DF-32915DED745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8" creationId="{CE24C093-56F2-36A0-363B-2DF7ED4023A0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79" creationId="{B7D3687E-DDCD-0F22-B366-2D17DB864C6E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80" creationId="{0039FF75-E594-8D1D-EC22-E2CB09CA298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82" creationId="{28BE2C69-6F2E-99DD-8D7E-87E85C905B58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83" creationId="{8713A2B5-19A4-EB91-0AC3-612FCE21617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84" creationId="{5D2F3F13-BDA4-BFE8-DBE6-3112B7DF13D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86" creationId="{AF25132F-12A9-D740-E7BC-538625795F85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89" creationId="{E2F4F235-5952-2E77-59C9-DFFFA741AB6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0" creationId="{FEC4F6AC-85B3-3450-58E5-2497F4DFC33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1" creationId="{430000D8-C33B-54AC-960E-C0C84FA915C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2" creationId="{094713FA-E72C-583C-713C-2F368EFCABF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5" creationId="{5660059E-B82D-1D72-F2C2-428692C9BC6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6" creationId="{C256CBAC-4233-15ED-B4BB-449C2887B4F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8" creationId="{FB6F54FF-6DDE-73B6-CE6B-C959AAC6F31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999" creationId="{B0061E47-9071-F2E0-649B-6D2624F94483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1" creationId="{E0F70E68-0574-1B12-F35A-73BBF0FD44F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2" creationId="{AF92E1A9-2EE3-09D6-A5D6-4AC7558C23DC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3" creationId="{BB219B41-4D5C-829A-8ADC-D1C9472A1A9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4" creationId="{0440692C-AECF-D178-615D-B57B79D39434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5" creationId="{D62036B7-9EA7-ED4B-7C1E-43FBC20B384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6" creationId="{E565DC06-205A-7347-E166-D95FF9D800CB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8" creationId="{61861583-C2EB-B87A-8E14-D1F45B040197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09" creationId="{7E8F9DAA-729F-A821-302A-49DC7A7A6E1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0" creationId="{207F5F50-DE0E-B4DB-88DC-4F094D5D749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1" creationId="{97D1AEB2-A9F6-AA0F-FD3E-961E6E85D5FA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2" creationId="{94A6A35F-FAC5-8BEF-DD7E-E2A6956B63FD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3" creationId="{8D7F12D9-5479-1308-2A3F-665E21078D2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5" creationId="{2C8DF17E-CE9F-3FE9-818B-42397D6675C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6" creationId="{8D317174-FF89-F487-500C-FB3BF19FC14F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7" creationId="{7990688D-01C6-6A75-7BE0-3C2963836316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8" creationId="{D751D1BD-0007-BBFB-2A77-C1641CD6F901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19" creationId="{DB913AF0-B663-0144-6D74-6D7CD02622D9}"/>
          </ac:spMkLst>
        </pc:spChg>
        <pc:spChg chg="mod">
          <ac:chgData name="Jazz Binding" userId="74e1742e-566f-4d18-bab9-8025d732ef9c" providerId="ADAL" clId="{10D6714E-DDEF-4BEA-8C91-F1750C742C91}" dt="2024-11-19T09:03:15.309" v="263" actId="165"/>
          <ac:spMkLst>
            <pc:docMk/>
            <pc:sldMk cId="2246403665" sldId="259"/>
            <ac:spMk id="1020" creationId="{4A9E0043-E14C-D770-3E0A-28037EE13C8D}"/>
          </ac:spMkLst>
        </pc:spChg>
        <pc:spChg chg="add mod ord">
          <ac:chgData name="Jazz Binding" userId="74e1742e-566f-4d18-bab9-8025d732ef9c" providerId="ADAL" clId="{10D6714E-DDEF-4BEA-8C91-F1750C742C91}" dt="2024-11-19T09:26:36.980" v="774"/>
          <ac:spMkLst>
            <pc:docMk/>
            <pc:sldMk cId="2246403665" sldId="259"/>
            <ac:spMk id="1080" creationId="{A7DE4C71-46AD-20BC-0672-1E851D18162C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2" creationId="{8AD962C8-3025-83F6-4671-F096B6694580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3" creationId="{4EF55A8D-FE46-DC72-0627-D27D7C0A8C25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4" creationId="{2C06CDF7-7D18-EEDA-13DF-9463E5437EDA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5" creationId="{AE0A4B34-493E-2BCE-3152-97CFC3C1CECE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6" creationId="{87C5CC05-F799-5133-99C5-3ABF35381366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7" creationId="{2F8DBB2A-CE21-8C69-2539-97AFF127267C}"/>
          </ac:spMkLst>
        </pc:spChg>
        <pc:spChg chg="mod">
          <ac:chgData name="Jazz Binding" userId="74e1742e-566f-4d18-bab9-8025d732ef9c" providerId="ADAL" clId="{10D6714E-DDEF-4BEA-8C91-F1750C742C91}" dt="2024-11-19T09:27:00.023" v="778"/>
          <ac:spMkLst>
            <pc:docMk/>
            <pc:sldMk cId="2246403665" sldId="259"/>
            <ac:spMk id="1088" creationId="{C58AF194-F234-1AFB-C4F5-C6A4F8631515}"/>
          </ac:spMkLst>
        </pc:spChg>
        <pc:grpChg chg="add mod">
          <ac:chgData name="Jazz Binding" userId="74e1742e-566f-4d18-bab9-8025d732ef9c" providerId="ADAL" clId="{10D6714E-DDEF-4BEA-8C91-F1750C742C91}" dt="2024-11-19T09:02:34.610" v="245" actId="164"/>
          <ac:grpSpMkLst>
            <pc:docMk/>
            <pc:sldMk cId="2246403665" sldId="259"/>
            <ac:grpSpMk id="5" creationId="{0923877D-7840-01BA-4C3E-23076E143863}"/>
          </ac:grpSpMkLst>
        </pc:grpChg>
        <pc:grpChg chg="add del mod">
          <ac:chgData name="Jazz Binding" userId="74e1742e-566f-4d18-bab9-8025d732ef9c" providerId="ADAL" clId="{10D6714E-DDEF-4BEA-8C91-F1750C742C91}" dt="2024-11-19T09:03:27.641" v="267" actId="165"/>
          <ac:grpSpMkLst>
            <pc:docMk/>
            <pc:sldMk cId="2246403665" sldId="259"/>
            <ac:grpSpMk id="6" creationId="{2C0C3435-C314-F626-547C-FA09965B21CD}"/>
          </ac:grpSpMkLst>
        </pc:grpChg>
        <pc:grpChg chg="add del mod">
          <ac:chgData name="Jazz Binding" userId="74e1742e-566f-4d18-bab9-8025d732ef9c" providerId="ADAL" clId="{10D6714E-DDEF-4BEA-8C91-F1750C742C91}" dt="2024-11-19T09:03:16.965" v="264" actId="478"/>
          <ac:grpSpMkLst>
            <pc:docMk/>
            <pc:sldMk cId="2246403665" sldId="259"/>
            <ac:grpSpMk id="7" creationId="{B16AD4AF-6BFE-54CD-96A8-2E03E22C2C40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" creationId="{B9995179-3D39-DA3F-241B-7D1D4BCCBE26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6" creationId="{E2A5360F-E343-5CD6-1F33-0F7C4A102F39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4" creationId="{414D3DD3-7E1A-0C2B-A244-22D74BE57F4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5" creationId="{E2753BE4-B0E6-23B7-0537-2787597F2A9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" creationId="{BDB8FD70-2109-2904-7655-65B1EC764E9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5" creationId="{BB3DC115-C527-A985-3FBB-FADF652D4E40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4" creationId="{BF38B980-E789-6A3D-1171-6A314DB7CDB3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2" creationId="{6CD19C17-EF90-E594-598F-E74CEF0E9031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3" creationId="{554D2EC8-2D58-BF5A-4FE3-A524D07CFA2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6" creationId="{657A5CBE-042F-D46C-9451-30974956806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9" creationId="{DC8F47C1-5C58-DA2B-1756-411D52B21E91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63" creationId="{075800E4-95A0-906A-6E79-B567BD041A29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68" creationId="{738A9C76-231A-0C33-3F73-70D8D989B359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73" creationId="{BA84EFDF-0F5D-D3A6-2BB4-71A504B0F16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74" creationId="{BBDD2FED-5099-1CD3-59D4-3262DAA421C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81" creationId="{7F7F816D-D14E-B6D3-47C4-78BEB0F7B177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88" creationId="{EF06CF38-F7E4-C72A-F853-BD8917A55E5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89" creationId="{15BE40C6-18AF-D9FB-A263-14FCEAF04F6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96" creationId="{DFEE890D-AE85-3356-BE11-FD9E5F55C816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03" creationId="{FFAE2F99-0391-3CD6-6D3B-4B1DAA4878A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04" creationId="{F3FAC368-FF7B-CCE1-047F-4867C559475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11" creationId="{8FFF09FF-82BC-A6E8-4A57-D3043FB38D2D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119" creationId="{9E64188B-B218-728E-47EC-4848E9AE3F4E}"/>
          </ac:grpSpMkLst>
        </pc:grpChg>
        <pc:grpChg chg="del mod ord topLvl">
          <ac:chgData name="Jazz Binding" userId="74e1742e-566f-4d18-bab9-8025d732ef9c" providerId="ADAL" clId="{10D6714E-DDEF-4BEA-8C91-F1750C742C91}" dt="2024-11-19T09:03:46.376" v="325" actId="478"/>
          <ac:grpSpMkLst>
            <pc:docMk/>
            <pc:sldMk cId="2246403665" sldId="259"/>
            <ac:grpSpMk id="126" creationId="{08760A6D-AD40-483A-AFD7-EFAB8A9215C9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33" creationId="{643D73CA-5265-FC49-FAC4-5E6F332A3533}"/>
          </ac:grpSpMkLst>
        </pc:grpChg>
        <pc:grpChg chg="mod topLvl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40" creationId="{836E9FBE-866E-2C96-5EA6-B83DA1F789F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41" creationId="{AEC58EF4-52FF-EE83-7905-E019A4DBE96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42" creationId="{4BAAE7ED-9B2D-A8FA-079C-6911D1AB400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49" creationId="{6DD2493A-703F-9CB2-F976-36FEADDCA10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57" creationId="{4435072E-076D-157A-879D-6922ABF9746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66" creationId="{1D35A2F9-077C-45A2-1D34-36635133556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67" creationId="{C61062E6-8417-A4AD-B101-C3BEFC186C9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69" creationId="{8C547000-209C-2DAF-AF2C-B8D092774EB1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72" creationId="{98623540-52C5-892E-EF43-5493EB5D6A8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74" creationId="{515B8606-8899-B4B3-279E-70A328426DD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77" creationId="{708EE32B-06AA-E6F1-4B8A-035F65EE805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79" creationId="{A9118BB5-F78A-721B-F8C6-D7C00A70F858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82" creationId="{E27391DB-A053-580A-35C0-A49DC388DC6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84" creationId="{DECE6F31-8D34-76C7-8272-2A5C40811B5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87" creationId="{A2BF9222-ACD2-7BF6-C0D1-79391F9984C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93" creationId="{26BF3615-C3E1-5742-667C-AA7959780BE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95" creationId="{3BE9C9AA-44E3-F35F-7746-A4252C7FE77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96" creationId="{BF288640-DCFB-4784-958B-2332D5B40A7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97" creationId="{503224E6-481F-6831-9BB7-4A915544D5CB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198" creationId="{9181CA08-E947-7148-ED67-673A7BC5528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00" creationId="{F642CBC7-0FA8-D97E-7D21-9D9C3BAC05F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07" creationId="{0B8B2922-99A7-A8CC-9250-AC559A02BE3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09" creationId="{AA848956-23C9-20F4-720E-D2511518556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10" creationId="{1DEB55FB-C469-5762-2721-35EF6801B53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12" creationId="{E2FB226F-9721-0134-A8E3-74675BCF940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19" creationId="{58FCFB74-3357-C072-13CA-1176A75DCB0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20" creationId="{F4D1C9CC-BD83-8C8C-ECC6-7B9F55962CF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22" creationId="{96685D31-BCFB-C62A-F082-729FC9DC42A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31" creationId="{198FB2CF-6EE8-25D6-D8FB-DDD9CE3E93A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32" creationId="{AB002565-D259-DEC5-EB9A-7C69F10C4F60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33" creationId="{89A832A7-F67B-E222-6742-6CC4932073B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36" creationId="{ACD2E56F-68ED-17F8-98EF-6C46ACF10E9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38" creationId="{5AA46CEC-1CA3-712F-91FE-B8F967B1C56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42" creationId="{1FD96FC0-22B9-700D-1593-7E10CF186D6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45" creationId="{7466E137-B67E-C3E8-FC0C-9197F440C36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47" creationId="{C07D6788-0D16-5F96-B2F2-70635E66572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49" creationId="{2D81F56A-6635-A9E9-1F58-E9A383A1CE41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56" creationId="{4706AF0A-A8D5-8CFB-9B56-35BA2D6C589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58" creationId="{0925A361-B860-ADB5-D7F2-5F1E9D0E7FF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60" creationId="{A64AFF96-6C15-3CBD-F9B4-2ADEC1B9BF9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1" creationId="{27D36100-1884-8022-C6D2-E8531435F92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2" creationId="{01B2812B-7525-0AAC-62B3-E1F1A146DB3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3" creationId="{88EBC8AD-B9B0-C681-C58E-97BE502B3F5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5" creationId="{7C670DBC-6338-3A65-EA07-47EB6B120F5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8" creationId="{C1299053-2C44-D60A-A847-846C1520A14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79" creationId="{EBB36479-1EB8-7387-76AB-19B162A10830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84" creationId="{96D4CAE1-13DB-AAE1-ACFA-78C9F8A1193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85" creationId="{350358C9-25C7-28EC-1A7E-8D38BCA569D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87" creationId="{9EE41076-E884-BC24-22D6-024C240407BB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90" creationId="{49EA43D8-98BE-B733-FE7F-FCBCB8F4054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91" creationId="{48A69C15-2D17-98E5-9765-2539A2B074F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296" creationId="{488A2F2D-6AB4-1ADC-0347-62949DF6946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00" creationId="{5965AE6C-53B7-DF27-E4A0-19B60CFF0A7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02" creationId="{75854C7E-3C01-A3BB-2F70-98CE0964279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05" creationId="{EFA34471-631D-388C-2369-6C1D3EEF4A5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06" creationId="{91D985C2-DDFF-0E40-3D25-5DB64782CA3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12" creationId="{C3ACAFC3-AA02-C7A5-FF6C-268870E7215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13" creationId="{23BD2920-4956-73A8-503F-FE300FD0124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20" creationId="{33544439-E107-8116-D231-37A8CD5A36D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21" creationId="{80CCBB91-B724-98F9-2487-0E3A1BB05BA0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25" creationId="{D843BEF3-5B0B-8001-9DE1-02D0B0FC3A4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26" creationId="{6D52D016-9E8F-D679-66C7-88DC9083441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31" creationId="{2CC0BC51-209B-0038-3959-7BE55F5B832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37" creationId="{B60FF95A-478D-0548-3013-D0C50FB571DB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40" creationId="{1FD8ED5D-BC15-EB3F-EF83-DB50367191C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48" creationId="{51828330-AD13-3816-F5F9-361F435689A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55" creationId="{E400516B-CA7E-3148-81F1-11EB3A8FF7C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65" creationId="{F386D252-52EF-8B56-45A2-E5B4A878C90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66" creationId="{F0F5EC63-900D-31B2-9A78-C015A5756E9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71" creationId="{75C11928-17C6-1C6A-20D7-042605E6640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75" creationId="{D27A8AF5-4FAA-A569-F959-A7866E73923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76" creationId="{C50984C9-8463-7BE1-1E36-A9921C022F8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81" creationId="{922B053F-83FE-9575-6C3E-5C468A23D67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91" creationId="{4F9BB445-65C7-CBBE-602A-391552A9E17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92" creationId="{3091D3BA-8C5D-2DF9-7D01-4D7201B9CB2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97" creationId="{FC612037-AEC2-320F-8999-D5EB1EBE2CD0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398" creationId="{0365BF3D-8546-FD82-5775-3503CB2D9D71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04" creationId="{69158137-2B94-7ED4-CF75-AE2BAA6D2A8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07" creationId="{506903A9-0CDE-A4CF-A81B-79199E165F5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10" creationId="{2DDDDF19-94D7-0974-F6AE-E9A13FCDCAA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14" creationId="{AAC375E1-7295-637F-8C4A-3F4C18FA5FF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17" creationId="{5E8E7C0D-C8AA-3C7F-18CD-5FBD509C4558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24" creationId="{E8A3ABCB-D096-DA17-34EA-0A990177469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29" creationId="{22307C67-AB09-1E22-6BC5-B31D9C04672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30" creationId="{CF2EAC8B-0A50-75A4-313F-582D484000C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35" creationId="{BFC77589-86F2-C68F-109C-395221D67D01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38" creationId="{31323638-E9CE-5AA3-DF1D-9317A1FB5DC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46" creationId="{472EA97E-F985-50DC-7189-4524BD2A9AB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51" creationId="{37D9402C-99A2-7780-8239-3360769353F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57" creationId="{DFD40584-E2B9-806F-47DF-73278FC2E84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61" creationId="{78924907-DAD0-CBB1-2D22-833A8630B43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68" creationId="{01704134-CBA2-C2B8-7F7B-46D3F390540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82" creationId="{B52AB183-81DC-85EA-8E6F-ED4A579D85F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89" creationId="{9CD383CD-113F-8369-A191-EE9AA94E3DE8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93" creationId="{E09FD765-1065-0AF6-6840-58113A50C70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95" creationId="{940C565C-FB26-EBA7-9E0C-243A15CF883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496" creationId="{422F632C-E5A9-FB3A-8C9A-83D87D4BDA6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02" creationId="{64B066B7-34F3-DD39-26E6-FA5AC6A6C74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03" creationId="{6F1E3AC4-0DA3-54BF-1219-9394F37B5D98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09" creationId="{D45C10A9-C25C-79C2-E35B-E38C52457258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12" creationId="{B69B7795-75AB-F865-ABA1-70FB4588FBC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13" creationId="{1672FC1A-4F7D-013E-4193-9053A82497C5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16" creationId="{D21CD48F-367A-4621-FE5C-450F4C8B9FD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20" creationId="{C6AF0C27-7E59-D0CE-3052-17F821231E3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21" creationId="{ACB6B5B1-E10F-AE31-DC42-3D87D7D4174C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24" creationId="{42648B01-5B69-E75F-3E79-5B6C26379413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29" creationId="{8FE8CA16-0C6B-A282-78E7-3B018F68D5E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30" creationId="{58CA10B9-6083-802C-AB5C-CA09FA98D05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33" creationId="{18827EE4-6A35-01C7-C5BF-B7DF91FB3726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38" creationId="{1E3F589A-D16E-1676-1EE6-C559713504F9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39" creationId="{F914D9F3-EF00-AF8E-1286-30B9B3052A34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46" creationId="{E8E23202-2E59-4311-C5B6-DE34117CF1B2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50" creationId="{3DE41EFC-473A-82DF-3F37-3E35A5310A0F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53" creationId="{D249C8C8-597B-B91E-FCA1-691179E81F7D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54" creationId="{7A543B89-1FDA-5F29-0BA0-E506DDF6DF2A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61" creationId="{C77A6D9E-E84B-4407-DD74-D335079069AE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69" creationId="{957874AC-9187-2FDA-4E7A-7E45294B02D7}"/>
          </ac:grpSpMkLst>
        </pc:grpChg>
        <pc:grpChg chg="mod">
          <ac:chgData name="Jazz Binding" userId="74e1742e-566f-4d18-bab9-8025d732ef9c" providerId="ADAL" clId="{10D6714E-DDEF-4BEA-8C91-F1750C742C91}" dt="2024-11-19T09:22:23.354" v="644" actId="207"/>
          <ac:grpSpMkLst>
            <pc:docMk/>
            <pc:sldMk cId="2246403665" sldId="259"/>
            <ac:grpSpMk id="577" creationId="{8C6C54D7-607D-E976-C2EF-C841B0837739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31" creationId="{0CCCC930-A29F-2048-1A8D-D6DD245C5BA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39" creationId="{3BADA746-E5ED-B6DA-730A-532D41C3E8E7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40" creationId="{6F6C179D-E4CD-D68F-0E67-D3B4F690546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42" creationId="{8379999E-EFB8-288E-06CB-BF2BAE38261B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45" creationId="{3137774A-D2B8-98B3-6C96-32A41ECD084C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47" creationId="{B137CC45-BBB3-EBF7-1C2C-AE45FF95D36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50" creationId="{133410FD-54B6-52EE-9F5C-228CE795765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52" creationId="{30DC57AC-598C-0060-F075-822FC8854E3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55" creationId="{B9420890-8850-EBF9-A7BE-65A6541625A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57" creationId="{143920DD-175C-953B-D5A7-AD0470017E3F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60" creationId="{731730F1-587F-4550-A1E9-6ECBAB30E4C7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66" creationId="{D0E50E17-3296-2562-0B43-90FACEAF634C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68" creationId="{F31D2D71-CC93-20AF-D15F-D43C4AC4BF4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69" creationId="{D0D0F286-7793-CADE-35A9-0F7EAFDE00CF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70" creationId="{15CA1520-3515-6321-A35F-6050C681704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74" creationId="{75C06979-60E8-BD67-9604-970EC0CC9236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75" creationId="{64FDAABB-0632-01B8-20CC-A37F8262D321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79" creationId="{77431AB9-07C4-546C-AC3A-ED448DB45ED2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80" creationId="{334D7AFB-4349-4FB5-3227-E1DB19FAB2DF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85" creationId="{3BA90ECE-DD0E-5BE0-E84F-B9E594FE00D1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86" creationId="{04836BE8-D45D-83B0-5A6F-42DD0DB5930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90" creationId="{B385FC66-E5A8-AEE5-629F-3575306BB6F8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97" creationId="{8DAC689D-AA9E-6398-E480-DC82FD6C13D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98" creationId="{6716156C-3ADF-67D9-526F-6FA5AF3A89C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699" creationId="{5A420F90-BC99-DFC8-66C0-63BEE280020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01" creationId="{78B467F0-9124-A776-8A59-410305197F5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04" creationId="{BD8A89E3-2EE6-AD1E-CCB8-D2DE8489332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05" creationId="{4CB972EA-930B-F0DF-BF93-64691C42051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10" creationId="{A440F942-2EC7-3CD3-7E39-AC449C30507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11" creationId="{31BBE5ED-30D2-CD16-11E4-0AC4A52439A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13" creationId="{E2302818-53D4-CDED-6673-B7A88FF83EF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16" creationId="{B9A70B55-B658-4F2F-61C4-4918B9175ED8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17" creationId="{CF2630AC-CAF2-38FA-CEEC-D89E0DAD27F4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27" creationId="{96B268D7-143A-FEA2-85BD-56B8F17AFFC2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33" creationId="{307F22DE-83A0-AA97-3AB3-0B69379F1F8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36" creationId="{6AD49BE7-1810-5938-89CB-63D10ED92E5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44" creationId="{F1038737-518C-AC19-CAFA-7BF9CD13124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51" creationId="{5CF7DFB2-9B13-9A81-804F-E2FA771D4A5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61" creationId="{A5AD4F1B-2310-83C3-96C6-C59806E3F97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62" creationId="{F22DC367-A8E2-77ED-5A1C-D65424DE6FB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67" creationId="{C7696255-59B1-DF31-38F0-534E05E34B4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68" creationId="{94D74F19-1BE1-2904-18A2-D52D7258DA26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73" creationId="{68050542-0BB3-BDF0-802D-69583D9F7A7A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83" creationId="{93DAD59C-57A2-7301-7DE4-D5CAE36C75C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84" creationId="{BA3BDDE6-23B2-9172-8CA0-CADEC14EB117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89" creationId="{AB1EBAB9-4448-7757-FB83-8FF64BFDF38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90" creationId="{98877944-2D48-DCC8-DA27-777FFB3F2A6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96" creationId="{03661BDA-4F2B-2482-9881-DACE78BEEF1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799" creationId="{A50B25E3-C607-0CE7-44FB-7713AF77450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02" creationId="{F8319246-C0C8-E761-74FD-06D257BAA9CA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06" creationId="{CC346852-20C7-E624-CF91-EE160786DF3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09" creationId="{57700CB4-15EC-472D-230D-9EE636D566DB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16" creationId="{C5DEA6F4-781A-F091-EF14-D181C3796E6C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19" creationId="{F6C490A5-45EE-7D52-18D0-022E697AAE2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23" creationId="{EA526A29-DA40-F8C2-FFF0-AA56C8D368A7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25" creationId="{74DA9323-E0C1-CE6D-B932-30B537537DE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28" creationId="{921A20B9-182E-4F97-0D25-B83968BDB012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29" creationId="{4A5485AD-B89D-9BFF-C856-D917F39AB48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35" creationId="{4ADA7783-40EC-0AF8-EED1-A77EFE41369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36" creationId="{0B916B15-FC8C-C1EB-E08C-DFA6482536D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43" creationId="{EAF38B3F-BAB6-4A55-CFB4-12A37D8DF1A6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44" creationId="{8303341D-09BC-04F8-6F51-0176437383D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48" creationId="{C25819D5-9149-95C7-AAB9-43DB1E8960B9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49" creationId="{DF03C381-6147-208E-7726-F925CD66938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54" creationId="{79441E50-28A3-6BD8-87F0-749487D04FF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55" creationId="{6D564F50-A218-C47D-7CE3-3131533A806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62" creationId="{FA366751-301C-D0FC-DC87-5B6049B80F53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69" creationId="{9BFB46E6-29AD-C856-4E6A-30AF158C8BC6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90" creationId="{F005FE2C-F2C3-54A5-57C1-5C867448474C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91" creationId="{FD7121C5-9E71-6DE9-600C-72E0366AD461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96" creationId="{0FA7200A-E1B2-8EF4-FCEC-DB72EE6DD92A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897" creationId="{C3099DF2-DF28-C9E7-461A-77B457DFA12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02" creationId="{E465C5B5-54E7-805B-D401-4845CBB47D4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05" creationId="{4EBDC084-7C47-D1E4-1B5C-A428CE97E7F9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09" creationId="{7EDC362B-87F5-0BEC-9A3C-F9DE8F52D56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10" creationId="{5CF9D1EE-669F-D99C-2650-AED473FB902F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13" creationId="{D4D19682-65F9-2CE6-12A4-A70AA83170DA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18" creationId="{1667447D-C73B-0F0B-2917-3EF595A75F3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19" creationId="{6E073B26-D0E9-C3AB-44AB-1311BD24D04B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20" creationId="{9957468B-AAC7-E384-97CF-C837C3420DA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27" creationId="{CDE8843B-0066-8ECD-7D42-4C416835BC16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38" creationId="{D004B67A-7794-9EA5-1B9E-806AB6341ED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44" creationId="{07350C40-B560-096A-E42F-493882FD4474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45" creationId="{77AA8B47-8C48-72B0-60C1-305A9A5D1D45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48" creationId="{FA4EE8AC-0BF0-5146-7515-BAC2BC5E99E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53" creationId="{77648ECF-8696-3064-D66E-F8293D6C28F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54" creationId="{413AF1BB-605D-8D6A-92BD-C76302584FAD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61" creationId="{EE2D9575-45B9-8725-6D2D-7FEA72511988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65" creationId="{101AB580-BCEA-5A42-326C-D9A8A358AA73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68" creationId="{6CD3AF21-A53F-6448-81F6-77D4A1AF1A80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74" creationId="{A44DA372-5A1F-16E4-9FBD-A9B56E5C836E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75" creationId="{4463C00C-E647-C984-83D3-DB6A68104739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81" creationId="{6ED5ECE4-4A76-0D9F-7941-1BC090762DBC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85" creationId="{9A37DF38-BABC-3DE3-2D7D-E74BAE218C28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87" creationId="{7C35E230-F5D5-BD68-198B-6F6A7A95E829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88" creationId="{974DEFAA-CA50-924E-3A11-465D55F48173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93" creationId="{F4DDD882-3B9C-A30D-2A51-7B796A226AB2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94" creationId="{1644CF94-B620-2CB6-F520-44E66FA96DE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997" creationId="{F1DA070E-EF27-C108-3D3E-5975980379C1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1000" creationId="{173B6A22-1183-5EB2-7960-93B04A483B60}"/>
          </ac:grpSpMkLst>
        </pc:grpChg>
        <pc:grpChg chg="mod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1007" creationId="{F1B083E1-1ABE-9953-A979-A83F98DED00E}"/>
          </ac:grpSpMkLst>
        </pc:grpChg>
        <pc:grpChg chg="mod topLvl">
          <ac:chgData name="Jazz Binding" userId="74e1742e-566f-4d18-bab9-8025d732ef9c" providerId="ADAL" clId="{10D6714E-DDEF-4BEA-8C91-F1750C742C91}" dt="2024-11-19T09:03:15.309" v="263" actId="165"/>
          <ac:grpSpMkLst>
            <pc:docMk/>
            <pc:sldMk cId="2246403665" sldId="259"/>
            <ac:grpSpMk id="1014" creationId="{F3137592-C8E8-47AB-8BED-8D4502CB1363}"/>
          </ac:grpSpMkLst>
        </pc:grpChg>
        <pc:grpChg chg="add del mod">
          <ac:chgData name="Jazz Binding" userId="74e1742e-566f-4d18-bab9-8025d732ef9c" providerId="ADAL" clId="{10D6714E-DDEF-4BEA-8C91-F1750C742C91}" dt="2024-11-19T09:26:31.004" v="771" actId="478"/>
          <ac:grpSpMkLst>
            <pc:docMk/>
            <pc:sldMk cId="2246403665" sldId="259"/>
            <ac:grpSpMk id="1068" creationId="{0083F9BB-5E89-4469-3DE8-DDCB9C5FDAFB}"/>
          </ac:grpSpMkLst>
        </pc:grpChg>
        <pc:grpChg chg="add del mod">
          <ac:chgData name="Jazz Binding" userId="74e1742e-566f-4d18-bab9-8025d732ef9c" providerId="ADAL" clId="{10D6714E-DDEF-4BEA-8C91-F1750C742C91}" dt="2024-11-19T09:24:04.634" v="690" actId="165"/>
          <ac:grpSpMkLst>
            <pc:docMk/>
            <pc:sldMk cId="2246403665" sldId="259"/>
            <ac:grpSpMk id="1079" creationId="{05152CF2-6C2C-0966-9479-27B13CF11656}"/>
          </ac:grpSpMkLst>
        </pc:grpChg>
        <pc:grpChg chg="add mod ord">
          <ac:chgData name="Jazz Binding" userId="74e1742e-566f-4d18-bab9-8025d732ef9c" providerId="ADAL" clId="{10D6714E-DDEF-4BEA-8C91-F1750C742C91}" dt="2024-11-19T09:27:02.626" v="781" actId="170"/>
          <ac:grpSpMkLst>
            <pc:docMk/>
            <pc:sldMk cId="2246403665" sldId="259"/>
            <ac:grpSpMk id="1081" creationId="{3B459A1E-5347-5272-FEBA-7EB2DBFDF93F}"/>
          </ac:grpSpMkLst>
        </pc:grpChg>
        <pc:graphicFrameChg chg="add mod ord modGraphic">
          <ac:chgData name="Jazz Binding" userId="74e1742e-566f-4d18-bab9-8025d732ef9c" providerId="ADAL" clId="{10D6714E-DDEF-4BEA-8C91-F1750C742C91}" dt="2024-11-19T09:36:29.058" v="935" actId="2085"/>
          <ac:graphicFrameMkLst>
            <pc:docMk/>
            <pc:sldMk cId="2246403665" sldId="259"/>
            <ac:graphicFrameMk id="1093" creationId="{360AE840-45E4-2EA2-799D-E4FA06C24AD6}"/>
          </ac:graphicFrameMkLst>
        </pc:graphicFrameChg>
        <pc:picChg chg="add del mod">
          <ac:chgData name="Jazz Binding" userId="74e1742e-566f-4d18-bab9-8025d732ef9c" providerId="ADAL" clId="{10D6714E-DDEF-4BEA-8C91-F1750C742C91}" dt="2024-11-19T09:03:05.895" v="259" actId="27803"/>
          <ac:picMkLst>
            <pc:docMk/>
            <pc:sldMk cId="2246403665" sldId="259"/>
            <ac:picMk id="3" creationId="{EB1F44EC-B6CE-AE71-75A9-B6E9B4BDD6CE}"/>
          </ac:picMkLst>
        </pc:picChg>
        <pc:picChg chg="add del mod">
          <ac:chgData name="Jazz Binding" userId="74e1742e-566f-4d18-bab9-8025d732ef9c" providerId="ADAL" clId="{10D6714E-DDEF-4BEA-8C91-F1750C742C91}" dt="2024-11-19T09:02:24.516" v="232"/>
          <ac:picMkLst>
            <pc:docMk/>
            <pc:sldMk cId="2246403665" sldId="259"/>
            <ac:picMk id="4" creationId="{AF5A3191-1E36-3BE8-1ED4-6751A9506405}"/>
          </ac:picMkLst>
        </pc:picChg>
        <pc:picChg chg="add mod ord modVis modCrop">
          <ac:chgData name="Jazz Binding" userId="74e1742e-566f-4d18-bab9-8025d732ef9c" providerId="ADAL" clId="{10D6714E-DDEF-4BEA-8C91-F1750C742C91}" dt="2024-11-19T09:25:59.925" v="763" actId="14429"/>
          <ac:picMkLst>
            <pc:docMk/>
            <pc:sldMk cId="2246403665" sldId="259"/>
            <ac:picMk id="1022" creationId="{6814D2D9-A1FA-3B0C-D18A-E7B5E7515A78}"/>
          </ac:picMkLst>
        </pc:picChg>
        <pc:picChg chg="add del mod">
          <ac:chgData name="Jazz Binding" userId="74e1742e-566f-4d18-bab9-8025d732ef9c" providerId="ADAL" clId="{10D6714E-DDEF-4BEA-8C91-F1750C742C91}" dt="2024-11-19T09:03:28.696" v="277"/>
          <ac:picMkLst>
            <pc:docMk/>
            <pc:sldMk cId="2246403665" sldId="259"/>
            <ac:picMk id="1023" creationId="{42A858D1-05FB-79EE-76E8-4023A6813D0A}"/>
          </ac:picMkLst>
        </pc:picChg>
        <pc:picChg chg="add mod ord modVis">
          <ac:chgData name="Jazz Binding" userId="74e1742e-566f-4d18-bab9-8025d732ef9c" providerId="ADAL" clId="{10D6714E-DDEF-4BEA-8C91-F1750C742C91}" dt="2024-11-19T09:25:39.659" v="757" actId="14429"/>
          <ac:picMkLst>
            <pc:docMk/>
            <pc:sldMk cId="2246403665" sldId="259"/>
            <ac:picMk id="1025" creationId="{18BC6311-CE39-6D69-6804-38C27588BBDF}"/>
          </ac:picMkLst>
        </pc:picChg>
        <pc:picChg chg="add del mod">
          <ac:chgData name="Jazz Binding" userId="74e1742e-566f-4d18-bab9-8025d732ef9c" providerId="ADAL" clId="{10D6714E-DDEF-4BEA-8C91-F1750C742C91}" dt="2024-11-19T09:04:11.088" v="339"/>
          <ac:picMkLst>
            <pc:docMk/>
            <pc:sldMk cId="2246403665" sldId="259"/>
            <ac:picMk id="1026" creationId="{1518F250-4689-8488-9B37-610CE5A0A4BD}"/>
          </ac:picMkLst>
        </pc:picChg>
        <pc:picChg chg="add del mod">
          <ac:chgData name="Jazz Binding" userId="74e1742e-566f-4d18-bab9-8025d732ef9c" providerId="ADAL" clId="{10D6714E-DDEF-4BEA-8C91-F1750C742C91}" dt="2024-11-19T09:04:25.289" v="353" actId="478"/>
          <ac:picMkLst>
            <pc:docMk/>
            <pc:sldMk cId="2246403665" sldId="259"/>
            <ac:picMk id="1028" creationId="{60DD8599-2717-4F41-9234-9094F06245CF}"/>
          </ac:picMkLst>
        </pc:picChg>
        <pc:picChg chg="add del mod">
          <ac:chgData name="Jazz Binding" userId="74e1742e-566f-4d18-bab9-8025d732ef9c" providerId="ADAL" clId="{10D6714E-DDEF-4BEA-8C91-F1750C742C91}" dt="2024-11-19T09:04:24.665" v="352"/>
          <ac:picMkLst>
            <pc:docMk/>
            <pc:sldMk cId="2246403665" sldId="259"/>
            <ac:picMk id="1029" creationId="{9C356CD9-3FB3-85A7-F5A0-CB726065FFA8}"/>
          </ac:picMkLst>
        </pc:picChg>
        <pc:picChg chg="add mod ord modVis">
          <ac:chgData name="Jazz Binding" userId="74e1742e-566f-4d18-bab9-8025d732ef9c" providerId="ADAL" clId="{10D6714E-DDEF-4BEA-8C91-F1750C742C91}" dt="2024-11-19T09:25:59.295" v="762" actId="14429"/>
          <ac:picMkLst>
            <pc:docMk/>
            <pc:sldMk cId="2246403665" sldId="259"/>
            <ac:picMk id="1031" creationId="{B42A8FDC-7FF5-F6E3-C913-F67648D8DA6A}"/>
          </ac:picMkLst>
        </pc:picChg>
        <pc:picChg chg="add mod ord modVis">
          <ac:chgData name="Jazz Binding" userId="74e1742e-566f-4d18-bab9-8025d732ef9c" providerId="ADAL" clId="{10D6714E-DDEF-4BEA-8C91-F1750C742C91}" dt="2024-11-19T09:25:58.808" v="761" actId="14429"/>
          <ac:picMkLst>
            <pc:docMk/>
            <pc:sldMk cId="2246403665" sldId="259"/>
            <ac:picMk id="1033" creationId="{7D3055AF-6D9E-A456-A8C8-CEB5C80AF5C2}"/>
          </ac:picMkLst>
        </pc:picChg>
        <pc:picChg chg="add del mod">
          <ac:chgData name="Jazz Binding" userId="74e1742e-566f-4d18-bab9-8025d732ef9c" providerId="ADAL" clId="{10D6714E-DDEF-4BEA-8C91-F1750C742C91}" dt="2024-11-19T09:05:25.876" v="370" actId="478"/>
          <ac:picMkLst>
            <pc:docMk/>
            <pc:sldMk cId="2246403665" sldId="259"/>
            <ac:picMk id="1035" creationId="{44640268-3CA6-6631-7B0A-E2764636934C}"/>
          </ac:picMkLst>
        </pc:picChg>
        <pc:picChg chg="add del mod">
          <ac:chgData name="Jazz Binding" userId="74e1742e-566f-4d18-bab9-8025d732ef9c" providerId="ADAL" clId="{10D6714E-DDEF-4BEA-8C91-F1750C742C91}" dt="2024-11-19T09:05:24.161" v="369"/>
          <ac:picMkLst>
            <pc:docMk/>
            <pc:sldMk cId="2246403665" sldId="259"/>
            <ac:picMk id="1036" creationId="{6EF3C184-0A01-7B55-69E3-9797E692D9D2}"/>
          </ac:picMkLst>
        </pc:picChg>
        <pc:picChg chg="add mod ord modVis">
          <ac:chgData name="Jazz Binding" userId="74e1742e-566f-4d18-bab9-8025d732ef9c" providerId="ADAL" clId="{10D6714E-DDEF-4BEA-8C91-F1750C742C91}" dt="2024-11-19T09:25:58.328" v="760" actId="14429"/>
          <ac:picMkLst>
            <pc:docMk/>
            <pc:sldMk cId="2246403665" sldId="259"/>
            <ac:picMk id="1038" creationId="{8184EBBA-7394-07C3-2AFA-0C0033AF2E64}"/>
          </ac:picMkLst>
        </pc:picChg>
        <pc:picChg chg="add mod ord modVis">
          <ac:chgData name="Jazz Binding" userId="74e1742e-566f-4d18-bab9-8025d732ef9c" providerId="ADAL" clId="{10D6714E-DDEF-4BEA-8C91-F1750C742C91}" dt="2024-11-19T09:25:17.588" v="743" actId="14429"/>
          <ac:picMkLst>
            <pc:docMk/>
            <pc:sldMk cId="2246403665" sldId="259"/>
            <ac:picMk id="1040" creationId="{8401DB09-DDA5-BE16-3C16-DCA376E12C8D}"/>
          </ac:picMkLst>
        </pc:picChg>
        <pc:picChg chg="add mod ord modVis">
          <ac:chgData name="Jazz Binding" userId="74e1742e-566f-4d18-bab9-8025d732ef9c" providerId="ADAL" clId="{10D6714E-DDEF-4BEA-8C91-F1750C742C91}" dt="2024-11-19T09:25:16.528" v="741" actId="14429"/>
          <ac:picMkLst>
            <pc:docMk/>
            <pc:sldMk cId="2246403665" sldId="259"/>
            <ac:picMk id="1042" creationId="{DE3C5D63-4687-17CA-136F-00F276DCC8E8}"/>
          </ac:picMkLst>
        </pc:picChg>
        <pc:picChg chg="add mod modVis">
          <ac:chgData name="Jazz Binding" userId="74e1742e-566f-4d18-bab9-8025d732ef9c" providerId="ADAL" clId="{10D6714E-DDEF-4BEA-8C91-F1750C742C91}" dt="2024-11-19T09:25:14.737" v="736" actId="14429"/>
          <ac:picMkLst>
            <pc:docMk/>
            <pc:sldMk cId="2246403665" sldId="259"/>
            <ac:picMk id="1044" creationId="{3A5341E2-7EE1-2570-6709-ED72926A33E3}"/>
          </ac:picMkLst>
        </pc:picChg>
        <pc:picChg chg="add mod modVis">
          <ac:chgData name="Jazz Binding" userId="74e1742e-566f-4d18-bab9-8025d732ef9c" providerId="ADAL" clId="{10D6714E-DDEF-4BEA-8C91-F1750C742C91}" dt="2024-11-19T09:25:15.082" v="737" actId="14429"/>
          <ac:picMkLst>
            <pc:docMk/>
            <pc:sldMk cId="2246403665" sldId="259"/>
            <ac:picMk id="1046" creationId="{70AC28CE-5C0B-C302-FFBE-C6FA77DE67EC}"/>
          </ac:picMkLst>
        </pc:picChg>
        <pc:picChg chg="add mod ord topLvl modVis">
          <ac:chgData name="Jazz Binding" userId="74e1742e-566f-4d18-bab9-8025d732ef9c" providerId="ADAL" clId="{10D6714E-DDEF-4BEA-8C91-F1750C742C91}" dt="2024-11-19T09:25:53.244" v="759" actId="13244"/>
          <ac:picMkLst>
            <pc:docMk/>
            <pc:sldMk cId="2246403665" sldId="259"/>
            <ac:picMk id="1048" creationId="{B70C9150-769E-E4E3-08CB-69CE6CEC1B6A}"/>
          </ac:picMkLst>
        </pc:picChg>
        <pc:picChg chg="add mod ord topLvl modVis">
          <ac:chgData name="Jazz Binding" userId="74e1742e-566f-4d18-bab9-8025d732ef9c" providerId="ADAL" clId="{10D6714E-DDEF-4BEA-8C91-F1750C742C91}" dt="2024-11-19T09:25:53.244" v="759" actId="13244"/>
          <ac:picMkLst>
            <pc:docMk/>
            <pc:sldMk cId="2246403665" sldId="259"/>
            <ac:picMk id="1050" creationId="{D91E6F5A-374E-84D3-98CB-DF0748158236}"/>
          </ac:picMkLst>
        </pc:picChg>
        <pc:picChg chg="add mod ord modVis">
          <ac:chgData name="Jazz Binding" userId="74e1742e-566f-4d18-bab9-8025d732ef9c" providerId="ADAL" clId="{10D6714E-DDEF-4BEA-8C91-F1750C742C91}" dt="2024-11-19T09:25:45.348" v="758" actId="13244"/>
          <ac:picMkLst>
            <pc:docMk/>
            <pc:sldMk cId="2246403665" sldId="259"/>
            <ac:picMk id="1052" creationId="{AB8A2712-4C74-31A5-DB3A-365C5B221082}"/>
          </ac:picMkLst>
        </pc:picChg>
        <pc:picChg chg="add mod ord modVis">
          <ac:chgData name="Jazz Binding" userId="74e1742e-566f-4d18-bab9-8025d732ef9c" providerId="ADAL" clId="{10D6714E-DDEF-4BEA-8C91-F1750C742C91}" dt="2024-11-19T09:25:16.890" v="742" actId="14429"/>
          <ac:picMkLst>
            <pc:docMk/>
            <pc:sldMk cId="2246403665" sldId="259"/>
            <ac:picMk id="1054" creationId="{E284C1B1-BDF9-0616-ADE4-E584D7630565}"/>
          </ac:picMkLst>
        </pc:picChg>
        <pc:picChg chg="add mod ord modVis">
          <ac:chgData name="Jazz Binding" userId="74e1742e-566f-4d18-bab9-8025d732ef9c" providerId="ADAL" clId="{10D6714E-DDEF-4BEA-8C91-F1750C742C91}" dt="2024-11-19T09:25:14.363" v="735" actId="14429"/>
          <ac:picMkLst>
            <pc:docMk/>
            <pc:sldMk cId="2246403665" sldId="259"/>
            <ac:picMk id="1056" creationId="{E7AE5A44-14A4-66DA-FF11-9B73D3758A73}"/>
          </ac:picMkLst>
        </pc:picChg>
        <pc:picChg chg="add del mod ord modVis">
          <ac:chgData name="Jazz Binding" userId="74e1742e-566f-4d18-bab9-8025d732ef9c" providerId="ADAL" clId="{10D6714E-DDEF-4BEA-8C91-F1750C742C91}" dt="2024-11-19T09:26:59.666" v="777" actId="478"/>
          <ac:picMkLst>
            <pc:docMk/>
            <pc:sldMk cId="2246403665" sldId="259"/>
            <ac:picMk id="1058" creationId="{1606D8D1-0B3E-A3EA-4F8B-9B33C0D8E681}"/>
          </ac:picMkLst>
        </pc:picChg>
        <pc:picChg chg="add mod ord modVis">
          <ac:chgData name="Jazz Binding" userId="74e1742e-566f-4d18-bab9-8025d732ef9c" providerId="ADAL" clId="{10D6714E-DDEF-4BEA-8C91-F1750C742C91}" dt="2024-11-19T09:26:23.688" v="770" actId="1076"/>
          <ac:picMkLst>
            <pc:docMk/>
            <pc:sldMk cId="2246403665" sldId="259"/>
            <ac:picMk id="1060" creationId="{F46C5F21-CF7E-B0F3-EBA0-C7849302B5C9}"/>
          </ac:picMkLst>
        </pc:picChg>
        <pc:picChg chg="add mod modVis">
          <ac:chgData name="Jazz Binding" userId="74e1742e-566f-4d18-bab9-8025d732ef9c" providerId="ADAL" clId="{10D6714E-DDEF-4BEA-8C91-F1750C742C91}" dt="2024-11-19T09:26:17.342" v="767" actId="1076"/>
          <ac:picMkLst>
            <pc:docMk/>
            <pc:sldMk cId="2246403665" sldId="259"/>
            <ac:picMk id="1062" creationId="{72C8DFC2-0FA4-9F7B-ED53-F1757AF545C1}"/>
          </ac:picMkLst>
        </pc:picChg>
        <pc:picChg chg="add del mod">
          <ac:chgData name="Jazz Binding" userId="74e1742e-566f-4d18-bab9-8025d732ef9c" providerId="ADAL" clId="{10D6714E-DDEF-4BEA-8C91-F1750C742C91}" dt="2024-11-19T09:19:00.619" v="410"/>
          <ac:picMkLst>
            <pc:docMk/>
            <pc:sldMk cId="2246403665" sldId="259"/>
            <ac:picMk id="1063" creationId="{D88D8CAC-2128-E782-C75F-DEE5BC00E595}"/>
          </ac:picMkLst>
        </pc:picChg>
        <pc:picChg chg="add del mod">
          <ac:chgData name="Jazz Binding" userId="74e1742e-566f-4d18-bab9-8025d732ef9c" providerId="ADAL" clId="{10D6714E-DDEF-4BEA-8C91-F1750C742C91}" dt="2024-11-19T09:19:00.923" v="420"/>
          <ac:picMkLst>
            <pc:docMk/>
            <pc:sldMk cId="2246403665" sldId="259"/>
            <ac:picMk id="1064" creationId="{9B443909-112A-B152-C807-C700F0D67621}"/>
          </ac:picMkLst>
        </pc:picChg>
        <pc:picChg chg="add del mod">
          <ac:chgData name="Jazz Binding" userId="74e1742e-566f-4d18-bab9-8025d732ef9c" providerId="ADAL" clId="{10D6714E-DDEF-4BEA-8C91-F1750C742C91}" dt="2024-11-19T09:19:09.876" v="431"/>
          <ac:picMkLst>
            <pc:docMk/>
            <pc:sldMk cId="2246403665" sldId="259"/>
            <ac:picMk id="1065" creationId="{D90103DB-4833-956B-7CA1-10DD321E15BC}"/>
          </ac:picMkLst>
        </pc:picChg>
        <pc:picChg chg="add del mod">
          <ac:chgData name="Jazz Binding" userId="74e1742e-566f-4d18-bab9-8025d732ef9c" providerId="ADAL" clId="{10D6714E-DDEF-4BEA-8C91-F1750C742C91}" dt="2024-11-19T09:19:17.436" v="458"/>
          <ac:picMkLst>
            <pc:docMk/>
            <pc:sldMk cId="2246403665" sldId="259"/>
            <ac:picMk id="1066" creationId="{D2DA1171-4E30-4EA0-5E6B-9882ABB8B9A7}"/>
          </ac:picMkLst>
        </pc:picChg>
        <pc:picChg chg="add del mod">
          <ac:chgData name="Jazz Binding" userId="74e1742e-566f-4d18-bab9-8025d732ef9c" providerId="ADAL" clId="{10D6714E-DDEF-4BEA-8C91-F1750C742C91}" dt="2024-11-19T09:19:18.291" v="468"/>
          <ac:picMkLst>
            <pc:docMk/>
            <pc:sldMk cId="2246403665" sldId="259"/>
            <ac:picMk id="1067" creationId="{655ED81A-1047-B54C-6223-C1CE67E72776}"/>
          </ac:picMkLst>
        </pc:picChg>
        <pc:picChg chg="add del mod">
          <ac:chgData name="Jazz Binding" userId="74e1742e-566f-4d18-bab9-8025d732ef9c" providerId="ADAL" clId="{10D6714E-DDEF-4BEA-8C91-F1750C742C91}" dt="2024-11-19T09:19:46.151" v="481"/>
          <ac:picMkLst>
            <pc:docMk/>
            <pc:sldMk cId="2246403665" sldId="259"/>
            <ac:picMk id="1069" creationId="{C12CAB06-2561-4AAC-55FE-934386D624EF}"/>
          </ac:picMkLst>
        </pc:picChg>
        <pc:picChg chg="add del mod">
          <ac:chgData name="Jazz Binding" userId="74e1742e-566f-4d18-bab9-8025d732ef9c" providerId="ADAL" clId="{10D6714E-DDEF-4BEA-8C91-F1750C742C91}" dt="2024-11-19T09:19:54.697" v="492"/>
          <ac:picMkLst>
            <pc:docMk/>
            <pc:sldMk cId="2246403665" sldId="259"/>
            <ac:picMk id="1070" creationId="{972F0427-6523-3D02-6AF9-4B9B5CDAD492}"/>
          </ac:picMkLst>
        </pc:picChg>
        <pc:picChg chg="add del mod">
          <ac:chgData name="Jazz Binding" userId="74e1742e-566f-4d18-bab9-8025d732ef9c" providerId="ADAL" clId="{10D6714E-DDEF-4BEA-8C91-F1750C742C91}" dt="2024-11-19T09:20:02.311" v="503"/>
          <ac:picMkLst>
            <pc:docMk/>
            <pc:sldMk cId="2246403665" sldId="259"/>
            <ac:picMk id="1071" creationId="{BC7137E7-A272-2761-A8F2-56A3EE09560D}"/>
          </ac:picMkLst>
        </pc:picChg>
        <pc:picChg chg="add del mod">
          <ac:chgData name="Jazz Binding" userId="74e1742e-566f-4d18-bab9-8025d732ef9c" providerId="ADAL" clId="{10D6714E-DDEF-4BEA-8C91-F1750C742C91}" dt="2024-11-19T09:20:04.856" v="514"/>
          <ac:picMkLst>
            <pc:docMk/>
            <pc:sldMk cId="2246403665" sldId="259"/>
            <ac:picMk id="1072" creationId="{B8521680-C54D-1C47-0854-E732434C07AC}"/>
          </ac:picMkLst>
        </pc:picChg>
        <pc:picChg chg="add del mod">
          <ac:chgData name="Jazz Binding" userId="74e1742e-566f-4d18-bab9-8025d732ef9c" providerId="ADAL" clId="{10D6714E-DDEF-4BEA-8C91-F1750C742C91}" dt="2024-11-19T09:20:09.504" v="525"/>
          <ac:picMkLst>
            <pc:docMk/>
            <pc:sldMk cId="2246403665" sldId="259"/>
            <ac:picMk id="1073" creationId="{822A8F74-F2FA-3115-8E98-B148F2E657A9}"/>
          </ac:picMkLst>
        </pc:picChg>
        <pc:picChg chg="add del mod">
          <ac:chgData name="Jazz Binding" userId="74e1742e-566f-4d18-bab9-8025d732ef9c" providerId="ADAL" clId="{10D6714E-DDEF-4BEA-8C91-F1750C742C91}" dt="2024-11-19T09:20:19.931" v="538"/>
          <ac:picMkLst>
            <pc:docMk/>
            <pc:sldMk cId="2246403665" sldId="259"/>
            <ac:picMk id="1074" creationId="{387F326D-8805-F96B-9DAF-AE2B4A24F729}"/>
          </ac:picMkLst>
        </pc:picChg>
        <pc:picChg chg="add del mod">
          <ac:chgData name="Jazz Binding" userId="74e1742e-566f-4d18-bab9-8025d732ef9c" providerId="ADAL" clId="{10D6714E-DDEF-4BEA-8C91-F1750C742C91}" dt="2024-11-19T09:20:28.814" v="551"/>
          <ac:picMkLst>
            <pc:docMk/>
            <pc:sldMk cId="2246403665" sldId="259"/>
            <ac:picMk id="1075" creationId="{4B16F858-F17D-F2FA-2695-0D9FA37ABAE1}"/>
          </ac:picMkLst>
        </pc:picChg>
        <pc:picChg chg="add del mod">
          <ac:chgData name="Jazz Binding" userId="74e1742e-566f-4d18-bab9-8025d732ef9c" providerId="ADAL" clId="{10D6714E-DDEF-4BEA-8C91-F1750C742C91}" dt="2024-11-19T09:20:29.444" v="561"/>
          <ac:picMkLst>
            <pc:docMk/>
            <pc:sldMk cId="2246403665" sldId="259"/>
            <ac:picMk id="1076" creationId="{F51F76AB-9E76-9CC9-4361-B62993A81705}"/>
          </ac:picMkLst>
        </pc:picChg>
        <pc:picChg chg="add del mod">
          <ac:chgData name="Jazz Binding" userId="74e1742e-566f-4d18-bab9-8025d732ef9c" providerId="ADAL" clId="{10D6714E-DDEF-4BEA-8C91-F1750C742C91}" dt="2024-11-19T09:20:33.532" v="571"/>
          <ac:picMkLst>
            <pc:docMk/>
            <pc:sldMk cId="2246403665" sldId="259"/>
            <ac:picMk id="1077" creationId="{60D96C22-5EF1-E400-B0F5-CA97A842D901}"/>
          </ac:picMkLst>
        </pc:picChg>
        <pc:picChg chg="add del mod">
          <ac:chgData name="Jazz Binding" userId="74e1742e-566f-4d18-bab9-8025d732ef9c" providerId="ADAL" clId="{10D6714E-DDEF-4BEA-8C91-F1750C742C91}" dt="2024-11-19T09:21:44.875" v="628"/>
          <ac:picMkLst>
            <pc:docMk/>
            <pc:sldMk cId="2246403665" sldId="259"/>
            <ac:picMk id="1078" creationId="{2C33051E-800F-2DDD-D8A5-E74410BC830F}"/>
          </ac:picMkLst>
        </pc:picChg>
        <pc:picChg chg="add mod ord">
          <ac:chgData name="Jazz Binding" userId="74e1742e-566f-4d18-bab9-8025d732ef9c" providerId="ADAL" clId="{10D6714E-DDEF-4BEA-8C91-F1750C742C91}" dt="2024-11-19T09:31:29.153" v="854" actId="1076"/>
          <ac:picMkLst>
            <pc:docMk/>
            <pc:sldMk cId="2246403665" sldId="259"/>
            <ac:picMk id="1090" creationId="{5F500295-0275-6E81-93B9-F9ABCB9A1CED}"/>
          </ac:picMkLst>
        </pc:picChg>
        <pc:picChg chg="add del mod">
          <ac:chgData name="Jazz Binding" userId="74e1742e-566f-4d18-bab9-8025d732ef9c" providerId="ADAL" clId="{10D6714E-DDEF-4BEA-8C91-F1750C742C91}" dt="2024-11-19T09:31:25.600" v="853"/>
          <ac:picMkLst>
            <pc:docMk/>
            <pc:sldMk cId="2246403665" sldId="259"/>
            <ac:picMk id="1091" creationId="{F77D5FC6-8B1B-1A53-4961-3B288ED520F2}"/>
          </ac:picMkLst>
        </pc:picChg>
      </pc:sldChg>
      <pc:sldChg chg="add del modTransition">
        <pc:chgData name="Jazz Binding" userId="74e1742e-566f-4d18-bab9-8025d732ef9c" providerId="ADAL" clId="{10D6714E-DDEF-4BEA-8C91-F1750C742C91}" dt="2024-11-19T08:44:52.838" v="215" actId="47"/>
        <pc:sldMkLst>
          <pc:docMk/>
          <pc:sldMk cId="3840671538" sldId="259"/>
        </pc:sldMkLst>
      </pc:sldChg>
      <pc:sldChg chg="modSp add del mod ord">
        <pc:chgData name="Jazz Binding" userId="74e1742e-566f-4d18-bab9-8025d732ef9c" providerId="ADAL" clId="{10D6714E-DDEF-4BEA-8C91-F1750C742C91}" dt="2024-11-19T09:30:08.863" v="832" actId="47"/>
        <pc:sldMkLst>
          <pc:docMk/>
          <pc:sldMk cId="2420168504" sldId="260"/>
        </pc:sldMkLst>
        <pc:grpChg chg="mod">
          <ac:chgData name="Jazz Binding" userId="74e1742e-566f-4d18-bab9-8025d732ef9c" providerId="ADAL" clId="{10D6714E-DDEF-4BEA-8C91-F1750C742C91}" dt="2024-11-19T09:27:42.256" v="791" actId="1076"/>
          <ac:grpSpMkLst>
            <pc:docMk/>
            <pc:sldMk cId="2420168504" sldId="260"/>
            <ac:grpSpMk id="1081" creationId="{8851A509-58AB-FAF6-A547-E74E109B8942}"/>
          </ac:grpSpMkLst>
        </pc:grpChg>
        <pc:picChg chg="mod">
          <ac:chgData name="Jazz Binding" userId="74e1742e-566f-4d18-bab9-8025d732ef9c" providerId="ADAL" clId="{10D6714E-DDEF-4BEA-8C91-F1750C742C91}" dt="2024-11-19T09:28:27.622" v="802" actId="1076"/>
          <ac:picMkLst>
            <pc:docMk/>
            <pc:sldMk cId="2420168504" sldId="260"/>
            <ac:picMk id="1022" creationId="{06326EA6-5B7E-2AD5-B724-A77C79BCBC35}"/>
          </ac:picMkLst>
        </pc:picChg>
        <pc:picChg chg="mod">
          <ac:chgData name="Jazz Binding" userId="74e1742e-566f-4d18-bab9-8025d732ef9c" providerId="ADAL" clId="{10D6714E-DDEF-4BEA-8C91-F1750C742C91}" dt="2024-11-19T09:27:29.100" v="790" actId="1076"/>
          <ac:picMkLst>
            <pc:docMk/>
            <pc:sldMk cId="2420168504" sldId="260"/>
            <ac:picMk id="1025" creationId="{E366BA16-A163-7360-55EF-23C48005219D}"/>
          </ac:picMkLst>
        </pc:picChg>
        <pc:picChg chg="mod">
          <ac:chgData name="Jazz Binding" userId="74e1742e-566f-4d18-bab9-8025d732ef9c" providerId="ADAL" clId="{10D6714E-DDEF-4BEA-8C91-F1750C742C91}" dt="2024-11-19T09:28:24.225" v="801" actId="1076"/>
          <ac:picMkLst>
            <pc:docMk/>
            <pc:sldMk cId="2420168504" sldId="260"/>
            <ac:picMk id="1031" creationId="{2C3C80FF-C9C4-F3F4-AF54-296F8DE00C70}"/>
          </ac:picMkLst>
        </pc:picChg>
        <pc:picChg chg="mod">
          <ac:chgData name="Jazz Binding" userId="74e1742e-566f-4d18-bab9-8025d732ef9c" providerId="ADAL" clId="{10D6714E-DDEF-4BEA-8C91-F1750C742C91}" dt="2024-11-19T09:28:24.225" v="801" actId="1076"/>
          <ac:picMkLst>
            <pc:docMk/>
            <pc:sldMk cId="2420168504" sldId="260"/>
            <ac:picMk id="1033" creationId="{D4ECD969-65ED-12CB-643F-12680085FCBF}"/>
          </ac:picMkLst>
        </pc:picChg>
        <pc:picChg chg="mod">
          <ac:chgData name="Jazz Binding" userId="74e1742e-566f-4d18-bab9-8025d732ef9c" providerId="ADAL" clId="{10D6714E-DDEF-4BEA-8C91-F1750C742C91}" dt="2024-11-19T09:28:16.538" v="799" actId="1076"/>
          <ac:picMkLst>
            <pc:docMk/>
            <pc:sldMk cId="2420168504" sldId="260"/>
            <ac:picMk id="1038" creationId="{43286354-E0B7-0F5F-7576-2D245A27846F}"/>
          </ac:picMkLst>
        </pc:picChg>
        <pc:picChg chg="mod">
          <ac:chgData name="Jazz Binding" userId="74e1742e-566f-4d18-bab9-8025d732ef9c" providerId="ADAL" clId="{10D6714E-DDEF-4BEA-8C91-F1750C742C91}" dt="2024-11-19T09:28:16.538" v="799" actId="1076"/>
          <ac:picMkLst>
            <pc:docMk/>
            <pc:sldMk cId="2420168504" sldId="260"/>
            <ac:picMk id="1040" creationId="{22215F49-FCE1-A372-D2E4-7BA2A7E53D37}"/>
          </ac:picMkLst>
        </pc:picChg>
        <pc:picChg chg="mod">
          <ac:chgData name="Jazz Binding" userId="74e1742e-566f-4d18-bab9-8025d732ef9c" providerId="ADAL" clId="{10D6714E-DDEF-4BEA-8C91-F1750C742C91}" dt="2024-11-19T09:28:16.538" v="799" actId="1076"/>
          <ac:picMkLst>
            <pc:docMk/>
            <pc:sldMk cId="2420168504" sldId="260"/>
            <ac:picMk id="1042" creationId="{BFFDA313-0B8A-0BD4-2948-130BB2F46DCA}"/>
          </ac:picMkLst>
        </pc:picChg>
        <pc:picChg chg="mod">
          <ac:chgData name="Jazz Binding" userId="74e1742e-566f-4d18-bab9-8025d732ef9c" providerId="ADAL" clId="{10D6714E-DDEF-4BEA-8C91-F1750C742C91}" dt="2024-11-19T09:27:55.426" v="794" actId="1076"/>
          <ac:picMkLst>
            <pc:docMk/>
            <pc:sldMk cId="2420168504" sldId="260"/>
            <ac:picMk id="1044" creationId="{83C3BA3A-D023-B32B-0775-4EC54B812816}"/>
          </ac:picMkLst>
        </pc:picChg>
        <pc:picChg chg="mod">
          <ac:chgData name="Jazz Binding" userId="74e1742e-566f-4d18-bab9-8025d732ef9c" providerId="ADAL" clId="{10D6714E-DDEF-4BEA-8C91-F1750C742C91}" dt="2024-11-19T09:27:55.426" v="794" actId="1076"/>
          <ac:picMkLst>
            <pc:docMk/>
            <pc:sldMk cId="2420168504" sldId="260"/>
            <ac:picMk id="1046" creationId="{AB4AC73C-CB1B-233C-5B89-10C6773FB4F8}"/>
          </ac:picMkLst>
        </pc:picChg>
        <pc:picChg chg="mod">
          <ac:chgData name="Jazz Binding" userId="74e1742e-566f-4d18-bab9-8025d732ef9c" providerId="ADAL" clId="{10D6714E-DDEF-4BEA-8C91-F1750C742C91}" dt="2024-11-19T09:27:55.426" v="794" actId="1076"/>
          <ac:picMkLst>
            <pc:docMk/>
            <pc:sldMk cId="2420168504" sldId="260"/>
            <ac:picMk id="1048" creationId="{5634F7EB-C6D1-0785-BADE-2B86E2E52631}"/>
          </ac:picMkLst>
        </pc:picChg>
        <pc:picChg chg="mod">
          <ac:chgData name="Jazz Binding" userId="74e1742e-566f-4d18-bab9-8025d732ef9c" providerId="ADAL" clId="{10D6714E-DDEF-4BEA-8C91-F1750C742C91}" dt="2024-11-19T09:28:19.726" v="800" actId="1076"/>
          <ac:picMkLst>
            <pc:docMk/>
            <pc:sldMk cId="2420168504" sldId="260"/>
            <ac:picMk id="1050" creationId="{A5BA691C-24E4-D6FE-9BEC-CB065B33DFCD}"/>
          </ac:picMkLst>
        </pc:picChg>
        <pc:picChg chg="mod">
          <ac:chgData name="Jazz Binding" userId="74e1742e-566f-4d18-bab9-8025d732ef9c" providerId="ADAL" clId="{10D6714E-DDEF-4BEA-8C91-F1750C742C91}" dt="2024-11-19T09:27:55.426" v="794" actId="1076"/>
          <ac:picMkLst>
            <pc:docMk/>
            <pc:sldMk cId="2420168504" sldId="260"/>
            <ac:picMk id="1052" creationId="{1DDD244A-2C42-503B-CE7A-9546BE92C08A}"/>
          </ac:picMkLst>
        </pc:picChg>
        <pc:picChg chg="mod">
          <ac:chgData name="Jazz Binding" userId="74e1742e-566f-4d18-bab9-8025d732ef9c" providerId="ADAL" clId="{10D6714E-DDEF-4BEA-8C91-F1750C742C91}" dt="2024-11-19T09:28:16.538" v="799" actId="1076"/>
          <ac:picMkLst>
            <pc:docMk/>
            <pc:sldMk cId="2420168504" sldId="260"/>
            <ac:picMk id="1054" creationId="{5D04A82F-566C-4F24-5F0B-C046B442CF08}"/>
          </ac:picMkLst>
        </pc:picChg>
        <pc:picChg chg="mod">
          <ac:chgData name="Jazz Binding" userId="74e1742e-566f-4d18-bab9-8025d732ef9c" providerId="ADAL" clId="{10D6714E-DDEF-4BEA-8C91-F1750C742C91}" dt="2024-11-19T09:28:16.538" v="799" actId="1076"/>
          <ac:picMkLst>
            <pc:docMk/>
            <pc:sldMk cId="2420168504" sldId="260"/>
            <ac:picMk id="1056" creationId="{39DB97CA-7E65-2590-B98C-73B536E96D7B}"/>
          </ac:picMkLst>
        </pc:picChg>
        <pc:picChg chg="mod">
          <ac:chgData name="Jazz Binding" userId="74e1742e-566f-4d18-bab9-8025d732ef9c" providerId="ADAL" clId="{10D6714E-DDEF-4BEA-8C91-F1750C742C91}" dt="2024-11-19T09:28:24.225" v="801" actId="1076"/>
          <ac:picMkLst>
            <pc:docMk/>
            <pc:sldMk cId="2420168504" sldId="260"/>
            <ac:picMk id="1060" creationId="{DE6936AF-D098-D826-40F5-E80316A92A05}"/>
          </ac:picMkLst>
        </pc:picChg>
        <pc:picChg chg="mod">
          <ac:chgData name="Jazz Binding" userId="74e1742e-566f-4d18-bab9-8025d732ef9c" providerId="ADAL" clId="{10D6714E-DDEF-4BEA-8C91-F1750C742C91}" dt="2024-11-19T09:27:29.100" v="790" actId="1076"/>
          <ac:picMkLst>
            <pc:docMk/>
            <pc:sldMk cId="2420168504" sldId="260"/>
            <ac:picMk id="1062" creationId="{26715A3C-2690-704D-8FB5-501E1B012AE7}"/>
          </ac:picMkLst>
        </pc:picChg>
      </pc:sldChg>
      <pc:sldChg chg="add del">
        <pc:chgData name="Jazz Binding" userId="74e1742e-566f-4d18-bab9-8025d732ef9c" providerId="ADAL" clId="{10D6714E-DDEF-4BEA-8C91-F1750C742C91}" dt="2024-11-19T09:28:49.338" v="805" actId="47"/>
        <pc:sldMkLst>
          <pc:docMk/>
          <pc:sldMk cId="412208189" sldId="261"/>
        </pc:sldMkLst>
      </pc:sldChg>
      <pc:sldChg chg="addSp delSp modSp add mod ord modTransition delAnim modAnim">
        <pc:chgData name="Jazz Binding" userId="74e1742e-566f-4d18-bab9-8025d732ef9c" providerId="ADAL" clId="{10D6714E-DDEF-4BEA-8C91-F1750C742C91}" dt="2024-11-21T08:56:07.607" v="15729"/>
        <pc:sldMkLst>
          <pc:docMk/>
          <pc:sldMk cId="2427724000" sldId="261"/>
        </pc:sldMkLst>
        <pc:spChg chg="add del">
          <ac:chgData name="Jazz Binding" userId="74e1742e-566f-4d18-bab9-8025d732ef9c" providerId="ADAL" clId="{10D6714E-DDEF-4BEA-8C91-F1750C742C91}" dt="2024-11-20T14:41:01.827" v="10925"/>
          <ac:spMkLst>
            <pc:docMk/>
            <pc:sldMk cId="2427724000" sldId="261"/>
            <ac:spMk id="3" creationId="{33A1C195-DD6C-6563-10AC-026D505E1C5B}"/>
          </ac:spMkLst>
        </pc:spChg>
        <pc:spChg chg="add del">
          <ac:chgData name="Jazz Binding" userId="74e1742e-566f-4d18-bab9-8025d732ef9c" providerId="ADAL" clId="{10D6714E-DDEF-4BEA-8C91-F1750C742C91}" dt="2024-11-20T16:08:55.876" v="11647"/>
          <ac:spMkLst>
            <pc:docMk/>
            <pc:sldMk cId="2427724000" sldId="261"/>
            <ac:spMk id="3" creationId="{44805EC1-1A96-F477-1967-3EE669729C71}"/>
          </ac:spMkLst>
        </pc:spChg>
        <pc:spChg chg="add del">
          <ac:chgData name="Jazz Binding" userId="74e1742e-566f-4d18-bab9-8025d732ef9c" providerId="ADAL" clId="{10D6714E-DDEF-4BEA-8C91-F1750C742C91}" dt="2024-11-20T12:26:45.014" v="6114"/>
          <ac:spMkLst>
            <pc:docMk/>
            <pc:sldMk cId="2427724000" sldId="261"/>
            <ac:spMk id="3" creationId="{C612267E-0C9B-2EB2-E1F8-43FD7E1FEDBC}"/>
          </ac:spMkLst>
        </pc:spChg>
        <pc:spChg chg="add del">
          <ac:chgData name="Jazz Binding" userId="74e1742e-566f-4d18-bab9-8025d732ef9c" providerId="ADAL" clId="{10D6714E-DDEF-4BEA-8C91-F1750C742C91}" dt="2024-11-20T16:57:27.154" v="15194"/>
          <ac:spMkLst>
            <pc:docMk/>
            <pc:sldMk cId="2427724000" sldId="261"/>
            <ac:spMk id="3" creationId="{DF872E3E-1F41-C73C-A7A5-B0B959D9B0B6}"/>
          </ac:spMkLst>
        </pc:spChg>
        <pc:spChg chg="add del">
          <ac:chgData name="Jazz Binding" userId="74e1742e-566f-4d18-bab9-8025d732ef9c" providerId="ADAL" clId="{10D6714E-DDEF-4BEA-8C91-F1750C742C91}" dt="2024-11-21T08:12:51.588" v="15479"/>
          <ac:spMkLst>
            <pc:docMk/>
            <pc:sldMk cId="2427724000" sldId="261"/>
            <ac:spMk id="3" creationId="{F9F08007-295F-9FEA-E3D7-F3C293E59DAE}"/>
          </ac:spMkLst>
        </pc:spChg>
        <pc:spChg chg="add del">
          <ac:chgData name="Jazz Binding" userId="74e1742e-566f-4d18-bab9-8025d732ef9c" providerId="ADAL" clId="{10D6714E-DDEF-4BEA-8C91-F1750C742C91}" dt="2024-11-20T11:37:44.379" v="5389"/>
          <ac:spMkLst>
            <pc:docMk/>
            <pc:sldMk cId="2427724000" sldId="261"/>
            <ac:spMk id="3" creationId="{FDBD5C4D-C546-A3B5-8C10-E81421F6518C}"/>
          </ac:spMkLst>
        </pc:spChg>
        <pc:spChg chg="add del">
          <ac:chgData name="Jazz Binding" userId="74e1742e-566f-4d18-bab9-8025d732ef9c" providerId="ADAL" clId="{10D6714E-DDEF-4BEA-8C91-F1750C742C91}" dt="2024-11-20T12:27:04.190" v="6156"/>
          <ac:spMkLst>
            <pc:docMk/>
            <pc:sldMk cId="2427724000" sldId="261"/>
            <ac:spMk id="4" creationId="{07786D13-0C55-2E1E-8348-25434B1F7654}"/>
          </ac:spMkLst>
        </pc:spChg>
        <pc:spChg chg="add del">
          <ac:chgData name="Jazz Binding" userId="74e1742e-566f-4d18-bab9-8025d732ef9c" providerId="ADAL" clId="{10D6714E-DDEF-4BEA-8C91-F1750C742C91}" dt="2024-11-20T11:37:49.239" v="5411"/>
          <ac:spMkLst>
            <pc:docMk/>
            <pc:sldMk cId="2427724000" sldId="261"/>
            <ac:spMk id="4" creationId="{44D8BADB-5BF1-A251-8946-50A01ED85797}"/>
          </ac:spMkLst>
        </pc:spChg>
        <pc:spChg chg="add del">
          <ac:chgData name="Jazz Binding" userId="74e1742e-566f-4d18-bab9-8025d732ef9c" providerId="ADAL" clId="{10D6714E-DDEF-4BEA-8C91-F1750C742C91}" dt="2024-11-20T14:53:53.048" v="11036"/>
          <ac:spMkLst>
            <pc:docMk/>
            <pc:sldMk cId="2427724000" sldId="261"/>
            <ac:spMk id="4" creationId="{C5127C59-4E0C-E465-2AFA-02FF941C6A31}"/>
          </ac:spMkLst>
        </pc:spChg>
        <pc:spChg chg="add del">
          <ac:chgData name="Jazz Binding" userId="74e1742e-566f-4d18-bab9-8025d732ef9c" providerId="ADAL" clId="{10D6714E-DDEF-4BEA-8C91-F1750C742C91}" dt="2024-11-20T12:27:51.791" v="6368"/>
          <ac:spMkLst>
            <pc:docMk/>
            <pc:sldMk cId="2427724000" sldId="261"/>
            <ac:spMk id="5" creationId="{6ADCEA0D-E93F-F5C3-D84B-59F1A9CF39E5}"/>
          </ac:spMkLst>
        </pc:spChg>
        <pc:spChg chg="add del">
          <ac:chgData name="Jazz Binding" userId="74e1742e-566f-4d18-bab9-8025d732ef9c" providerId="ADAL" clId="{10D6714E-DDEF-4BEA-8C91-F1750C742C91}" dt="2024-11-20T11:38:27.564" v="5437"/>
          <ac:spMkLst>
            <pc:docMk/>
            <pc:sldMk cId="2427724000" sldId="261"/>
            <ac:spMk id="5" creationId="{943B8B45-3648-1393-C99E-3761A9ECD314}"/>
          </ac:spMkLst>
        </pc:spChg>
        <pc:spChg chg="add del">
          <ac:chgData name="Jazz Binding" userId="74e1742e-566f-4d18-bab9-8025d732ef9c" providerId="ADAL" clId="{10D6714E-DDEF-4BEA-8C91-F1750C742C91}" dt="2024-11-20T14:58:42.112" v="11092"/>
          <ac:spMkLst>
            <pc:docMk/>
            <pc:sldMk cId="2427724000" sldId="261"/>
            <ac:spMk id="5" creationId="{B4CD7CA5-FB54-DFE3-0BD9-E96C0A86D9BC}"/>
          </ac:spMkLst>
        </pc:spChg>
        <pc:spChg chg="add del">
          <ac:chgData name="Jazz Binding" userId="74e1742e-566f-4d18-bab9-8025d732ef9c" providerId="ADAL" clId="{10D6714E-DDEF-4BEA-8C91-F1750C742C91}" dt="2024-11-20T16:57:51.911" v="15220"/>
          <ac:spMkLst>
            <pc:docMk/>
            <pc:sldMk cId="2427724000" sldId="261"/>
            <ac:spMk id="5" creationId="{C87BE2CE-4DEB-AB1A-A510-DBB829B5CD2B}"/>
          </ac:spMkLst>
        </pc:spChg>
        <pc:spChg chg="add del">
          <ac:chgData name="Jazz Binding" userId="74e1742e-566f-4d18-bab9-8025d732ef9c" providerId="ADAL" clId="{10D6714E-DDEF-4BEA-8C91-F1750C742C91}" dt="2024-11-21T08:13:11.049" v="15523"/>
          <ac:spMkLst>
            <pc:docMk/>
            <pc:sldMk cId="2427724000" sldId="261"/>
            <ac:spMk id="5" creationId="{E4520F3A-BCC6-E9F3-AC6B-87C9D419EFFF}"/>
          </ac:spMkLst>
        </pc:spChg>
        <pc:spChg chg="add del">
          <ac:chgData name="Jazz Binding" userId="74e1742e-566f-4d18-bab9-8025d732ef9c" providerId="ADAL" clId="{10D6714E-DDEF-4BEA-8C91-F1750C742C91}" dt="2024-11-20T11:41:48.247" v="5505"/>
          <ac:spMkLst>
            <pc:docMk/>
            <pc:sldMk cId="2427724000" sldId="261"/>
            <ac:spMk id="6" creationId="{50600B7C-4D6E-E1AE-FC22-ABC6EFDE88B9}"/>
          </ac:spMkLst>
        </pc:spChg>
        <pc:spChg chg="add del">
          <ac:chgData name="Jazz Binding" userId="74e1742e-566f-4d18-bab9-8025d732ef9c" providerId="ADAL" clId="{10D6714E-DDEF-4BEA-8C91-F1750C742C91}" dt="2024-11-21T08:32:12.341" v="15612"/>
          <ac:spMkLst>
            <pc:docMk/>
            <pc:sldMk cId="2427724000" sldId="261"/>
            <ac:spMk id="6" creationId="{68D6EEE5-0EEC-F2CB-24B9-F5AA588926D8}"/>
          </ac:spMkLst>
        </pc:spChg>
        <pc:spChg chg="add del">
          <ac:chgData name="Jazz Binding" userId="74e1742e-566f-4d18-bab9-8025d732ef9c" providerId="ADAL" clId="{10D6714E-DDEF-4BEA-8C91-F1750C742C91}" dt="2024-11-20T15:27:21.348" v="11386"/>
          <ac:spMkLst>
            <pc:docMk/>
            <pc:sldMk cId="2427724000" sldId="261"/>
            <ac:spMk id="6" creationId="{7F43B29E-78A6-B310-9828-69BD3D632518}"/>
          </ac:spMkLst>
        </pc:spChg>
        <pc:spChg chg="add del">
          <ac:chgData name="Jazz Binding" userId="74e1742e-566f-4d18-bab9-8025d732ef9c" providerId="ADAL" clId="{10D6714E-DDEF-4BEA-8C91-F1750C742C91}" dt="2024-11-20T16:58:00.122" v="15240"/>
          <ac:spMkLst>
            <pc:docMk/>
            <pc:sldMk cId="2427724000" sldId="261"/>
            <ac:spMk id="6" creationId="{91DD428A-ECAB-D2E6-AED5-B2A687E9F1AA}"/>
          </ac:spMkLst>
        </pc:spChg>
        <pc:spChg chg="add del">
          <ac:chgData name="Jazz Binding" userId="74e1742e-566f-4d18-bab9-8025d732ef9c" providerId="ADAL" clId="{10D6714E-DDEF-4BEA-8C91-F1750C742C91}" dt="2024-11-20T12:30:36.367" v="6520"/>
          <ac:spMkLst>
            <pc:docMk/>
            <pc:sldMk cId="2427724000" sldId="261"/>
            <ac:spMk id="6" creationId="{F7622799-57A6-2D42-6AEC-0E190AB846F1}"/>
          </ac:spMkLst>
        </pc:spChg>
        <pc:spChg chg="add del">
          <ac:chgData name="Jazz Binding" userId="74e1742e-566f-4d18-bab9-8025d732ef9c" providerId="ADAL" clId="{10D6714E-DDEF-4BEA-8C91-F1750C742C91}" dt="2024-11-20T17:03:04.910" v="15390"/>
          <ac:spMkLst>
            <pc:docMk/>
            <pc:sldMk cId="2427724000" sldId="261"/>
            <ac:spMk id="7" creationId="{1DAAE9AC-9ED0-28D6-86F9-F4B01AD58041}"/>
          </ac:spMkLst>
        </pc:spChg>
        <pc:spChg chg="add del">
          <ac:chgData name="Jazz Binding" userId="74e1742e-566f-4d18-bab9-8025d732ef9c" providerId="ADAL" clId="{10D6714E-DDEF-4BEA-8C91-F1750C742C91}" dt="2024-11-20T12:31:17.511" v="6626"/>
          <ac:spMkLst>
            <pc:docMk/>
            <pc:sldMk cId="2427724000" sldId="261"/>
            <ac:spMk id="7" creationId="{4A577510-EED0-D5D0-CA85-D6540D72C51B}"/>
          </ac:spMkLst>
        </pc:spChg>
        <pc:spChg chg="add del">
          <ac:chgData name="Jazz Binding" userId="74e1742e-566f-4d18-bab9-8025d732ef9c" providerId="ADAL" clId="{10D6714E-DDEF-4BEA-8C91-F1750C742C91}" dt="2024-11-20T11:48:36.773" v="5708"/>
          <ac:spMkLst>
            <pc:docMk/>
            <pc:sldMk cId="2427724000" sldId="261"/>
            <ac:spMk id="7" creationId="{60425896-177B-9022-70AE-264D38DBA5F5}"/>
          </ac:spMkLst>
        </pc:spChg>
        <pc:spChg chg="add del">
          <ac:chgData name="Jazz Binding" userId="74e1742e-566f-4d18-bab9-8025d732ef9c" providerId="ADAL" clId="{10D6714E-DDEF-4BEA-8C91-F1750C742C91}" dt="2024-11-21T08:33:37.209" v="15652"/>
          <ac:spMkLst>
            <pc:docMk/>
            <pc:sldMk cId="2427724000" sldId="261"/>
            <ac:spMk id="7" creationId="{BB61B50C-0ACF-2FD5-B92B-59EEE86DEA33}"/>
          </ac:spMkLst>
        </pc:spChg>
        <pc:spChg chg="add del">
          <ac:chgData name="Jazz Binding" userId="74e1742e-566f-4d18-bab9-8025d732ef9c" providerId="ADAL" clId="{10D6714E-DDEF-4BEA-8C91-F1750C742C91}" dt="2024-11-20T12:35:00.443" v="6701"/>
          <ac:spMkLst>
            <pc:docMk/>
            <pc:sldMk cId="2427724000" sldId="261"/>
            <ac:spMk id="8" creationId="{85D7359C-C4EB-4E5D-4564-D1F6BA86197E}"/>
          </ac:spMkLst>
        </pc:spChg>
        <pc:spChg chg="add del">
          <ac:chgData name="Jazz Binding" userId="74e1742e-566f-4d18-bab9-8025d732ef9c" providerId="ADAL" clId="{10D6714E-DDEF-4BEA-8C91-F1750C742C91}" dt="2024-11-20T11:52:39.719" v="5826"/>
          <ac:spMkLst>
            <pc:docMk/>
            <pc:sldMk cId="2427724000" sldId="261"/>
            <ac:spMk id="8" creationId="{EFFC21A7-D970-C74C-74C9-A0C47B06C905}"/>
          </ac:spMkLst>
        </pc:spChg>
        <pc:spChg chg="add del">
          <ac:chgData name="Jazz Binding" userId="74e1742e-566f-4d18-bab9-8025d732ef9c" providerId="ADAL" clId="{10D6714E-DDEF-4BEA-8C91-F1750C742C91}" dt="2024-11-20T12:00:12.237" v="5897"/>
          <ac:spMkLst>
            <pc:docMk/>
            <pc:sldMk cId="2427724000" sldId="261"/>
            <ac:spMk id="9" creationId="{4F8B2710-9AE2-2139-4C16-54E55E20CEB6}"/>
          </ac:spMkLst>
        </pc:spChg>
        <pc:spChg chg="add del">
          <ac:chgData name="Jazz Binding" userId="74e1742e-566f-4d18-bab9-8025d732ef9c" providerId="ADAL" clId="{10D6714E-DDEF-4BEA-8C91-F1750C742C91}" dt="2024-11-20T12:37:08.310" v="6778"/>
          <ac:spMkLst>
            <pc:docMk/>
            <pc:sldMk cId="2427724000" sldId="261"/>
            <ac:spMk id="9" creationId="{EF109296-816A-CC73-61B5-BBE0BD9EA56B}"/>
          </ac:spMkLst>
        </pc:spChg>
        <pc:spChg chg="add del">
          <ac:chgData name="Jazz Binding" userId="74e1742e-566f-4d18-bab9-8025d732ef9c" providerId="ADAL" clId="{10D6714E-DDEF-4BEA-8C91-F1750C742C91}" dt="2024-11-20T12:37:35.182" v="6824"/>
          <ac:spMkLst>
            <pc:docMk/>
            <pc:sldMk cId="2427724000" sldId="261"/>
            <ac:spMk id="10" creationId="{75961130-C7C1-6354-F241-9AC399899C1D}"/>
          </ac:spMkLst>
        </pc:spChg>
        <pc:spChg chg="add del">
          <ac:chgData name="Jazz Binding" userId="74e1742e-566f-4d18-bab9-8025d732ef9c" providerId="ADAL" clId="{10D6714E-DDEF-4BEA-8C91-F1750C742C91}" dt="2024-11-20T12:00:35.404" v="5949"/>
          <ac:spMkLst>
            <pc:docMk/>
            <pc:sldMk cId="2427724000" sldId="261"/>
            <ac:spMk id="10" creationId="{DB56EA0E-1E97-EE75-0D2F-7B4647B44F6F}"/>
          </ac:spMkLst>
        </pc:spChg>
        <pc:spChg chg="add del">
          <ac:chgData name="Jazz Binding" userId="74e1742e-566f-4d18-bab9-8025d732ef9c" providerId="ADAL" clId="{10D6714E-DDEF-4BEA-8C91-F1750C742C91}" dt="2024-11-20T12:37:35.581" v="6835"/>
          <ac:spMkLst>
            <pc:docMk/>
            <pc:sldMk cId="2427724000" sldId="261"/>
            <ac:spMk id="11" creationId="{28AAC9AC-DCA0-1008-6917-F627C5097F46}"/>
          </ac:spMkLst>
        </pc:spChg>
        <pc:spChg chg="add del">
          <ac:chgData name="Jazz Binding" userId="74e1742e-566f-4d18-bab9-8025d732ef9c" providerId="ADAL" clId="{10D6714E-DDEF-4BEA-8C91-F1750C742C91}" dt="2024-11-20T12:01:12.981" v="6009"/>
          <ac:spMkLst>
            <pc:docMk/>
            <pc:sldMk cId="2427724000" sldId="261"/>
            <ac:spMk id="11" creationId="{EDF4943A-D341-6282-7AB2-0FEF21F48A8F}"/>
          </ac:spMkLst>
        </pc:spChg>
        <pc:spChg chg="add del">
          <ac:chgData name="Jazz Binding" userId="74e1742e-566f-4d18-bab9-8025d732ef9c" providerId="ADAL" clId="{10D6714E-DDEF-4BEA-8C91-F1750C742C91}" dt="2024-11-20T12:42:28.512" v="6924"/>
          <ac:spMkLst>
            <pc:docMk/>
            <pc:sldMk cId="2427724000" sldId="261"/>
            <ac:spMk id="12" creationId="{36FC3645-572D-6E3A-DB2A-94F402B4C182}"/>
          </ac:spMkLst>
        </pc:spChg>
        <pc:spChg chg="add del">
          <ac:chgData name="Jazz Binding" userId="74e1742e-566f-4d18-bab9-8025d732ef9c" providerId="ADAL" clId="{10D6714E-DDEF-4BEA-8C91-F1750C742C91}" dt="2024-11-20T13:25:37.156" v="6992"/>
          <ac:spMkLst>
            <pc:docMk/>
            <pc:sldMk cId="2427724000" sldId="261"/>
            <ac:spMk id="13" creationId="{ED0F918C-B879-5F54-B454-47E66798BCA8}"/>
          </ac:spMkLst>
        </pc:spChg>
        <pc:spChg chg="add del">
          <ac:chgData name="Jazz Binding" userId="74e1742e-566f-4d18-bab9-8025d732ef9c" providerId="ADAL" clId="{10D6714E-DDEF-4BEA-8C91-F1750C742C91}" dt="2024-11-20T13:27:27.472" v="10350"/>
          <ac:spMkLst>
            <pc:docMk/>
            <pc:sldMk cId="2427724000" sldId="261"/>
            <ac:spMk id="14" creationId="{EE6E394D-2D37-048D-59A0-A25947D44D4A}"/>
          </ac:spMkLst>
        </pc:spChg>
        <pc:spChg chg="add del">
          <ac:chgData name="Jazz Binding" userId="74e1742e-566f-4d18-bab9-8025d732ef9c" providerId="ADAL" clId="{10D6714E-DDEF-4BEA-8C91-F1750C742C91}" dt="2024-11-20T13:29:26.186" v="10406"/>
          <ac:spMkLst>
            <pc:docMk/>
            <pc:sldMk cId="2427724000" sldId="261"/>
            <ac:spMk id="15" creationId="{8D531C8F-4943-2543-40BD-C8E86A0F7F31}"/>
          </ac:spMkLst>
        </pc:spChg>
        <pc:spChg chg="del mod">
          <ac:chgData name="Jazz Binding" userId="74e1742e-566f-4d18-bab9-8025d732ef9c" providerId="ADAL" clId="{10D6714E-DDEF-4BEA-8C91-F1750C742C91}" dt="2024-11-20T15:11:31.301" v="11152" actId="478"/>
          <ac:spMkLst>
            <pc:docMk/>
            <pc:sldMk cId="2427724000" sldId="261"/>
            <ac:spMk id="1080" creationId="{07798387-B9D7-787B-7E5C-004215D70B92}"/>
          </ac:spMkLst>
        </pc:spChg>
        <pc:grpChg chg="mod">
          <ac:chgData name="Jazz Binding" userId="74e1742e-566f-4d18-bab9-8025d732ef9c" providerId="ADAL" clId="{10D6714E-DDEF-4BEA-8C91-F1750C742C91}" dt="2024-11-19T09:30:13.585" v="833" actId="1076"/>
          <ac:grpSpMkLst>
            <pc:docMk/>
            <pc:sldMk cId="2427724000" sldId="261"/>
            <ac:grpSpMk id="1081" creationId="{5B13B83D-3990-5B0E-712E-DB82E0A60922}"/>
          </ac:grpSpMkLst>
        </pc:grpChg>
        <pc:picChg chg="add mod ord">
          <ac:chgData name="Jazz Binding" userId="74e1742e-566f-4d18-bab9-8025d732ef9c" providerId="ADAL" clId="{10D6714E-DDEF-4BEA-8C91-F1750C742C91}" dt="2024-11-19T09:31:46.599" v="857" actId="1076"/>
          <ac:picMkLst>
            <pc:docMk/>
            <pc:sldMk cId="2427724000" sldId="261"/>
            <ac:picMk id="2" creationId="{54727E32-9181-31C5-925A-198038E6E7D9}"/>
          </ac:picMkLst>
        </pc:picChg>
        <pc:picChg chg="add mod">
          <ac:chgData name="Jazz Binding" userId="74e1742e-566f-4d18-bab9-8025d732ef9c" providerId="ADAL" clId="{10D6714E-DDEF-4BEA-8C91-F1750C742C91}" dt="2024-11-21T08:56:07.607" v="15729"/>
          <ac:picMkLst>
            <pc:docMk/>
            <pc:sldMk cId="2427724000" sldId="261"/>
            <ac:picMk id="4" creationId="{21C3F003-CAB8-2594-B9C1-686F909BDC09}"/>
          </ac:picMkLst>
        </pc:picChg>
        <pc:picChg chg="add del mod">
          <ac:chgData name="Jazz Binding" userId="74e1742e-566f-4d18-bab9-8025d732ef9c" providerId="ADAL" clId="{10D6714E-DDEF-4BEA-8C91-F1750C742C91}" dt="2024-11-20T16:40:18.536" v="15095"/>
          <ac:picMkLst>
            <pc:docMk/>
            <pc:sldMk cId="2427724000" sldId="261"/>
            <ac:picMk id="5" creationId="{922005AD-8775-67D6-9760-3864A51D33C1}"/>
          </ac:picMkLst>
        </pc:picChg>
        <pc:picChg chg="mod">
          <ac:chgData name="Jazz Binding" userId="74e1742e-566f-4d18-bab9-8025d732ef9c" providerId="ADAL" clId="{10D6714E-DDEF-4BEA-8C91-F1750C742C91}" dt="2024-11-19T09:29:14.882" v="814" actId="1076"/>
          <ac:picMkLst>
            <pc:docMk/>
            <pc:sldMk cId="2427724000" sldId="261"/>
            <ac:picMk id="1022" creationId="{D96CD59C-6906-B7A7-5EC2-F5D986523028}"/>
          </ac:picMkLst>
        </pc:picChg>
        <pc:picChg chg="mod">
          <ac:chgData name="Jazz Binding" userId="74e1742e-566f-4d18-bab9-8025d732ef9c" providerId="ADAL" clId="{10D6714E-DDEF-4BEA-8C91-F1750C742C91}" dt="2024-11-19T09:29:18.256" v="815" actId="1076"/>
          <ac:picMkLst>
            <pc:docMk/>
            <pc:sldMk cId="2427724000" sldId="261"/>
            <ac:picMk id="1025" creationId="{8E0AB6B0-CE5B-5F6C-A54E-93032EF67623}"/>
          </ac:picMkLst>
        </pc:picChg>
        <pc:picChg chg="mod">
          <ac:chgData name="Jazz Binding" userId="74e1742e-566f-4d18-bab9-8025d732ef9c" providerId="ADAL" clId="{10D6714E-DDEF-4BEA-8C91-F1750C742C91}" dt="2024-11-19T09:29:25.074" v="818" actId="1076"/>
          <ac:picMkLst>
            <pc:docMk/>
            <pc:sldMk cId="2427724000" sldId="261"/>
            <ac:picMk id="1031" creationId="{59ED7F9F-36BE-B16E-71E0-03A241E1C6AF}"/>
          </ac:picMkLst>
        </pc:picChg>
        <pc:picChg chg="mod">
          <ac:chgData name="Jazz Binding" userId="74e1742e-566f-4d18-bab9-8025d732ef9c" providerId="ADAL" clId="{10D6714E-DDEF-4BEA-8C91-F1750C742C91}" dt="2024-11-19T09:29:29.109" v="820" actId="1076"/>
          <ac:picMkLst>
            <pc:docMk/>
            <pc:sldMk cId="2427724000" sldId="261"/>
            <ac:picMk id="1033" creationId="{11659705-806A-A131-2B48-016FBDCB930B}"/>
          </ac:picMkLst>
        </pc:picChg>
        <pc:picChg chg="mod">
          <ac:chgData name="Jazz Binding" userId="74e1742e-566f-4d18-bab9-8025d732ef9c" providerId="ADAL" clId="{10D6714E-DDEF-4BEA-8C91-F1750C742C91}" dt="2024-11-19T09:29:32.482" v="822" actId="1076"/>
          <ac:picMkLst>
            <pc:docMk/>
            <pc:sldMk cId="2427724000" sldId="261"/>
            <ac:picMk id="1038" creationId="{AE2EE37E-A792-2919-3B8B-2007A5B1F1BC}"/>
          </ac:picMkLst>
        </pc:picChg>
        <pc:picChg chg="mod">
          <ac:chgData name="Jazz Binding" userId="74e1742e-566f-4d18-bab9-8025d732ef9c" providerId="ADAL" clId="{10D6714E-DDEF-4BEA-8C91-F1750C742C91}" dt="2024-11-19T09:29:31.044" v="821" actId="1076"/>
          <ac:picMkLst>
            <pc:docMk/>
            <pc:sldMk cId="2427724000" sldId="261"/>
            <ac:picMk id="1040" creationId="{5AA5C04E-259D-6E1F-6A53-C51FF7559533}"/>
          </ac:picMkLst>
        </pc:picChg>
        <pc:picChg chg="mod">
          <ac:chgData name="Jazz Binding" userId="74e1742e-566f-4d18-bab9-8025d732ef9c" providerId="ADAL" clId="{10D6714E-DDEF-4BEA-8C91-F1750C742C91}" dt="2024-11-19T09:29:34.516" v="823" actId="1076"/>
          <ac:picMkLst>
            <pc:docMk/>
            <pc:sldMk cId="2427724000" sldId="261"/>
            <ac:picMk id="1042" creationId="{A5FDBD99-B7D2-2E67-ABFB-4B3E6163B912}"/>
          </ac:picMkLst>
        </pc:picChg>
        <pc:picChg chg="mod">
          <ac:chgData name="Jazz Binding" userId="74e1742e-566f-4d18-bab9-8025d732ef9c" providerId="ADAL" clId="{10D6714E-DDEF-4BEA-8C91-F1750C742C91}" dt="2024-11-19T09:29:40.546" v="825" actId="1076"/>
          <ac:picMkLst>
            <pc:docMk/>
            <pc:sldMk cId="2427724000" sldId="261"/>
            <ac:picMk id="1044" creationId="{4B86EEA8-64DF-B411-7C80-10A051F99922}"/>
          </ac:picMkLst>
        </pc:picChg>
        <pc:picChg chg="mod">
          <ac:chgData name="Jazz Binding" userId="74e1742e-566f-4d18-bab9-8025d732ef9c" providerId="ADAL" clId="{10D6714E-DDEF-4BEA-8C91-F1750C742C91}" dt="2024-11-19T09:29:42.112" v="826" actId="1076"/>
          <ac:picMkLst>
            <pc:docMk/>
            <pc:sldMk cId="2427724000" sldId="261"/>
            <ac:picMk id="1046" creationId="{EB9A0100-B17B-6E4E-5819-B1D55371CE92}"/>
          </ac:picMkLst>
        </pc:picChg>
        <pc:picChg chg="mod">
          <ac:chgData name="Jazz Binding" userId="74e1742e-566f-4d18-bab9-8025d732ef9c" providerId="ADAL" clId="{10D6714E-DDEF-4BEA-8C91-F1750C742C91}" dt="2024-11-19T09:29:43.337" v="827" actId="1076"/>
          <ac:picMkLst>
            <pc:docMk/>
            <pc:sldMk cId="2427724000" sldId="261"/>
            <ac:picMk id="1048" creationId="{BD745082-9892-5660-F147-95D8D4ADC0E1}"/>
          </ac:picMkLst>
        </pc:picChg>
        <pc:picChg chg="mod">
          <ac:chgData name="Jazz Binding" userId="74e1742e-566f-4d18-bab9-8025d732ef9c" providerId="ADAL" clId="{10D6714E-DDEF-4BEA-8C91-F1750C742C91}" dt="2024-11-19T09:29:04.500" v="813" actId="1076"/>
          <ac:picMkLst>
            <pc:docMk/>
            <pc:sldMk cId="2427724000" sldId="261"/>
            <ac:picMk id="1050" creationId="{95EC1E87-CD64-CB24-1435-37B6BF8B883E}"/>
          </ac:picMkLst>
        </pc:picChg>
        <pc:picChg chg="mod">
          <ac:chgData name="Jazz Binding" userId="74e1742e-566f-4d18-bab9-8025d732ef9c" providerId="ADAL" clId="{10D6714E-DDEF-4BEA-8C91-F1750C742C91}" dt="2024-11-19T09:29:26.677" v="819" actId="1076"/>
          <ac:picMkLst>
            <pc:docMk/>
            <pc:sldMk cId="2427724000" sldId="261"/>
            <ac:picMk id="1052" creationId="{01B6F76B-60B5-4A19-7D1A-CAC7E650DA26}"/>
          </ac:picMkLst>
        </pc:picChg>
        <pc:picChg chg="mod">
          <ac:chgData name="Jazz Binding" userId="74e1742e-566f-4d18-bab9-8025d732ef9c" providerId="ADAL" clId="{10D6714E-DDEF-4BEA-8C91-F1750C742C91}" dt="2024-11-19T09:29:22.643" v="817" actId="1076"/>
          <ac:picMkLst>
            <pc:docMk/>
            <pc:sldMk cId="2427724000" sldId="261"/>
            <ac:picMk id="1054" creationId="{C936E07C-EEEC-4532-0AF6-0B5531E4B4EA}"/>
          </ac:picMkLst>
        </pc:picChg>
        <pc:picChg chg="mod">
          <ac:chgData name="Jazz Binding" userId="74e1742e-566f-4d18-bab9-8025d732ef9c" providerId="ADAL" clId="{10D6714E-DDEF-4BEA-8C91-F1750C742C91}" dt="2024-11-19T09:29:39.060" v="824" actId="1076"/>
          <ac:picMkLst>
            <pc:docMk/>
            <pc:sldMk cId="2427724000" sldId="261"/>
            <ac:picMk id="1056" creationId="{52BB729A-38B9-B4B7-A67A-0129B8FF39E5}"/>
          </ac:picMkLst>
        </pc:picChg>
        <pc:picChg chg="mod">
          <ac:chgData name="Jazz Binding" userId="74e1742e-566f-4d18-bab9-8025d732ef9c" providerId="ADAL" clId="{10D6714E-DDEF-4BEA-8C91-F1750C742C91}" dt="2024-11-19T09:29:39.060" v="824" actId="1076"/>
          <ac:picMkLst>
            <pc:docMk/>
            <pc:sldMk cId="2427724000" sldId="261"/>
            <ac:picMk id="1060" creationId="{93E4E09B-A61E-DA42-8D0B-B236D05D8470}"/>
          </ac:picMkLst>
        </pc:picChg>
        <pc:picChg chg="mod">
          <ac:chgData name="Jazz Binding" userId="74e1742e-566f-4d18-bab9-8025d732ef9c" providerId="ADAL" clId="{10D6714E-DDEF-4BEA-8C91-F1750C742C91}" dt="2024-11-19T09:29:22.643" v="817" actId="1076"/>
          <ac:picMkLst>
            <pc:docMk/>
            <pc:sldMk cId="2427724000" sldId="261"/>
            <ac:picMk id="1062" creationId="{7B64D98F-B4BA-A008-7BA3-B8711090FD28}"/>
          </ac:picMkLst>
        </pc:picChg>
      </pc:sldChg>
      <pc:sldChg chg="addSp delSp modSp add mod modTransition modAnim">
        <pc:chgData name="Jazz Binding" userId="74e1742e-566f-4d18-bab9-8025d732ef9c" providerId="ADAL" clId="{10D6714E-DDEF-4BEA-8C91-F1750C742C91}" dt="2024-11-21T08:37:15.475" v="15698"/>
        <pc:sldMkLst>
          <pc:docMk/>
          <pc:sldMk cId="3998733733" sldId="262"/>
        </pc:sldMkLst>
        <pc:spChg chg="add mod modVis">
          <ac:chgData name="Jazz Binding" userId="74e1742e-566f-4d18-bab9-8025d732ef9c" providerId="ADAL" clId="{10D6714E-DDEF-4BEA-8C91-F1750C742C91}" dt="2024-11-20T11:43:31.013" v="5585"/>
          <ac:spMkLst>
            <pc:docMk/>
            <pc:sldMk cId="3998733733" sldId="262"/>
            <ac:spMk id="6" creationId="{43E1302E-3C66-E6BC-0CFD-0F5F9F7DB312}"/>
          </ac:spMkLst>
        </pc:spChg>
        <pc:spChg chg="mod modVis">
          <ac:chgData name="Jazz Binding" userId="74e1742e-566f-4d18-bab9-8025d732ef9c" providerId="ADAL" clId="{10D6714E-DDEF-4BEA-8C91-F1750C742C91}" dt="2024-11-20T11:43:31.011" v="5575"/>
          <ac:spMkLst>
            <pc:docMk/>
            <pc:sldMk cId="3998733733" sldId="262"/>
            <ac:spMk id="18" creationId="{7C8FE47D-67BE-8D27-28B3-EB10594BFCFE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21" creationId="{2739EF20-246D-6375-314D-D5FB65557757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22" creationId="{E0457D7E-C3F0-D673-6588-CCE3FBD227B1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23" creationId="{AF8C1921-95C2-FF54-FD48-21181DFE3C93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24" creationId="{1D012256-A7D0-1792-65D4-4C45393C89F1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25" creationId="{21560327-B20B-12F8-A138-C3E86F583827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26" creationId="{104CBD4C-B945-40D3-A081-98E423A5F0E4}"/>
          </ac:spMkLst>
        </pc:spChg>
        <pc:spChg chg="mod modVis">
          <ac:chgData name="Jazz Binding" userId="74e1742e-566f-4d18-bab9-8025d732ef9c" providerId="ADAL" clId="{10D6714E-DDEF-4BEA-8C91-F1750C742C91}" dt="2024-11-20T11:43:31.023" v="5637"/>
          <ac:spMkLst>
            <pc:docMk/>
            <pc:sldMk cId="3998733733" sldId="262"/>
            <ac:spMk id="27" creationId="{15117D50-D232-FCDC-93BB-040EDFB48DAC}"/>
          </ac:spMkLst>
        </pc:spChg>
        <pc:spChg chg="mod modVis">
          <ac:chgData name="Jazz Binding" userId="74e1742e-566f-4d18-bab9-8025d732ef9c" providerId="ADAL" clId="{10D6714E-DDEF-4BEA-8C91-F1750C742C91}" dt="2024-11-20T11:43:31.023" v="5639"/>
          <ac:spMkLst>
            <pc:docMk/>
            <pc:sldMk cId="3998733733" sldId="262"/>
            <ac:spMk id="28" creationId="{E61A3033-3B35-507F-F6BB-34B3F6F3AE40}"/>
          </ac:spMkLst>
        </pc:spChg>
        <pc:spChg chg="mod modVis">
          <ac:chgData name="Jazz Binding" userId="74e1742e-566f-4d18-bab9-8025d732ef9c" providerId="ADAL" clId="{10D6714E-DDEF-4BEA-8C91-F1750C742C91}" dt="2024-11-20T11:43:31.024" v="5641"/>
          <ac:spMkLst>
            <pc:docMk/>
            <pc:sldMk cId="3998733733" sldId="262"/>
            <ac:spMk id="29" creationId="{EE2392D0-818B-9CE6-0148-BD2F01D22822}"/>
          </ac:spMkLst>
        </pc:spChg>
        <pc:spChg chg="mod modVis">
          <ac:chgData name="Jazz Binding" userId="74e1742e-566f-4d18-bab9-8025d732ef9c" providerId="ADAL" clId="{10D6714E-DDEF-4BEA-8C91-F1750C742C91}" dt="2024-11-20T11:43:31.024" v="5643"/>
          <ac:spMkLst>
            <pc:docMk/>
            <pc:sldMk cId="3998733733" sldId="262"/>
            <ac:spMk id="30" creationId="{77709AA1-580E-1EB9-0A75-0FA62A774975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31" creationId="{D9A2786D-E13E-91A9-8A4C-FE61EE087A20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32" creationId="{13797695-108A-6D2E-AC79-0C9AF9348DE4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33" creationId="{C564FD86-324D-C686-A929-D7D00B819579}"/>
          </ac:spMkLst>
        </pc:spChg>
        <pc:spChg chg="del mod">
          <ac:chgData name="Jazz Binding" userId="74e1742e-566f-4d18-bab9-8025d732ef9c" providerId="ADAL" clId="{10D6714E-DDEF-4BEA-8C91-F1750C742C91}" dt="2024-11-20T11:40:55.783" v="5486" actId="478"/>
          <ac:spMkLst>
            <pc:docMk/>
            <pc:sldMk cId="3998733733" sldId="262"/>
            <ac:spMk id="34" creationId="{21EEE117-0EB5-67E6-5329-1386AA90EBBC}"/>
          </ac:spMkLst>
        </pc:spChg>
        <pc:spChg chg="add del">
          <ac:chgData name="Jazz Binding" userId="74e1742e-566f-4d18-bab9-8025d732ef9c" providerId="ADAL" clId="{10D6714E-DDEF-4BEA-8C91-F1750C742C91}" dt="2024-11-20T11:42:40.670" v="5536" actId="478"/>
          <ac:spMkLst>
            <pc:docMk/>
            <pc:sldMk cId="3998733733" sldId="262"/>
            <ac:spMk id="36" creationId="{259E034F-C39E-9575-006E-7601E6CDE733}"/>
          </ac:spMkLst>
        </pc:spChg>
        <pc:spChg chg="add mod modVis">
          <ac:chgData name="Jazz Binding" userId="74e1742e-566f-4d18-bab9-8025d732ef9c" providerId="ADAL" clId="{10D6714E-DDEF-4BEA-8C91-F1750C742C91}" dt="2024-11-20T11:43:31.014" v="5593"/>
          <ac:spMkLst>
            <pc:docMk/>
            <pc:sldMk cId="3998733733" sldId="262"/>
            <ac:spMk id="37" creationId="{E68E51E7-4E7B-533A-7867-395593FFF139}"/>
          </ac:spMkLst>
        </pc:spChg>
        <pc:spChg chg="mod topLvl modVis">
          <ac:chgData name="Jazz Binding" userId="74e1742e-566f-4d18-bab9-8025d732ef9c" providerId="ADAL" clId="{10D6714E-DDEF-4BEA-8C91-F1750C742C91}" dt="2024-11-20T11:52:39.723" v="5838"/>
          <ac:spMkLst>
            <pc:docMk/>
            <pc:sldMk cId="3998733733" sldId="262"/>
            <ac:spMk id="1080" creationId="{424A48CC-D75B-A99C-DB85-AA8458A35B2E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2" creationId="{C9622BE7-3565-9A67-9504-3EADC32D92D4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3" creationId="{B4263948-FA78-4974-9C1B-5A08534821F6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4" creationId="{80BD5C35-89C1-5BCB-427B-F300514E28E4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5" creationId="{8C4A8623-9DC9-1955-3BDF-3473AEFC12BD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6" creationId="{301DB39C-4026-80BD-67EB-F3A5178EEC33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7" creationId="{6DFA2119-3A32-833B-73F8-84E0EC0ACF76}"/>
          </ac:spMkLst>
        </pc:spChg>
        <pc:spChg chg="mod">
          <ac:chgData name="Jazz Binding" userId="74e1742e-566f-4d18-bab9-8025d732ef9c" providerId="ADAL" clId="{10D6714E-DDEF-4BEA-8C91-F1750C742C91}" dt="2024-11-19T09:32:21.819" v="864" actId="165"/>
          <ac:spMkLst>
            <pc:docMk/>
            <pc:sldMk cId="3998733733" sldId="262"/>
            <ac:spMk id="1088" creationId="{549106BA-B07F-119E-43BB-9D2AF6679AB6}"/>
          </ac:spMkLst>
        </pc:spChg>
        <pc:grpChg chg="add del mod">
          <ac:chgData name="Jazz Binding" userId="74e1742e-566f-4d18-bab9-8025d732ef9c" providerId="ADAL" clId="{10D6714E-DDEF-4BEA-8C91-F1750C742C91}" dt="2024-11-19T09:32:21.819" v="864" actId="165"/>
          <ac:grpSpMkLst>
            <pc:docMk/>
            <pc:sldMk cId="3998733733" sldId="262"/>
            <ac:grpSpMk id="2" creationId="{0AFBF7DC-0746-9B69-21C7-89588A984C30}"/>
          </ac:grpSpMkLst>
        </pc:grpChg>
        <pc:grpChg chg="add del mod">
          <ac:chgData name="Jazz Binding" userId="74e1742e-566f-4d18-bab9-8025d732ef9c" providerId="ADAL" clId="{10D6714E-DDEF-4BEA-8C91-F1750C742C91}" dt="2024-11-19T09:34:02.182" v="898" actId="165"/>
          <ac:grpSpMkLst>
            <pc:docMk/>
            <pc:sldMk cId="3998733733" sldId="262"/>
            <ac:grpSpMk id="3" creationId="{87BE429B-8FC7-3DD8-0102-5E4C3AE7BE6B}"/>
          </ac:grpSpMkLst>
        </pc:grpChg>
        <pc:grpChg chg="add mod ord modVis">
          <ac:chgData name="Jazz Binding" userId="74e1742e-566f-4d18-bab9-8025d732ef9c" providerId="ADAL" clId="{10D6714E-DDEF-4BEA-8C91-F1750C742C91}" dt="2024-11-20T11:43:31.013" v="5581"/>
          <ac:grpSpMkLst>
            <pc:docMk/>
            <pc:sldMk cId="3998733733" sldId="262"/>
            <ac:grpSpMk id="7" creationId="{188A6E32-7B46-C36A-030F-9C4167D7FC8F}"/>
          </ac:grpSpMkLst>
        </pc:grpChg>
        <pc:grpChg chg="add mod modVis">
          <ac:chgData name="Jazz Binding" userId="74e1742e-566f-4d18-bab9-8025d732ef9c" providerId="ADAL" clId="{10D6714E-DDEF-4BEA-8C91-F1750C742C91}" dt="2024-11-20T11:43:31.021" v="5625"/>
          <ac:grpSpMkLst>
            <pc:docMk/>
            <pc:sldMk cId="3998733733" sldId="262"/>
            <ac:grpSpMk id="12" creationId="{0AB809A6-BE36-06AE-41AC-234D4DA3A618}"/>
          </ac:grpSpMkLst>
        </pc:grpChg>
        <pc:grpChg chg="del mod">
          <ac:chgData name="Jazz Binding" userId="74e1742e-566f-4d18-bab9-8025d732ef9c" providerId="ADAL" clId="{10D6714E-DDEF-4BEA-8C91-F1750C742C91}" dt="2024-11-20T11:40:50.730" v="5485" actId="27803"/>
          <ac:grpSpMkLst>
            <pc:docMk/>
            <pc:sldMk cId="3998733733" sldId="262"/>
            <ac:grpSpMk id="20" creationId="{8D3C9D2C-CF24-34FC-CEE4-8D0799BB388D}"/>
          </ac:grpSpMkLst>
        </pc:grpChg>
        <pc:grpChg chg="add mod ord modVis">
          <ac:chgData name="Jazz Binding" userId="74e1742e-566f-4d18-bab9-8025d732ef9c" providerId="ADAL" clId="{10D6714E-DDEF-4BEA-8C91-F1750C742C91}" dt="2024-11-20T11:43:58.002" v="5665" actId="171"/>
          <ac:grpSpMkLst>
            <pc:docMk/>
            <pc:sldMk cId="3998733733" sldId="262"/>
            <ac:grpSpMk id="35" creationId="{B92CE195-C38D-8DF5-0D8C-8B599EB69856}"/>
          </ac:grpSpMkLst>
        </pc:grpChg>
        <pc:grpChg chg="add mod ord modVis">
          <ac:chgData name="Jazz Binding" userId="74e1742e-566f-4d18-bab9-8025d732ef9c" providerId="ADAL" clId="{10D6714E-DDEF-4BEA-8C91-F1750C742C91}" dt="2024-11-20T11:43:48.163" v="5649" actId="170"/>
          <ac:grpSpMkLst>
            <pc:docMk/>
            <pc:sldMk cId="3998733733" sldId="262"/>
            <ac:grpSpMk id="41" creationId="{708F6693-6323-AD06-8449-91A235CA149A}"/>
          </ac:grpSpMkLst>
        </pc:grpChg>
        <pc:grpChg chg="add del mod">
          <ac:chgData name="Jazz Binding" userId="74e1742e-566f-4d18-bab9-8025d732ef9c" providerId="ADAL" clId="{10D6714E-DDEF-4BEA-8C91-F1750C742C91}" dt="2024-11-20T11:48:01.811" v="5702" actId="165"/>
          <ac:grpSpMkLst>
            <pc:docMk/>
            <pc:sldMk cId="3998733733" sldId="262"/>
            <ac:grpSpMk id="53" creationId="{58EBD080-4912-E7D9-D1BC-F1510AB21CF6}"/>
          </ac:grpSpMkLst>
        </pc:grpChg>
        <pc:grpChg chg="del mod topLvl">
          <ac:chgData name="Jazz Binding" userId="74e1742e-566f-4d18-bab9-8025d732ef9c" providerId="ADAL" clId="{10D6714E-DDEF-4BEA-8C91-F1750C742C91}" dt="2024-11-20T11:38:58.791" v="5472" actId="478"/>
          <ac:grpSpMkLst>
            <pc:docMk/>
            <pc:sldMk cId="3998733733" sldId="262"/>
            <ac:grpSpMk id="1081" creationId="{08CAA705-CA23-BE16-A577-58EE380EE878}"/>
          </ac:grpSpMkLst>
        </pc:grpChg>
        <pc:picChg chg="add mod ord">
          <ac:chgData name="Jazz Binding" userId="74e1742e-566f-4d18-bab9-8025d732ef9c" providerId="ADAL" clId="{10D6714E-DDEF-4BEA-8C91-F1750C742C91}" dt="2024-11-21T08:36:49.616" v="15696" actId="13244"/>
          <ac:picMkLst>
            <pc:docMk/>
            <pc:sldMk cId="3998733733" sldId="262"/>
            <ac:picMk id="2" creationId="{38D04988-FE41-2299-545B-B4AE775EAA78}"/>
          </ac:picMkLst>
        </pc:picChg>
        <pc:picChg chg="add del mod">
          <ac:chgData name="Jazz Binding" userId="74e1742e-566f-4d18-bab9-8025d732ef9c" providerId="ADAL" clId="{10D6714E-DDEF-4BEA-8C91-F1750C742C91}" dt="2024-11-20T11:37:53.998" v="5432" actId="478"/>
          <ac:picMkLst>
            <pc:docMk/>
            <pc:sldMk cId="3998733733" sldId="262"/>
            <ac:picMk id="2" creationId="{722B2CED-E71A-5C99-B715-66E53A2A97EE}"/>
          </ac:picMkLst>
        </pc:picChg>
        <pc:picChg chg="add mod modVis">
          <ac:chgData name="Jazz Binding" userId="74e1742e-566f-4d18-bab9-8025d732ef9c" providerId="ADAL" clId="{10D6714E-DDEF-4BEA-8C91-F1750C742C91}" dt="2024-11-20T11:43:31.020" v="5621"/>
          <ac:picMkLst>
            <pc:docMk/>
            <pc:sldMk cId="3998733733" sldId="262"/>
            <ac:picMk id="3" creationId="{6C8E8762-8BA7-3929-268B-633916EE8AEA}"/>
          </ac:picMkLst>
        </pc:picChg>
        <pc:picChg chg="add mod ord">
          <ac:chgData name="Jazz Binding" userId="74e1742e-566f-4d18-bab9-8025d732ef9c" providerId="ADAL" clId="{10D6714E-DDEF-4BEA-8C91-F1750C742C91}" dt="2024-11-21T08:36:49.616" v="15696" actId="13244"/>
          <ac:picMkLst>
            <pc:docMk/>
            <pc:sldMk cId="3998733733" sldId="262"/>
            <ac:picMk id="4" creationId="{354962C4-61FC-D82C-873E-D9BAABFD3362}"/>
          </ac:picMkLst>
        </pc:picChg>
        <pc:picChg chg="add del mod">
          <ac:chgData name="Jazz Binding" userId="74e1742e-566f-4d18-bab9-8025d732ef9c" providerId="ADAL" clId="{10D6714E-DDEF-4BEA-8C91-F1750C742C91}" dt="2024-11-20T11:37:53.213" v="5431" actId="478"/>
          <ac:picMkLst>
            <pc:docMk/>
            <pc:sldMk cId="3998733733" sldId="262"/>
            <ac:picMk id="4" creationId="{AC78DD76-1B75-9F38-D8F4-50B056CB472F}"/>
          </ac:picMkLst>
        </pc:picChg>
        <pc:picChg chg="add mod ord modVis">
          <ac:chgData name="Jazz Binding" userId="74e1742e-566f-4d18-bab9-8025d732ef9c" providerId="ADAL" clId="{10D6714E-DDEF-4BEA-8C91-F1750C742C91}" dt="2024-11-20T11:43:31.016" v="5601"/>
          <ac:picMkLst>
            <pc:docMk/>
            <pc:sldMk cId="3998733733" sldId="262"/>
            <ac:picMk id="5" creationId="{38E60E30-7BD7-9F07-5B74-F6E6F156A3D1}"/>
          </ac:picMkLst>
        </pc:picChg>
        <pc:picChg chg="add del mod">
          <ac:chgData name="Jazz Binding" userId="74e1742e-566f-4d18-bab9-8025d732ef9c" providerId="ADAL" clId="{10D6714E-DDEF-4BEA-8C91-F1750C742C91}" dt="2024-11-19T09:40:30.312" v="949"/>
          <ac:picMkLst>
            <pc:docMk/>
            <pc:sldMk cId="3998733733" sldId="262"/>
            <ac:picMk id="6" creationId="{2831E588-19F2-21FE-60C8-F3CB6EF1F267}"/>
          </ac:picMkLst>
        </pc:picChg>
        <pc:picChg chg="add mod ord modVis">
          <ac:chgData name="Jazz Binding" userId="74e1742e-566f-4d18-bab9-8025d732ef9c" providerId="ADAL" clId="{10D6714E-DDEF-4BEA-8C91-F1750C742C91}" dt="2024-11-20T11:43:31.012" v="5577"/>
          <ac:picMkLst>
            <pc:docMk/>
            <pc:sldMk cId="3998733733" sldId="262"/>
            <ac:picMk id="8" creationId="{50EA2D8D-AA4B-438C-C7A0-6B59200FBBF2}"/>
          </ac:picMkLst>
        </pc:picChg>
        <pc:picChg chg="add mod modVis">
          <ac:chgData name="Jazz Binding" userId="74e1742e-566f-4d18-bab9-8025d732ef9c" providerId="ADAL" clId="{10D6714E-DDEF-4BEA-8C91-F1750C742C91}" dt="2024-11-20T11:43:31.021" v="5627"/>
          <ac:picMkLst>
            <pc:docMk/>
            <pc:sldMk cId="3998733733" sldId="262"/>
            <ac:picMk id="9" creationId="{2F69BE0A-111E-6F8B-8541-E696372EE42E}"/>
          </ac:picMkLst>
        </pc:picChg>
        <pc:picChg chg="add del mod">
          <ac:chgData name="Jazz Binding" userId="74e1742e-566f-4d18-bab9-8025d732ef9c" providerId="ADAL" clId="{10D6714E-DDEF-4BEA-8C91-F1750C742C91}" dt="2024-11-19T09:54:59.258" v="969"/>
          <ac:picMkLst>
            <pc:docMk/>
            <pc:sldMk cId="3998733733" sldId="262"/>
            <ac:picMk id="9" creationId="{F819E29E-0851-2E5C-BFD4-4CC11E24334C}"/>
          </ac:picMkLst>
        </pc:picChg>
        <pc:picChg chg="add mod modVis">
          <ac:chgData name="Jazz Binding" userId="74e1742e-566f-4d18-bab9-8025d732ef9c" providerId="ADAL" clId="{10D6714E-DDEF-4BEA-8C91-F1750C742C91}" dt="2024-11-20T11:43:31.022" v="5629"/>
          <ac:picMkLst>
            <pc:docMk/>
            <pc:sldMk cId="3998733733" sldId="262"/>
            <ac:picMk id="10" creationId="{0558B2F0-3696-3095-6044-CF8EBA2994B2}"/>
          </ac:picMkLst>
        </pc:picChg>
        <pc:picChg chg="add mod ord modVis">
          <ac:chgData name="Jazz Binding" userId="74e1742e-566f-4d18-bab9-8025d732ef9c" providerId="ADAL" clId="{10D6714E-DDEF-4BEA-8C91-F1750C742C91}" dt="2024-11-20T11:43:31.013" v="5583"/>
          <ac:picMkLst>
            <pc:docMk/>
            <pc:sldMk cId="3998733733" sldId="262"/>
            <ac:picMk id="11" creationId="{52669833-3BE7-36A3-DAD2-BB497E8E6E16}"/>
          </ac:picMkLst>
        </pc:picChg>
        <pc:picChg chg="add del mod">
          <ac:chgData name="Jazz Binding" userId="74e1742e-566f-4d18-bab9-8025d732ef9c" providerId="ADAL" clId="{10D6714E-DDEF-4BEA-8C91-F1750C742C91}" dt="2024-11-19T09:59:56.803" v="992"/>
          <ac:picMkLst>
            <pc:docMk/>
            <pc:sldMk cId="3998733733" sldId="262"/>
            <ac:picMk id="12" creationId="{2B475E5E-21C5-7FE5-CC7F-0F3E946433BD}"/>
          </ac:picMkLst>
        </pc:picChg>
        <pc:picChg chg="add del mod">
          <ac:chgData name="Jazz Binding" userId="74e1742e-566f-4d18-bab9-8025d732ef9c" providerId="ADAL" clId="{10D6714E-DDEF-4BEA-8C91-F1750C742C91}" dt="2024-11-20T11:40:50.730" v="5485" actId="27803"/>
          <ac:picMkLst>
            <pc:docMk/>
            <pc:sldMk cId="3998733733" sldId="262"/>
            <ac:picMk id="13" creationId="{983C513B-0159-D30E-C60B-313F7751CEDC}"/>
          </ac:picMkLst>
        </pc:picChg>
        <pc:picChg chg="add mod ord modVis">
          <ac:chgData name="Jazz Binding" userId="74e1742e-566f-4d18-bab9-8025d732ef9c" providerId="ADAL" clId="{10D6714E-DDEF-4BEA-8C91-F1750C742C91}" dt="2024-11-20T11:43:31.017" v="5605"/>
          <ac:picMkLst>
            <pc:docMk/>
            <pc:sldMk cId="3998733733" sldId="262"/>
            <ac:picMk id="14" creationId="{8749D630-AA63-399F-3D5C-C9A1B01092AE}"/>
          </ac:picMkLst>
        </pc:picChg>
        <pc:picChg chg="add del mod">
          <ac:chgData name="Jazz Binding" userId="74e1742e-566f-4d18-bab9-8025d732ef9c" providerId="ADAL" clId="{10D6714E-DDEF-4BEA-8C91-F1750C742C91}" dt="2024-11-19T10:00:07.385" v="1007"/>
          <ac:picMkLst>
            <pc:docMk/>
            <pc:sldMk cId="3998733733" sldId="262"/>
            <ac:picMk id="15" creationId="{26112991-0512-0033-6D12-EA1FB8A147AC}"/>
          </ac:picMkLst>
        </pc:picChg>
        <pc:picChg chg="add del mod">
          <ac:chgData name="Jazz Binding" userId="74e1742e-566f-4d18-bab9-8025d732ef9c" providerId="ADAL" clId="{10D6714E-DDEF-4BEA-8C91-F1750C742C91}" dt="2024-11-20T11:41:58.461" v="5527" actId="478"/>
          <ac:picMkLst>
            <pc:docMk/>
            <pc:sldMk cId="3998733733" sldId="262"/>
            <ac:picMk id="15" creationId="{DE060C2E-702F-9F8C-3E2A-B7FA0902EDCC}"/>
          </ac:picMkLst>
        </pc:picChg>
        <pc:picChg chg="add mod ord modVis">
          <ac:chgData name="Jazz Binding" userId="74e1742e-566f-4d18-bab9-8025d732ef9c" providerId="ADAL" clId="{10D6714E-DDEF-4BEA-8C91-F1750C742C91}" dt="2024-11-21T08:33:37.214" v="15671"/>
          <ac:picMkLst>
            <pc:docMk/>
            <pc:sldMk cId="3998733733" sldId="262"/>
            <ac:picMk id="16" creationId="{B12787A6-30F6-9258-2EDC-6BB319055085}"/>
          </ac:picMkLst>
        </pc:picChg>
        <pc:picChg chg="add mod ord modVis">
          <ac:chgData name="Jazz Binding" userId="74e1742e-566f-4d18-bab9-8025d732ef9c" providerId="ADAL" clId="{10D6714E-DDEF-4BEA-8C91-F1750C742C91}" dt="2024-11-20T11:43:31.018" v="5611"/>
          <ac:picMkLst>
            <pc:docMk/>
            <pc:sldMk cId="3998733733" sldId="262"/>
            <ac:picMk id="17" creationId="{298FF2D6-84FB-FF2D-9CC6-AEF928BD1B38}"/>
          </ac:picMkLst>
        </pc:picChg>
        <pc:picChg chg="add del mod">
          <ac:chgData name="Jazz Binding" userId="74e1742e-566f-4d18-bab9-8025d732ef9c" providerId="ADAL" clId="{10D6714E-DDEF-4BEA-8C91-F1750C742C91}" dt="2024-11-20T11:42:10.145" v="5529" actId="478"/>
          <ac:picMkLst>
            <pc:docMk/>
            <pc:sldMk cId="3998733733" sldId="262"/>
            <ac:picMk id="19" creationId="{E746438C-BFBD-AD78-E99E-6CE6808B1FD3}"/>
          </ac:picMkLst>
        </pc:picChg>
        <pc:picChg chg="add mod modVis">
          <ac:chgData name="Jazz Binding" userId="74e1742e-566f-4d18-bab9-8025d732ef9c" providerId="ADAL" clId="{10D6714E-DDEF-4BEA-8C91-F1750C742C91}" dt="2024-11-20T11:43:31.016" v="5595"/>
          <ac:picMkLst>
            <pc:docMk/>
            <pc:sldMk cId="3998733733" sldId="262"/>
            <ac:picMk id="38" creationId="{6ACBBD59-7166-DEF4-8C2B-B4FF129AEC0B}"/>
          </ac:picMkLst>
        </pc:picChg>
        <pc:picChg chg="add mod modVis">
          <ac:chgData name="Jazz Binding" userId="74e1742e-566f-4d18-bab9-8025d732ef9c" providerId="ADAL" clId="{10D6714E-DDEF-4BEA-8C91-F1750C742C91}" dt="2024-11-20T11:43:31.016" v="5597"/>
          <ac:picMkLst>
            <pc:docMk/>
            <pc:sldMk cId="3998733733" sldId="262"/>
            <ac:picMk id="39" creationId="{92F52E4B-631B-A79C-B1D5-0245F9D7C1ED}"/>
          </ac:picMkLst>
        </pc:picChg>
        <pc:picChg chg="add mod modVis">
          <ac:chgData name="Jazz Binding" userId="74e1742e-566f-4d18-bab9-8025d732ef9c" providerId="ADAL" clId="{10D6714E-DDEF-4BEA-8C91-F1750C742C91}" dt="2024-11-20T11:43:31.016" v="5599"/>
          <ac:picMkLst>
            <pc:docMk/>
            <pc:sldMk cId="3998733733" sldId="262"/>
            <ac:picMk id="40" creationId="{F470BFED-86B2-A535-0F19-7AD4A40EF96F}"/>
          </ac:picMkLst>
        </pc:picChg>
        <pc:picChg chg="add del mod">
          <ac:chgData name="Jazz Binding" userId="74e1742e-566f-4d18-bab9-8025d732ef9c" providerId="ADAL" clId="{10D6714E-DDEF-4BEA-8C91-F1750C742C91}" dt="2024-11-20T11:45:01.665" v="5681" actId="478"/>
          <ac:picMkLst>
            <pc:docMk/>
            <pc:sldMk cId="3998733733" sldId="262"/>
            <ac:picMk id="42" creationId="{BA5926FF-262D-635C-A30C-56CFF6839849}"/>
          </ac:picMkLst>
        </pc:picChg>
        <pc:picChg chg="add mod">
          <ac:chgData name="Jazz Binding" userId="74e1742e-566f-4d18-bab9-8025d732ef9c" providerId="ADAL" clId="{10D6714E-DDEF-4BEA-8C91-F1750C742C91}" dt="2024-11-20T11:45:42.763" v="5687"/>
          <ac:picMkLst>
            <pc:docMk/>
            <pc:sldMk cId="3998733733" sldId="262"/>
            <ac:picMk id="43" creationId="{AFE83449-FBD3-0A2C-A5E7-04DB9DC628C7}"/>
          </ac:picMkLst>
        </pc:picChg>
        <pc:picChg chg="add mod">
          <ac:chgData name="Jazz Binding" userId="74e1742e-566f-4d18-bab9-8025d732ef9c" providerId="ADAL" clId="{10D6714E-DDEF-4BEA-8C91-F1750C742C91}" dt="2024-11-20T11:45:42.763" v="5687"/>
          <ac:picMkLst>
            <pc:docMk/>
            <pc:sldMk cId="3998733733" sldId="262"/>
            <ac:picMk id="44" creationId="{256A2CDD-47DE-775A-03E1-77856B25E6A5}"/>
          </ac:picMkLst>
        </pc:picChg>
        <pc:picChg chg="add mod">
          <ac:chgData name="Jazz Binding" userId="74e1742e-566f-4d18-bab9-8025d732ef9c" providerId="ADAL" clId="{10D6714E-DDEF-4BEA-8C91-F1750C742C91}" dt="2024-11-20T11:45:42.763" v="5687"/>
          <ac:picMkLst>
            <pc:docMk/>
            <pc:sldMk cId="3998733733" sldId="262"/>
            <ac:picMk id="45" creationId="{1CF73653-D5FD-B241-5B90-73B881106879}"/>
          </ac:picMkLst>
        </pc:picChg>
        <pc:picChg chg="add mod">
          <ac:chgData name="Jazz Binding" userId="74e1742e-566f-4d18-bab9-8025d732ef9c" providerId="ADAL" clId="{10D6714E-DDEF-4BEA-8C91-F1750C742C91}" dt="2024-11-20T11:45:42.763" v="5687"/>
          <ac:picMkLst>
            <pc:docMk/>
            <pc:sldMk cId="3998733733" sldId="262"/>
            <ac:picMk id="46" creationId="{33800E9C-0828-66F4-2172-B80992A1478F}"/>
          </ac:picMkLst>
        </pc:picChg>
        <pc:picChg chg="add mod">
          <ac:chgData name="Jazz Binding" userId="74e1742e-566f-4d18-bab9-8025d732ef9c" providerId="ADAL" clId="{10D6714E-DDEF-4BEA-8C91-F1750C742C91}" dt="2024-11-20T11:45:42.763" v="5687"/>
          <ac:picMkLst>
            <pc:docMk/>
            <pc:sldMk cId="3998733733" sldId="262"/>
            <ac:picMk id="47" creationId="{C1473913-C325-83CA-D860-8092F387E5E2}"/>
          </ac:picMkLst>
        </pc:picChg>
        <pc:picChg chg="add del mod">
          <ac:chgData name="Jazz Binding" userId="74e1742e-566f-4d18-bab9-8025d732ef9c" providerId="ADAL" clId="{10D6714E-DDEF-4BEA-8C91-F1750C742C91}" dt="2024-11-20T11:47:47.079" v="5700" actId="478"/>
          <ac:picMkLst>
            <pc:docMk/>
            <pc:sldMk cId="3998733733" sldId="262"/>
            <ac:picMk id="48" creationId="{CED2FFBC-B0FB-ACE3-0821-1A8312D16FA7}"/>
          </ac:picMkLst>
        </pc:picChg>
        <pc:picChg chg="add mod topLvl">
          <ac:chgData name="Jazz Binding" userId="74e1742e-566f-4d18-bab9-8025d732ef9c" providerId="ADAL" clId="{10D6714E-DDEF-4BEA-8C91-F1750C742C91}" dt="2024-11-20T11:48:01.811" v="5702" actId="165"/>
          <ac:picMkLst>
            <pc:docMk/>
            <pc:sldMk cId="3998733733" sldId="262"/>
            <ac:picMk id="49" creationId="{574E0E2E-597E-7CCF-AB66-C0EA47C067C9}"/>
          </ac:picMkLst>
        </pc:picChg>
        <pc:picChg chg="add mod topLvl">
          <ac:chgData name="Jazz Binding" userId="74e1742e-566f-4d18-bab9-8025d732ef9c" providerId="ADAL" clId="{10D6714E-DDEF-4BEA-8C91-F1750C742C91}" dt="2024-11-20T11:48:01.811" v="5702" actId="165"/>
          <ac:picMkLst>
            <pc:docMk/>
            <pc:sldMk cId="3998733733" sldId="262"/>
            <ac:picMk id="50" creationId="{620A8E40-5308-1F0C-01C0-94E39534061A}"/>
          </ac:picMkLst>
        </pc:picChg>
        <pc:picChg chg="add mod topLvl">
          <ac:chgData name="Jazz Binding" userId="74e1742e-566f-4d18-bab9-8025d732ef9c" providerId="ADAL" clId="{10D6714E-DDEF-4BEA-8C91-F1750C742C91}" dt="2024-11-20T11:48:01.811" v="5702" actId="165"/>
          <ac:picMkLst>
            <pc:docMk/>
            <pc:sldMk cId="3998733733" sldId="262"/>
            <ac:picMk id="51" creationId="{BB60441A-C3DC-608D-9E97-505539954DBD}"/>
          </ac:picMkLst>
        </pc:picChg>
        <pc:picChg chg="add mod topLvl">
          <ac:chgData name="Jazz Binding" userId="74e1742e-566f-4d18-bab9-8025d732ef9c" providerId="ADAL" clId="{10D6714E-DDEF-4BEA-8C91-F1750C742C91}" dt="2024-11-20T11:48:01.811" v="5702" actId="165"/>
          <ac:picMkLst>
            <pc:docMk/>
            <pc:sldMk cId="3998733733" sldId="262"/>
            <ac:picMk id="52" creationId="{BFA4268F-89AB-F442-7624-42257F538B79}"/>
          </ac:picMkLst>
        </pc:picChg>
        <pc:picChg chg="mod ord topLvl modVis">
          <ac:chgData name="Jazz Binding" userId="74e1742e-566f-4d18-bab9-8025d732ef9c" providerId="ADAL" clId="{10D6714E-DDEF-4BEA-8C91-F1750C742C91}" dt="2024-11-20T11:48:04.949" v="5704"/>
          <ac:picMkLst>
            <pc:docMk/>
            <pc:sldMk cId="3998733733" sldId="262"/>
            <ac:picMk id="1022" creationId="{2CBB9CED-F747-7DEF-7CD0-AE7B2C158A68}"/>
          </ac:picMkLst>
        </pc:picChg>
        <pc:picChg chg="del mod topLvl modVis">
          <ac:chgData name="Jazz Binding" userId="74e1742e-566f-4d18-bab9-8025d732ef9c" providerId="ADAL" clId="{10D6714E-DDEF-4BEA-8C91-F1750C742C91}" dt="2024-11-20T11:52:38.173" v="5823" actId="478"/>
          <ac:picMkLst>
            <pc:docMk/>
            <pc:sldMk cId="3998733733" sldId="262"/>
            <ac:picMk id="1025" creationId="{65CBF214-15A1-EF5C-058E-8B045C4455F6}"/>
          </ac:picMkLst>
        </pc:picChg>
        <pc:picChg chg="del mod topLvl">
          <ac:chgData name="Jazz Binding" userId="74e1742e-566f-4d18-bab9-8025d732ef9c" providerId="ADAL" clId="{10D6714E-DDEF-4BEA-8C91-F1750C742C91}" dt="2024-11-19T09:34:50.343" v="913" actId="478"/>
          <ac:picMkLst>
            <pc:docMk/>
            <pc:sldMk cId="3998733733" sldId="262"/>
            <ac:picMk id="1031" creationId="{D5205970-0D86-B365-B14C-70736A16613F}"/>
          </ac:picMkLst>
        </pc:picChg>
        <pc:picChg chg="del mod topLvl modVis">
          <ac:chgData name="Jazz Binding" userId="74e1742e-566f-4d18-bab9-8025d732ef9c" providerId="ADAL" clId="{10D6714E-DDEF-4BEA-8C91-F1750C742C91}" dt="2024-11-20T11:52:42.038" v="5839" actId="478"/>
          <ac:picMkLst>
            <pc:docMk/>
            <pc:sldMk cId="3998733733" sldId="262"/>
            <ac:picMk id="1033" creationId="{375F8EAF-A636-2D8C-2B29-D7E9036E5328}"/>
          </ac:picMkLst>
        </pc:picChg>
        <pc:picChg chg="del mod topLvl">
          <ac:chgData name="Jazz Binding" userId="74e1742e-566f-4d18-bab9-8025d732ef9c" providerId="ADAL" clId="{10D6714E-DDEF-4BEA-8C91-F1750C742C91}" dt="2024-11-19T09:34:49.729" v="912" actId="478"/>
          <ac:picMkLst>
            <pc:docMk/>
            <pc:sldMk cId="3998733733" sldId="262"/>
            <ac:picMk id="1038" creationId="{E378810E-62D5-FC8D-B2B9-ED31D3C534E6}"/>
          </ac:picMkLst>
        </pc:picChg>
        <pc:picChg chg="del mod topLvl">
          <ac:chgData name="Jazz Binding" userId="74e1742e-566f-4d18-bab9-8025d732ef9c" providerId="ADAL" clId="{10D6714E-DDEF-4BEA-8C91-F1750C742C91}" dt="2024-11-19T09:34:51.232" v="914" actId="478"/>
          <ac:picMkLst>
            <pc:docMk/>
            <pc:sldMk cId="3998733733" sldId="262"/>
            <ac:picMk id="1040" creationId="{57E14B1D-0AE8-FFB1-2C07-C3D3C9231801}"/>
          </ac:picMkLst>
        </pc:picChg>
        <pc:picChg chg="del mod topLvl">
          <ac:chgData name="Jazz Binding" userId="74e1742e-566f-4d18-bab9-8025d732ef9c" providerId="ADAL" clId="{10D6714E-DDEF-4BEA-8C91-F1750C742C91}" dt="2024-11-19T09:34:52.570" v="916" actId="478"/>
          <ac:picMkLst>
            <pc:docMk/>
            <pc:sldMk cId="3998733733" sldId="262"/>
            <ac:picMk id="1042" creationId="{F3FE4850-62C1-D117-8F81-AC2A5D315DF3}"/>
          </ac:picMkLst>
        </pc:picChg>
        <pc:picChg chg="mod topLvl modVis">
          <ac:chgData name="Jazz Binding" userId="74e1742e-566f-4d18-bab9-8025d732ef9c" providerId="ADAL" clId="{10D6714E-DDEF-4BEA-8C91-F1750C742C91}" dt="2024-11-20T11:43:31.018" v="5609"/>
          <ac:picMkLst>
            <pc:docMk/>
            <pc:sldMk cId="3998733733" sldId="262"/>
            <ac:picMk id="1044" creationId="{131F4B82-F314-6C05-13AF-7E67E63EB9AD}"/>
          </ac:picMkLst>
        </pc:picChg>
        <pc:picChg chg="del mod topLvl">
          <ac:chgData name="Jazz Binding" userId="74e1742e-566f-4d18-bab9-8025d732ef9c" providerId="ADAL" clId="{10D6714E-DDEF-4BEA-8C91-F1750C742C91}" dt="2024-11-19T09:34:53" v="917" actId="478"/>
          <ac:picMkLst>
            <pc:docMk/>
            <pc:sldMk cId="3998733733" sldId="262"/>
            <ac:picMk id="1046" creationId="{EDFDE04B-811D-97D3-C31A-7216D69B198B}"/>
          </ac:picMkLst>
        </pc:picChg>
        <pc:picChg chg="mod topLvl modVis">
          <ac:chgData name="Jazz Binding" userId="74e1742e-566f-4d18-bab9-8025d732ef9c" providerId="ADAL" clId="{10D6714E-DDEF-4BEA-8C91-F1750C742C91}" dt="2024-11-20T11:43:31.017" v="5603"/>
          <ac:picMkLst>
            <pc:docMk/>
            <pc:sldMk cId="3998733733" sldId="262"/>
            <ac:picMk id="1048" creationId="{85456B8A-B8DA-5A9B-EC56-D04E671867F3}"/>
          </ac:picMkLst>
        </pc:picChg>
        <pc:picChg chg="del mod topLvl">
          <ac:chgData name="Jazz Binding" userId="74e1742e-566f-4d18-bab9-8025d732ef9c" providerId="ADAL" clId="{10D6714E-DDEF-4BEA-8C91-F1750C742C91}" dt="2024-11-19T10:12:05.246" v="1183" actId="27803"/>
          <ac:picMkLst>
            <pc:docMk/>
            <pc:sldMk cId="3998733733" sldId="262"/>
            <ac:picMk id="1050" creationId="{7C8FE47D-67BE-8D27-28B3-EB10594BFCFE}"/>
          </ac:picMkLst>
        </pc:picChg>
        <pc:picChg chg="mod topLvl modVis modCrop">
          <ac:chgData name="Jazz Binding" userId="74e1742e-566f-4d18-bab9-8025d732ef9c" providerId="ADAL" clId="{10D6714E-DDEF-4BEA-8C91-F1750C742C91}" dt="2024-11-20T11:52:17.967" v="5822" actId="732"/>
          <ac:picMkLst>
            <pc:docMk/>
            <pc:sldMk cId="3998733733" sldId="262"/>
            <ac:picMk id="1052" creationId="{B2F03289-8610-87B1-325E-47897FB92DDE}"/>
          </ac:picMkLst>
        </pc:picChg>
        <pc:picChg chg="add del mod topLvl modVis">
          <ac:chgData name="Jazz Binding" userId="74e1742e-566f-4d18-bab9-8025d732ef9c" providerId="ADAL" clId="{10D6714E-DDEF-4BEA-8C91-F1750C742C91}" dt="2024-11-20T11:38:51.838" v="5469" actId="478"/>
          <ac:picMkLst>
            <pc:docMk/>
            <pc:sldMk cId="3998733733" sldId="262"/>
            <ac:picMk id="1054" creationId="{7B3AAA58-8032-896D-9A21-BD3F3385AD7B}"/>
          </ac:picMkLst>
        </pc:picChg>
        <pc:picChg chg="add del mod topLvl modVis modCrop">
          <ac:chgData name="Jazz Binding" userId="74e1742e-566f-4d18-bab9-8025d732ef9c" providerId="ADAL" clId="{10D6714E-DDEF-4BEA-8C91-F1750C742C91}" dt="2024-11-20T11:51:43.977" v="5818" actId="732"/>
          <ac:picMkLst>
            <pc:docMk/>
            <pc:sldMk cId="3998733733" sldId="262"/>
            <ac:picMk id="1056" creationId="{9F1AD4B9-C305-A594-1D9C-BE12FD79E661}"/>
          </ac:picMkLst>
        </pc:picChg>
        <pc:picChg chg="del mod topLvl">
          <ac:chgData name="Jazz Binding" userId="74e1742e-566f-4d18-bab9-8025d732ef9c" providerId="ADAL" clId="{10D6714E-DDEF-4BEA-8C91-F1750C742C91}" dt="2024-11-19T09:34:57.241" v="920" actId="478"/>
          <ac:picMkLst>
            <pc:docMk/>
            <pc:sldMk cId="3998733733" sldId="262"/>
            <ac:picMk id="1060" creationId="{9F461A5E-B621-4830-7F27-573C66EF0CD9}"/>
          </ac:picMkLst>
        </pc:picChg>
        <pc:picChg chg="del mod topLvl modVis">
          <ac:chgData name="Jazz Binding" userId="74e1742e-566f-4d18-bab9-8025d732ef9c" providerId="ADAL" clId="{10D6714E-DDEF-4BEA-8C91-F1750C742C91}" dt="2024-11-20T11:47:51.479" v="5701" actId="478"/>
          <ac:picMkLst>
            <pc:docMk/>
            <pc:sldMk cId="3998733733" sldId="262"/>
            <ac:picMk id="1062" creationId="{B7BACC24-DC21-7FB7-21F7-760C43C67D6F}"/>
          </ac:picMkLst>
        </pc:picChg>
        <pc:picChg chg="del mod topLvl">
          <ac:chgData name="Jazz Binding" userId="74e1742e-566f-4d18-bab9-8025d732ef9c" providerId="ADAL" clId="{10D6714E-DDEF-4BEA-8C91-F1750C742C91}" dt="2024-11-19T10:03:42.930" v="1121" actId="478"/>
          <ac:picMkLst>
            <pc:docMk/>
            <pc:sldMk cId="3998733733" sldId="262"/>
            <ac:picMk id="1090" creationId="{561F976B-F5EC-0BDD-BD18-E95FA43B8429}"/>
          </ac:picMkLst>
        </pc:picChg>
      </pc:sldChg>
      <pc:sldChg chg="addSp delSp modSp add del mod modTransition modShow">
        <pc:chgData name="Jazz Binding" userId="74e1742e-566f-4d18-bab9-8025d732ef9c" providerId="ADAL" clId="{10D6714E-DDEF-4BEA-8C91-F1750C742C91}" dt="2024-11-20T11:49:29.348" v="5786" actId="47"/>
        <pc:sldMkLst>
          <pc:docMk/>
          <pc:sldMk cId="418581281" sldId="263"/>
        </pc:sldMkLst>
        <pc:spChg chg="mod">
          <ac:chgData name="Jazz Binding" userId="74e1742e-566f-4d18-bab9-8025d732ef9c" providerId="ADAL" clId="{10D6714E-DDEF-4BEA-8C91-F1750C742C91}" dt="2024-11-19T10:12:40.454" v="1193"/>
          <ac:spMkLst>
            <pc:docMk/>
            <pc:sldMk cId="418581281" sldId="263"/>
            <ac:spMk id="13" creationId="{028EC22D-6DFB-A80D-49C2-55BEB3C30661}"/>
          </ac:spMkLst>
        </pc:spChg>
        <pc:spChg chg="mod modVis">
          <ac:chgData name="Jazz Binding" userId="74e1742e-566f-4d18-bab9-8025d732ef9c" providerId="ADAL" clId="{10D6714E-DDEF-4BEA-8C91-F1750C742C91}" dt="2024-11-19T10:05:52.169" v="1182" actId="14429"/>
          <ac:spMkLst>
            <pc:docMk/>
            <pc:sldMk cId="418581281" sldId="263"/>
            <ac:spMk id="1080" creationId="{4DEFE1D0-06CC-5421-1111-A0D22E3CCE87}"/>
          </ac:spMkLst>
        </pc:spChg>
        <pc:picChg chg="add mod ord">
          <ac:chgData name="Jazz Binding" userId="74e1742e-566f-4d18-bab9-8025d732ef9c" providerId="ADAL" clId="{10D6714E-DDEF-4BEA-8C91-F1750C742C91}" dt="2024-11-19T10:02:01.378" v="1063" actId="1076"/>
          <ac:picMkLst>
            <pc:docMk/>
            <pc:sldMk cId="418581281" sldId="263"/>
            <ac:picMk id="3" creationId="{F8D4C5D7-56E3-BA4D-530E-530C2FFD7253}"/>
          </ac:picMkLst>
        </pc:picChg>
        <pc:picChg chg="add del mod">
          <ac:chgData name="Jazz Binding" userId="74e1742e-566f-4d18-bab9-8025d732ef9c" providerId="ADAL" clId="{10D6714E-DDEF-4BEA-8C91-F1750C742C91}" dt="2024-11-19T10:01:59.319" v="1062"/>
          <ac:picMkLst>
            <pc:docMk/>
            <pc:sldMk cId="418581281" sldId="263"/>
            <ac:picMk id="4" creationId="{CEE341E2-3DA2-DF19-3909-0E0DA1E47B1F}"/>
          </ac:picMkLst>
        </pc:picChg>
        <pc:picChg chg="add del mod ord modCrop">
          <ac:chgData name="Jazz Binding" userId="74e1742e-566f-4d18-bab9-8025d732ef9c" providerId="ADAL" clId="{10D6714E-DDEF-4BEA-8C91-F1750C742C91}" dt="2024-11-19T10:03:57.223" v="1125" actId="478"/>
          <ac:picMkLst>
            <pc:docMk/>
            <pc:sldMk cId="418581281" sldId="263"/>
            <ac:picMk id="7" creationId="{01A7AF6D-4B2A-441C-29F5-478FC0737786}"/>
          </ac:picMkLst>
        </pc:picChg>
        <pc:picChg chg="add del mod">
          <ac:chgData name="Jazz Binding" userId="74e1742e-566f-4d18-bab9-8025d732ef9c" providerId="ADAL" clId="{10D6714E-DDEF-4BEA-8C91-F1750C742C91}" dt="2024-11-19T10:02:59.306" v="1076"/>
          <ac:picMkLst>
            <pc:docMk/>
            <pc:sldMk cId="418581281" sldId="263"/>
            <ac:picMk id="9" creationId="{14B3F633-896D-8009-B33F-2ED5FEF2C87C}"/>
          </ac:picMkLst>
        </pc:picChg>
        <pc:picChg chg="add del mod">
          <ac:chgData name="Jazz Binding" userId="74e1742e-566f-4d18-bab9-8025d732ef9c" providerId="ADAL" clId="{10D6714E-DDEF-4BEA-8C91-F1750C742C91}" dt="2024-11-19T10:03:56.832" v="1124" actId="478"/>
          <ac:picMkLst>
            <pc:docMk/>
            <pc:sldMk cId="418581281" sldId="263"/>
            <ac:picMk id="10" creationId="{C5D78274-6A51-1C4A-CBA5-68F6F4DB9FA2}"/>
          </ac:picMkLst>
        </pc:picChg>
        <pc:picChg chg="add mod">
          <ac:chgData name="Jazz Binding" userId="74e1742e-566f-4d18-bab9-8025d732ef9c" providerId="ADAL" clId="{10D6714E-DDEF-4BEA-8C91-F1750C742C91}" dt="2024-11-19T10:03:59.126" v="1127"/>
          <ac:picMkLst>
            <pc:docMk/>
            <pc:sldMk cId="418581281" sldId="263"/>
            <ac:picMk id="12" creationId="{D1BDA27C-F550-2F1B-9F64-8FBC19C138D2}"/>
          </ac:picMkLst>
        </pc:picChg>
        <pc:picChg chg="mod">
          <ac:chgData name="Jazz Binding" userId="74e1742e-566f-4d18-bab9-8025d732ef9c" providerId="ADAL" clId="{10D6714E-DDEF-4BEA-8C91-F1750C742C91}" dt="2024-11-19T10:01:58.679" v="1052" actId="1076"/>
          <ac:picMkLst>
            <pc:docMk/>
            <pc:sldMk cId="418581281" sldId="263"/>
            <ac:picMk id="14" creationId="{B1CE4529-79A5-C5DB-EF60-7EA435A64F1F}"/>
          </ac:picMkLst>
        </pc:picChg>
        <pc:picChg chg="mod">
          <ac:chgData name="Jazz Binding" userId="74e1742e-566f-4d18-bab9-8025d732ef9c" providerId="ADAL" clId="{10D6714E-DDEF-4BEA-8C91-F1750C742C91}" dt="2024-11-19T10:02:05.104" v="1065" actId="1076"/>
          <ac:picMkLst>
            <pc:docMk/>
            <pc:sldMk cId="418581281" sldId="263"/>
            <ac:picMk id="16" creationId="{55B35227-9FCC-9C6F-757A-9ABDDB681097}"/>
          </ac:picMkLst>
        </pc:picChg>
        <pc:picChg chg="mod modVis">
          <ac:chgData name="Jazz Binding" userId="74e1742e-566f-4d18-bab9-8025d732ef9c" providerId="ADAL" clId="{10D6714E-DDEF-4BEA-8C91-F1750C742C91}" dt="2024-11-19T10:05:49.604" v="1180" actId="14429"/>
          <ac:picMkLst>
            <pc:docMk/>
            <pc:sldMk cId="418581281" sldId="263"/>
            <ac:picMk id="1022" creationId="{ED0A8792-72EA-EACD-D805-014AC3EC93B6}"/>
          </ac:picMkLst>
        </pc:picChg>
        <pc:picChg chg="mod modVis">
          <ac:chgData name="Jazz Binding" userId="74e1742e-566f-4d18-bab9-8025d732ef9c" providerId="ADAL" clId="{10D6714E-DDEF-4BEA-8C91-F1750C742C91}" dt="2024-11-19T10:05:47.797" v="1177" actId="14429"/>
          <ac:picMkLst>
            <pc:docMk/>
            <pc:sldMk cId="418581281" sldId="263"/>
            <ac:picMk id="1025" creationId="{01994569-3A11-6859-3589-DCCF70205655}"/>
          </ac:picMkLst>
        </pc:picChg>
        <pc:picChg chg="mod modVis">
          <ac:chgData name="Jazz Binding" userId="74e1742e-566f-4d18-bab9-8025d732ef9c" providerId="ADAL" clId="{10D6714E-DDEF-4BEA-8C91-F1750C742C91}" dt="2024-11-19T10:05:48.613" v="1179" actId="14429"/>
          <ac:picMkLst>
            <pc:docMk/>
            <pc:sldMk cId="418581281" sldId="263"/>
            <ac:picMk id="1033" creationId="{EAAE386A-4723-285B-A823-BE1A141F670B}"/>
          </ac:picMkLst>
        </pc:picChg>
        <pc:picChg chg="del mod">
          <ac:chgData name="Jazz Binding" userId="74e1742e-566f-4d18-bab9-8025d732ef9c" providerId="ADAL" clId="{10D6714E-DDEF-4BEA-8C91-F1750C742C91}" dt="2024-11-19T10:12:20.524" v="1187" actId="27803"/>
          <ac:picMkLst>
            <pc:docMk/>
            <pc:sldMk cId="418581281" sldId="263"/>
            <ac:picMk id="1050" creationId="{028EC22D-6DFB-A80D-49C2-55BEB3C30661}"/>
          </ac:picMkLst>
        </pc:picChg>
        <pc:picChg chg="mod modVis">
          <ac:chgData name="Jazz Binding" userId="74e1742e-566f-4d18-bab9-8025d732ef9c" providerId="ADAL" clId="{10D6714E-DDEF-4BEA-8C91-F1750C742C91}" dt="2024-11-19T10:05:51.099" v="1181" actId="14429"/>
          <ac:picMkLst>
            <pc:docMk/>
            <pc:sldMk cId="418581281" sldId="263"/>
            <ac:picMk id="1052" creationId="{041F8948-5715-1186-6C30-6ADB1A7AD05B}"/>
          </ac:picMkLst>
        </pc:picChg>
        <pc:picChg chg="mod modVis">
          <ac:chgData name="Jazz Binding" userId="74e1742e-566f-4d18-bab9-8025d732ef9c" providerId="ADAL" clId="{10D6714E-DDEF-4BEA-8C91-F1750C742C91}" dt="2024-11-19T10:05:47.293" v="1176" actId="14429"/>
          <ac:picMkLst>
            <pc:docMk/>
            <pc:sldMk cId="418581281" sldId="263"/>
            <ac:picMk id="1054" creationId="{4CB6850F-50B2-250B-8B90-1DAB6BAA531B}"/>
          </ac:picMkLst>
        </pc:picChg>
        <pc:picChg chg="mod modVis">
          <ac:chgData name="Jazz Binding" userId="74e1742e-566f-4d18-bab9-8025d732ef9c" providerId="ADAL" clId="{10D6714E-DDEF-4BEA-8C91-F1750C742C91}" dt="2024-11-19T10:05:48.226" v="1178" actId="14429"/>
          <ac:picMkLst>
            <pc:docMk/>
            <pc:sldMk cId="418581281" sldId="263"/>
            <ac:picMk id="1062" creationId="{2555766C-BB5B-CB9C-1739-B4315ABE10B4}"/>
          </ac:picMkLst>
        </pc:picChg>
        <pc:picChg chg="del mod ord">
          <ac:chgData name="Jazz Binding" userId="74e1742e-566f-4d18-bab9-8025d732ef9c" providerId="ADAL" clId="{10D6714E-DDEF-4BEA-8C91-F1750C742C91}" dt="2024-11-19T10:03:57.937" v="1126" actId="478"/>
          <ac:picMkLst>
            <pc:docMk/>
            <pc:sldMk cId="418581281" sldId="263"/>
            <ac:picMk id="1090" creationId="{ED0125E0-F926-7E7A-8A27-7EBFC1DD3FA4}"/>
          </ac:picMkLst>
        </pc:picChg>
      </pc:sldChg>
      <pc:sldChg chg="addSp delSp modSp add del mod modShow">
        <pc:chgData name="Jazz Binding" userId="74e1742e-566f-4d18-bab9-8025d732ef9c" providerId="ADAL" clId="{10D6714E-DDEF-4BEA-8C91-F1750C742C91}" dt="2024-11-20T11:49:29.348" v="5786" actId="47"/>
        <pc:sldMkLst>
          <pc:docMk/>
          <pc:sldMk cId="1417618232" sldId="264"/>
        </pc:sldMkLst>
        <pc:spChg chg="mod">
          <ac:chgData name="Jazz Binding" userId="74e1742e-566f-4d18-bab9-8025d732ef9c" providerId="ADAL" clId="{10D6714E-DDEF-4BEA-8C91-F1750C742C91}" dt="2024-11-19T10:12:47.417" v="1196"/>
          <ac:spMkLst>
            <pc:docMk/>
            <pc:sldMk cId="1417618232" sldId="264"/>
            <ac:spMk id="7" creationId="{06131FBA-2753-FA77-0CE5-B0562013BABA}"/>
          </ac:spMkLst>
        </pc:spChg>
        <pc:spChg chg="mod modVis">
          <ac:chgData name="Jazz Binding" userId="74e1742e-566f-4d18-bab9-8025d732ef9c" providerId="ADAL" clId="{10D6714E-DDEF-4BEA-8C91-F1750C742C91}" dt="2024-11-19T10:05:32.280" v="1169" actId="14429"/>
          <ac:spMkLst>
            <pc:docMk/>
            <pc:sldMk cId="1417618232" sldId="264"/>
            <ac:spMk id="1080" creationId="{6FE7B326-E33D-3C51-16CE-D25CF9512FCB}"/>
          </ac:spMkLst>
        </pc:spChg>
        <pc:picChg chg="mod ord">
          <ac:chgData name="Jazz Binding" userId="74e1742e-566f-4d18-bab9-8025d732ef9c" providerId="ADAL" clId="{10D6714E-DDEF-4BEA-8C91-F1750C742C91}" dt="2024-11-19T10:05:19.484" v="1159" actId="1076"/>
          <ac:picMkLst>
            <pc:docMk/>
            <pc:sldMk cId="1417618232" sldId="264"/>
            <ac:picMk id="3" creationId="{15CD879D-6B10-8592-A0DC-0720D8ED1DF9}"/>
          </ac:picMkLst>
        </pc:picChg>
        <pc:picChg chg="add mod ord">
          <ac:chgData name="Jazz Binding" userId="74e1742e-566f-4d18-bab9-8025d732ef9c" providerId="ADAL" clId="{10D6714E-DDEF-4BEA-8C91-F1750C742C91}" dt="2024-11-20T11:40:12.829" v="5480" actId="1076"/>
          <ac:picMkLst>
            <pc:docMk/>
            <pc:sldMk cId="1417618232" sldId="264"/>
            <ac:picMk id="4" creationId="{07A63690-7597-5393-2E15-AADB68C92C0E}"/>
          </ac:picMkLst>
        </pc:picChg>
        <pc:picChg chg="add del mod">
          <ac:chgData name="Jazz Binding" userId="74e1742e-566f-4d18-bab9-8025d732ef9c" providerId="ADAL" clId="{10D6714E-DDEF-4BEA-8C91-F1750C742C91}" dt="2024-11-19T10:04:50.861" v="1149"/>
          <ac:picMkLst>
            <pc:docMk/>
            <pc:sldMk cId="1417618232" sldId="264"/>
            <ac:picMk id="6" creationId="{5D40D954-360B-285F-56C7-08D1094DE72B}"/>
          </ac:picMkLst>
        </pc:picChg>
        <pc:picChg chg="add mod ord modCrop">
          <ac:chgData name="Jazz Binding" userId="74e1742e-566f-4d18-bab9-8025d732ef9c" providerId="ADAL" clId="{10D6714E-DDEF-4BEA-8C91-F1750C742C91}" dt="2024-11-19T10:16:03.423" v="1269"/>
          <ac:picMkLst>
            <pc:docMk/>
            <pc:sldMk cId="1417618232" sldId="264"/>
            <ac:picMk id="10" creationId="{73D966B8-D38A-8AD6-8DDA-8164E8875942}"/>
          </ac:picMkLst>
        </pc:picChg>
        <pc:picChg chg="del mod ord">
          <ac:chgData name="Jazz Binding" userId="74e1742e-566f-4d18-bab9-8025d732ef9c" providerId="ADAL" clId="{10D6714E-DDEF-4BEA-8C91-F1750C742C91}" dt="2024-11-19T10:16:05.691" v="1274" actId="478"/>
          <ac:picMkLst>
            <pc:docMk/>
            <pc:sldMk cId="1417618232" sldId="264"/>
            <ac:picMk id="11" creationId="{536ECF02-1BF9-3A7E-1414-39B860779D9F}"/>
          </ac:picMkLst>
        </pc:picChg>
        <pc:picChg chg="del">
          <ac:chgData name="Jazz Binding" userId="74e1742e-566f-4d18-bab9-8025d732ef9c" providerId="ADAL" clId="{10D6714E-DDEF-4BEA-8C91-F1750C742C91}" dt="2024-11-19T10:04:59.788" v="1152" actId="478"/>
          <ac:picMkLst>
            <pc:docMk/>
            <pc:sldMk cId="1417618232" sldId="264"/>
            <ac:picMk id="12" creationId="{BC9EFD2E-47B3-7E47-0DC4-086DB07E1F49}"/>
          </ac:picMkLst>
        </pc:picChg>
        <pc:picChg chg="add del mod">
          <ac:chgData name="Jazz Binding" userId="74e1742e-566f-4d18-bab9-8025d732ef9c" providerId="ADAL" clId="{10D6714E-DDEF-4BEA-8C91-F1750C742C91}" dt="2024-11-19T10:16:00.446" v="1208"/>
          <ac:picMkLst>
            <pc:docMk/>
            <pc:sldMk cId="1417618232" sldId="264"/>
            <ac:picMk id="13" creationId="{BE146114-B283-48A5-2909-6421EA9035F1}"/>
          </ac:picMkLst>
        </pc:picChg>
        <pc:picChg chg="mod">
          <ac:chgData name="Jazz Binding" userId="74e1742e-566f-4d18-bab9-8025d732ef9c" providerId="ADAL" clId="{10D6714E-DDEF-4BEA-8C91-F1750C742C91}" dt="2024-11-19T10:16:13.340" v="1276" actId="1076"/>
          <ac:picMkLst>
            <pc:docMk/>
            <pc:sldMk cId="1417618232" sldId="264"/>
            <ac:picMk id="14" creationId="{F697C104-24B5-FABE-192D-36446C0C778F}"/>
          </ac:picMkLst>
        </pc:picChg>
        <pc:picChg chg="mod">
          <ac:chgData name="Jazz Binding" userId="74e1742e-566f-4d18-bab9-8025d732ef9c" providerId="ADAL" clId="{10D6714E-DDEF-4BEA-8C91-F1750C742C91}" dt="2024-11-19T10:16:16.895" v="1278" actId="1076"/>
          <ac:picMkLst>
            <pc:docMk/>
            <pc:sldMk cId="1417618232" sldId="264"/>
            <ac:picMk id="16" creationId="{2990056A-002E-01FC-0319-BB7D907C9BA9}"/>
          </ac:picMkLst>
        </pc:picChg>
        <pc:picChg chg="mod modVis">
          <ac:chgData name="Jazz Binding" userId="74e1742e-566f-4d18-bab9-8025d732ef9c" providerId="ADAL" clId="{10D6714E-DDEF-4BEA-8C91-F1750C742C91}" dt="2024-11-19T10:05:35.579" v="1175" actId="14429"/>
          <ac:picMkLst>
            <pc:docMk/>
            <pc:sldMk cId="1417618232" sldId="264"/>
            <ac:picMk id="1022" creationId="{35F1BF47-9A67-DA1B-155E-A52DF8D84F6A}"/>
          </ac:picMkLst>
        </pc:picChg>
        <pc:picChg chg="mod modVis">
          <ac:chgData name="Jazz Binding" userId="74e1742e-566f-4d18-bab9-8025d732ef9c" providerId="ADAL" clId="{10D6714E-DDEF-4BEA-8C91-F1750C742C91}" dt="2024-11-19T10:05:34.230" v="1172" actId="14429"/>
          <ac:picMkLst>
            <pc:docMk/>
            <pc:sldMk cId="1417618232" sldId="264"/>
            <ac:picMk id="1025" creationId="{DF30BEC2-E135-9CA8-326E-E5AF3768D090}"/>
          </ac:picMkLst>
        </pc:picChg>
        <pc:picChg chg="mod modVis">
          <ac:chgData name="Jazz Binding" userId="74e1742e-566f-4d18-bab9-8025d732ef9c" providerId="ADAL" clId="{10D6714E-DDEF-4BEA-8C91-F1750C742C91}" dt="2024-11-19T10:05:34.934" v="1174" actId="14429"/>
          <ac:picMkLst>
            <pc:docMk/>
            <pc:sldMk cId="1417618232" sldId="264"/>
            <ac:picMk id="1033" creationId="{74AF3989-0984-30DA-7298-2E5A8F7C872E}"/>
          </ac:picMkLst>
        </pc:picChg>
        <pc:picChg chg="del">
          <ac:chgData name="Jazz Binding" userId="74e1742e-566f-4d18-bab9-8025d732ef9c" providerId="ADAL" clId="{10D6714E-DDEF-4BEA-8C91-F1750C742C91}" dt="2024-11-19T10:12:46.495" v="1194" actId="27803"/>
          <ac:picMkLst>
            <pc:docMk/>
            <pc:sldMk cId="1417618232" sldId="264"/>
            <ac:picMk id="1050" creationId="{06131FBA-2753-FA77-0CE5-B0562013BABA}"/>
          </ac:picMkLst>
        </pc:picChg>
        <pc:picChg chg="mod modVis">
          <ac:chgData name="Jazz Binding" userId="74e1742e-566f-4d18-bab9-8025d732ef9c" providerId="ADAL" clId="{10D6714E-DDEF-4BEA-8C91-F1750C742C91}" dt="2024-11-19T10:05:32.737" v="1170" actId="14429"/>
          <ac:picMkLst>
            <pc:docMk/>
            <pc:sldMk cId="1417618232" sldId="264"/>
            <ac:picMk id="1052" creationId="{6CB8A8A2-E27D-73A4-D767-752A9162F958}"/>
          </ac:picMkLst>
        </pc:picChg>
        <pc:picChg chg="mod modVis">
          <ac:chgData name="Jazz Binding" userId="74e1742e-566f-4d18-bab9-8025d732ef9c" providerId="ADAL" clId="{10D6714E-DDEF-4BEA-8C91-F1750C742C91}" dt="2024-11-19T10:05:33.839" v="1171" actId="14429"/>
          <ac:picMkLst>
            <pc:docMk/>
            <pc:sldMk cId="1417618232" sldId="264"/>
            <ac:picMk id="1054" creationId="{74B57C6E-6000-CE56-07C1-558AD741F5BE}"/>
          </ac:picMkLst>
        </pc:picChg>
        <pc:picChg chg="mod modVis">
          <ac:chgData name="Jazz Binding" userId="74e1742e-566f-4d18-bab9-8025d732ef9c" providerId="ADAL" clId="{10D6714E-DDEF-4BEA-8C91-F1750C742C91}" dt="2024-11-19T10:05:34.551" v="1173" actId="14429"/>
          <ac:picMkLst>
            <pc:docMk/>
            <pc:sldMk cId="1417618232" sldId="264"/>
            <ac:picMk id="1062" creationId="{7AAC011F-3237-497F-87C6-E988F6B9DB83}"/>
          </ac:picMkLst>
        </pc:picChg>
      </pc:sldChg>
      <pc:sldChg chg="addSp delSp modSp add del mod modShow">
        <pc:chgData name="Jazz Binding" userId="74e1742e-566f-4d18-bab9-8025d732ef9c" providerId="ADAL" clId="{10D6714E-DDEF-4BEA-8C91-F1750C742C91}" dt="2024-11-20T11:49:29.348" v="5786" actId="47"/>
        <pc:sldMkLst>
          <pc:docMk/>
          <pc:sldMk cId="38604201" sldId="265"/>
        </pc:sldMkLst>
        <pc:spChg chg="mod">
          <ac:chgData name="Jazz Binding" userId="74e1742e-566f-4d18-bab9-8025d732ef9c" providerId="ADAL" clId="{10D6714E-DDEF-4BEA-8C91-F1750C742C91}" dt="2024-11-19T10:24:34.072" v="1397" actId="207"/>
          <ac:spMkLst>
            <pc:docMk/>
            <pc:sldMk cId="38604201" sldId="265"/>
            <ac:spMk id="7" creationId="{8F60197C-3F01-43C8-2AB8-509101FCFB01}"/>
          </ac:spMkLst>
        </pc:spChg>
        <pc:picChg chg="add mod">
          <ac:chgData name="Jazz Binding" userId="74e1742e-566f-4d18-bab9-8025d732ef9c" providerId="ADAL" clId="{10D6714E-DDEF-4BEA-8C91-F1750C742C91}" dt="2024-11-20T11:44:35.179" v="5672"/>
          <ac:picMkLst>
            <pc:docMk/>
            <pc:sldMk cId="38604201" sldId="265"/>
            <ac:picMk id="2" creationId="{0892CABC-92C8-6580-9890-CD51A588503B}"/>
          </ac:picMkLst>
        </pc:picChg>
        <pc:picChg chg="mod">
          <ac:chgData name="Jazz Binding" userId="74e1742e-566f-4d18-bab9-8025d732ef9c" providerId="ADAL" clId="{10D6714E-DDEF-4BEA-8C91-F1750C742C91}" dt="2024-11-19T10:24:52.826" v="1399" actId="1076"/>
          <ac:picMkLst>
            <pc:docMk/>
            <pc:sldMk cId="38604201" sldId="265"/>
            <ac:picMk id="4" creationId="{2E186107-C832-C15A-CAFE-A09D8E66B6F7}"/>
          </ac:picMkLst>
        </pc:picChg>
        <pc:picChg chg="mod">
          <ac:chgData name="Jazz Binding" userId="74e1742e-566f-4d18-bab9-8025d732ef9c" providerId="ADAL" clId="{10D6714E-DDEF-4BEA-8C91-F1750C742C91}" dt="2024-11-19T10:24:26.123" v="1396" actId="207"/>
          <ac:picMkLst>
            <pc:docMk/>
            <pc:sldMk cId="38604201" sldId="265"/>
            <ac:picMk id="5" creationId="{32E6971B-F19F-9124-4279-A021F6A90771}"/>
          </ac:picMkLst>
        </pc:picChg>
        <pc:picChg chg="add del mod">
          <ac:chgData name="Jazz Binding" userId="74e1742e-566f-4d18-bab9-8025d732ef9c" providerId="ADAL" clId="{10D6714E-DDEF-4BEA-8C91-F1750C742C91}" dt="2024-11-19T10:23:15.931" v="1304" actId="478"/>
          <ac:picMkLst>
            <pc:docMk/>
            <pc:sldMk cId="38604201" sldId="265"/>
            <ac:picMk id="6" creationId="{7D649A57-6DB5-A767-B669-E3947E299592}"/>
          </ac:picMkLst>
        </pc:picChg>
        <pc:picChg chg="del mod ord">
          <ac:chgData name="Jazz Binding" userId="74e1742e-566f-4d18-bab9-8025d732ef9c" providerId="ADAL" clId="{10D6714E-DDEF-4BEA-8C91-F1750C742C91}" dt="2024-11-19T10:24:12.224" v="1391" actId="478"/>
          <ac:picMkLst>
            <pc:docMk/>
            <pc:sldMk cId="38604201" sldId="265"/>
            <ac:picMk id="8" creationId="{43ABF82A-21B1-3E3D-597F-8728722DF1D3}"/>
          </ac:picMkLst>
        </pc:picChg>
        <pc:picChg chg="add mod ord">
          <ac:chgData name="Jazz Binding" userId="74e1742e-566f-4d18-bab9-8025d732ef9c" providerId="ADAL" clId="{10D6714E-DDEF-4BEA-8C91-F1750C742C91}" dt="2024-11-19T10:24:16.373" v="1393" actId="13244"/>
          <ac:picMkLst>
            <pc:docMk/>
            <pc:sldMk cId="38604201" sldId="265"/>
            <ac:picMk id="9" creationId="{E040D2DF-D7D8-70C6-D894-18CBAC8DAC82}"/>
          </ac:picMkLst>
        </pc:picChg>
        <pc:picChg chg="del">
          <ac:chgData name="Jazz Binding" userId="74e1742e-566f-4d18-bab9-8025d732ef9c" providerId="ADAL" clId="{10D6714E-DDEF-4BEA-8C91-F1750C742C91}" dt="2024-11-19T10:23:28.633" v="1308" actId="478"/>
          <ac:picMkLst>
            <pc:docMk/>
            <pc:sldMk cId="38604201" sldId="265"/>
            <ac:picMk id="10" creationId="{044A0659-878D-85D3-D085-9B24A1586CA3}"/>
          </ac:picMkLst>
        </pc:picChg>
        <pc:picChg chg="add del mod">
          <ac:chgData name="Jazz Binding" userId="74e1742e-566f-4d18-bab9-8025d732ef9c" providerId="ADAL" clId="{10D6714E-DDEF-4BEA-8C91-F1750C742C91}" dt="2024-11-19T10:23:13.385" v="1292"/>
          <ac:picMkLst>
            <pc:docMk/>
            <pc:sldMk cId="38604201" sldId="265"/>
            <ac:picMk id="11" creationId="{E60CE4DD-E928-DF80-6A33-48CF4656864C}"/>
          </ac:picMkLst>
        </pc:picChg>
        <pc:picChg chg="add del mod">
          <ac:chgData name="Jazz Binding" userId="74e1742e-566f-4d18-bab9-8025d732ef9c" providerId="ADAL" clId="{10D6714E-DDEF-4BEA-8C91-F1750C742C91}" dt="2024-11-19T10:23:15.293" v="1303"/>
          <ac:picMkLst>
            <pc:docMk/>
            <pc:sldMk cId="38604201" sldId="265"/>
            <ac:picMk id="12" creationId="{FC52B966-AFAB-1557-E0FA-085699A8C5EE}"/>
          </ac:picMkLst>
        </pc:picChg>
        <pc:picChg chg="del">
          <ac:chgData name="Jazz Binding" userId="74e1742e-566f-4d18-bab9-8025d732ef9c" providerId="ADAL" clId="{10D6714E-DDEF-4BEA-8C91-F1750C742C91}" dt="2024-11-19T10:23:30.065" v="1310" actId="478"/>
          <ac:picMkLst>
            <pc:docMk/>
            <pc:sldMk cId="38604201" sldId="265"/>
            <ac:picMk id="14" creationId="{A90CA750-40EC-D188-F04B-E6339E75E598}"/>
          </ac:picMkLst>
        </pc:picChg>
        <pc:picChg chg="add mod ord modCrop">
          <ac:chgData name="Jazz Binding" userId="74e1742e-566f-4d18-bab9-8025d732ef9c" providerId="ADAL" clId="{10D6714E-DDEF-4BEA-8C91-F1750C742C91}" dt="2024-11-20T11:42:50.334" v="5538" actId="1076"/>
          <ac:picMkLst>
            <pc:docMk/>
            <pc:sldMk cId="38604201" sldId="265"/>
            <ac:picMk id="15" creationId="{C5715C8F-823F-5D1D-06E1-C1B0151657ED}"/>
          </ac:picMkLst>
        </pc:picChg>
        <pc:picChg chg="del">
          <ac:chgData name="Jazz Binding" userId="74e1742e-566f-4d18-bab9-8025d732ef9c" providerId="ADAL" clId="{10D6714E-DDEF-4BEA-8C91-F1750C742C91}" dt="2024-11-19T10:23:30.539" v="1311" actId="478"/>
          <ac:picMkLst>
            <pc:docMk/>
            <pc:sldMk cId="38604201" sldId="265"/>
            <ac:picMk id="16" creationId="{DA146A07-35CF-2D46-5634-C3A7E3D6C5E4}"/>
          </ac:picMkLst>
        </pc:picChg>
        <pc:picChg chg="add del mod">
          <ac:chgData name="Jazz Binding" userId="74e1742e-566f-4d18-bab9-8025d732ef9c" providerId="ADAL" clId="{10D6714E-DDEF-4BEA-8C91-F1750C742C91}" dt="2024-11-19T10:24:02.238" v="1324"/>
          <ac:picMkLst>
            <pc:docMk/>
            <pc:sldMk cId="38604201" sldId="265"/>
            <ac:picMk id="17" creationId="{9CE76481-DB31-EE03-865F-2A11E74F8E67}"/>
          </ac:picMkLst>
        </pc:picChg>
        <pc:picChg chg="add mod modCrop">
          <ac:chgData name="Jazz Binding" userId="74e1742e-566f-4d18-bab9-8025d732ef9c" providerId="ADAL" clId="{10D6714E-DDEF-4BEA-8C91-F1750C742C91}" dt="2024-11-19T10:25:18.834" v="1410" actId="732"/>
          <ac:picMkLst>
            <pc:docMk/>
            <pc:sldMk cId="38604201" sldId="265"/>
            <ac:picMk id="18" creationId="{E51155B4-5D30-B283-C1B6-4C8900081A1C}"/>
          </ac:picMkLst>
        </pc:picChg>
        <pc:picChg chg="mod">
          <ac:chgData name="Jazz Binding" userId="74e1742e-566f-4d18-bab9-8025d732ef9c" providerId="ADAL" clId="{10D6714E-DDEF-4BEA-8C91-F1750C742C91}" dt="2024-11-19T10:24:18.105" v="1395" actId="1076"/>
          <ac:picMkLst>
            <pc:docMk/>
            <pc:sldMk cId="38604201" sldId="265"/>
            <ac:picMk id="1052" creationId="{6D83B8C5-47D0-E175-B215-5DB536B98388}"/>
          </ac:picMkLst>
        </pc:picChg>
      </pc:sldChg>
      <pc:sldChg chg="addSp delSp modSp add del mod modShow">
        <pc:chgData name="Jazz Binding" userId="74e1742e-566f-4d18-bab9-8025d732ef9c" providerId="ADAL" clId="{10D6714E-DDEF-4BEA-8C91-F1750C742C91}" dt="2024-11-20T11:49:29.348" v="5786" actId="47"/>
        <pc:sldMkLst>
          <pc:docMk/>
          <pc:sldMk cId="3285202651" sldId="266"/>
        </pc:sldMkLst>
        <pc:spChg chg="mod topLvl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7" creationId="{BCFEA139-BD66-651C-66BE-CD4476E1D58C}"/>
          </ac:spMkLst>
        </pc:spChg>
        <pc:spChg chg="mod topLvl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0" creationId="{D9BCE24C-7F6B-3AC5-DD2F-DC2BC98C75E9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2" creationId="{ED592686-259B-0D90-4ED2-A8C6ED35609D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3" creationId="{1E4E8820-E746-A0B2-AA6A-40F55D6F3021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4" creationId="{FC22EBE6-1EB6-07EE-DE82-03C9BB6F9F83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5" creationId="{85C9CCD5-4406-25A3-1B1C-9AD58B6F9F1D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6" creationId="{A53CB73E-6C75-E366-B8CE-8FF71B5FA829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7" creationId="{4C7F3C8D-597F-CB68-46DE-A7002DDD12DD}"/>
          </ac:spMkLst>
        </pc:spChg>
        <pc:spChg chg="mod">
          <ac:chgData name="Jazz Binding" userId="74e1742e-566f-4d18-bab9-8025d732ef9c" providerId="ADAL" clId="{10D6714E-DDEF-4BEA-8C91-F1750C742C91}" dt="2024-11-19T10:27:34.182" v="1464" actId="165"/>
          <ac:spMkLst>
            <pc:docMk/>
            <pc:sldMk cId="3285202651" sldId="266"/>
            <ac:spMk id="1088" creationId="{1D5F595A-5317-0863-900F-92FA3D659ACA}"/>
          </ac:spMkLst>
        </pc:spChg>
        <pc:grpChg chg="add del mod">
          <ac:chgData name="Jazz Binding" userId="74e1742e-566f-4d18-bab9-8025d732ef9c" providerId="ADAL" clId="{10D6714E-DDEF-4BEA-8C91-F1750C742C91}" dt="2024-11-19T10:27:34.182" v="1464" actId="165"/>
          <ac:grpSpMkLst>
            <pc:docMk/>
            <pc:sldMk cId="3285202651" sldId="266"/>
            <ac:grpSpMk id="10" creationId="{65D63FAE-489C-78C4-534F-2887CF5CAA67}"/>
          </ac:grpSpMkLst>
        </pc:grpChg>
        <pc:grpChg chg="mod topLvl">
          <ac:chgData name="Jazz Binding" userId="74e1742e-566f-4d18-bab9-8025d732ef9c" providerId="ADAL" clId="{10D6714E-DDEF-4BEA-8C91-F1750C742C91}" dt="2024-11-19T10:27:34.182" v="1464" actId="165"/>
          <ac:grpSpMkLst>
            <pc:docMk/>
            <pc:sldMk cId="3285202651" sldId="266"/>
            <ac:grpSpMk id="1081" creationId="{B85CD230-3403-687F-D72B-2DC215DA0A16}"/>
          </ac:grpSpMkLst>
        </pc:grpChg>
        <pc:picChg chg="del mod">
          <ac:chgData name="Jazz Binding" userId="74e1742e-566f-4d18-bab9-8025d732ef9c" providerId="ADAL" clId="{10D6714E-DDEF-4BEA-8C91-F1750C742C91}" dt="2024-11-19T10:26:33.024" v="1424" actId="478"/>
          <ac:picMkLst>
            <pc:docMk/>
            <pc:sldMk cId="3285202651" sldId="266"/>
            <ac:picMk id="3" creationId="{15F1D63A-0312-FE2F-CEDD-0AD0F7F60F75}"/>
          </ac:picMkLst>
        </pc:picChg>
        <pc:picChg chg="add del 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4" creationId="{E9B66043-78F1-A86C-9FC1-A00D841745B8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5" creationId="{0DFF5397-0887-3779-D09F-862CAAC2D5DE}"/>
          </ac:picMkLst>
        </pc:picChg>
        <pc:picChg chg="add 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6" creationId="{3013EB02-F2D1-3566-8B3F-7E81E5FEC82C}"/>
          </ac:picMkLst>
        </pc:picChg>
        <pc:picChg chg="add del mod">
          <ac:chgData name="Jazz Binding" userId="74e1742e-566f-4d18-bab9-8025d732ef9c" providerId="ADAL" clId="{10D6714E-DDEF-4BEA-8C91-F1750C742C91}" dt="2024-11-19T10:26:46.774" v="1436"/>
          <ac:picMkLst>
            <pc:docMk/>
            <pc:sldMk cId="3285202651" sldId="266"/>
            <ac:picMk id="8" creationId="{0F63C487-5A25-C8DB-96D1-5BC6AFEC4DF1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9" creationId="{3A7AA8FD-CF93-0B45-943B-B54B365794EA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5" creationId="{0694C097-E30D-EF48-30D6-7174CEC09E19}"/>
          </ac:picMkLst>
        </pc:picChg>
        <pc:picChg chg="del">
          <ac:chgData name="Jazz Binding" userId="74e1742e-566f-4d18-bab9-8025d732ef9c" providerId="ADAL" clId="{10D6714E-DDEF-4BEA-8C91-F1750C742C91}" dt="2024-11-19T10:26:28.201" v="1422" actId="478"/>
          <ac:picMkLst>
            <pc:docMk/>
            <pc:sldMk cId="3285202651" sldId="266"/>
            <ac:picMk id="18" creationId="{0AE60A74-0292-D1A0-69DF-350EBB871EFB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22" creationId="{1ACA82C1-2D97-9044-EAB4-72F22A519653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25" creationId="{16830E84-1001-3770-00DB-20FC9CE077BF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33" creationId="{0AF08F78-434C-E552-94A8-6ADB084FDBC6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44" creationId="{41FCDDB3-587E-4506-22A2-4E61400BD674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48" creationId="{FEE1C577-E206-90C2-735D-6CADE3BCE0F6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52" creationId="{D0201E22-23DE-D543-EDAD-896B192F138F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54" creationId="{E6160BD1-A396-0D8F-D294-84677040D726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56" creationId="{25FD5E68-475E-2301-8219-5DB7DBBE63AD}"/>
          </ac:picMkLst>
        </pc:picChg>
        <pc:picChg chg="mod topLvl">
          <ac:chgData name="Jazz Binding" userId="74e1742e-566f-4d18-bab9-8025d732ef9c" providerId="ADAL" clId="{10D6714E-DDEF-4BEA-8C91-F1750C742C91}" dt="2024-11-19T10:27:34.182" v="1464" actId="165"/>
          <ac:picMkLst>
            <pc:docMk/>
            <pc:sldMk cId="3285202651" sldId="266"/>
            <ac:picMk id="1062" creationId="{402F32D2-BDD7-E422-7F4E-957A75006D7B}"/>
          </ac:picMkLst>
        </pc:picChg>
      </pc:sldChg>
      <pc:sldChg chg="delSp modSp add mod modTransition">
        <pc:chgData name="Jazz Binding" userId="74e1742e-566f-4d18-bab9-8025d732ef9c" providerId="ADAL" clId="{10D6714E-DDEF-4BEA-8C91-F1750C742C91}" dt="2024-11-20T15:36:39.028" v="11640"/>
        <pc:sldMkLst>
          <pc:docMk/>
          <pc:sldMk cId="1274248228" sldId="267"/>
        </pc:sldMkLst>
        <pc:spChg chg="del">
          <ac:chgData name="Jazz Binding" userId="74e1742e-566f-4d18-bab9-8025d732ef9c" providerId="ADAL" clId="{10D6714E-DDEF-4BEA-8C91-F1750C742C91}" dt="2024-11-20T15:11:29.301" v="11151" actId="478"/>
          <ac:spMkLst>
            <pc:docMk/>
            <pc:sldMk cId="1274248228" sldId="267"/>
            <ac:spMk id="1080" creationId="{A4C490D8-FFF2-3BAD-0B2F-16B149D41D9B}"/>
          </ac:spMkLst>
        </pc:spChg>
        <pc:picChg chg="mod">
          <ac:chgData name="Jazz Binding" userId="74e1742e-566f-4d18-bab9-8025d732ef9c" providerId="ADAL" clId="{10D6714E-DDEF-4BEA-8C91-F1750C742C91}" dt="2024-11-19T16:25:41.717" v="3174" actId="1076"/>
          <ac:picMkLst>
            <pc:docMk/>
            <pc:sldMk cId="1274248228" sldId="267"/>
            <ac:picMk id="1044" creationId="{94B3B7A9-3188-5EFC-F128-A75DA17A6C98}"/>
          </ac:picMkLst>
        </pc:picChg>
      </pc:sldChg>
      <pc:sldChg chg="addSp delSp modSp add del mod ord modTransition modShow">
        <pc:chgData name="Jazz Binding" userId="74e1742e-566f-4d18-bab9-8025d732ef9c" providerId="ADAL" clId="{10D6714E-DDEF-4BEA-8C91-F1750C742C91}" dt="2024-11-20T11:49:29.348" v="5786" actId="47"/>
        <pc:sldMkLst>
          <pc:docMk/>
          <pc:sldMk cId="141926834" sldId="268"/>
        </pc:sldMkLst>
        <pc:grpChg chg="add del mod">
          <ac:chgData name="Jazz Binding" userId="74e1742e-566f-4d18-bab9-8025d732ef9c" providerId="ADAL" clId="{10D6714E-DDEF-4BEA-8C91-F1750C742C91}" dt="2024-11-19T10:29:29.985" v="1485" actId="165"/>
          <ac:grpSpMkLst>
            <pc:docMk/>
            <pc:sldMk cId="141926834" sldId="268"/>
            <ac:grpSpMk id="20" creationId="{17838F9B-2B55-25E2-616E-6AEA0503068F}"/>
          </ac:grpSpMkLst>
        </pc:grpChg>
        <pc:graphicFrameChg chg="add del mod">
          <ac:chgData name="Jazz Binding" userId="74e1742e-566f-4d18-bab9-8025d732ef9c" providerId="ADAL" clId="{10D6714E-DDEF-4BEA-8C91-F1750C742C91}" dt="2024-11-19T10:29:24.331" v="1484" actId="478"/>
          <ac:graphicFrameMkLst>
            <pc:docMk/>
            <pc:sldMk cId="141926834" sldId="268"/>
            <ac:graphicFrameMk id="19" creationId="{D77EDF19-9973-6836-AB95-66697B9BBE56}"/>
          </ac:graphicFrameMkLst>
        </pc:graphicFrameChg>
        <pc:picChg chg="add del mod topLvl">
          <ac:chgData name="Jazz Binding" userId="74e1742e-566f-4d18-bab9-8025d732ef9c" providerId="ADAL" clId="{10D6714E-DDEF-4BEA-8C91-F1750C742C91}" dt="2024-11-19T10:29:33.321" v="1486" actId="478"/>
          <ac:picMkLst>
            <pc:docMk/>
            <pc:sldMk cId="141926834" sldId="268"/>
            <ac:picMk id="2" creationId="{B173C3E4-10C1-6130-ECE5-EC083DA5B8E1}"/>
          </ac:picMkLst>
        </pc:picChg>
        <pc:picChg chg="add del mod">
          <ac:chgData name="Jazz Binding" userId="74e1742e-566f-4d18-bab9-8025d732ef9c" providerId="ADAL" clId="{10D6714E-DDEF-4BEA-8C91-F1750C742C91}" dt="2024-11-19T10:29:08.012" v="1480" actId="478"/>
          <ac:picMkLst>
            <pc:docMk/>
            <pc:sldMk cId="141926834" sldId="268"/>
            <ac:picMk id="3" creationId="{B7E0243E-D8C7-2231-66C7-B2179912416F}"/>
          </ac:picMkLst>
        </pc:picChg>
        <pc:picChg chg="del">
          <ac:chgData name="Jazz Binding" userId="74e1742e-566f-4d18-bab9-8025d732ef9c" providerId="ADAL" clId="{10D6714E-DDEF-4BEA-8C91-F1750C742C91}" dt="2024-11-19T10:28:38.641" v="1472" actId="478"/>
          <ac:picMkLst>
            <pc:docMk/>
            <pc:sldMk cId="141926834" sldId="268"/>
            <ac:picMk id="4" creationId="{F2458BEF-CE22-1EC7-09E3-2909A1411561}"/>
          </ac:picMkLst>
        </pc:picChg>
        <pc:picChg chg="add del mod">
          <ac:chgData name="Jazz Binding" userId="74e1742e-566f-4d18-bab9-8025d732ef9c" providerId="ADAL" clId="{10D6714E-DDEF-4BEA-8C91-F1750C742C91}" dt="2024-11-19T10:29:06.385" v="1479" actId="478"/>
          <ac:picMkLst>
            <pc:docMk/>
            <pc:sldMk cId="141926834" sldId="268"/>
            <ac:picMk id="8" creationId="{EAEDB9F7-6D60-7E74-D81D-0289E27E304E}"/>
          </ac:picMkLst>
        </pc:picChg>
        <pc:picChg chg="add mod ord topLvl">
          <ac:chgData name="Jazz Binding" userId="74e1742e-566f-4d18-bab9-8025d732ef9c" providerId="ADAL" clId="{10D6714E-DDEF-4BEA-8C91-F1750C742C91}" dt="2024-11-19T10:30:46.232" v="1512" actId="13244"/>
          <ac:picMkLst>
            <pc:docMk/>
            <pc:sldMk cId="141926834" sldId="268"/>
            <ac:picMk id="10" creationId="{5AD3B7F7-C00E-DAD7-351C-1B5A71A0B037}"/>
          </ac:picMkLst>
        </pc:picChg>
        <pc:picChg chg="add mod ord topLvl">
          <ac:chgData name="Jazz Binding" userId="74e1742e-566f-4d18-bab9-8025d732ef9c" providerId="ADAL" clId="{10D6714E-DDEF-4BEA-8C91-F1750C742C91}" dt="2024-11-19T10:30:48.913" v="1513" actId="13244"/>
          <ac:picMkLst>
            <pc:docMk/>
            <pc:sldMk cId="141926834" sldId="268"/>
            <ac:picMk id="11" creationId="{EFCDDBEB-58CE-9674-0D40-338EB5523471}"/>
          </ac:picMkLst>
        </pc:picChg>
        <pc:picChg chg="add mod ord topLvl">
          <ac:chgData name="Jazz Binding" userId="74e1742e-566f-4d18-bab9-8025d732ef9c" providerId="ADAL" clId="{10D6714E-DDEF-4BEA-8C91-F1750C742C91}" dt="2024-11-19T10:30:54.999" v="1514" actId="1076"/>
          <ac:picMkLst>
            <pc:docMk/>
            <pc:sldMk cId="141926834" sldId="268"/>
            <ac:picMk id="12" creationId="{3FDDCB95-55AF-CD55-E9F3-627E7F397B84}"/>
          </ac:picMkLst>
        </pc:picChg>
        <pc:picChg chg="add del mod">
          <ac:chgData name="Jazz Binding" userId="74e1742e-566f-4d18-bab9-8025d732ef9c" providerId="ADAL" clId="{10D6714E-DDEF-4BEA-8C91-F1750C742C91}" dt="2024-11-19T10:29:10.370" v="1481" actId="478"/>
          <ac:picMkLst>
            <pc:docMk/>
            <pc:sldMk cId="141926834" sldId="268"/>
            <ac:picMk id="13" creationId="{4FAB059E-88AE-4871-5DB6-854316491D47}"/>
          </ac:picMkLst>
        </pc:picChg>
        <pc:picChg chg="add del mod">
          <ac:chgData name="Jazz Binding" userId="74e1742e-566f-4d18-bab9-8025d732ef9c" providerId="ADAL" clId="{10D6714E-DDEF-4BEA-8C91-F1750C742C91}" dt="2024-11-19T10:29:22.044" v="1483" actId="478"/>
          <ac:picMkLst>
            <pc:docMk/>
            <pc:sldMk cId="141926834" sldId="268"/>
            <ac:picMk id="14" creationId="{985760FF-E80D-8680-CBFA-60722A755AA1}"/>
          </ac:picMkLst>
        </pc:picChg>
        <pc:picChg chg="add mod ord topLvl">
          <ac:chgData name="Jazz Binding" userId="74e1742e-566f-4d18-bab9-8025d732ef9c" providerId="ADAL" clId="{10D6714E-DDEF-4BEA-8C91-F1750C742C91}" dt="2024-11-19T10:30:39.399" v="1509" actId="13244"/>
          <ac:picMkLst>
            <pc:docMk/>
            <pc:sldMk cId="141926834" sldId="268"/>
            <ac:picMk id="16" creationId="{93FDA926-413E-45A3-6414-CEC2E181160F}"/>
          </ac:picMkLst>
        </pc:picChg>
        <pc:picChg chg="add del mod topLvl">
          <ac:chgData name="Jazz Binding" userId="74e1742e-566f-4d18-bab9-8025d732ef9c" providerId="ADAL" clId="{10D6714E-DDEF-4BEA-8C91-F1750C742C91}" dt="2024-11-19T10:29:47.360" v="1494" actId="478"/>
          <ac:picMkLst>
            <pc:docMk/>
            <pc:sldMk cId="141926834" sldId="268"/>
            <ac:picMk id="17" creationId="{9619E909-39ED-0C64-A0F6-9BAFE2592265}"/>
          </ac:picMkLst>
        </pc:picChg>
        <pc:picChg chg="add del mod topLvl">
          <ac:chgData name="Jazz Binding" userId="74e1742e-566f-4d18-bab9-8025d732ef9c" providerId="ADAL" clId="{10D6714E-DDEF-4BEA-8C91-F1750C742C91}" dt="2024-11-19T10:29:42.994" v="1491" actId="478"/>
          <ac:picMkLst>
            <pc:docMk/>
            <pc:sldMk cId="141926834" sldId="268"/>
            <ac:picMk id="18" creationId="{F528E1D3-1A3D-B5BE-BD39-2E6C839DBF4C}"/>
          </ac:picMkLst>
        </pc:picChg>
        <pc:picChg chg="del">
          <ac:chgData name="Jazz Binding" userId="74e1742e-566f-4d18-bab9-8025d732ef9c" providerId="ADAL" clId="{10D6714E-DDEF-4BEA-8C91-F1750C742C91}" dt="2024-11-19T10:29:48.272" v="1495" actId="478"/>
          <ac:picMkLst>
            <pc:docMk/>
            <pc:sldMk cId="141926834" sldId="268"/>
            <ac:picMk id="1033" creationId="{36F1A990-BA85-4AF3-FC8B-F4ADB7559662}"/>
          </ac:picMkLst>
        </pc:picChg>
        <pc:picChg chg="mod">
          <ac:chgData name="Jazz Binding" userId="74e1742e-566f-4d18-bab9-8025d732ef9c" providerId="ADAL" clId="{10D6714E-DDEF-4BEA-8C91-F1750C742C91}" dt="2024-11-19T10:30:25.307" v="1507" actId="1076"/>
          <ac:picMkLst>
            <pc:docMk/>
            <pc:sldMk cId="141926834" sldId="268"/>
            <ac:picMk id="1062" creationId="{D9AD56A4-2390-2C60-9C37-4E0311943129}"/>
          </ac:picMkLst>
        </pc:picChg>
      </pc:sldChg>
      <pc:sldChg chg="addSp delSp modSp add mod ord modTransition addAnim delAnim modAnim">
        <pc:chgData name="Jazz Binding" userId="74e1742e-566f-4d18-bab9-8025d732ef9c" providerId="ADAL" clId="{10D6714E-DDEF-4BEA-8C91-F1750C742C91}" dt="2024-11-20T16:35:14.627" v="15082" actId="1038"/>
        <pc:sldMkLst>
          <pc:docMk/>
          <pc:sldMk cId="1992962716" sldId="269"/>
        </pc:sldMkLst>
        <pc:spChg chg="del mod">
          <ac:chgData name="Jazz Binding" userId="74e1742e-566f-4d18-bab9-8025d732ef9c" providerId="ADAL" clId="{10D6714E-DDEF-4BEA-8C91-F1750C742C91}" dt="2024-11-20T11:48:48.365" v="5763" actId="478"/>
          <ac:spMkLst>
            <pc:docMk/>
            <pc:sldMk cId="1992962716" sldId="269"/>
            <ac:spMk id="7" creationId="{7530FEB1-AEA3-39A0-782B-5F782A5AAF2B}"/>
          </ac:spMkLst>
        </pc:spChg>
        <pc:spChg chg="add mod ord modVis">
          <ac:chgData name="Jazz Binding" userId="74e1742e-566f-4d18-bab9-8025d732ef9c" providerId="ADAL" clId="{10D6714E-DDEF-4BEA-8C91-F1750C742C91}" dt="2024-11-20T16:33:52.733" v="11870"/>
          <ac:spMkLst>
            <pc:docMk/>
            <pc:sldMk cId="1992962716" sldId="269"/>
            <ac:spMk id="9" creationId="{DD4DB168-430C-06E0-29CF-81FCE1E8FA0D}"/>
          </ac:spMkLst>
        </pc:spChg>
        <pc:spChg chg="mod modVis">
          <ac:chgData name="Jazz Binding" userId="74e1742e-566f-4d18-bab9-8025d732ef9c" providerId="ADAL" clId="{10D6714E-DDEF-4BEA-8C91-F1750C742C91}" dt="2024-11-20T16:33:52.729" v="11844"/>
          <ac:spMkLst>
            <pc:docMk/>
            <pc:sldMk cId="1992962716" sldId="269"/>
            <ac:spMk id="14" creationId="{7B7DD6D1-1591-F0AC-C1FF-56C516152B2B}"/>
          </ac:spMkLst>
        </pc:spChg>
        <pc:spChg chg="del mod">
          <ac:chgData name="Jazz Binding" userId="74e1742e-566f-4d18-bab9-8025d732ef9c" providerId="ADAL" clId="{10D6714E-DDEF-4BEA-8C91-F1750C742C91}" dt="2024-11-20T12:43:33.244" v="6982" actId="478"/>
          <ac:spMkLst>
            <pc:docMk/>
            <pc:sldMk cId="1992962716" sldId="269"/>
            <ac:spMk id="1080" creationId="{B3E707CD-4A36-D8BA-39A5-70C138813050}"/>
          </ac:spMkLst>
        </pc:spChg>
        <pc:grpChg chg="add mod ord modVis">
          <ac:chgData name="Jazz Binding" userId="74e1742e-566f-4d18-bab9-8025d732ef9c" providerId="ADAL" clId="{10D6714E-DDEF-4BEA-8C91-F1750C742C91}" dt="2024-11-20T16:33:52.731" v="11860"/>
          <ac:grpSpMkLst>
            <pc:docMk/>
            <pc:sldMk cId="1992962716" sldId="269"/>
            <ac:grpSpMk id="2" creationId="{78677EC6-3730-08A9-6440-33A01E597928}"/>
          </ac:grpSpMkLst>
        </pc:grpChg>
        <pc:grpChg chg="add mod ord modVis">
          <ac:chgData name="Jazz Binding" userId="74e1742e-566f-4d18-bab9-8025d732ef9c" providerId="ADAL" clId="{10D6714E-DDEF-4BEA-8C91-F1750C742C91}" dt="2024-11-20T16:33:52.729" v="11842"/>
          <ac:grpSpMkLst>
            <pc:docMk/>
            <pc:sldMk cId="1992962716" sldId="269"/>
            <ac:grpSpMk id="13" creationId="{65E00D63-4762-3BCA-8E74-5BA01DC1A402}"/>
          </ac:grpSpMkLst>
        </pc:grpChg>
        <pc:grpChg chg="del">
          <ac:chgData name="Jazz Binding" userId="74e1742e-566f-4d18-bab9-8025d732ef9c" providerId="ADAL" clId="{10D6714E-DDEF-4BEA-8C91-F1750C742C91}" dt="2024-11-20T12:43:32.868" v="6981" actId="478"/>
          <ac:grpSpMkLst>
            <pc:docMk/>
            <pc:sldMk cId="1992962716" sldId="269"/>
            <ac:grpSpMk id="1081" creationId="{E71F4E4E-24ED-4D70-2EE7-A5686D32793F}"/>
          </ac:grpSpMkLst>
        </pc:grpChg>
        <pc:picChg chg="mod ord modVis">
          <ac:chgData name="Jazz Binding" userId="74e1742e-566f-4d18-bab9-8025d732ef9c" providerId="ADAL" clId="{10D6714E-DDEF-4BEA-8C91-F1750C742C91}" dt="2024-11-20T16:33:52.732" v="11866"/>
          <ac:picMkLst>
            <pc:docMk/>
            <pc:sldMk cId="1992962716" sldId="269"/>
            <ac:picMk id="3" creationId="{19578836-F861-EA8C-1BB2-3C732BBC5C70}"/>
          </ac:picMkLst>
        </pc:picChg>
        <pc:picChg chg="add del mod ord">
          <ac:chgData name="Jazz Binding" userId="74e1742e-566f-4d18-bab9-8025d732ef9c" providerId="ADAL" clId="{10D6714E-DDEF-4BEA-8C91-F1750C742C91}" dt="2024-11-20T12:42:38.691" v="6969" actId="478"/>
          <ac:picMkLst>
            <pc:docMk/>
            <pc:sldMk cId="1992962716" sldId="269"/>
            <ac:picMk id="3" creationId="{230438BC-C000-A6DC-B962-7B47CC5FC456}"/>
          </ac:picMkLst>
        </pc:picChg>
        <pc:picChg chg="add del mod">
          <ac:chgData name="Jazz Binding" userId="74e1742e-566f-4d18-bab9-8025d732ef9c" providerId="ADAL" clId="{10D6714E-DDEF-4BEA-8C91-F1750C742C91}" dt="2024-11-19T10:45:22.776" v="1549"/>
          <ac:picMkLst>
            <pc:docMk/>
            <pc:sldMk cId="1992962716" sldId="269"/>
            <ac:picMk id="4" creationId="{608684A0-2166-BCC0-41B6-C9986A28D9CB}"/>
          </ac:picMkLst>
        </pc:picChg>
        <pc:picChg chg="mod modVis">
          <ac:chgData name="Jazz Binding" userId="74e1742e-566f-4d18-bab9-8025d732ef9c" providerId="ADAL" clId="{10D6714E-DDEF-4BEA-8C91-F1750C742C91}" dt="2024-11-20T16:33:52.732" v="11862"/>
          <ac:picMkLst>
            <pc:docMk/>
            <pc:sldMk cId="1992962716" sldId="269"/>
            <ac:picMk id="4" creationId="{F2490955-79FD-99DC-4EAC-2384CF618EAD}"/>
          </ac:picMkLst>
        </pc:picChg>
        <pc:picChg chg="add del mod ord">
          <ac:chgData name="Jazz Binding" userId="74e1742e-566f-4d18-bab9-8025d732ef9c" providerId="ADAL" clId="{10D6714E-DDEF-4BEA-8C91-F1750C742C91}" dt="2024-11-20T12:42:35.241" v="6967" actId="478"/>
          <ac:picMkLst>
            <pc:docMk/>
            <pc:sldMk cId="1992962716" sldId="269"/>
            <ac:picMk id="5" creationId="{2B532B7B-F794-D298-1B75-951C858C023E}"/>
          </ac:picMkLst>
        </pc:picChg>
        <pc:picChg chg="del mod">
          <ac:chgData name="Jazz Binding" userId="74e1742e-566f-4d18-bab9-8025d732ef9c" providerId="ADAL" clId="{10D6714E-DDEF-4BEA-8C91-F1750C742C91}" dt="2024-11-20T11:48:47.940" v="5762" actId="478"/>
          <ac:picMkLst>
            <pc:docMk/>
            <pc:sldMk cId="1992962716" sldId="269"/>
            <ac:picMk id="5" creationId="{2BECA7D3-2A62-D6A5-DF7F-A98A46879CAE}"/>
          </ac:picMkLst>
        </pc:picChg>
        <pc:picChg chg="add del mod">
          <ac:chgData name="Jazz Binding" userId="74e1742e-566f-4d18-bab9-8025d732ef9c" providerId="ADAL" clId="{10D6714E-DDEF-4BEA-8C91-F1750C742C91}" dt="2024-11-20T16:33:17.275" v="11775"/>
          <ac:picMkLst>
            <pc:docMk/>
            <pc:sldMk cId="1992962716" sldId="269"/>
            <ac:picMk id="5" creationId="{4682AF65-56C2-5032-0D3A-8BF6762ED9BE}"/>
          </ac:picMkLst>
        </pc:picChg>
        <pc:picChg chg="del mod ord">
          <ac:chgData name="Jazz Binding" userId="74e1742e-566f-4d18-bab9-8025d732ef9c" providerId="ADAL" clId="{10D6714E-DDEF-4BEA-8C91-F1750C742C91}" dt="2024-11-20T11:48:40.213" v="5759" actId="478"/>
          <ac:picMkLst>
            <pc:docMk/>
            <pc:sldMk cId="1992962716" sldId="269"/>
            <ac:picMk id="6" creationId="{B96CBD30-F068-F51F-6E80-5C4AFEC76BC5}"/>
          </ac:picMkLst>
        </pc:picChg>
        <pc:picChg chg="add del mod ord modVis">
          <ac:chgData name="Jazz Binding" userId="74e1742e-566f-4d18-bab9-8025d732ef9c" providerId="ADAL" clId="{10D6714E-DDEF-4BEA-8C91-F1750C742C91}" dt="2024-11-20T16:33:48.634" v="11834" actId="478"/>
          <ac:picMkLst>
            <pc:docMk/>
            <pc:sldMk cId="1992962716" sldId="269"/>
            <ac:picMk id="6" creationId="{F86B7F9D-06BC-0FA7-DA00-F5BC16DD3DA8}"/>
          </ac:picMkLst>
        </pc:picChg>
        <pc:picChg chg="add mod ord modVis">
          <ac:chgData name="Jazz Binding" userId="74e1742e-566f-4d18-bab9-8025d732ef9c" providerId="ADAL" clId="{10D6714E-DDEF-4BEA-8C91-F1750C742C91}" dt="2024-11-20T16:33:52.733" v="11868"/>
          <ac:picMkLst>
            <pc:docMk/>
            <pc:sldMk cId="1992962716" sldId="269"/>
            <ac:picMk id="7" creationId="{5E2680C5-E9CE-9DA7-1793-5873A3D6C34B}"/>
          </ac:picMkLst>
        </pc:picChg>
        <pc:picChg chg="mod modVis">
          <ac:chgData name="Jazz Binding" userId="74e1742e-566f-4d18-bab9-8025d732ef9c" providerId="ADAL" clId="{10D6714E-DDEF-4BEA-8C91-F1750C742C91}" dt="2024-11-20T16:33:52.732" v="11864"/>
          <ac:picMkLst>
            <pc:docMk/>
            <pc:sldMk cId="1992962716" sldId="269"/>
            <ac:picMk id="8" creationId="{F10825F4-3588-F959-E3E6-BE87B77D33F0}"/>
          </ac:picMkLst>
        </pc:picChg>
        <pc:picChg chg="del mod">
          <ac:chgData name="Jazz Binding" userId="74e1742e-566f-4d18-bab9-8025d732ef9c" providerId="ADAL" clId="{10D6714E-DDEF-4BEA-8C91-F1750C742C91}" dt="2024-11-20T11:48:50.455" v="5765" actId="478"/>
          <ac:picMkLst>
            <pc:docMk/>
            <pc:sldMk cId="1992962716" sldId="269"/>
            <ac:picMk id="9" creationId="{7963DD3D-DDF6-62F8-72C2-6449185F5189}"/>
          </ac:picMkLst>
        </pc:picChg>
        <pc:picChg chg="mod modVis">
          <ac:chgData name="Jazz Binding" userId="74e1742e-566f-4d18-bab9-8025d732ef9c" providerId="ADAL" clId="{10D6714E-DDEF-4BEA-8C91-F1750C742C91}" dt="2024-11-20T16:33:52.734" v="11874"/>
          <ac:picMkLst>
            <pc:docMk/>
            <pc:sldMk cId="1992962716" sldId="269"/>
            <ac:picMk id="10" creationId="{8AAA9E6A-D465-7BA2-C879-51B2B4F4C9A3}"/>
          </ac:picMkLst>
        </pc:picChg>
        <pc:picChg chg="mod modVis">
          <ac:chgData name="Jazz Binding" userId="74e1742e-566f-4d18-bab9-8025d732ef9c" providerId="ADAL" clId="{10D6714E-DDEF-4BEA-8C91-F1750C742C91}" dt="2024-11-20T16:33:52.734" v="11876"/>
          <ac:picMkLst>
            <pc:docMk/>
            <pc:sldMk cId="1992962716" sldId="269"/>
            <ac:picMk id="11" creationId="{35CF344F-F4C7-56C3-68B5-EA39172EB0E2}"/>
          </ac:picMkLst>
        </pc:picChg>
        <pc:picChg chg="mod modVis">
          <ac:chgData name="Jazz Binding" userId="74e1742e-566f-4d18-bab9-8025d732ef9c" providerId="ADAL" clId="{10D6714E-DDEF-4BEA-8C91-F1750C742C91}" dt="2024-11-20T16:33:52.735" v="11880"/>
          <ac:picMkLst>
            <pc:docMk/>
            <pc:sldMk cId="1992962716" sldId="269"/>
            <ac:picMk id="12" creationId="{33DD3A6D-4359-B606-E29D-D80B61323A40}"/>
          </ac:picMkLst>
        </pc:picChg>
        <pc:picChg chg="del mod">
          <ac:chgData name="Jazz Binding" userId="74e1742e-566f-4d18-bab9-8025d732ef9c" providerId="ADAL" clId="{10D6714E-DDEF-4BEA-8C91-F1750C742C91}" dt="2024-11-20T11:48:49.165" v="5764" actId="478"/>
          <ac:picMkLst>
            <pc:docMk/>
            <pc:sldMk cId="1992962716" sldId="269"/>
            <ac:picMk id="15" creationId="{1278B729-9E66-94D2-59B7-21534EF187A9}"/>
          </ac:picMkLst>
        </pc:picChg>
        <pc:picChg chg="add mod ord modVis">
          <ac:chgData name="Jazz Binding" userId="74e1742e-566f-4d18-bab9-8025d732ef9c" providerId="ADAL" clId="{10D6714E-DDEF-4BEA-8C91-F1750C742C91}" dt="2024-11-20T16:33:52.733" v="11872"/>
          <ac:picMkLst>
            <pc:docMk/>
            <pc:sldMk cId="1992962716" sldId="269"/>
            <ac:picMk id="15" creationId="{22956F87-5EDC-EED1-67E6-976421B342A7}"/>
          </ac:picMkLst>
        </pc:picChg>
        <pc:picChg chg="del mod ord modCrop">
          <ac:chgData name="Jazz Binding" userId="74e1742e-566f-4d18-bab9-8025d732ef9c" providerId="ADAL" clId="{10D6714E-DDEF-4BEA-8C91-F1750C742C91}" dt="2024-11-20T12:42:36.563" v="6968" actId="478"/>
          <ac:picMkLst>
            <pc:docMk/>
            <pc:sldMk cId="1992962716" sldId="269"/>
            <ac:picMk id="16" creationId="{77D236C2-7B79-BDF7-EFED-0102C644E46D}"/>
          </ac:picMkLst>
        </pc:picChg>
        <pc:picChg chg="mod modVis">
          <ac:chgData name="Jazz Binding" userId="74e1742e-566f-4d18-bab9-8025d732ef9c" providerId="ADAL" clId="{10D6714E-DDEF-4BEA-8C91-F1750C742C91}" dt="2024-11-20T16:33:52.729" v="11846"/>
          <ac:picMkLst>
            <pc:docMk/>
            <pc:sldMk cId="1992962716" sldId="269"/>
            <ac:picMk id="17" creationId="{41C84310-78DC-1FBD-A0C0-B50D9FC8CC6C}"/>
          </ac:picMkLst>
        </pc:picChg>
        <pc:picChg chg="mod modVis">
          <ac:chgData name="Jazz Binding" userId="74e1742e-566f-4d18-bab9-8025d732ef9c" providerId="ADAL" clId="{10D6714E-DDEF-4BEA-8C91-F1750C742C91}" dt="2024-11-20T16:33:52.730" v="11848"/>
          <ac:picMkLst>
            <pc:docMk/>
            <pc:sldMk cId="1992962716" sldId="269"/>
            <ac:picMk id="18" creationId="{F6682E4F-F993-DA19-4C47-75E34FEE3EDC}"/>
          </ac:picMkLst>
        </pc:picChg>
        <pc:picChg chg="mod modVis">
          <ac:chgData name="Jazz Binding" userId="74e1742e-566f-4d18-bab9-8025d732ef9c" providerId="ADAL" clId="{10D6714E-DDEF-4BEA-8C91-F1750C742C91}" dt="2024-11-20T16:33:52.730" v="11850"/>
          <ac:picMkLst>
            <pc:docMk/>
            <pc:sldMk cId="1992962716" sldId="269"/>
            <ac:picMk id="19" creationId="{9C69BDB6-1B00-668C-6B37-B648EF893C51}"/>
          </ac:picMkLst>
        </pc:picChg>
        <pc:picChg chg="mod modVis">
          <ac:chgData name="Jazz Binding" userId="74e1742e-566f-4d18-bab9-8025d732ef9c" providerId="ADAL" clId="{10D6714E-DDEF-4BEA-8C91-F1750C742C91}" dt="2024-11-20T16:33:52.735" v="11886"/>
          <ac:picMkLst>
            <pc:docMk/>
            <pc:sldMk cId="1992962716" sldId="269"/>
            <ac:picMk id="1022" creationId="{FC8516C2-43C0-B0E0-3A77-21657DB3414E}"/>
          </ac:picMkLst>
        </pc:picChg>
        <pc:picChg chg="mod modVis">
          <ac:chgData name="Jazz Binding" userId="74e1742e-566f-4d18-bab9-8025d732ef9c" providerId="ADAL" clId="{10D6714E-DDEF-4BEA-8C91-F1750C742C91}" dt="2024-11-20T16:33:52.735" v="11882"/>
          <ac:picMkLst>
            <pc:docMk/>
            <pc:sldMk cId="1992962716" sldId="269"/>
            <ac:picMk id="1025" creationId="{C3E0986D-D99B-6B2C-FE84-50DD65CF382C}"/>
          </ac:picMkLst>
        </pc:picChg>
        <pc:picChg chg="mod modVis">
          <ac:chgData name="Jazz Binding" userId="74e1742e-566f-4d18-bab9-8025d732ef9c" providerId="ADAL" clId="{10D6714E-DDEF-4BEA-8C91-F1750C742C91}" dt="2024-11-20T16:33:52.731" v="11856"/>
          <ac:picMkLst>
            <pc:docMk/>
            <pc:sldMk cId="1992962716" sldId="269"/>
            <ac:picMk id="1044" creationId="{9E421E52-BB36-DC3B-ABB5-37EFA278EC77}"/>
          </ac:picMkLst>
        </pc:picChg>
        <pc:picChg chg="mod modVis">
          <ac:chgData name="Jazz Binding" userId="74e1742e-566f-4d18-bab9-8025d732ef9c" providerId="ADAL" clId="{10D6714E-DDEF-4BEA-8C91-F1750C742C91}" dt="2024-11-20T16:33:52.731" v="11854"/>
          <ac:picMkLst>
            <pc:docMk/>
            <pc:sldMk cId="1992962716" sldId="269"/>
            <ac:picMk id="1048" creationId="{DE034611-8AD9-0DD0-6DB9-A77398C45950}"/>
          </ac:picMkLst>
        </pc:picChg>
        <pc:picChg chg="mod modVis">
          <ac:chgData name="Jazz Binding" userId="74e1742e-566f-4d18-bab9-8025d732ef9c" providerId="ADAL" clId="{10D6714E-DDEF-4BEA-8C91-F1750C742C91}" dt="2024-11-20T16:33:52.730" v="11852"/>
          <ac:picMkLst>
            <pc:docMk/>
            <pc:sldMk cId="1992962716" sldId="269"/>
            <ac:picMk id="1052" creationId="{9363D1A7-3389-FE7E-1E6D-589E5F2DF24B}"/>
          </ac:picMkLst>
        </pc:picChg>
        <pc:picChg chg="mod modVis">
          <ac:chgData name="Jazz Binding" userId="74e1742e-566f-4d18-bab9-8025d732ef9c" providerId="ADAL" clId="{10D6714E-DDEF-4BEA-8C91-F1750C742C91}" dt="2024-11-20T16:33:52.734" v="11878"/>
          <ac:picMkLst>
            <pc:docMk/>
            <pc:sldMk cId="1992962716" sldId="269"/>
            <ac:picMk id="1054" creationId="{4061E34F-EB65-CA5E-A3E6-046114D32310}"/>
          </ac:picMkLst>
        </pc:picChg>
        <pc:picChg chg="mod modVis">
          <ac:chgData name="Jazz Binding" userId="74e1742e-566f-4d18-bab9-8025d732ef9c" providerId="ADAL" clId="{10D6714E-DDEF-4BEA-8C91-F1750C742C91}" dt="2024-11-20T16:35:14.627" v="15082" actId="1038"/>
          <ac:picMkLst>
            <pc:docMk/>
            <pc:sldMk cId="1992962716" sldId="269"/>
            <ac:picMk id="1056" creationId="{886A22AE-B099-1165-A052-7ACD4BB82BAC}"/>
          </ac:picMkLst>
        </pc:picChg>
        <pc:picChg chg="mod modVis">
          <ac:chgData name="Jazz Binding" userId="74e1742e-566f-4d18-bab9-8025d732ef9c" providerId="ADAL" clId="{10D6714E-DDEF-4BEA-8C91-F1750C742C91}" dt="2024-11-20T16:33:52.735" v="11884"/>
          <ac:picMkLst>
            <pc:docMk/>
            <pc:sldMk cId="1992962716" sldId="269"/>
            <ac:picMk id="1062" creationId="{193BB0B3-DDA0-928F-E61D-7FEB82C79AFC}"/>
          </ac:picMkLst>
        </pc:picChg>
      </pc:sldChg>
      <pc:sldChg chg="addSp delSp modSp new del mod ord modTransition modClrScheme modAnim chgLayout">
        <pc:chgData name="Jazz Binding" userId="74e1742e-566f-4d18-bab9-8025d732ef9c" providerId="ADAL" clId="{10D6714E-DDEF-4BEA-8C91-F1750C742C91}" dt="2024-11-20T12:43:10.582" v="6979" actId="47"/>
        <pc:sldMkLst>
          <pc:docMk/>
          <pc:sldMk cId="2806650347" sldId="270"/>
        </pc:sldMkLst>
        <pc:spChg chg="del">
          <ac:chgData name="Jazz Binding" userId="74e1742e-566f-4d18-bab9-8025d732ef9c" providerId="ADAL" clId="{10D6714E-DDEF-4BEA-8C91-F1750C742C91}" dt="2024-11-19T10:45:45.650" v="1553" actId="700"/>
          <ac:spMkLst>
            <pc:docMk/>
            <pc:sldMk cId="2806650347" sldId="270"/>
            <ac:spMk id="2" creationId="{3EC66076-6392-3AC6-0D0A-664D123ADD1A}"/>
          </ac:spMkLst>
        </pc:spChg>
        <pc:spChg chg="del">
          <ac:chgData name="Jazz Binding" userId="74e1742e-566f-4d18-bab9-8025d732ef9c" providerId="ADAL" clId="{10D6714E-DDEF-4BEA-8C91-F1750C742C91}" dt="2024-11-19T10:45:45.650" v="1553" actId="700"/>
          <ac:spMkLst>
            <pc:docMk/>
            <pc:sldMk cId="2806650347" sldId="270"/>
            <ac:spMk id="3" creationId="{FAFCBFBC-8A6B-FC75-586D-EAA3E6A55A63}"/>
          </ac:spMkLst>
        </pc:spChg>
        <pc:spChg chg="del">
          <ac:chgData name="Jazz Binding" userId="74e1742e-566f-4d18-bab9-8025d732ef9c" providerId="ADAL" clId="{10D6714E-DDEF-4BEA-8C91-F1750C742C91}" dt="2024-11-19T10:45:45.650" v="1553" actId="700"/>
          <ac:spMkLst>
            <pc:docMk/>
            <pc:sldMk cId="2806650347" sldId="270"/>
            <ac:spMk id="4" creationId="{4608615E-03F0-77DE-B7D3-16B96E55C9D7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1" creationId="{CF627A60-71A0-8543-704D-F1E047DCB048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2" creationId="{78E3FBA7-9F7D-ED3B-6994-D1417406B36B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3" creationId="{609F11EE-6083-62B7-1A15-DDA41089F774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4" creationId="{8EA2971B-ACDC-F1BC-F5C8-5E7C486E731D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5" creationId="{9132AA77-AD58-429D-2233-AA0B84F07391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6" creationId="{F5C0E823-26FA-3A76-4BDD-C40C63A840B6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7" creationId="{CED864B3-C45C-B571-5105-AE331866A904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8" creationId="{B6271069-0DDC-B304-E857-448DE2FAE04D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19" creationId="{3A66201A-3ED4-63A7-146D-0B3D4ED1E49C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20" creationId="{D0374794-DA9B-97F4-EFA3-01FC59606D95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21" creationId="{39B316A2-0BC9-2B6F-3EC0-2C74699B5829}"/>
          </ac:spMkLst>
        </pc:spChg>
        <pc:spChg chg="mod">
          <ac:chgData name="Jazz Binding" userId="74e1742e-566f-4d18-bab9-8025d732ef9c" providerId="ADAL" clId="{10D6714E-DDEF-4BEA-8C91-F1750C742C91}" dt="2024-11-19T10:46:25.629" v="1565" actId="27803"/>
          <ac:spMkLst>
            <pc:docMk/>
            <pc:sldMk cId="2806650347" sldId="270"/>
            <ac:spMk id="22" creationId="{191E00A1-8A62-BDB7-C0B1-2A5AB95A399C}"/>
          </ac:spMkLst>
        </pc:spChg>
        <pc:spChg chg="add mod modVis">
          <ac:chgData name="Jazz Binding" userId="74e1742e-566f-4d18-bab9-8025d732ef9c" providerId="ADAL" clId="{10D6714E-DDEF-4BEA-8C91-F1750C742C91}" dt="2024-11-20T11:50:36.097" v="5804"/>
          <ac:spMkLst>
            <pc:docMk/>
            <pc:sldMk cId="2806650347" sldId="270"/>
            <ac:spMk id="26" creationId="{03E8609F-242C-E28B-F89D-68031DC0BD75}"/>
          </ac:spMkLst>
        </pc:spChg>
        <pc:grpChg chg="add del mod">
          <ac:chgData name="Jazz Binding" userId="74e1742e-566f-4d18-bab9-8025d732ef9c" providerId="ADAL" clId="{10D6714E-DDEF-4BEA-8C91-F1750C742C91}" dt="2024-11-19T10:46:26.955" v="1566" actId="165"/>
          <ac:grpSpMkLst>
            <pc:docMk/>
            <pc:sldMk cId="2806650347" sldId="270"/>
            <ac:grpSpMk id="9" creationId="{B265B3F2-99A6-8070-31B1-ACC9AEDE7739}"/>
          </ac:grpSpMkLst>
        </pc:grpChg>
        <pc:grpChg chg="add del mod">
          <ac:chgData name="Jazz Binding" userId="74e1742e-566f-4d18-bab9-8025d732ef9c" providerId="ADAL" clId="{10D6714E-DDEF-4BEA-8C91-F1750C742C91}" dt="2024-11-19T10:46:25.629" v="1565" actId="27803"/>
          <ac:grpSpMkLst>
            <pc:docMk/>
            <pc:sldMk cId="2806650347" sldId="270"/>
            <ac:grpSpMk id="10" creationId="{D5DE244D-1659-BC06-41E1-528414DA3821}"/>
          </ac:grpSpMkLst>
        </pc:grpChg>
        <pc:picChg chg="add mod modVis modCrop">
          <ac:chgData name="Jazz Binding" userId="74e1742e-566f-4d18-bab9-8025d732ef9c" providerId="ADAL" clId="{10D6714E-DDEF-4BEA-8C91-F1750C742C91}" dt="2024-11-20T11:53:01.526" v="5841" actId="732"/>
          <ac:picMkLst>
            <pc:docMk/>
            <pc:sldMk cId="2806650347" sldId="270"/>
            <ac:picMk id="5" creationId="{50693200-6AC9-A497-DF22-4CC6B2F7D32D}"/>
          </ac:picMkLst>
        </pc:picChg>
        <pc:picChg chg="add mod modVis modCrop">
          <ac:chgData name="Jazz Binding" userId="74e1742e-566f-4d18-bab9-8025d732ef9c" providerId="ADAL" clId="{10D6714E-DDEF-4BEA-8C91-F1750C742C91}" dt="2024-11-20T11:53:08.011" v="5843" actId="732"/>
          <ac:picMkLst>
            <pc:docMk/>
            <pc:sldMk cId="2806650347" sldId="270"/>
            <ac:picMk id="6" creationId="{B6ADF483-ABFF-786B-5A3C-C8AED57ADD5A}"/>
          </ac:picMkLst>
        </pc:picChg>
        <pc:picChg chg="add mod topLvl modVis">
          <ac:chgData name="Jazz Binding" userId="74e1742e-566f-4d18-bab9-8025d732ef9c" providerId="ADAL" clId="{10D6714E-DDEF-4BEA-8C91-F1750C742C91}" dt="2024-11-20T11:50:36.097" v="5802"/>
          <ac:picMkLst>
            <pc:docMk/>
            <pc:sldMk cId="2806650347" sldId="270"/>
            <ac:picMk id="7" creationId="{2F6CECDF-F289-03A6-6410-70EC5F3BC786}"/>
          </ac:picMkLst>
        </pc:picChg>
        <pc:picChg chg="add del mod ord topLvl modVis">
          <ac:chgData name="Jazz Binding" userId="74e1742e-566f-4d18-bab9-8025d732ef9c" providerId="ADAL" clId="{10D6714E-DDEF-4BEA-8C91-F1750C742C91}" dt="2024-11-20T11:50:36.098" v="5806"/>
          <ac:picMkLst>
            <pc:docMk/>
            <pc:sldMk cId="2806650347" sldId="270"/>
            <ac:picMk id="8" creationId="{E76301AE-AA9D-8062-7D3D-7BF8CF4B03BF}"/>
          </ac:picMkLst>
        </pc:picChg>
        <pc:picChg chg="add mod ord modVis modCrop">
          <ac:chgData name="Jazz Binding" userId="74e1742e-566f-4d18-bab9-8025d732ef9c" providerId="ADAL" clId="{10D6714E-DDEF-4BEA-8C91-F1750C742C91}" dt="2024-11-20T11:50:36.097" v="5800"/>
          <ac:picMkLst>
            <pc:docMk/>
            <pc:sldMk cId="2806650347" sldId="270"/>
            <ac:picMk id="24" creationId="{87483559-7932-AF2F-8A98-6A7429A017F8}"/>
          </ac:picMkLst>
        </pc:picChg>
        <pc:picChg chg="add del mod">
          <ac:chgData name="Jazz Binding" userId="74e1742e-566f-4d18-bab9-8025d732ef9c" providerId="ADAL" clId="{10D6714E-DDEF-4BEA-8C91-F1750C742C91}" dt="2024-11-19T12:40:48.663" v="1611"/>
          <ac:picMkLst>
            <pc:docMk/>
            <pc:sldMk cId="2806650347" sldId="270"/>
            <ac:picMk id="25" creationId="{465435F3-10ED-1C76-61B0-250CECE74F69}"/>
          </ac:picMkLst>
        </pc:picChg>
      </pc:sldChg>
      <pc:sldChg chg="addSp delSp modSp add mod ord modTransition addAnim delAnim modAnim">
        <pc:chgData name="Jazz Binding" userId="74e1742e-566f-4d18-bab9-8025d732ef9c" providerId="ADAL" clId="{10D6714E-DDEF-4BEA-8C91-F1750C742C91}" dt="2024-11-20T16:50:49.966" v="15142"/>
        <pc:sldMkLst>
          <pc:docMk/>
          <pc:sldMk cId="1897034250" sldId="271"/>
        </pc:sldMkLst>
        <pc:spChg chg="del mod modVis">
          <ac:chgData name="Jazz Binding" userId="74e1742e-566f-4d18-bab9-8025d732ef9c" providerId="ADAL" clId="{10D6714E-DDEF-4BEA-8C91-F1750C742C91}" dt="2024-11-20T15:26:25.593" v="11365"/>
          <ac:spMkLst>
            <pc:docMk/>
            <pc:sldMk cId="1897034250" sldId="271"/>
            <ac:spMk id="3" creationId="{8CE8F381-13F7-C046-E3FA-2A1554D6BEA3}"/>
          </ac:spMkLst>
        </pc:spChg>
        <pc:spChg chg="del mod modVis">
          <ac:chgData name="Jazz Binding" userId="74e1742e-566f-4d18-bab9-8025d732ef9c" providerId="ADAL" clId="{10D6714E-DDEF-4BEA-8C91-F1750C742C91}" dt="2024-11-20T15:26:25.593" v="11365"/>
          <ac:spMkLst>
            <pc:docMk/>
            <pc:sldMk cId="1897034250" sldId="271"/>
            <ac:spMk id="4" creationId="{A82B6CAE-85A6-577B-18DE-73E25E11FE41}"/>
          </ac:spMkLst>
        </pc:spChg>
        <pc:spChg chg="del mod modVis">
          <ac:chgData name="Jazz Binding" userId="74e1742e-566f-4d18-bab9-8025d732ef9c" providerId="ADAL" clId="{10D6714E-DDEF-4BEA-8C91-F1750C742C91}" dt="2024-11-20T15:26:10.834" v="11363"/>
          <ac:spMkLst>
            <pc:docMk/>
            <pc:sldMk cId="1897034250" sldId="271"/>
            <ac:spMk id="9" creationId="{AD95D773-0B7A-83F3-C703-9B89CA5A38F6}"/>
          </ac:spMkLst>
        </pc:spChg>
        <pc:spChg chg="mod modVis">
          <ac:chgData name="Jazz Binding" userId="74e1742e-566f-4d18-bab9-8025d732ef9c" providerId="ADAL" clId="{10D6714E-DDEF-4BEA-8C91-F1750C742C91}" dt="2024-11-20T16:34:11.447" v="12019"/>
          <ac:spMkLst>
            <pc:docMk/>
            <pc:sldMk cId="1897034250" sldId="271"/>
            <ac:spMk id="10" creationId="{3B063B8B-8C9E-BEB7-3494-EF303F64645C}"/>
          </ac:spMkLst>
        </pc:spChg>
        <pc:spChg chg="mod modVis">
          <ac:chgData name="Jazz Binding" userId="74e1742e-566f-4d18-bab9-8025d732ef9c" providerId="ADAL" clId="{10D6714E-DDEF-4BEA-8C91-F1750C742C91}" dt="2024-11-20T16:34:11.447" v="12021"/>
          <ac:spMkLst>
            <pc:docMk/>
            <pc:sldMk cId="1897034250" sldId="271"/>
            <ac:spMk id="11" creationId="{2B6AB64B-3CB0-9EC7-D319-641361EAF47E}"/>
          </ac:spMkLst>
        </pc:spChg>
        <pc:spChg chg="del mod modVis">
          <ac:chgData name="Jazz Binding" userId="74e1742e-566f-4d18-bab9-8025d732ef9c" providerId="ADAL" clId="{10D6714E-DDEF-4BEA-8C91-F1750C742C91}" dt="2024-11-20T15:26:10.834" v="11363"/>
          <ac:spMkLst>
            <pc:docMk/>
            <pc:sldMk cId="1897034250" sldId="271"/>
            <ac:spMk id="12" creationId="{B028B815-A21E-E495-2B7D-3AD4B9415874}"/>
          </ac:spMkLst>
        </pc:spChg>
        <pc:spChg chg="mod modVis">
          <ac:chgData name="Jazz Binding" userId="74e1742e-566f-4d18-bab9-8025d732ef9c" providerId="ADAL" clId="{10D6714E-DDEF-4BEA-8C91-F1750C742C91}" dt="2024-11-20T16:34:11.641" v="13078"/>
          <ac:spMkLst>
            <pc:docMk/>
            <pc:sldMk cId="1897034250" sldId="271"/>
            <ac:spMk id="14" creationId="{F84120CC-754E-76B6-2003-FD6028F4CD1C}"/>
          </ac:spMkLst>
        </pc:spChg>
        <pc:spChg chg="mod modVis">
          <ac:chgData name="Jazz Binding" userId="74e1742e-566f-4d18-bab9-8025d732ef9c" providerId="ADAL" clId="{10D6714E-DDEF-4BEA-8C91-F1750C742C91}" dt="2024-11-20T16:34:11.644" v="13080"/>
          <ac:spMkLst>
            <pc:docMk/>
            <pc:sldMk cId="1897034250" sldId="271"/>
            <ac:spMk id="15" creationId="{B8675BEF-DC6F-CCF8-13DA-AB04B392313F}"/>
          </ac:spMkLst>
        </pc:spChg>
        <pc:spChg chg="mod modVis">
          <ac:chgData name="Jazz Binding" userId="74e1742e-566f-4d18-bab9-8025d732ef9c" providerId="ADAL" clId="{10D6714E-DDEF-4BEA-8C91-F1750C742C91}" dt="2024-11-20T16:34:11.647" v="13082"/>
          <ac:spMkLst>
            <pc:docMk/>
            <pc:sldMk cId="1897034250" sldId="271"/>
            <ac:spMk id="16" creationId="{42AA1B0A-8844-A3C1-4016-812E2D23D217}"/>
          </ac:spMkLst>
        </pc:spChg>
        <pc:spChg chg="mod modVis">
          <ac:chgData name="Jazz Binding" userId="74e1742e-566f-4d18-bab9-8025d732ef9c" providerId="ADAL" clId="{10D6714E-DDEF-4BEA-8C91-F1750C742C91}" dt="2024-11-20T16:34:11.650" v="13084"/>
          <ac:spMkLst>
            <pc:docMk/>
            <pc:sldMk cId="1897034250" sldId="271"/>
            <ac:spMk id="18" creationId="{A4785AF9-B27C-D14C-BED1-5BB55481529E}"/>
          </ac:spMkLst>
        </pc:spChg>
        <pc:spChg chg="mod modVis">
          <ac:chgData name="Jazz Binding" userId="74e1742e-566f-4d18-bab9-8025d732ef9c" providerId="ADAL" clId="{10D6714E-DDEF-4BEA-8C91-F1750C742C91}" dt="2024-11-20T16:34:11.653" v="13086"/>
          <ac:spMkLst>
            <pc:docMk/>
            <pc:sldMk cId="1897034250" sldId="271"/>
            <ac:spMk id="19" creationId="{7A1757A8-A40E-E355-E7D1-EE2E3EB5DEEA}"/>
          </ac:spMkLst>
        </pc:spChg>
        <pc:spChg chg="del mod">
          <ac:chgData name="Jazz Binding" userId="74e1742e-566f-4d18-bab9-8025d732ef9c" providerId="ADAL" clId="{10D6714E-DDEF-4BEA-8C91-F1750C742C91}" dt="2024-11-19T12:43:39.381" v="1689" actId="21"/>
          <ac:spMkLst>
            <pc:docMk/>
            <pc:sldMk cId="1897034250" sldId="271"/>
            <ac:spMk id="21" creationId="{8424D028-330C-5326-E433-2C3D73E6A065}"/>
          </ac:spMkLst>
        </pc:spChg>
        <pc:spChg chg="del mod">
          <ac:chgData name="Jazz Binding" userId="74e1742e-566f-4d18-bab9-8025d732ef9c" providerId="ADAL" clId="{10D6714E-DDEF-4BEA-8C91-F1750C742C91}" dt="2024-11-19T12:43:39.381" v="1689" actId="21"/>
          <ac:spMkLst>
            <pc:docMk/>
            <pc:sldMk cId="1897034250" sldId="271"/>
            <ac:spMk id="22" creationId="{1FEE598A-EA91-69D1-7A00-CC9ACBF61CE6}"/>
          </ac:spMkLst>
        </pc:spChg>
        <pc:spChg chg="add mod modVis">
          <ac:chgData name="Jazz Binding" userId="74e1742e-566f-4d18-bab9-8025d732ef9c" providerId="ADAL" clId="{10D6714E-DDEF-4BEA-8C91-F1750C742C91}" dt="2024-11-20T16:34:14.258" v="15068"/>
          <ac:spMkLst>
            <pc:docMk/>
            <pc:sldMk cId="1897034250" sldId="271"/>
            <ac:spMk id="24" creationId="{B13241DE-62E7-ED3C-4B2A-9E95F27CE289}"/>
          </ac:spMkLst>
        </pc:spChg>
        <pc:spChg chg="mod modVis">
          <ac:chgData name="Jazz Binding" userId="74e1742e-566f-4d18-bab9-8025d732ef9c" providerId="ADAL" clId="{10D6714E-DDEF-4BEA-8C91-F1750C742C91}" dt="2024-11-20T16:34:11.656" v="13088"/>
          <ac:spMkLst>
            <pc:docMk/>
            <pc:sldMk cId="1897034250" sldId="271"/>
            <ac:spMk id="25" creationId="{E56C581D-F4FB-F30E-A082-4201A0B2296B}"/>
          </ac:spMkLst>
        </pc:spChg>
        <pc:spChg chg="mod modVis">
          <ac:chgData name="Jazz Binding" userId="74e1742e-566f-4d18-bab9-8025d732ef9c" providerId="ADAL" clId="{10D6714E-DDEF-4BEA-8C91-F1750C742C91}" dt="2024-11-20T16:34:11.658" v="13090"/>
          <ac:spMkLst>
            <pc:docMk/>
            <pc:sldMk cId="1897034250" sldId="271"/>
            <ac:spMk id="26" creationId="{AEC8A641-042A-F008-48EC-40A3C91727FD}"/>
          </ac:spMkLst>
        </pc:spChg>
        <pc:spChg chg="del mod">
          <ac:chgData name="Jazz Binding" userId="74e1742e-566f-4d18-bab9-8025d732ef9c" providerId="ADAL" clId="{10D6714E-DDEF-4BEA-8C91-F1750C742C91}" dt="2024-11-19T12:43:39.381" v="1689" actId="21"/>
          <ac:spMkLst>
            <pc:docMk/>
            <pc:sldMk cId="1897034250" sldId="271"/>
            <ac:spMk id="27" creationId="{77AFA75B-D743-7CFA-D7BE-A4AAFFBD7760}"/>
          </ac:spMkLst>
        </pc:spChg>
        <pc:spChg chg="del mod">
          <ac:chgData name="Jazz Binding" userId="74e1742e-566f-4d18-bab9-8025d732ef9c" providerId="ADAL" clId="{10D6714E-DDEF-4BEA-8C91-F1750C742C91}" dt="2024-11-19T12:43:39.381" v="1689" actId="21"/>
          <ac:spMkLst>
            <pc:docMk/>
            <pc:sldMk cId="1897034250" sldId="271"/>
            <ac:spMk id="28" creationId="{7E258FAC-8B45-9ABB-DAB1-5EC3DB0B6F6D}"/>
          </ac:spMkLst>
        </pc:spChg>
        <pc:spChg chg="mod modVis">
          <ac:chgData name="Jazz Binding" userId="74e1742e-566f-4d18-bab9-8025d732ef9c" providerId="ADAL" clId="{10D6714E-DDEF-4BEA-8C91-F1750C742C91}" dt="2024-11-20T16:34:11.661" v="13092"/>
          <ac:spMkLst>
            <pc:docMk/>
            <pc:sldMk cId="1897034250" sldId="271"/>
            <ac:spMk id="29" creationId="{3DEBA708-E629-C8AD-4F5D-89F2236653F8}"/>
          </ac:spMkLst>
        </pc:spChg>
        <pc:spChg chg="mod modVis">
          <ac:chgData name="Jazz Binding" userId="74e1742e-566f-4d18-bab9-8025d732ef9c" providerId="ADAL" clId="{10D6714E-DDEF-4BEA-8C91-F1750C742C91}" dt="2024-11-20T16:34:11.664" v="13094"/>
          <ac:spMkLst>
            <pc:docMk/>
            <pc:sldMk cId="1897034250" sldId="271"/>
            <ac:spMk id="30" creationId="{AEF5BC79-88D8-2244-EB82-E4F72653CA07}"/>
          </ac:spMkLst>
        </pc:spChg>
        <pc:spChg chg="mod modVis">
          <ac:chgData name="Jazz Binding" userId="74e1742e-566f-4d18-bab9-8025d732ef9c" providerId="ADAL" clId="{10D6714E-DDEF-4BEA-8C91-F1750C742C91}" dt="2024-11-20T16:34:11.667" v="13096"/>
          <ac:spMkLst>
            <pc:docMk/>
            <pc:sldMk cId="1897034250" sldId="271"/>
            <ac:spMk id="31" creationId="{06515E65-6DFC-27A5-4C14-17A3720BD545}"/>
          </ac:spMkLst>
        </pc:spChg>
        <pc:spChg chg="mod modVis">
          <ac:chgData name="Jazz Binding" userId="74e1742e-566f-4d18-bab9-8025d732ef9c" providerId="ADAL" clId="{10D6714E-DDEF-4BEA-8C91-F1750C742C91}" dt="2024-11-20T16:34:11.670" v="13098"/>
          <ac:spMkLst>
            <pc:docMk/>
            <pc:sldMk cId="1897034250" sldId="271"/>
            <ac:spMk id="32" creationId="{B88BF7FD-D07E-51E4-DBB5-5C37EE397E0D}"/>
          </ac:spMkLst>
        </pc:spChg>
        <pc:spChg chg="mod modVis">
          <ac:chgData name="Jazz Binding" userId="74e1742e-566f-4d18-bab9-8025d732ef9c" providerId="ADAL" clId="{10D6714E-DDEF-4BEA-8C91-F1750C742C91}" dt="2024-11-20T16:34:11.673" v="13100"/>
          <ac:spMkLst>
            <pc:docMk/>
            <pc:sldMk cId="1897034250" sldId="271"/>
            <ac:spMk id="33" creationId="{737EFCAF-D3E3-9E57-27CC-6862D6156049}"/>
          </ac:spMkLst>
        </pc:spChg>
        <pc:spChg chg="mod modVis">
          <ac:chgData name="Jazz Binding" userId="74e1742e-566f-4d18-bab9-8025d732ef9c" providerId="ADAL" clId="{10D6714E-DDEF-4BEA-8C91-F1750C742C91}" dt="2024-11-20T16:34:11.676" v="13102"/>
          <ac:spMkLst>
            <pc:docMk/>
            <pc:sldMk cId="1897034250" sldId="271"/>
            <ac:spMk id="34" creationId="{14BA3213-A88A-88C3-A574-6FFF28682AE2}"/>
          </ac:spMkLst>
        </pc:spChg>
        <pc:spChg chg="mod modVis">
          <ac:chgData name="Jazz Binding" userId="74e1742e-566f-4d18-bab9-8025d732ef9c" providerId="ADAL" clId="{10D6714E-DDEF-4BEA-8C91-F1750C742C91}" dt="2024-11-20T16:34:11.678" v="13104"/>
          <ac:spMkLst>
            <pc:docMk/>
            <pc:sldMk cId="1897034250" sldId="271"/>
            <ac:spMk id="35" creationId="{BC3303F7-ADCE-C89F-971A-8EEFD32666FA}"/>
          </ac:spMkLst>
        </pc:spChg>
        <pc:spChg chg="mod modVis">
          <ac:chgData name="Jazz Binding" userId="74e1742e-566f-4d18-bab9-8025d732ef9c" providerId="ADAL" clId="{10D6714E-DDEF-4BEA-8C91-F1750C742C91}" dt="2024-11-20T16:34:11.681" v="13106"/>
          <ac:spMkLst>
            <pc:docMk/>
            <pc:sldMk cId="1897034250" sldId="271"/>
            <ac:spMk id="38" creationId="{740701F1-8407-AF23-E1E0-3758623B89EB}"/>
          </ac:spMkLst>
        </pc:spChg>
        <pc:spChg chg="mod modVis">
          <ac:chgData name="Jazz Binding" userId="74e1742e-566f-4d18-bab9-8025d732ef9c" providerId="ADAL" clId="{10D6714E-DDEF-4BEA-8C91-F1750C742C91}" dt="2024-11-20T16:34:11.684" v="13108"/>
          <ac:spMkLst>
            <pc:docMk/>
            <pc:sldMk cId="1897034250" sldId="271"/>
            <ac:spMk id="39" creationId="{03A34747-7088-31F5-FE76-816651084437}"/>
          </ac:spMkLst>
        </pc:spChg>
        <pc:spChg chg="mod modVis">
          <ac:chgData name="Jazz Binding" userId="74e1742e-566f-4d18-bab9-8025d732ef9c" providerId="ADAL" clId="{10D6714E-DDEF-4BEA-8C91-F1750C742C91}" dt="2024-11-20T16:34:11.687" v="13110"/>
          <ac:spMkLst>
            <pc:docMk/>
            <pc:sldMk cId="1897034250" sldId="271"/>
            <ac:spMk id="40" creationId="{410491DA-2741-98B0-004A-7779913D1F24}"/>
          </ac:spMkLst>
        </pc:spChg>
        <pc:spChg chg="mod modVis">
          <ac:chgData name="Jazz Binding" userId="74e1742e-566f-4d18-bab9-8025d732ef9c" providerId="ADAL" clId="{10D6714E-DDEF-4BEA-8C91-F1750C742C91}" dt="2024-11-20T16:34:11.690" v="13112"/>
          <ac:spMkLst>
            <pc:docMk/>
            <pc:sldMk cId="1897034250" sldId="271"/>
            <ac:spMk id="41" creationId="{293C4537-531A-1976-958E-E08AB4DB5DB3}"/>
          </ac:spMkLst>
        </pc:spChg>
        <pc:spChg chg="mod modVis">
          <ac:chgData name="Jazz Binding" userId="74e1742e-566f-4d18-bab9-8025d732ef9c" providerId="ADAL" clId="{10D6714E-DDEF-4BEA-8C91-F1750C742C91}" dt="2024-11-20T16:34:11.693" v="13114"/>
          <ac:spMkLst>
            <pc:docMk/>
            <pc:sldMk cId="1897034250" sldId="271"/>
            <ac:spMk id="42" creationId="{310729E6-48FD-75B9-16FD-2E234ED5B531}"/>
          </ac:spMkLst>
        </pc:spChg>
        <pc:spChg chg="mod modVis">
          <ac:chgData name="Jazz Binding" userId="74e1742e-566f-4d18-bab9-8025d732ef9c" providerId="ADAL" clId="{10D6714E-DDEF-4BEA-8C91-F1750C742C91}" dt="2024-11-20T16:34:11.695" v="13116"/>
          <ac:spMkLst>
            <pc:docMk/>
            <pc:sldMk cId="1897034250" sldId="271"/>
            <ac:spMk id="43" creationId="{66F065C8-301D-CC5D-CCD7-B1787537E832}"/>
          </ac:spMkLst>
        </pc:spChg>
        <pc:spChg chg="mod modVis">
          <ac:chgData name="Jazz Binding" userId="74e1742e-566f-4d18-bab9-8025d732ef9c" providerId="ADAL" clId="{10D6714E-DDEF-4BEA-8C91-F1750C742C91}" dt="2024-11-20T16:34:11.698" v="13118"/>
          <ac:spMkLst>
            <pc:docMk/>
            <pc:sldMk cId="1897034250" sldId="271"/>
            <ac:spMk id="44" creationId="{1B810860-76C5-FDDE-C1B8-A341C095BDB9}"/>
          </ac:spMkLst>
        </pc:spChg>
        <pc:spChg chg="mod modVis">
          <ac:chgData name="Jazz Binding" userId="74e1742e-566f-4d18-bab9-8025d732ef9c" providerId="ADAL" clId="{10D6714E-DDEF-4BEA-8C91-F1750C742C91}" dt="2024-11-20T16:34:11.700" v="13120"/>
          <ac:spMkLst>
            <pc:docMk/>
            <pc:sldMk cId="1897034250" sldId="271"/>
            <ac:spMk id="45" creationId="{88E36942-B085-CD79-B26C-4E6429430A19}"/>
          </ac:spMkLst>
        </pc:spChg>
        <pc:spChg chg="mod modVis">
          <ac:chgData name="Jazz Binding" userId="74e1742e-566f-4d18-bab9-8025d732ef9c" providerId="ADAL" clId="{10D6714E-DDEF-4BEA-8C91-F1750C742C91}" dt="2024-11-20T16:34:11.704" v="13122"/>
          <ac:spMkLst>
            <pc:docMk/>
            <pc:sldMk cId="1897034250" sldId="271"/>
            <ac:spMk id="46" creationId="{A1619C97-64E8-178F-9751-6DF70879003F}"/>
          </ac:spMkLst>
        </pc:spChg>
        <pc:spChg chg="mod modVis">
          <ac:chgData name="Jazz Binding" userId="74e1742e-566f-4d18-bab9-8025d732ef9c" providerId="ADAL" clId="{10D6714E-DDEF-4BEA-8C91-F1750C742C91}" dt="2024-11-20T16:34:11.706" v="13124"/>
          <ac:spMkLst>
            <pc:docMk/>
            <pc:sldMk cId="1897034250" sldId="271"/>
            <ac:spMk id="47" creationId="{D99C2321-4865-D873-F82F-F23420968DA2}"/>
          </ac:spMkLst>
        </pc:spChg>
        <pc:spChg chg="mod modVis">
          <ac:chgData name="Jazz Binding" userId="74e1742e-566f-4d18-bab9-8025d732ef9c" providerId="ADAL" clId="{10D6714E-DDEF-4BEA-8C91-F1750C742C91}" dt="2024-11-20T16:34:11.709" v="13126"/>
          <ac:spMkLst>
            <pc:docMk/>
            <pc:sldMk cId="1897034250" sldId="271"/>
            <ac:spMk id="48" creationId="{31DC0DB8-DEA4-435E-2813-156E0482C194}"/>
          </ac:spMkLst>
        </pc:spChg>
        <pc:spChg chg="mod modVis">
          <ac:chgData name="Jazz Binding" userId="74e1742e-566f-4d18-bab9-8025d732ef9c" providerId="ADAL" clId="{10D6714E-DDEF-4BEA-8C91-F1750C742C91}" dt="2024-11-20T16:34:11.712" v="13128"/>
          <ac:spMkLst>
            <pc:docMk/>
            <pc:sldMk cId="1897034250" sldId="271"/>
            <ac:spMk id="49" creationId="{C89330E5-7EFA-2D59-D597-62285E0A4FE4}"/>
          </ac:spMkLst>
        </pc:spChg>
        <pc:spChg chg="mod modVis">
          <ac:chgData name="Jazz Binding" userId="74e1742e-566f-4d18-bab9-8025d732ef9c" providerId="ADAL" clId="{10D6714E-DDEF-4BEA-8C91-F1750C742C91}" dt="2024-11-20T16:34:11.715" v="13130"/>
          <ac:spMkLst>
            <pc:docMk/>
            <pc:sldMk cId="1897034250" sldId="271"/>
            <ac:spMk id="51" creationId="{EA974ABE-5DAC-7561-1416-3E3AB5F4D0F7}"/>
          </ac:spMkLst>
        </pc:spChg>
        <pc:spChg chg="mod modVis">
          <ac:chgData name="Jazz Binding" userId="74e1742e-566f-4d18-bab9-8025d732ef9c" providerId="ADAL" clId="{10D6714E-DDEF-4BEA-8C91-F1750C742C91}" dt="2024-11-20T16:34:11.718" v="13132"/>
          <ac:spMkLst>
            <pc:docMk/>
            <pc:sldMk cId="1897034250" sldId="271"/>
            <ac:spMk id="52" creationId="{202BC326-2B1A-C914-0E0B-8C655C07A023}"/>
          </ac:spMkLst>
        </pc:spChg>
        <pc:spChg chg="mod modVis">
          <ac:chgData name="Jazz Binding" userId="74e1742e-566f-4d18-bab9-8025d732ef9c" providerId="ADAL" clId="{10D6714E-DDEF-4BEA-8C91-F1750C742C91}" dt="2024-11-20T16:34:11.721" v="13134"/>
          <ac:spMkLst>
            <pc:docMk/>
            <pc:sldMk cId="1897034250" sldId="271"/>
            <ac:spMk id="53" creationId="{A395A1A5-6026-495C-8381-4B7D1493FC96}"/>
          </ac:spMkLst>
        </pc:spChg>
        <pc:spChg chg="mod modVis">
          <ac:chgData name="Jazz Binding" userId="74e1742e-566f-4d18-bab9-8025d732ef9c" providerId="ADAL" clId="{10D6714E-DDEF-4BEA-8C91-F1750C742C91}" dt="2024-11-20T16:34:11.723" v="13136"/>
          <ac:spMkLst>
            <pc:docMk/>
            <pc:sldMk cId="1897034250" sldId="271"/>
            <ac:spMk id="54" creationId="{1B8D49F9-01E5-6C09-EBB2-05C9E5594A3A}"/>
          </ac:spMkLst>
        </pc:spChg>
        <pc:spChg chg="mod modVis">
          <ac:chgData name="Jazz Binding" userId="74e1742e-566f-4d18-bab9-8025d732ef9c" providerId="ADAL" clId="{10D6714E-DDEF-4BEA-8C91-F1750C742C91}" dt="2024-11-20T16:34:11.725" v="13138"/>
          <ac:spMkLst>
            <pc:docMk/>
            <pc:sldMk cId="1897034250" sldId="271"/>
            <ac:spMk id="55" creationId="{66BC5823-71F5-BD4B-6407-D7DDA99AA66F}"/>
          </ac:spMkLst>
        </pc:spChg>
        <pc:spChg chg="mod modVis">
          <ac:chgData name="Jazz Binding" userId="74e1742e-566f-4d18-bab9-8025d732ef9c" providerId="ADAL" clId="{10D6714E-DDEF-4BEA-8C91-F1750C742C91}" dt="2024-11-20T16:34:11.728" v="13140"/>
          <ac:spMkLst>
            <pc:docMk/>
            <pc:sldMk cId="1897034250" sldId="271"/>
            <ac:spMk id="56" creationId="{D532CE1A-1207-A37A-BA83-9A8DFEECD0CC}"/>
          </ac:spMkLst>
        </pc:spChg>
        <pc:spChg chg="mod modVis">
          <ac:chgData name="Jazz Binding" userId="74e1742e-566f-4d18-bab9-8025d732ef9c" providerId="ADAL" clId="{10D6714E-DDEF-4BEA-8C91-F1750C742C91}" dt="2024-11-20T16:34:11.731" v="13142"/>
          <ac:spMkLst>
            <pc:docMk/>
            <pc:sldMk cId="1897034250" sldId="271"/>
            <ac:spMk id="57" creationId="{E4E6E050-CDCE-AFA0-7F9C-2058B8F9E7AC}"/>
          </ac:spMkLst>
        </pc:spChg>
        <pc:spChg chg="mod modVis">
          <ac:chgData name="Jazz Binding" userId="74e1742e-566f-4d18-bab9-8025d732ef9c" providerId="ADAL" clId="{10D6714E-DDEF-4BEA-8C91-F1750C742C91}" dt="2024-11-20T16:34:11.734" v="13144"/>
          <ac:spMkLst>
            <pc:docMk/>
            <pc:sldMk cId="1897034250" sldId="271"/>
            <ac:spMk id="58" creationId="{B168E420-9071-80AB-8A57-4BCA969FB179}"/>
          </ac:spMkLst>
        </pc:spChg>
        <pc:spChg chg="mod modVis">
          <ac:chgData name="Jazz Binding" userId="74e1742e-566f-4d18-bab9-8025d732ef9c" providerId="ADAL" clId="{10D6714E-DDEF-4BEA-8C91-F1750C742C91}" dt="2024-11-20T16:34:11.737" v="13146"/>
          <ac:spMkLst>
            <pc:docMk/>
            <pc:sldMk cId="1897034250" sldId="271"/>
            <ac:spMk id="59" creationId="{006C46BB-CA0D-7797-7E2C-5207816776C8}"/>
          </ac:spMkLst>
        </pc:spChg>
        <pc:spChg chg="mod modVis">
          <ac:chgData name="Jazz Binding" userId="74e1742e-566f-4d18-bab9-8025d732ef9c" providerId="ADAL" clId="{10D6714E-DDEF-4BEA-8C91-F1750C742C91}" dt="2024-11-20T16:34:11.740" v="13148"/>
          <ac:spMkLst>
            <pc:docMk/>
            <pc:sldMk cId="1897034250" sldId="271"/>
            <ac:spMk id="60" creationId="{2334AA9C-31C1-1C6A-0433-93C8075BBF48}"/>
          </ac:spMkLst>
        </pc:spChg>
        <pc:spChg chg="mod modVis">
          <ac:chgData name="Jazz Binding" userId="74e1742e-566f-4d18-bab9-8025d732ef9c" providerId="ADAL" clId="{10D6714E-DDEF-4BEA-8C91-F1750C742C91}" dt="2024-11-20T16:34:11.743" v="13150"/>
          <ac:spMkLst>
            <pc:docMk/>
            <pc:sldMk cId="1897034250" sldId="271"/>
            <ac:spMk id="61" creationId="{86ED5727-D273-AF35-5BAD-C1FE310B1929}"/>
          </ac:spMkLst>
        </pc:spChg>
        <pc:spChg chg="mod modVis">
          <ac:chgData name="Jazz Binding" userId="74e1742e-566f-4d18-bab9-8025d732ef9c" providerId="ADAL" clId="{10D6714E-DDEF-4BEA-8C91-F1750C742C91}" dt="2024-11-20T16:34:11.745" v="13152"/>
          <ac:spMkLst>
            <pc:docMk/>
            <pc:sldMk cId="1897034250" sldId="271"/>
            <ac:spMk id="62" creationId="{44D135A4-C20E-5FD1-58C3-BF39B0407B46}"/>
          </ac:spMkLst>
        </pc:spChg>
        <pc:spChg chg="mod modVis">
          <ac:chgData name="Jazz Binding" userId="74e1742e-566f-4d18-bab9-8025d732ef9c" providerId="ADAL" clId="{10D6714E-DDEF-4BEA-8C91-F1750C742C91}" dt="2024-11-20T16:34:11.748" v="13154"/>
          <ac:spMkLst>
            <pc:docMk/>
            <pc:sldMk cId="1897034250" sldId="271"/>
            <ac:spMk id="65" creationId="{890836A7-4EE7-A0F6-8121-62CDF56F0BC0}"/>
          </ac:spMkLst>
        </pc:spChg>
        <pc:spChg chg="mod modVis">
          <ac:chgData name="Jazz Binding" userId="74e1742e-566f-4d18-bab9-8025d732ef9c" providerId="ADAL" clId="{10D6714E-DDEF-4BEA-8C91-F1750C742C91}" dt="2024-11-20T16:34:11.750" v="13156"/>
          <ac:spMkLst>
            <pc:docMk/>
            <pc:sldMk cId="1897034250" sldId="271"/>
            <ac:spMk id="66" creationId="{6E99B235-74B0-3F96-39F8-FC531D39CF13}"/>
          </ac:spMkLst>
        </pc:spChg>
        <pc:spChg chg="mod modVis">
          <ac:chgData name="Jazz Binding" userId="74e1742e-566f-4d18-bab9-8025d732ef9c" providerId="ADAL" clId="{10D6714E-DDEF-4BEA-8C91-F1750C742C91}" dt="2024-11-20T16:34:11.753" v="13158"/>
          <ac:spMkLst>
            <pc:docMk/>
            <pc:sldMk cId="1897034250" sldId="271"/>
            <ac:spMk id="67" creationId="{C71EDFCF-72B5-2B34-D5E8-25601CA0F4D1}"/>
          </ac:spMkLst>
        </pc:spChg>
        <pc:spChg chg="mod modVis">
          <ac:chgData name="Jazz Binding" userId="74e1742e-566f-4d18-bab9-8025d732ef9c" providerId="ADAL" clId="{10D6714E-DDEF-4BEA-8C91-F1750C742C91}" dt="2024-11-20T16:34:11.756" v="13160"/>
          <ac:spMkLst>
            <pc:docMk/>
            <pc:sldMk cId="1897034250" sldId="271"/>
            <ac:spMk id="68" creationId="{CCA363C8-8A50-3A98-4E35-F0C937E13E35}"/>
          </ac:spMkLst>
        </pc:spChg>
        <pc:spChg chg="mod modVis">
          <ac:chgData name="Jazz Binding" userId="74e1742e-566f-4d18-bab9-8025d732ef9c" providerId="ADAL" clId="{10D6714E-DDEF-4BEA-8C91-F1750C742C91}" dt="2024-11-20T16:34:11.759" v="13162"/>
          <ac:spMkLst>
            <pc:docMk/>
            <pc:sldMk cId="1897034250" sldId="271"/>
            <ac:spMk id="69" creationId="{1FA9F937-FDE5-A1F4-188D-DFEF6F0A911F}"/>
          </ac:spMkLst>
        </pc:spChg>
        <pc:spChg chg="mod modVis">
          <ac:chgData name="Jazz Binding" userId="74e1742e-566f-4d18-bab9-8025d732ef9c" providerId="ADAL" clId="{10D6714E-DDEF-4BEA-8C91-F1750C742C91}" dt="2024-11-20T16:34:11.762" v="13164"/>
          <ac:spMkLst>
            <pc:docMk/>
            <pc:sldMk cId="1897034250" sldId="271"/>
            <ac:spMk id="70" creationId="{A3B0B74F-E731-E93A-1373-25374946E724}"/>
          </ac:spMkLst>
        </pc:spChg>
        <pc:spChg chg="mod modVis">
          <ac:chgData name="Jazz Binding" userId="74e1742e-566f-4d18-bab9-8025d732ef9c" providerId="ADAL" clId="{10D6714E-DDEF-4BEA-8C91-F1750C742C91}" dt="2024-11-20T16:34:11.765" v="13166"/>
          <ac:spMkLst>
            <pc:docMk/>
            <pc:sldMk cId="1897034250" sldId="271"/>
            <ac:spMk id="71" creationId="{77E05B67-9829-5BF6-B906-001E54E0C9C9}"/>
          </ac:spMkLst>
        </pc:spChg>
        <pc:spChg chg="mod modVis">
          <ac:chgData name="Jazz Binding" userId="74e1742e-566f-4d18-bab9-8025d732ef9c" providerId="ADAL" clId="{10D6714E-DDEF-4BEA-8C91-F1750C742C91}" dt="2024-11-20T16:34:11.768" v="13168"/>
          <ac:spMkLst>
            <pc:docMk/>
            <pc:sldMk cId="1897034250" sldId="271"/>
            <ac:spMk id="72" creationId="{492513E5-8EC8-2755-0FF1-4F65708702A3}"/>
          </ac:spMkLst>
        </pc:spChg>
        <pc:spChg chg="mod modVis">
          <ac:chgData name="Jazz Binding" userId="74e1742e-566f-4d18-bab9-8025d732ef9c" providerId="ADAL" clId="{10D6714E-DDEF-4BEA-8C91-F1750C742C91}" dt="2024-11-20T16:34:11.771" v="13170"/>
          <ac:spMkLst>
            <pc:docMk/>
            <pc:sldMk cId="1897034250" sldId="271"/>
            <ac:spMk id="73" creationId="{292B5713-06DA-B1AE-05BA-FAB1E147AFEB}"/>
          </ac:spMkLst>
        </pc:spChg>
        <pc:spChg chg="mod modVis">
          <ac:chgData name="Jazz Binding" userId="74e1742e-566f-4d18-bab9-8025d732ef9c" providerId="ADAL" clId="{10D6714E-DDEF-4BEA-8C91-F1750C742C91}" dt="2024-11-20T16:34:11.774" v="13172"/>
          <ac:spMkLst>
            <pc:docMk/>
            <pc:sldMk cId="1897034250" sldId="271"/>
            <ac:spMk id="74" creationId="{63F9F3CC-0CBE-F59C-9160-B473E55C1B6D}"/>
          </ac:spMkLst>
        </pc:spChg>
        <pc:spChg chg="mod modVis">
          <ac:chgData name="Jazz Binding" userId="74e1742e-566f-4d18-bab9-8025d732ef9c" providerId="ADAL" clId="{10D6714E-DDEF-4BEA-8C91-F1750C742C91}" dt="2024-11-20T16:34:11.777" v="13174"/>
          <ac:spMkLst>
            <pc:docMk/>
            <pc:sldMk cId="1897034250" sldId="271"/>
            <ac:spMk id="75" creationId="{07C53543-75BA-AC82-F2D2-6DA690F2A054}"/>
          </ac:spMkLst>
        </pc:spChg>
        <pc:spChg chg="mod modVis">
          <ac:chgData name="Jazz Binding" userId="74e1742e-566f-4d18-bab9-8025d732ef9c" providerId="ADAL" clId="{10D6714E-DDEF-4BEA-8C91-F1750C742C91}" dt="2024-11-20T16:34:11.780" v="13176"/>
          <ac:spMkLst>
            <pc:docMk/>
            <pc:sldMk cId="1897034250" sldId="271"/>
            <ac:spMk id="76" creationId="{CBD047E0-7DB0-B8D5-5CE3-DF9C171566A6}"/>
          </ac:spMkLst>
        </pc:spChg>
        <pc:spChg chg="mod modVis">
          <ac:chgData name="Jazz Binding" userId="74e1742e-566f-4d18-bab9-8025d732ef9c" providerId="ADAL" clId="{10D6714E-DDEF-4BEA-8C91-F1750C742C91}" dt="2024-11-20T16:34:11.782" v="13178"/>
          <ac:spMkLst>
            <pc:docMk/>
            <pc:sldMk cId="1897034250" sldId="271"/>
            <ac:spMk id="78" creationId="{DF809BE6-8907-8ADC-9FB9-2C0EAFAA90CF}"/>
          </ac:spMkLst>
        </pc:spChg>
        <pc:spChg chg="mod modVis">
          <ac:chgData name="Jazz Binding" userId="74e1742e-566f-4d18-bab9-8025d732ef9c" providerId="ADAL" clId="{10D6714E-DDEF-4BEA-8C91-F1750C742C91}" dt="2024-11-20T16:34:11.785" v="13180"/>
          <ac:spMkLst>
            <pc:docMk/>
            <pc:sldMk cId="1897034250" sldId="271"/>
            <ac:spMk id="79" creationId="{CF0B4730-F640-4097-E71E-0317B1244BC4}"/>
          </ac:spMkLst>
        </pc:spChg>
        <pc:spChg chg="mod modVis">
          <ac:chgData name="Jazz Binding" userId="74e1742e-566f-4d18-bab9-8025d732ef9c" providerId="ADAL" clId="{10D6714E-DDEF-4BEA-8C91-F1750C742C91}" dt="2024-11-20T16:34:11.787" v="13182"/>
          <ac:spMkLst>
            <pc:docMk/>
            <pc:sldMk cId="1897034250" sldId="271"/>
            <ac:spMk id="80" creationId="{AE689CC3-D941-5AAC-8081-419110738B85}"/>
          </ac:spMkLst>
        </pc:spChg>
        <pc:spChg chg="mod modVis">
          <ac:chgData name="Jazz Binding" userId="74e1742e-566f-4d18-bab9-8025d732ef9c" providerId="ADAL" clId="{10D6714E-DDEF-4BEA-8C91-F1750C742C91}" dt="2024-11-20T16:34:11.790" v="13184"/>
          <ac:spMkLst>
            <pc:docMk/>
            <pc:sldMk cId="1897034250" sldId="271"/>
            <ac:spMk id="81" creationId="{5FD66EDA-4AFD-0AEE-E093-4A541174139B}"/>
          </ac:spMkLst>
        </pc:spChg>
        <pc:spChg chg="mod modVis">
          <ac:chgData name="Jazz Binding" userId="74e1742e-566f-4d18-bab9-8025d732ef9c" providerId="ADAL" clId="{10D6714E-DDEF-4BEA-8C91-F1750C742C91}" dt="2024-11-20T16:34:11.793" v="13186"/>
          <ac:spMkLst>
            <pc:docMk/>
            <pc:sldMk cId="1897034250" sldId="271"/>
            <ac:spMk id="82" creationId="{56F6047B-BFCD-ED9E-30C1-8ED7D9874102}"/>
          </ac:spMkLst>
        </pc:spChg>
        <pc:spChg chg="mod modVis">
          <ac:chgData name="Jazz Binding" userId="74e1742e-566f-4d18-bab9-8025d732ef9c" providerId="ADAL" clId="{10D6714E-DDEF-4BEA-8C91-F1750C742C91}" dt="2024-11-20T16:34:11.795" v="13188"/>
          <ac:spMkLst>
            <pc:docMk/>
            <pc:sldMk cId="1897034250" sldId="271"/>
            <ac:spMk id="83" creationId="{1E70C1CE-7B20-70C2-CC7F-AA2107A43A4B}"/>
          </ac:spMkLst>
        </pc:spChg>
        <pc:spChg chg="mod modVis">
          <ac:chgData name="Jazz Binding" userId="74e1742e-566f-4d18-bab9-8025d732ef9c" providerId="ADAL" clId="{10D6714E-DDEF-4BEA-8C91-F1750C742C91}" dt="2024-11-20T16:34:11.799" v="13190"/>
          <ac:spMkLst>
            <pc:docMk/>
            <pc:sldMk cId="1897034250" sldId="271"/>
            <ac:spMk id="84" creationId="{B20EC7EB-2A91-A780-7C4A-0D575C02AA65}"/>
          </ac:spMkLst>
        </pc:spChg>
        <pc:spChg chg="mod modVis">
          <ac:chgData name="Jazz Binding" userId="74e1742e-566f-4d18-bab9-8025d732ef9c" providerId="ADAL" clId="{10D6714E-DDEF-4BEA-8C91-F1750C742C91}" dt="2024-11-20T16:34:11.801" v="13192"/>
          <ac:spMkLst>
            <pc:docMk/>
            <pc:sldMk cId="1897034250" sldId="271"/>
            <ac:spMk id="85" creationId="{A0CC2008-A804-5711-C4CB-C9971F202554}"/>
          </ac:spMkLst>
        </pc:spChg>
        <pc:spChg chg="mod modVis">
          <ac:chgData name="Jazz Binding" userId="74e1742e-566f-4d18-bab9-8025d732ef9c" providerId="ADAL" clId="{10D6714E-DDEF-4BEA-8C91-F1750C742C91}" dt="2024-11-20T16:34:11.804" v="13194"/>
          <ac:spMkLst>
            <pc:docMk/>
            <pc:sldMk cId="1897034250" sldId="271"/>
            <ac:spMk id="86" creationId="{AAD77CE8-038E-AF37-BD42-022375AEBD30}"/>
          </ac:spMkLst>
        </pc:spChg>
        <pc:spChg chg="mod modVis">
          <ac:chgData name="Jazz Binding" userId="74e1742e-566f-4d18-bab9-8025d732ef9c" providerId="ADAL" clId="{10D6714E-DDEF-4BEA-8C91-F1750C742C91}" dt="2024-11-20T16:34:11.807" v="13196"/>
          <ac:spMkLst>
            <pc:docMk/>
            <pc:sldMk cId="1897034250" sldId="271"/>
            <ac:spMk id="87" creationId="{C8DC0F0C-7001-2628-BA06-D86392FDC127}"/>
          </ac:spMkLst>
        </pc:spChg>
        <pc:spChg chg="mod modVis">
          <ac:chgData name="Jazz Binding" userId="74e1742e-566f-4d18-bab9-8025d732ef9c" providerId="ADAL" clId="{10D6714E-DDEF-4BEA-8C91-F1750C742C91}" dt="2024-11-20T16:34:11.810" v="13198"/>
          <ac:spMkLst>
            <pc:docMk/>
            <pc:sldMk cId="1897034250" sldId="271"/>
            <ac:spMk id="88" creationId="{97ADC683-59F9-F8E6-0E04-A19A7E573A07}"/>
          </ac:spMkLst>
        </pc:spChg>
        <pc:spChg chg="mod modVis">
          <ac:chgData name="Jazz Binding" userId="74e1742e-566f-4d18-bab9-8025d732ef9c" providerId="ADAL" clId="{10D6714E-DDEF-4BEA-8C91-F1750C742C91}" dt="2024-11-20T16:34:11.812" v="13200"/>
          <ac:spMkLst>
            <pc:docMk/>
            <pc:sldMk cId="1897034250" sldId="271"/>
            <ac:spMk id="89" creationId="{224709B8-A275-9266-F9F0-475D213CAB68}"/>
          </ac:spMkLst>
        </pc:spChg>
        <pc:spChg chg="mod modVis">
          <ac:chgData name="Jazz Binding" userId="74e1742e-566f-4d18-bab9-8025d732ef9c" providerId="ADAL" clId="{10D6714E-DDEF-4BEA-8C91-F1750C742C91}" dt="2024-11-20T16:34:11.815" v="13202"/>
          <ac:spMkLst>
            <pc:docMk/>
            <pc:sldMk cId="1897034250" sldId="271"/>
            <ac:spMk id="92" creationId="{6FB73EFE-3FEF-7DE9-6939-E0EEA023A411}"/>
          </ac:spMkLst>
        </pc:spChg>
        <pc:spChg chg="mod modVis">
          <ac:chgData name="Jazz Binding" userId="74e1742e-566f-4d18-bab9-8025d732ef9c" providerId="ADAL" clId="{10D6714E-DDEF-4BEA-8C91-F1750C742C91}" dt="2024-11-20T16:34:11.817" v="13204"/>
          <ac:spMkLst>
            <pc:docMk/>
            <pc:sldMk cId="1897034250" sldId="271"/>
            <ac:spMk id="93" creationId="{B9E494EE-0F59-D6F9-B3D0-59C377334371}"/>
          </ac:spMkLst>
        </pc:spChg>
        <pc:spChg chg="mod modVis">
          <ac:chgData name="Jazz Binding" userId="74e1742e-566f-4d18-bab9-8025d732ef9c" providerId="ADAL" clId="{10D6714E-DDEF-4BEA-8C91-F1750C742C91}" dt="2024-11-20T16:34:11.820" v="13206"/>
          <ac:spMkLst>
            <pc:docMk/>
            <pc:sldMk cId="1897034250" sldId="271"/>
            <ac:spMk id="94" creationId="{2597FCBF-E0C2-A929-2593-AFDAC3E41A7C}"/>
          </ac:spMkLst>
        </pc:spChg>
        <pc:spChg chg="mod modVis">
          <ac:chgData name="Jazz Binding" userId="74e1742e-566f-4d18-bab9-8025d732ef9c" providerId="ADAL" clId="{10D6714E-DDEF-4BEA-8C91-F1750C742C91}" dt="2024-11-20T16:34:11.823" v="13208"/>
          <ac:spMkLst>
            <pc:docMk/>
            <pc:sldMk cId="1897034250" sldId="271"/>
            <ac:spMk id="95" creationId="{5E92064C-23D5-ACF0-89B3-621AFB3F3D83}"/>
          </ac:spMkLst>
        </pc:spChg>
        <pc:spChg chg="mod modVis">
          <ac:chgData name="Jazz Binding" userId="74e1742e-566f-4d18-bab9-8025d732ef9c" providerId="ADAL" clId="{10D6714E-DDEF-4BEA-8C91-F1750C742C91}" dt="2024-11-20T16:34:11.825" v="13210"/>
          <ac:spMkLst>
            <pc:docMk/>
            <pc:sldMk cId="1897034250" sldId="271"/>
            <ac:spMk id="96" creationId="{91B947AD-EC66-53B6-B81D-1B23A49262A0}"/>
          </ac:spMkLst>
        </pc:spChg>
        <pc:spChg chg="mod modVis">
          <ac:chgData name="Jazz Binding" userId="74e1742e-566f-4d18-bab9-8025d732ef9c" providerId="ADAL" clId="{10D6714E-DDEF-4BEA-8C91-F1750C742C91}" dt="2024-11-20T16:34:11.829" v="13212"/>
          <ac:spMkLst>
            <pc:docMk/>
            <pc:sldMk cId="1897034250" sldId="271"/>
            <ac:spMk id="97" creationId="{AF5AAD66-5EAE-BC60-FCA4-4BD805960C0B}"/>
          </ac:spMkLst>
        </pc:spChg>
        <pc:spChg chg="mod modVis">
          <ac:chgData name="Jazz Binding" userId="74e1742e-566f-4d18-bab9-8025d732ef9c" providerId="ADAL" clId="{10D6714E-DDEF-4BEA-8C91-F1750C742C91}" dt="2024-11-20T16:34:11.831" v="13214"/>
          <ac:spMkLst>
            <pc:docMk/>
            <pc:sldMk cId="1897034250" sldId="271"/>
            <ac:spMk id="98" creationId="{A1545EF1-79F2-8F1E-65DB-E0A10CBD66CD}"/>
          </ac:spMkLst>
        </pc:spChg>
        <pc:spChg chg="mod modVis">
          <ac:chgData name="Jazz Binding" userId="74e1742e-566f-4d18-bab9-8025d732ef9c" providerId="ADAL" clId="{10D6714E-DDEF-4BEA-8C91-F1750C742C91}" dt="2024-11-20T16:34:11.834" v="13216"/>
          <ac:spMkLst>
            <pc:docMk/>
            <pc:sldMk cId="1897034250" sldId="271"/>
            <ac:spMk id="99" creationId="{737FD30C-7A2C-1B43-A20D-B5806BD92D46}"/>
          </ac:spMkLst>
        </pc:spChg>
        <pc:spChg chg="mod modVis">
          <ac:chgData name="Jazz Binding" userId="74e1742e-566f-4d18-bab9-8025d732ef9c" providerId="ADAL" clId="{10D6714E-DDEF-4BEA-8C91-F1750C742C91}" dt="2024-11-20T16:34:11.836" v="13218"/>
          <ac:spMkLst>
            <pc:docMk/>
            <pc:sldMk cId="1897034250" sldId="271"/>
            <ac:spMk id="100" creationId="{412618A8-4AD3-9BA2-7CCE-386085FD64C5}"/>
          </ac:spMkLst>
        </pc:spChg>
        <pc:spChg chg="mod modVis">
          <ac:chgData name="Jazz Binding" userId="74e1742e-566f-4d18-bab9-8025d732ef9c" providerId="ADAL" clId="{10D6714E-DDEF-4BEA-8C91-F1750C742C91}" dt="2024-11-20T16:34:11.839" v="13220"/>
          <ac:spMkLst>
            <pc:docMk/>
            <pc:sldMk cId="1897034250" sldId="271"/>
            <ac:spMk id="101" creationId="{97007BBC-DCC8-07BE-7F65-6D5693FF43A2}"/>
          </ac:spMkLst>
        </pc:spChg>
        <pc:spChg chg="mod modVis">
          <ac:chgData name="Jazz Binding" userId="74e1742e-566f-4d18-bab9-8025d732ef9c" providerId="ADAL" clId="{10D6714E-DDEF-4BEA-8C91-F1750C742C91}" dt="2024-11-20T16:34:11.842" v="13222"/>
          <ac:spMkLst>
            <pc:docMk/>
            <pc:sldMk cId="1897034250" sldId="271"/>
            <ac:spMk id="102" creationId="{9A563F58-3FC3-2940-07CA-D514B8BB985F}"/>
          </ac:spMkLst>
        </pc:spChg>
        <pc:spChg chg="mod modVis">
          <ac:chgData name="Jazz Binding" userId="74e1742e-566f-4d18-bab9-8025d732ef9c" providerId="ADAL" clId="{10D6714E-DDEF-4BEA-8C91-F1750C742C91}" dt="2024-11-20T16:34:11.844" v="13224"/>
          <ac:spMkLst>
            <pc:docMk/>
            <pc:sldMk cId="1897034250" sldId="271"/>
            <ac:spMk id="103" creationId="{92D7B6D8-0A1E-13BB-252E-3B88ED9EAF39}"/>
          </ac:spMkLst>
        </pc:spChg>
        <pc:spChg chg="mod modVis">
          <ac:chgData name="Jazz Binding" userId="74e1742e-566f-4d18-bab9-8025d732ef9c" providerId="ADAL" clId="{10D6714E-DDEF-4BEA-8C91-F1750C742C91}" dt="2024-11-20T16:34:11.848" v="13226"/>
          <ac:spMkLst>
            <pc:docMk/>
            <pc:sldMk cId="1897034250" sldId="271"/>
            <ac:spMk id="105" creationId="{CFE856E8-D52F-3450-BAE7-9F1FF8AF922A}"/>
          </ac:spMkLst>
        </pc:spChg>
        <pc:spChg chg="mod modVis">
          <ac:chgData name="Jazz Binding" userId="74e1742e-566f-4d18-bab9-8025d732ef9c" providerId="ADAL" clId="{10D6714E-DDEF-4BEA-8C91-F1750C742C91}" dt="2024-11-20T16:34:11.850" v="13228"/>
          <ac:spMkLst>
            <pc:docMk/>
            <pc:sldMk cId="1897034250" sldId="271"/>
            <ac:spMk id="106" creationId="{82235BCE-8F31-1E3B-7B5A-5AB069D15C73}"/>
          </ac:spMkLst>
        </pc:spChg>
        <pc:spChg chg="mod modVis">
          <ac:chgData name="Jazz Binding" userId="74e1742e-566f-4d18-bab9-8025d732ef9c" providerId="ADAL" clId="{10D6714E-DDEF-4BEA-8C91-F1750C742C91}" dt="2024-11-20T16:34:11.853" v="13230"/>
          <ac:spMkLst>
            <pc:docMk/>
            <pc:sldMk cId="1897034250" sldId="271"/>
            <ac:spMk id="107" creationId="{BA6B965D-FB9D-9A3D-513C-31F7F2B19DB8}"/>
          </ac:spMkLst>
        </pc:spChg>
        <pc:spChg chg="mod modVis">
          <ac:chgData name="Jazz Binding" userId="74e1742e-566f-4d18-bab9-8025d732ef9c" providerId="ADAL" clId="{10D6714E-DDEF-4BEA-8C91-F1750C742C91}" dt="2024-11-20T16:34:11.855" v="13232"/>
          <ac:spMkLst>
            <pc:docMk/>
            <pc:sldMk cId="1897034250" sldId="271"/>
            <ac:spMk id="108" creationId="{3D245444-F4D1-0F0D-8D5E-D8BB1B363D00}"/>
          </ac:spMkLst>
        </pc:spChg>
        <pc:spChg chg="mod modVis">
          <ac:chgData name="Jazz Binding" userId="74e1742e-566f-4d18-bab9-8025d732ef9c" providerId="ADAL" clId="{10D6714E-DDEF-4BEA-8C91-F1750C742C91}" dt="2024-11-20T16:34:11.858" v="13234"/>
          <ac:spMkLst>
            <pc:docMk/>
            <pc:sldMk cId="1897034250" sldId="271"/>
            <ac:spMk id="109" creationId="{A2908E5C-589C-B7FA-4D8E-910168F8C26E}"/>
          </ac:spMkLst>
        </pc:spChg>
        <pc:spChg chg="mod modVis">
          <ac:chgData name="Jazz Binding" userId="74e1742e-566f-4d18-bab9-8025d732ef9c" providerId="ADAL" clId="{10D6714E-DDEF-4BEA-8C91-F1750C742C91}" dt="2024-11-20T16:34:11.861" v="13236"/>
          <ac:spMkLst>
            <pc:docMk/>
            <pc:sldMk cId="1897034250" sldId="271"/>
            <ac:spMk id="110" creationId="{117941DE-C14D-C0E4-1763-F4C0DB7816AF}"/>
          </ac:spMkLst>
        </pc:spChg>
        <pc:spChg chg="mod modVis">
          <ac:chgData name="Jazz Binding" userId="74e1742e-566f-4d18-bab9-8025d732ef9c" providerId="ADAL" clId="{10D6714E-DDEF-4BEA-8C91-F1750C742C91}" dt="2024-11-20T16:34:11.864" v="13238"/>
          <ac:spMkLst>
            <pc:docMk/>
            <pc:sldMk cId="1897034250" sldId="271"/>
            <ac:spMk id="111" creationId="{D566B2DC-49F3-FA62-642E-7D471CAAF2CD}"/>
          </ac:spMkLst>
        </pc:spChg>
        <pc:spChg chg="mod modVis">
          <ac:chgData name="Jazz Binding" userId="74e1742e-566f-4d18-bab9-8025d732ef9c" providerId="ADAL" clId="{10D6714E-DDEF-4BEA-8C91-F1750C742C91}" dt="2024-11-20T16:34:11.867" v="13240"/>
          <ac:spMkLst>
            <pc:docMk/>
            <pc:sldMk cId="1897034250" sldId="271"/>
            <ac:spMk id="112" creationId="{719443A9-2A8A-2FF9-21D5-1F2428020F62}"/>
          </ac:spMkLst>
        </pc:spChg>
        <pc:spChg chg="mod modVis">
          <ac:chgData name="Jazz Binding" userId="74e1742e-566f-4d18-bab9-8025d732ef9c" providerId="ADAL" clId="{10D6714E-DDEF-4BEA-8C91-F1750C742C91}" dt="2024-11-20T16:34:11.870" v="13242"/>
          <ac:spMkLst>
            <pc:docMk/>
            <pc:sldMk cId="1897034250" sldId="271"/>
            <ac:spMk id="113" creationId="{A1CAF9AF-C7DB-F4BA-1AF6-1A3CF5D45BD2}"/>
          </ac:spMkLst>
        </pc:spChg>
        <pc:spChg chg="mod modVis">
          <ac:chgData name="Jazz Binding" userId="74e1742e-566f-4d18-bab9-8025d732ef9c" providerId="ADAL" clId="{10D6714E-DDEF-4BEA-8C91-F1750C742C91}" dt="2024-11-20T16:34:11.873" v="13244"/>
          <ac:spMkLst>
            <pc:docMk/>
            <pc:sldMk cId="1897034250" sldId="271"/>
            <ac:spMk id="114" creationId="{EFDDED26-F321-1798-4B1B-4A7193C6F422}"/>
          </ac:spMkLst>
        </pc:spChg>
        <pc:spChg chg="mod modVis">
          <ac:chgData name="Jazz Binding" userId="74e1742e-566f-4d18-bab9-8025d732ef9c" providerId="ADAL" clId="{10D6714E-DDEF-4BEA-8C91-F1750C742C91}" dt="2024-11-20T16:34:11.875" v="13246"/>
          <ac:spMkLst>
            <pc:docMk/>
            <pc:sldMk cId="1897034250" sldId="271"/>
            <ac:spMk id="115" creationId="{6208B619-3289-B118-C0B8-59FE5DC5E8FE}"/>
          </ac:spMkLst>
        </pc:spChg>
        <pc:spChg chg="mod modVis">
          <ac:chgData name="Jazz Binding" userId="74e1742e-566f-4d18-bab9-8025d732ef9c" providerId="ADAL" clId="{10D6714E-DDEF-4BEA-8C91-F1750C742C91}" dt="2024-11-20T16:34:11.877" v="13248"/>
          <ac:spMkLst>
            <pc:docMk/>
            <pc:sldMk cId="1897034250" sldId="271"/>
            <ac:spMk id="116" creationId="{6AAA562C-8E02-27D9-3EE5-8D4E2A4CC0C1}"/>
          </ac:spMkLst>
        </pc:spChg>
        <pc:spChg chg="mod modVis">
          <ac:chgData name="Jazz Binding" userId="74e1742e-566f-4d18-bab9-8025d732ef9c" providerId="ADAL" clId="{10D6714E-DDEF-4BEA-8C91-F1750C742C91}" dt="2024-11-20T16:34:11.880" v="13250"/>
          <ac:spMkLst>
            <pc:docMk/>
            <pc:sldMk cId="1897034250" sldId="271"/>
            <ac:spMk id="119" creationId="{FD1C9536-ABCF-F662-62F6-9800EA866D13}"/>
          </ac:spMkLst>
        </pc:spChg>
        <pc:spChg chg="mod modVis">
          <ac:chgData name="Jazz Binding" userId="74e1742e-566f-4d18-bab9-8025d732ef9c" providerId="ADAL" clId="{10D6714E-DDEF-4BEA-8C91-F1750C742C91}" dt="2024-11-20T16:34:11.883" v="13252"/>
          <ac:spMkLst>
            <pc:docMk/>
            <pc:sldMk cId="1897034250" sldId="271"/>
            <ac:spMk id="120" creationId="{E447DE0C-5286-8A18-7246-AA0D6F6F8F47}"/>
          </ac:spMkLst>
        </pc:spChg>
        <pc:spChg chg="mod modVis">
          <ac:chgData name="Jazz Binding" userId="74e1742e-566f-4d18-bab9-8025d732ef9c" providerId="ADAL" clId="{10D6714E-DDEF-4BEA-8C91-F1750C742C91}" dt="2024-11-20T16:34:11.886" v="13254"/>
          <ac:spMkLst>
            <pc:docMk/>
            <pc:sldMk cId="1897034250" sldId="271"/>
            <ac:spMk id="121" creationId="{2B7EFC00-6D85-B9DA-8223-C23505A20823}"/>
          </ac:spMkLst>
        </pc:spChg>
        <pc:spChg chg="mod modVis">
          <ac:chgData name="Jazz Binding" userId="74e1742e-566f-4d18-bab9-8025d732ef9c" providerId="ADAL" clId="{10D6714E-DDEF-4BEA-8C91-F1750C742C91}" dt="2024-11-20T16:34:11.889" v="13256"/>
          <ac:spMkLst>
            <pc:docMk/>
            <pc:sldMk cId="1897034250" sldId="271"/>
            <ac:spMk id="122" creationId="{9475FF72-C773-63AB-4DB1-A2E01A556B6F}"/>
          </ac:spMkLst>
        </pc:spChg>
        <pc:spChg chg="mod modVis">
          <ac:chgData name="Jazz Binding" userId="74e1742e-566f-4d18-bab9-8025d732ef9c" providerId="ADAL" clId="{10D6714E-DDEF-4BEA-8C91-F1750C742C91}" dt="2024-11-20T16:34:11.892" v="13258"/>
          <ac:spMkLst>
            <pc:docMk/>
            <pc:sldMk cId="1897034250" sldId="271"/>
            <ac:spMk id="123" creationId="{C9604524-07A0-F6DC-42DB-5944B470E477}"/>
          </ac:spMkLst>
        </pc:spChg>
        <pc:spChg chg="mod modVis">
          <ac:chgData name="Jazz Binding" userId="74e1742e-566f-4d18-bab9-8025d732ef9c" providerId="ADAL" clId="{10D6714E-DDEF-4BEA-8C91-F1750C742C91}" dt="2024-11-20T16:34:11.895" v="13260"/>
          <ac:spMkLst>
            <pc:docMk/>
            <pc:sldMk cId="1897034250" sldId="271"/>
            <ac:spMk id="124" creationId="{540FAE71-95D6-E472-8141-EA8915877C90}"/>
          </ac:spMkLst>
        </pc:spChg>
        <pc:spChg chg="mod modVis">
          <ac:chgData name="Jazz Binding" userId="74e1742e-566f-4d18-bab9-8025d732ef9c" providerId="ADAL" clId="{10D6714E-DDEF-4BEA-8C91-F1750C742C91}" dt="2024-11-20T16:34:11.897" v="13262"/>
          <ac:spMkLst>
            <pc:docMk/>
            <pc:sldMk cId="1897034250" sldId="271"/>
            <ac:spMk id="125" creationId="{1986AC5D-B937-1753-2434-E0A482245856}"/>
          </ac:spMkLst>
        </pc:spChg>
        <pc:spChg chg="mod modVis">
          <ac:chgData name="Jazz Binding" userId="74e1742e-566f-4d18-bab9-8025d732ef9c" providerId="ADAL" clId="{10D6714E-DDEF-4BEA-8C91-F1750C742C91}" dt="2024-11-20T16:34:11.900" v="13264"/>
          <ac:spMkLst>
            <pc:docMk/>
            <pc:sldMk cId="1897034250" sldId="271"/>
            <ac:spMk id="126" creationId="{E63C0237-ADFC-A6B2-3BCC-2E3EEA279A04}"/>
          </ac:spMkLst>
        </pc:spChg>
        <pc:spChg chg="mod modVis">
          <ac:chgData name="Jazz Binding" userId="74e1742e-566f-4d18-bab9-8025d732ef9c" providerId="ADAL" clId="{10D6714E-DDEF-4BEA-8C91-F1750C742C91}" dt="2024-11-20T16:34:11.903" v="13266"/>
          <ac:spMkLst>
            <pc:docMk/>
            <pc:sldMk cId="1897034250" sldId="271"/>
            <ac:spMk id="127" creationId="{EF802530-3AA1-FC64-DE5D-E3E8ED01F234}"/>
          </ac:spMkLst>
        </pc:spChg>
        <pc:spChg chg="mod modVis">
          <ac:chgData name="Jazz Binding" userId="74e1742e-566f-4d18-bab9-8025d732ef9c" providerId="ADAL" clId="{10D6714E-DDEF-4BEA-8C91-F1750C742C91}" dt="2024-11-20T16:34:11.905" v="13268"/>
          <ac:spMkLst>
            <pc:docMk/>
            <pc:sldMk cId="1897034250" sldId="271"/>
            <ac:spMk id="128" creationId="{1CFC217B-6FC5-E2AF-4DD9-056D7A324AD4}"/>
          </ac:spMkLst>
        </pc:spChg>
        <pc:spChg chg="mod modVis">
          <ac:chgData name="Jazz Binding" userId="74e1742e-566f-4d18-bab9-8025d732ef9c" providerId="ADAL" clId="{10D6714E-DDEF-4BEA-8C91-F1750C742C91}" dt="2024-11-20T16:34:11.908" v="13270"/>
          <ac:spMkLst>
            <pc:docMk/>
            <pc:sldMk cId="1897034250" sldId="271"/>
            <ac:spMk id="129" creationId="{C1055617-9617-7EA8-529B-83333F7D401B}"/>
          </ac:spMkLst>
        </pc:spChg>
        <pc:spChg chg="mod modVis">
          <ac:chgData name="Jazz Binding" userId="74e1742e-566f-4d18-bab9-8025d732ef9c" providerId="ADAL" clId="{10D6714E-DDEF-4BEA-8C91-F1750C742C91}" dt="2024-11-20T16:34:11.911" v="13272"/>
          <ac:spMkLst>
            <pc:docMk/>
            <pc:sldMk cId="1897034250" sldId="271"/>
            <ac:spMk id="130" creationId="{4D369594-ECDB-800D-505A-A5460C29FC85}"/>
          </ac:spMkLst>
        </pc:spChg>
        <pc:spChg chg="mod modVis">
          <ac:chgData name="Jazz Binding" userId="74e1742e-566f-4d18-bab9-8025d732ef9c" providerId="ADAL" clId="{10D6714E-DDEF-4BEA-8C91-F1750C742C91}" dt="2024-11-20T16:34:11.913" v="13274"/>
          <ac:spMkLst>
            <pc:docMk/>
            <pc:sldMk cId="1897034250" sldId="271"/>
            <ac:spMk id="132" creationId="{E7E021F1-7B01-4C31-5A6D-8C93062B3EA0}"/>
          </ac:spMkLst>
        </pc:spChg>
        <pc:spChg chg="mod modVis">
          <ac:chgData name="Jazz Binding" userId="74e1742e-566f-4d18-bab9-8025d732ef9c" providerId="ADAL" clId="{10D6714E-DDEF-4BEA-8C91-F1750C742C91}" dt="2024-11-20T16:34:11.917" v="13276"/>
          <ac:spMkLst>
            <pc:docMk/>
            <pc:sldMk cId="1897034250" sldId="271"/>
            <ac:spMk id="133" creationId="{520E06D4-7839-AE1C-5147-645458A4755D}"/>
          </ac:spMkLst>
        </pc:spChg>
        <pc:spChg chg="mod modVis">
          <ac:chgData name="Jazz Binding" userId="74e1742e-566f-4d18-bab9-8025d732ef9c" providerId="ADAL" clId="{10D6714E-DDEF-4BEA-8C91-F1750C742C91}" dt="2024-11-20T16:34:11.920" v="13278"/>
          <ac:spMkLst>
            <pc:docMk/>
            <pc:sldMk cId="1897034250" sldId="271"/>
            <ac:spMk id="134" creationId="{EC9F56F5-62D0-5D74-DB5A-BCA2A53E43E5}"/>
          </ac:spMkLst>
        </pc:spChg>
        <pc:spChg chg="mod modVis">
          <ac:chgData name="Jazz Binding" userId="74e1742e-566f-4d18-bab9-8025d732ef9c" providerId="ADAL" clId="{10D6714E-DDEF-4BEA-8C91-F1750C742C91}" dt="2024-11-20T16:34:11.922" v="13280"/>
          <ac:spMkLst>
            <pc:docMk/>
            <pc:sldMk cId="1897034250" sldId="271"/>
            <ac:spMk id="135" creationId="{073E52E9-19CF-B4A8-4044-173A13E9BAF5}"/>
          </ac:spMkLst>
        </pc:spChg>
        <pc:spChg chg="mod modVis">
          <ac:chgData name="Jazz Binding" userId="74e1742e-566f-4d18-bab9-8025d732ef9c" providerId="ADAL" clId="{10D6714E-DDEF-4BEA-8C91-F1750C742C91}" dt="2024-11-20T16:34:11.925" v="13282"/>
          <ac:spMkLst>
            <pc:docMk/>
            <pc:sldMk cId="1897034250" sldId="271"/>
            <ac:spMk id="136" creationId="{51BC14F2-52A9-28A6-6979-BCA15CE6AB0C}"/>
          </ac:spMkLst>
        </pc:spChg>
        <pc:spChg chg="mod modVis">
          <ac:chgData name="Jazz Binding" userId="74e1742e-566f-4d18-bab9-8025d732ef9c" providerId="ADAL" clId="{10D6714E-DDEF-4BEA-8C91-F1750C742C91}" dt="2024-11-20T16:34:11.927" v="13284"/>
          <ac:spMkLst>
            <pc:docMk/>
            <pc:sldMk cId="1897034250" sldId="271"/>
            <ac:spMk id="137" creationId="{C2DACE4B-26D3-E34C-95BC-0A3D8440C56E}"/>
          </ac:spMkLst>
        </pc:spChg>
        <pc:spChg chg="mod modVis">
          <ac:chgData name="Jazz Binding" userId="74e1742e-566f-4d18-bab9-8025d732ef9c" providerId="ADAL" clId="{10D6714E-DDEF-4BEA-8C91-F1750C742C91}" dt="2024-11-20T16:34:11.930" v="13286"/>
          <ac:spMkLst>
            <pc:docMk/>
            <pc:sldMk cId="1897034250" sldId="271"/>
            <ac:spMk id="138" creationId="{F0DAD699-0BB0-66C1-546B-B2C8157E7829}"/>
          </ac:spMkLst>
        </pc:spChg>
        <pc:spChg chg="mod modVis">
          <ac:chgData name="Jazz Binding" userId="74e1742e-566f-4d18-bab9-8025d732ef9c" providerId="ADAL" clId="{10D6714E-DDEF-4BEA-8C91-F1750C742C91}" dt="2024-11-20T16:34:11.933" v="13288"/>
          <ac:spMkLst>
            <pc:docMk/>
            <pc:sldMk cId="1897034250" sldId="271"/>
            <ac:spMk id="139" creationId="{8874A267-0DCD-2CBD-D02F-D5FC834856A4}"/>
          </ac:spMkLst>
        </pc:spChg>
        <pc:spChg chg="mod modVis">
          <ac:chgData name="Jazz Binding" userId="74e1742e-566f-4d18-bab9-8025d732ef9c" providerId="ADAL" clId="{10D6714E-DDEF-4BEA-8C91-F1750C742C91}" dt="2024-11-20T16:34:11.936" v="13290"/>
          <ac:spMkLst>
            <pc:docMk/>
            <pc:sldMk cId="1897034250" sldId="271"/>
            <ac:spMk id="140" creationId="{A06F4C9D-9EA9-3C5B-64B6-F225C26AD8FD}"/>
          </ac:spMkLst>
        </pc:spChg>
        <pc:spChg chg="mod modVis">
          <ac:chgData name="Jazz Binding" userId="74e1742e-566f-4d18-bab9-8025d732ef9c" providerId="ADAL" clId="{10D6714E-DDEF-4BEA-8C91-F1750C742C91}" dt="2024-11-20T16:34:11.939" v="13292"/>
          <ac:spMkLst>
            <pc:docMk/>
            <pc:sldMk cId="1897034250" sldId="271"/>
            <ac:spMk id="141" creationId="{2D5DF205-FE8A-E7C1-C170-53FAAF71F516}"/>
          </ac:spMkLst>
        </pc:spChg>
        <pc:spChg chg="mod modVis">
          <ac:chgData name="Jazz Binding" userId="74e1742e-566f-4d18-bab9-8025d732ef9c" providerId="ADAL" clId="{10D6714E-DDEF-4BEA-8C91-F1750C742C91}" dt="2024-11-20T16:34:11.942" v="13294"/>
          <ac:spMkLst>
            <pc:docMk/>
            <pc:sldMk cId="1897034250" sldId="271"/>
            <ac:spMk id="142" creationId="{8AFF2021-1597-6D2A-79C1-1E59EBA0A9E7}"/>
          </ac:spMkLst>
        </pc:spChg>
        <pc:spChg chg="mod modVis">
          <ac:chgData name="Jazz Binding" userId="74e1742e-566f-4d18-bab9-8025d732ef9c" providerId="ADAL" clId="{10D6714E-DDEF-4BEA-8C91-F1750C742C91}" dt="2024-11-20T16:34:11.944" v="13296"/>
          <ac:spMkLst>
            <pc:docMk/>
            <pc:sldMk cId="1897034250" sldId="271"/>
            <ac:spMk id="143" creationId="{7FF12A59-4FD4-A191-6E80-4DFB897CA390}"/>
          </ac:spMkLst>
        </pc:spChg>
        <pc:spChg chg="mod modVis">
          <ac:chgData name="Jazz Binding" userId="74e1742e-566f-4d18-bab9-8025d732ef9c" providerId="ADAL" clId="{10D6714E-DDEF-4BEA-8C91-F1750C742C91}" dt="2024-11-20T16:34:11.947" v="13298"/>
          <ac:spMkLst>
            <pc:docMk/>
            <pc:sldMk cId="1897034250" sldId="271"/>
            <ac:spMk id="146" creationId="{B49BA968-C0A6-37DD-D063-1D811C7D3336}"/>
          </ac:spMkLst>
        </pc:spChg>
        <pc:spChg chg="mod modVis">
          <ac:chgData name="Jazz Binding" userId="74e1742e-566f-4d18-bab9-8025d732ef9c" providerId="ADAL" clId="{10D6714E-DDEF-4BEA-8C91-F1750C742C91}" dt="2024-11-20T16:34:11.949" v="13300"/>
          <ac:spMkLst>
            <pc:docMk/>
            <pc:sldMk cId="1897034250" sldId="271"/>
            <ac:spMk id="147" creationId="{7A57AA4A-9033-88FE-FA9E-D575CBCDA116}"/>
          </ac:spMkLst>
        </pc:spChg>
        <pc:spChg chg="mod modVis">
          <ac:chgData name="Jazz Binding" userId="74e1742e-566f-4d18-bab9-8025d732ef9c" providerId="ADAL" clId="{10D6714E-DDEF-4BEA-8C91-F1750C742C91}" dt="2024-11-20T16:34:11.952" v="13302"/>
          <ac:spMkLst>
            <pc:docMk/>
            <pc:sldMk cId="1897034250" sldId="271"/>
            <ac:spMk id="148" creationId="{C840F232-A918-47FB-9700-8575284C7D94}"/>
          </ac:spMkLst>
        </pc:spChg>
        <pc:spChg chg="mod modVis">
          <ac:chgData name="Jazz Binding" userId="74e1742e-566f-4d18-bab9-8025d732ef9c" providerId="ADAL" clId="{10D6714E-DDEF-4BEA-8C91-F1750C742C91}" dt="2024-11-20T16:34:11.955" v="13304"/>
          <ac:spMkLst>
            <pc:docMk/>
            <pc:sldMk cId="1897034250" sldId="271"/>
            <ac:spMk id="149" creationId="{54CA2C9E-CE8E-C338-7FDE-7072517130E2}"/>
          </ac:spMkLst>
        </pc:spChg>
        <pc:spChg chg="mod modVis">
          <ac:chgData name="Jazz Binding" userId="74e1742e-566f-4d18-bab9-8025d732ef9c" providerId="ADAL" clId="{10D6714E-DDEF-4BEA-8C91-F1750C742C91}" dt="2024-11-20T16:34:11.958" v="13306"/>
          <ac:spMkLst>
            <pc:docMk/>
            <pc:sldMk cId="1897034250" sldId="271"/>
            <ac:spMk id="150" creationId="{310EDF49-CCAD-96B1-A8D1-CA7261A17334}"/>
          </ac:spMkLst>
        </pc:spChg>
        <pc:spChg chg="mod modVis">
          <ac:chgData name="Jazz Binding" userId="74e1742e-566f-4d18-bab9-8025d732ef9c" providerId="ADAL" clId="{10D6714E-DDEF-4BEA-8C91-F1750C742C91}" dt="2024-11-20T16:34:11.961" v="13308"/>
          <ac:spMkLst>
            <pc:docMk/>
            <pc:sldMk cId="1897034250" sldId="271"/>
            <ac:spMk id="151" creationId="{09222587-3EFD-0541-28A6-7036FF5DA30E}"/>
          </ac:spMkLst>
        </pc:spChg>
        <pc:spChg chg="mod modVis">
          <ac:chgData name="Jazz Binding" userId="74e1742e-566f-4d18-bab9-8025d732ef9c" providerId="ADAL" clId="{10D6714E-DDEF-4BEA-8C91-F1750C742C91}" dt="2024-11-20T16:34:11.964" v="13310"/>
          <ac:spMkLst>
            <pc:docMk/>
            <pc:sldMk cId="1897034250" sldId="271"/>
            <ac:spMk id="152" creationId="{5BF49688-33BF-1A58-F519-A912854F2210}"/>
          </ac:spMkLst>
        </pc:spChg>
        <pc:spChg chg="mod modVis">
          <ac:chgData name="Jazz Binding" userId="74e1742e-566f-4d18-bab9-8025d732ef9c" providerId="ADAL" clId="{10D6714E-DDEF-4BEA-8C91-F1750C742C91}" dt="2024-11-20T16:34:11.966" v="13312"/>
          <ac:spMkLst>
            <pc:docMk/>
            <pc:sldMk cId="1897034250" sldId="271"/>
            <ac:spMk id="153" creationId="{710A4A0C-F22F-6F57-EEB5-C14AEF7341A1}"/>
          </ac:spMkLst>
        </pc:spChg>
        <pc:spChg chg="mod modVis">
          <ac:chgData name="Jazz Binding" userId="74e1742e-566f-4d18-bab9-8025d732ef9c" providerId="ADAL" clId="{10D6714E-DDEF-4BEA-8C91-F1750C742C91}" dt="2024-11-20T16:34:11.969" v="13314"/>
          <ac:spMkLst>
            <pc:docMk/>
            <pc:sldMk cId="1897034250" sldId="271"/>
            <ac:spMk id="154" creationId="{D7851F26-2E61-2C85-A229-7AC580A2B54A}"/>
          </ac:spMkLst>
        </pc:spChg>
        <pc:spChg chg="mod modVis">
          <ac:chgData name="Jazz Binding" userId="74e1742e-566f-4d18-bab9-8025d732ef9c" providerId="ADAL" clId="{10D6714E-DDEF-4BEA-8C91-F1750C742C91}" dt="2024-11-20T16:34:11.972" v="13316"/>
          <ac:spMkLst>
            <pc:docMk/>
            <pc:sldMk cId="1897034250" sldId="271"/>
            <ac:spMk id="155" creationId="{A1B28ABA-845E-76D8-3E04-3A2579E90089}"/>
          </ac:spMkLst>
        </pc:spChg>
        <pc:spChg chg="mod modVis">
          <ac:chgData name="Jazz Binding" userId="74e1742e-566f-4d18-bab9-8025d732ef9c" providerId="ADAL" clId="{10D6714E-DDEF-4BEA-8C91-F1750C742C91}" dt="2024-11-20T16:34:11.974" v="13318"/>
          <ac:spMkLst>
            <pc:docMk/>
            <pc:sldMk cId="1897034250" sldId="271"/>
            <ac:spMk id="156" creationId="{E5FC8801-9AD6-ACFD-47D3-D5571DAD6FEA}"/>
          </ac:spMkLst>
        </pc:spChg>
        <pc:spChg chg="mod modVis">
          <ac:chgData name="Jazz Binding" userId="74e1742e-566f-4d18-bab9-8025d732ef9c" providerId="ADAL" clId="{10D6714E-DDEF-4BEA-8C91-F1750C742C91}" dt="2024-11-20T16:34:11.978" v="13320"/>
          <ac:spMkLst>
            <pc:docMk/>
            <pc:sldMk cId="1897034250" sldId="271"/>
            <ac:spMk id="157" creationId="{D2B5AEDE-F8FE-7D77-2DDD-6D608909A528}"/>
          </ac:spMkLst>
        </pc:spChg>
        <pc:spChg chg="mod modVis">
          <ac:chgData name="Jazz Binding" userId="74e1742e-566f-4d18-bab9-8025d732ef9c" providerId="ADAL" clId="{10D6714E-DDEF-4BEA-8C91-F1750C742C91}" dt="2024-11-20T16:34:11.980" v="13322"/>
          <ac:spMkLst>
            <pc:docMk/>
            <pc:sldMk cId="1897034250" sldId="271"/>
            <ac:spMk id="159" creationId="{E74E05B1-8B87-952F-1F4B-C6001F5AA8C8}"/>
          </ac:spMkLst>
        </pc:spChg>
        <pc:spChg chg="mod modVis">
          <ac:chgData name="Jazz Binding" userId="74e1742e-566f-4d18-bab9-8025d732ef9c" providerId="ADAL" clId="{10D6714E-DDEF-4BEA-8C91-F1750C742C91}" dt="2024-11-20T16:34:11.983" v="13324"/>
          <ac:spMkLst>
            <pc:docMk/>
            <pc:sldMk cId="1897034250" sldId="271"/>
            <ac:spMk id="160" creationId="{95288AF7-60DF-C064-0F5D-19FEBADE9A6D}"/>
          </ac:spMkLst>
        </pc:spChg>
        <pc:spChg chg="mod modVis">
          <ac:chgData name="Jazz Binding" userId="74e1742e-566f-4d18-bab9-8025d732ef9c" providerId="ADAL" clId="{10D6714E-DDEF-4BEA-8C91-F1750C742C91}" dt="2024-11-20T16:34:11.985" v="13326"/>
          <ac:spMkLst>
            <pc:docMk/>
            <pc:sldMk cId="1897034250" sldId="271"/>
            <ac:spMk id="161" creationId="{28A519F1-0FD9-1BC9-1A50-E9307285CC73}"/>
          </ac:spMkLst>
        </pc:spChg>
        <pc:spChg chg="mod modVis">
          <ac:chgData name="Jazz Binding" userId="74e1742e-566f-4d18-bab9-8025d732ef9c" providerId="ADAL" clId="{10D6714E-DDEF-4BEA-8C91-F1750C742C91}" dt="2024-11-20T16:34:11.988" v="13328"/>
          <ac:spMkLst>
            <pc:docMk/>
            <pc:sldMk cId="1897034250" sldId="271"/>
            <ac:spMk id="162" creationId="{38977033-68D8-7918-2E63-C71964AFCD94}"/>
          </ac:spMkLst>
        </pc:spChg>
        <pc:spChg chg="mod modVis">
          <ac:chgData name="Jazz Binding" userId="74e1742e-566f-4d18-bab9-8025d732ef9c" providerId="ADAL" clId="{10D6714E-DDEF-4BEA-8C91-F1750C742C91}" dt="2024-11-20T16:34:11.991" v="13330"/>
          <ac:spMkLst>
            <pc:docMk/>
            <pc:sldMk cId="1897034250" sldId="271"/>
            <ac:spMk id="163" creationId="{0AB6DB15-670D-474B-1F33-DDC86A7863BD}"/>
          </ac:spMkLst>
        </pc:spChg>
        <pc:spChg chg="mod modVis">
          <ac:chgData name="Jazz Binding" userId="74e1742e-566f-4d18-bab9-8025d732ef9c" providerId="ADAL" clId="{10D6714E-DDEF-4BEA-8C91-F1750C742C91}" dt="2024-11-20T16:34:11.993" v="13332"/>
          <ac:spMkLst>
            <pc:docMk/>
            <pc:sldMk cId="1897034250" sldId="271"/>
            <ac:spMk id="164" creationId="{0B3807DE-1115-C33D-D539-D4A7D600A348}"/>
          </ac:spMkLst>
        </pc:spChg>
        <pc:spChg chg="mod modVis">
          <ac:chgData name="Jazz Binding" userId="74e1742e-566f-4d18-bab9-8025d732ef9c" providerId="ADAL" clId="{10D6714E-DDEF-4BEA-8C91-F1750C742C91}" dt="2024-11-20T16:34:11.997" v="13334"/>
          <ac:spMkLst>
            <pc:docMk/>
            <pc:sldMk cId="1897034250" sldId="271"/>
            <ac:spMk id="165" creationId="{AFFE02D4-D03F-8D1F-D310-AC0688792003}"/>
          </ac:spMkLst>
        </pc:spChg>
        <pc:spChg chg="mod modVis">
          <ac:chgData name="Jazz Binding" userId="74e1742e-566f-4d18-bab9-8025d732ef9c" providerId="ADAL" clId="{10D6714E-DDEF-4BEA-8C91-F1750C742C91}" dt="2024-11-20T16:34:12" v="13336"/>
          <ac:spMkLst>
            <pc:docMk/>
            <pc:sldMk cId="1897034250" sldId="271"/>
            <ac:spMk id="166" creationId="{244D0A76-2B93-E012-97E2-54F680430A55}"/>
          </ac:spMkLst>
        </pc:spChg>
        <pc:spChg chg="mod modVis">
          <ac:chgData name="Jazz Binding" userId="74e1742e-566f-4d18-bab9-8025d732ef9c" providerId="ADAL" clId="{10D6714E-DDEF-4BEA-8C91-F1750C742C91}" dt="2024-11-20T16:34:12.002" v="13338"/>
          <ac:spMkLst>
            <pc:docMk/>
            <pc:sldMk cId="1897034250" sldId="271"/>
            <ac:spMk id="167" creationId="{82D2222C-4DCD-0711-9C49-24E694C1B176}"/>
          </ac:spMkLst>
        </pc:spChg>
        <pc:spChg chg="mod modVis">
          <ac:chgData name="Jazz Binding" userId="74e1742e-566f-4d18-bab9-8025d732ef9c" providerId="ADAL" clId="{10D6714E-DDEF-4BEA-8C91-F1750C742C91}" dt="2024-11-20T16:34:12.004" v="13340"/>
          <ac:spMkLst>
            <pc:docMk/>
            <pc:sldMk cId="1897034250" sldId="271"/>
            <ac:spMk id="168" creationId="{B41CB639-9370-C863-B504-19E51B4AA5B9}"/>
          </ac:spMkLst>
        </pc:spChg>
        <pc:spChg chg="mod modVis">
          <ac:chgData name="Jazz Binding" userId="74e1742e-566f-4d18-bab9-8025d732ef9c" providerId="ADAL" clId="{10D6714E-DDEF-4BEA-8C91-F1750C742C91}" dt="2024-11-20T16:34:12.008" v="13342"/>
          <ac:spMkLst>
            <pc:docMk/>
            <pc:sldMk cId="1897034250" sldId="271"/>
            <ac:spMk id="169" creationId="{CD50A520-28C1-9D38-6D5E-0B70B5E74AA6}"/>
          </ac:spMkLst>
        </pc:spChg>
        <pc:spChg chg="mod modVis">
          <ac:chgData name="Jazz Binding" userId="74e1742e-566f-4d18-bab9-8025d732ef9c" providerId="ADAL" clId="{10D6714E-DDEF-4BEA-8C91-F1750C742C91}" dt="2024-11-20T16:34:12.010" v="13344"/>
          <ac:spMkLst>
            <pc:docMk/>
            <pc:sldMk cId="1897034250" sldId="271"/>
            <ac:spMk id="170" creationId="{1916D9C1-0D4E-A34F-B052-5F404A68C3D6}"/>
          </ac:spMkLst>
        </pc:spChg>
        <pc:spChg chg="mod modVis">
          <ac:chgData name="Jazz Binding" userId="74e1742e-566f-4d18-bab9-8025d732ef9c" providerId="ADAL" clId="{10D6714E-DDEF-4BEA-8C91-F1750C742C91}" dt="2024-11-20T16:34:12.013" v="13346"/>
          <ac:spMkLst>
            <pc:docMk/>
            <pc:sldMk cId="1897034250" sldId="271"/>
            <ac:spMk id="173" creationId="{352A2D52-FED3-5B0B-ABC6-A38FB51282E5}"/>
          </ac:spMkLst>
        </pc:spChg>
        <pc:spChg chg="mod modVis">
          <ac:chgData name="Jazz Binding" userId="74e1742e-566f-4d18-bab9-8025d732ef9c" providerId="ADAL" clId="{10D6714E-DDEF-4BEA-8C91-F1750C742C91}" dt="2024-11-20T16:34:12.015" v="13348"/>
          <ac:spMkLst>
            <pc:docMk/>
            <pc:sldMk cId="1897034250" sldId="271"/>
            <ac:spMk id="174" creationId="{A580B612-57BC-58E3-0CA4-1603768780F3}"/>
          </ac:spMkLst>
        </pc:spChg>
        <pc:spChg chg="mod modVis">
          <ac:chgData name="Jazz Binding" userId="74e1742e-566f-4d18-bab9-8025d732ef9c" providerId="ADAL" clId="{10D6714E-DDEF-4BEA-8C91-F1750C742C91}" dt="2024-11-20T16:34:12.018" v="13350"/>
          <ac:spMkLst>
            <pc:docMk/>
            <pc:sldMk cId="1897034250" sldId="271"/>
            <ac:spMk id="175" creationId="{502F1848-8A00-4B26-2C7C-ABA02B6A888B}"/>
          </ac:spMkLst>
        </pc:spChg>
        <pc:spChg chg="mod modVis">
          <ac:chgData name="Jazz Binding" userId="74e1742e-566f-4d18-bab9-8025d732ef9c" providerId="ADAL" clId="{10D6714E-DDEF-4BEA-8C91-F1750C742C91}" dt="2024-11-20T16:34:12.021" v="13352"/>
          <ac:spMkLst>
            <pc:docMk/>
            <pc:sldMk cId="1897034250" sldId="271"/>
            <ac:spMk id="176" creationId="{A60115F4-5F3E-E3AC-218A-CEF847FEC8C2}"/>
          </ac:spMkLst>
        </pc:spChg>
        <pc:spChg chg="mod modVis">
          <ac:chgData name="Jazz Binding" userId="74e1742e-566f-4d18-bab9-8025d732ef9c" providerId="ADAL" clId="{10D6714E-DDEF-4BEA-8C91-F1750C742C91}" dt="2024-11-20T16:34:12.024" v="13354"/>
          <ac:spMkLst>
            <pc:docMk/>
            <pc:sldMk cId="1897034250" sldId="271"/>
            <ac:spMk id="177" creationId="{1A24B011-EA77-53E9-D8A8-460A6665013B}"/>
          </ac:spMkLst>
        </pc:spChg>
        <pc:spChg chg="mod modVis">
          <ac:chgData name="Jazz Binding" userId="74e1742e-566f-4d18-bab9-8025d732ef9c" providerId="ADAL" clId="{10D6714E-DDEF-4BEA-8C91-F1750C742C91}" dt="2024-11-20T16:34:12.027" v="13356"/>
          <ac:spMkLst>
            <pc:docMk/>
            <pc:sldMk cId="1897034250" sldId="271"/>
            <ac:spMk id="178" creationId="{5E3E45C9-DEA1-BD3A-3984-DE155F257378}"/>
          </ac:spMkLst>
        </pc:spChg>
        <pc:spChg chg="mod modVis">
          <ac:chgData name="Jazz Binding" userId="74e1742e-566f-4d18-bab9-8025d732ef9c" providerId="ADAL" clId="{10D6714E-DDEF-4BEA-8C91-F1750C742C91}" dt="2024-11-20T16:34:12.030" v="13358"/>
          <ac:spMkLst>
            <pc:docMk/>
            <pc:sldMk cId="1897034250" sldId="271"/>
            <ac:spMk id="179" creationId="{790D4D49-28EC-7C48-AF91-AF354EA3980B}"/>
          </ac:spMkLst>
        </pc:spChg>
        <pc:spChg chg="mod modVis">
          <ac:chgData name="Jazz Binding" userId="74e1742e-566f-4d18-bab9-8025d732ef9c" providerId="ADAL" clId="{10D6714E-DDEF-4BEA-8C91-F1750C742C91}" dt="2024-11-20T16:34:12.033" v="13360"/>
          <ac:spMkLst>
            <pc:docMk/>
            <pc:sldMk cId="1897034250" sldId="271"/>
            <ac:spMk id="180" creationId="{06CF8C5D-A0D7-D37E-3527-51DB6A812F3E}"/>
          </ac:spMkLst>
        </pc:spChg>
        <pc:spChg chg="mod modVis">
          <ac:chgData name="Jazz Binding" userId="74e1742e-566f-4d18-bab9-8025d732ef9c" providerId="ADAL" clId="{10D6714E-DDEF-4BEA-8C91-F1750C742C91}" dt="2024-11-20T16:34:12.035" v="13362"/>
          <ac:spMkLst>
            <pc:docMk/>
            <pc:sldMk cId="1897034250" sldId="271"/>
            <ac:spMk id="181" creationId="{13BF86C3-D80F-665F-B3DE-9FE290450F57}"/>
          </ac:spMkLst>
        </pc:spChg>
        <pc:spChg chg="mod modVis">
          <ac:chgData name="Jazz Binding" userId="74e1742e-566f-4d18-bab9-8025d732ef9c" providerId="ADAL" clId="{10D6714E-DDEF-4BEA-8C91-F1750C742C91}" dt="2024-11-20T16:34:12.038" v="13364"/>
          <ac:spMkLst>
            <pc:docMk/>
            <pc:sldMk cId="1897034250" sldId="271"/>
            <ac:spMk id="182" creationId="{D71568BD-5263-AFF0-1AA6-052123B49177}"/>
          </ac:spMkLst>
        </pc:spChg>
        <pc:spChg chg="mod modVis">
          <ac:chgData name="Jazz Binding" userId="74e1742e-566f-4d18-bab9-8025d732ef9c" providerId="ADAL" clId="{10D6714E-DDEF-4BEA-8C91-F1750C742C91}" dt="2024-11-20T16:34:12.040" v="13366"/>
          <ac:spMkLst>
            <pc:docMk/>
            <pc:sldMk cId="1897034250" sldId="271"/>
            <ac:spMk id="183" creationId="{03C11E24-00D7-B5C5-DBFC-C8CA02443AC3}"/>
          </ac:spMkLst>
        </pc:spChg>
        <pc:spChg chg="mod modVis">
          <ac:chgData name="Jazz Binding" userId="74e1742e-566f-4d18-bab9-8025d732ef9c" providerId="ADAL" clId="{10D6714E-DDEF-4BEA-8C91-F1750C742C91}" dt="2024-11-20T16:34:12.043" v="13368"/>
          <ac:spMkLst>
            <pc:docMk/>
            <pc:sldMk cId="1897034250" sldId="271"/>
            <ac:spMk id="184" creationId="{146FDA90-300B-9F64-3B8C-234A679486A3}"/>
          </ac:spMkLst>
        </pc:spChg>
        <pc:spChg chg="mod modVis">
          <ac:chgData name="Jazz Binding" userId="74e1742e-566f-4d18-bab9-8025d732ef9c" providerId="ADAL" clId="{10D6714E-DDEF-4BEA-8C91-F1750C742C91}" dt="2024-11-20T16:34:12.046" v="13370"/>
          <ac:spMkLst>
            <pc:docMk/>
            <pc:sldMk cId="1897034250" sldId="271"/>
            <ac:spMk id="186" creationId="{4243A3AE-093E-CF25-5C9B-2A67E7989878}"/>
          </ac:spMkLst>
        </pc:spChg>
        <pc:spChg chg="mod modVis">
          <ac:chgData name="Jazz Binding" userId="74e1742e-566f-4d18-bab9-8025d732ef9c" providerId="ADAL" clId="{10D6714E-DDEF-4BEA-8C91-F1750C742C91}" dt="2024-11-20T16:34:12.049" v="13372"/>
          <ac:spMkLst>
            <pc:docMk/>
            <pc:sldMk cId="1897034250" sldId="271"/>
            <ac:spMk id="187" creationId="{DFDDBA82-632D-2925-3F3D-39FC46C6C604}"/>
          </ac:spMkLst>
        </pc:spChg>
        <pc:spChg chg="mod modVis">
          <ac:chgData name="Jazz Binding" userId="74e1742e-566f-4d18-bab9-8025d732ef9c" providerId="ADAL" clId="{10D6714E-DDEF-4BEA-8C91-F1750C742C91}" dt="2024-11-20T16:34:12.052" v="13374"/>
          <ac:spMkLst>
            <pc:docMk/>
            <pc:sldMk cId="1897034250" sldId="271"/>
            <ac:spMk id="188" creationId="{52421D5D-92AB-6191-C9BF-FEFF1D4B9122}"/>
          </ac:spMkLst>
        </pc:spChg>
        <pc:spChg chg="mod modVis">
          <ac:chgData name="Jazz Binding" userId="74e1742e-566f-4d18-bab9-8025d732ef9c" providerId="ADAL" clId="{10D6714E-DDEF-4BEA-8C91-F1750C742C91}" dt="2024-11-20T16:34:12.055" v="13376"/>
          <ac:spMkLst>
            <pc:docMk/>
            <pc:sldMk cId="1897034250" sldId="271"/>
            <ac:spMk id="189" creationId="{E86DA58E-8138-D7AF-49E4-D825B9186DED}"/>
          </ac:spMkLst>
        </pc:spChg>
        <pc:spChg chg="mod modVis">
          <ac:chgData name="Jazz Binding" userId="74e1742e-566f-4d18-bab9-8025d732ef9c" providerId="ADAL" clId="{10D6714E-DDEF-4BEA-8C91-F1750C742C91}" dt="2024-11-20T16:34:12.058" v="13378"/>
          <ac:spMkLst>
            <pc:docMk/>
            <pc:sldMk cId="1897034250" sldId="271"/>
            <ac:spMk id="190" creationId="{9AD4E1D8-81B2-CD35-66E9-FE4505BC418D}"/>
          </ac:spMkLst>
        </pc:spChg>
        <pc:spChg chg="mod modVis">
          <ac:chgData name="Jazz Binding" userId="74e1742e-566f-4d18-bab9-8025d732ef9c" providerId="ADAL" clId="{10D6714E-DDEF-4BEA-8C91-F1750C742C91}" dt="2024-11-20T16:34:12.061" v="13380"/>
          <ac:spMkLst>
            <pc:docMk/>
            <pc:sldMk cId="1897034250" sldId="271"/>
            <ac:spMk id="191" creationId="{B6B7D42D-3CBB-C6B1-BC18-BAC0F91D41D4}"/>
          </ac:spMkLst>
        </pc:spChg>
        <pc:spChg chg="mod modVis">
          <ac:chgData name="Jazz Binding" userId="74e1742e-566f-4d18-bab9-8025d732ef9c" providerId="ADAL" clId="{10D6714E-DDEF-4BEA-8C91-F1750C742C91}" dt="2024-11-20T16:34:12.064" v="13382"/>
          <ac:spMkLst>
            <pc:docMk/>
            <pc:sldMk cId="1897034250" sldId="271"/>
            <ac:spMk id="192" creationId="{17E47C9C-3C4F-A176-3DF0-2364CDEB2427}"/>
          </ac:spMkLst>
        </pc:spChg>
        <pc:spChg chg="mod modVis">
          <ac:chgData name="Jazz Binding" userId="74e1742e-566f-4d18-bab9-8025d732ef9c" providerId="ADAL" clId="{10D6714E-DDEF-4BEA-8C91-F1750C742C91}" dt="2024-11-20T16:34:12.066" v="13384"/>
          <ac:spMkLst>
            <pc:docMk/>
            <pc:sldMk cId="1897034250" sldId="271"/>
            <ac:spMk id="193" creationId="{F5FD07BC-033B-9234-6FB5-A7E6851E05EC}"/>
          </ac:spMkLst>
        </pc:spChg>
        <pc:spChg chg="mod modVis">
          <ac:chgData name="Jazz Binding" userId="74e1742e-566f-4d18-bab9-8025d732ef9c" providerId="ADAL" clId="{10D6714E-DDEF-4BEA-8C91-F1750C742C91}" dt="2024-11-20T16:34:12.069" v="13386"/>
          <ac:spMkLst>
            <pc:docMk/>
            <pc:sldMk cId="1897034250" sldId="271"/>
            <ac:spMk id="194" creationId="{2B411780-D217-E600-2C28-431498BED470}"/>
          </ac:spMkLst>
        </pc:spChg>
        <pc:spChg chg="mod modVis">
          <ac:chgData name="Jazz Binding" userId="74e1742e-566f-4d18-bab9-8025d732ef9c" providerId="ADAL" clId="{10D6714E-DDEF-4BEA-8C91-F1750C742C91}" dt="2024-11-20T16:34:12.071" v="13388"/>
          <ac:spMkLst>
            <pc:docMk/>
            <pc:sldMk cId="1897034250" sldId="271"/>
            <ac:spMk id="195" creationId="{167CE271-81F5-5BFD-3D82-E6F8E863FCA5}"/>
          </ac:spMkLst>
        </pc:spChg>
        <pc:spChg chg="mod modVis">
          <ac:chgData name="Jazz Binding" userId="74e1742e-566f-4d18-bab9-8025d732ef9c" providerId="ADAL" clId="{10D6714E-DDEF-4BEA-8C91-F1750C742C91}" dt="2024-11-20T16:34:12.074" v="13390"/>
          <ac:spMkLst>
            <pc:docMk/>
            <pc:sldMk cId="1897034250" sldId="271"/>
            <ac:spMk id="196" creationId="{598FDE3A-F2F6-C0B3-831D-C41BF455A6C6}"/>
          </ac:spMkLst>
        </pc:spChg>
        <pc:spChg chg="mod modVis">
          <ac:chgData name="Jazz Binding" userId="74e1742e-566f-4d18-bab9-8025d732ef9c" providerId="ADAL" clId="{10D6714E-DDEF-4BEA-8C91-F1750C742C91}" dt="2024-11-20T16:34:12.077" v="13392"/>
          <ac:spMkLst>
            <pc:docMk/>
            <pc:sldMk cId="1897034250" sldId="271"/>
            <ac:spMk id="197" creationId="{816C3D4E-D4B0-51DD-C962-E687F09DDC70}"/>
          </ac:spMkLst>
        </pc:spChg>
        <pc:spChg chg="mod modVis">
          <ac:chgData name="Jazz Binding" userId="74e1742e-566f-4d18-bab9-8025d732ef9c" providerId="ADAL" clId="{10D6714E-DDEF-4BEA-8C91-F1750C742C91}" dt="2024-11-20T16:34:12.080" v="13394"/>
          <ac:spMkLst>
            <pc:docMk/>
            <pc:sldMk cId="1897034250" sldId="271"/>
            <ac:spMk id="200" creationId="{49951610-C3CA-045D-B1BA-64E08D25DBD4}"/>
          </ac:spMkLst>
        </pc:spChg>
        <pc:spChg chg="mod modVis">
          <ac:chgData name="Jazz Binding" userId="74e1742e-566f-4d18-bab9-8025d732ef9c" providerId="ADAL" clId="{10D6714E-DDEF-4BEA-8C91-F1750C742C91}" dt="2024-11-20T16:34:12.083" v="13396"/>
          <ac:spMkLst>
            <pc:docMk/>
            <pc:sldMk cId="1897034250" sldId="271"/>
            <ac:spMk id="201" creationId="{8AD06A91-DB4A-F0E8-4D20-CDFFF2EF5EE6}"/>
          </ac:spMkLst>
        </pc:spChg>
        <pc:spChg chg="mod modVis">
          <ac:chgData name="Jazz Binding" userId="74e1742e-566f-4d18-bab9-8025d732ef9c" providerId="ADAL" clId="{10D6714E-DDEF-4BEA-8C91-F1750C742C91}" dt="2024-11-20T16:34:12.085" v="13398"/>
          <ac:spMkLst>
            <pc:docMk/>
            <pc:sldMk cId="1897034250" sldId="271"/>
            <ac:spMk id="202" creationId="{29047DC1-AD3C-74A6-F32D-845E0E651A76}"/>
          </ac:spMkLst>
        </pc:spChg>
        <pc:spChg chg="mod modVis">
          <ac:chgData name="Jazz Binding" userId="74e1742e-566f-4d18-bab9-8025d732ef9c" providerId="ADAL" clId="{10D6714E-DDEF-4BEA-8C91-F1750C742C91}" dt="2024-11-20T16:34:12.088" v="13400"/>
          <ac:spMkLst>
            <pc:docMk/>
            <pc:sldMk cId="1897034250" sldId="271"/>
            <ac:spMk id="203" creationId="{72F7EFD1-48DB-0625-10CC-E128A09EE522}"/>
          </ac:spMkLst>
        </pc:spChg>
        <pc:spChg chg="mod modVis">
          <ac:chgData name="Jazz Binding" userId="74e1742e-566f-4d18-bab9-8025d732ef9c" providerId="ADAL" clId="{10D6714E-DDEF-4BEA-8C91-F1750C742C91}" dt="2024-11-20T16:34:12.091" v="13402"/>
          <ac:spMkLst>
            <pc:docMk/>
            <pc:sldMk cId="1897034250" sldId="271"/>
            <ac:spMk id="204" creationId="{A2027CF1-E5E4-9117-2A0A-413F824A1207}"/>
          </ac:spMkLst>
        </pc:spChg>
        <pc:spChg chg="mod modVis">
          <ac:chgData name="Jazz Binding" userId="74e1742e-566f-4d18-bab9-8025d732ef9c" providerId="ADAL" clId="{10D6714E-DDEF-4BEA-8C91-F1750C742C91}" dt="2024-11-20T16:34:12.094" v="13404"/>
          <ac:spMkLst>
            <pc:docMk/>
            <pc:sldMk cId="1897034250" sldId="271"/>
            <ac:spMk id="205" creationId="{24FAD349-B565-D467-0219-C42E228EFC69}"/>
          </ac:spMkLst>
        </pc:spChg>
        <pc:spChg chg="mod modVis">
          <ac:chgData name="Jazz Binding" userId="74e1742e-566f-4d18-bab9-8025d732ef9c" providerId="ADAL" clId="{10D6714E-DDEF-4BEA-8C91-F1750C742C91}" dt="2024-11-20T16:34:12.097" v="13406"/>
          <ac:spMkLst>
            <pc:docMk/>
            <pc:sldMk cId="1897034250" sldId="271"/>
            <ac:spMk id="206" creationId="{2B2F0110-5C71-0EED-53E7-15B94425EEAA}"/>
          </ac:spMkLst>
        </pc:spChg>
        <pc:spChg chg="mod modVis">
          <ac:chgData name="Jazz Binding" userId="74e1742e-566f-4d18-bab9-8025d732ef9c" providerId="ADAL" clId="{10D6714E-DDEF-4BEA-8C91-F1750C742C91}" dt="2024-11-20T16:34:12.100" v="13408"/>
          <ac:spMkLst>
            <pc:docMk/>
            <pc:sldMk cId="1897034250" sldId="271"/>
            <ac:spMk id="207" creationId="{E0F9BA61-447A-792C-08C5-65F56720A9D5}"/>
          </ac:spMkLst>
        </pc:spChg>
        <pc:spChg chg="mod modVis">
          <ac:chgData name="Jazz Binding" userId="74e1742e-566f-4d18-bab9-8025d732ef9c" providerId="ADAL" clId="{10D6714E-DDEF-4BEA-8C91-F1750C742C91}" dt="2024-11-20T16:34:12.102" v="13410"/>
          <ac:spMkLst>
            <pc:docMk/>
            <pc:sldMk cId="1897034250" sldId="271"/>
            <ac:spMk id="208" creationId="{4C53C1FF-424F-DB36-76E9-69EB3431169B}"/>
          </ac:spMkLst>
        </pc:spChg>
        <pc:spChg chg="mod modVis">
          <ac:chgData name="Jazz Binding" userId="74e1742e-566f-4d18-bab9-8025d732ef9c" providerId="ADAL" clId="{10D6714E-DDEF-4BEA-8C91-F1750C742C91}" dt="2024-11-20T16:34:12.105" v="13412"/>
          <ac:spMkLst>
            <pc:docMk/>
            <pc:sldMk cId="1897034250" sldId="271"/>
            <ac:spMk id="209" creationId="{A2540DA2-9AF8-C4BA-F3E2-4CCA2FFEDB88}"/>
          </ac:spMkLst>
        </pc:spChg>
        <pc:spChg chg="mod modVis">
          <ac:chgData name="Jazz Binding" userId="74e1742e-566f-4d18-bab9-8025d732ef9c" providerId="ADAL" clId="{10D6714E-DDEF-4BEA-8C91-F1750C742C91}" dt="2024-11-20T16:34:12.108" v="13414"/>
          <ac:spMkLst>
            <pc:docMk/>
            <pc:sldMk cId="1897034250" sldId="271"/>
            <ac:spMk id="210" creationId="{192318BF-9D59-B6F5-D91E-9C5A783C5AF9}"/>
          </ac:spMkLst>
        </pc:spChg>
        <pc:spChg chg="mod modVis">
          <ac:chgData name="Jazz Binding" userId="74e1742e-566f-4d18-bab9-8025d732ef9c" providerId="ADAL" clId="{10D6714E-DDEF-4BEA-8C91-F1750C742C91}" dt="2024-11-20T16:34:12.111" v="13416"/>
          <ac:spMkLst>
            <pc:docMk/>
            <pc:sldMk cId="1897034250" sldId="271"/>
            <ac:spMk id="211" creationId="{D4DE4AF5-BAA0-4975-7FBF-A78895CFC32E}"/>
          </ac:spMkLst>
        </pc:spChg>
        <pc:spChg chg="mod modVis">
          <ac:chgData name="Jazz Binding" userId="74e1742e-566f-4d18-bab9-8025d732ef9c" providerId="ADAL" clId="{10D6714E-DDEF-4BEA-8C91-F1750C742C91}" dt="2024-11-20T16:34:12.114" v="13418"/>
          <ac:spMkLst>
            <pc:docMk/>
            <pc:sldMk cId="1897034250" sldId="271"/>
            <ac:spMk id="213" creationId="{D82D20BE-BBAB-5844-B479-4B519DD640CC}"/>
          </ac:spMkLst>
        </pc:spChg>
        <pc:spChg chg="mod modVis">
          <ac:chgData name="Jazz Binding" userId="74e1742e-566f-4d18-bab9-8025d732ef9c" providerId="ADAL" clId="{10D6714E-DDEF-4BEA-8C91-F1750C742C91}" dt="2024-11-20T16:34:12.116" v="13420"/>
          <ac:spMkLst>
            <pc:docMk/>
            <pc:sldMk cId="1897034250" sldId="271"/>
            <ac:spMk id="214" creationId="{820C3E59-B41B-9635-C3E7-82680BD21977}"/>
          </ac:spMkLst>
        </pc:spChg>
        <pc:spChg chg="mod modVis">
          <ac:chgData name="Jazz Binding" userId="74e1742e-566f-4d18-bab9-8025d732ef9c" providerId="ADAL" clId="{10D6714E-DDEF-4BEA-8C91-F1750C742C91}" dt="2024-11-20T16:34:12.119" v="13422"/>
          <ac:spMkLst>
            <pc:docMk/>
            <pc:sldMk cId="1897034250" sldId="271"/>
            <ac:spMk id="215" creationId="{962A7F83-141D-44C6-292E-155B542D4264}"/>
          </ac:spMkLst>
        </pc:spChg>
        <pc:spChg chg="mod modVis">
          <ac:chgData name="Jazz Binding" userId="74e1742e-566f-4d18-bab9-8025d732ef9c" providerId="ADAL" clId="{10D6714E-DDEF-4BEA-8C91-F1750C742C91}" dt="2024-11-20T16:34:12.122" v="13424"/>
          <ac:spMkLst>
            <pc:docMk/>
            <pc:sldMk cId="1897034250" sldId="271"/>
            <ac:spMk id="216" creationId="{302A9B58-3842-32EB-88C8-626E475BAB1A}"/>
          </ac:spMkLst>
        </pc:spChg>
        <pc:spChg chg="mod modVis">
          <ac:chgData name="Jazz Binding" userId="74e1742e-566f-4d18-bab9-8025d732ef9c" providerId="ADAL" clId="{10D6714E-DDEF-4BEA-8C91-F1750C742C91}" dt="2024-11-20T16:34:12.125" v="13426"/>
          <ac:spMkLst>
            <pc:docMk/>
            <pc:sldMk cId="1897034250" sldId="271"/>
            <ac:spMk id="217" creationId="{D16C96FA-A6CE-4140-0F12-77DE89CFDCD2}"/>
          </ac:spMkLst>
        </pc:spChg>
        <pc:spChg chg="mod modVis">
          <ac:chgData name="Jazz Binding" userId="74e1742e-566f-4d18-bab9-8025d732ef9c" providerId="ADAL" clId="{10D6714E-DDEF-4BEA-8C91-F1750C742C91}" dt="2024-11-20T16:34:12.128" v="13428"/>
          <ac:spMkLst>
            <pc:docMk/>
            <pc:sldMk cId="1897034250" sldId="271"/>
            <ac:spMk id="218" creationId="{0BEEBDC4-04A0-BE7F-DF3F-39FFC49372F8}"/>
          </ac:spMkLst>
        </pc:spChg>
        <pc:spChg chg="mod modVis">
          <ac:chgData name="Jazz Binding" userId="74e1742e-566f-4d18-bab9-8025d732ef9c" providerId="ADAL" clId="{10D6714E-DDEF-4BEA-8C91-F1750C742C91}" dt="2024-11-20T16:34:12.131" v="13430"/>
          <ac:spMkLst>
            <pc:docMk/>
            <pc:sldMk cId="1897034250" sldId="271"/>
            <ac:spMk id="219" creationId="{F830AC41-79FA-FEF7-4266-5D10E0F33E8E}"/>
          </ac:spMkLst>
        </pc:spChg>
        <pc:spChg chg="mod modVis">
          <ac:chgData name="Jazz Binding" userId="74e1742e-566f-4d18-bab9-8025d732ef9c" providerId="ADAL" clId="{10D6714E-DDEF-4BEA-8C91-F1750C742C91}" dt="2024-11-20T16:34:12.134" v="13432"/>
          <ac:spMkLst>
            <pc:docMk/>
            <pc:sldMk cId="1897034250" sldId="271"/>
            <ac:spMk id="220" creationId="{FFF05505-B3D6-7661-1971-347EA4E9D1F3}"/>
          </ac:spMkLst>
        </pc:spChg>
        <pc:spChg chg="mod modVis">
          <ac:chgData name="Jazz Binding" userId="74e1742e-566f-4d18-bab9-8025d732ef9c" providerId="ADAL" clId="{10D6714E-DDEF-4BEA-8C91-F1750C742C91}" dt="2024-11-20T16:34:12.136" v="13434"/>
          <ac:spMkLst>
            <pc:docMk/>
            <pc:sldMk cId="1897034250" sldId="271"/>
            <ac:spMk id="221" creationId="{23F7AE5B-2DD8-68BB-E788-DA77DF106DF6}"/>
          </ac:spMkLst>
        </pc:spChg>
        <pc:spChg chg="mod modVis">
          <ac:chgData name="Jazz Binding" userId="74e1742e-566f-4d18-bab9-8025d732ef9c" providerId="ADAL" clId="{10D6714E-DDEF-4BEA-8C91-F1750C742C91}" dt="2024-11-20T16:34:12.139" v="13436"/>
          <ac:spMkLst>
            <pc:docMk/>
            <pc:sldMk cId="1897034250" sldId="271"/>
            <ac:spMk id="222" creationId="{9244DA27-8454-0EA8-1471-931CEA388737}"/>
          </ac:spMkLst>
        </pc:spChg>
        <pc:spChg chg="mod modVis">
          <ac:chgData name="Jazz Binding" userId="74e1742e-566f-4d18-bab9-8025d732ef9c" providerId="ADAL" clId="{10D6714E-DDEF-4BEA-8C91-F1750C742C91}" dt="2024-11-20T16:34:12.142" v="13438"/>
          <ac:spMkLst>
            <pc:docMk/>
            <pc:sldMk cId="1897034250" sldId="271"/>
            <ac:spMk id="223" creationId="{CDF42E56-0212-EB12-EE68-90C86A5F3C41}"/>
          </ac:spMkLst>
        </pc:spChg>
        <pc:spChg chg="mod modVis">
          <ac:chgData name="Jazz Binding" userId="74e1742e-566f-4d18-bab9-8025d732ef9c" providerId="ADAL" clId="{10D6714E-DDEF-4BEA-8C91-F1750C742C91}" dt="2024-11-20T16:34:12.144" v="13440"/>
          <ac:spMkLst>
            <pc:docMk/>
            <pc:sldMk cId="1897034250" sldId="271"/>
            <ac:spMk id="224" creationId="{87FD5EBA-F4DF-3F55-5B99-576B453F4B99}"/>
          </ac:spMkLst>
        </pc:spChg>
        <pc:spChg chg="mod modVis">
          <ac:chgData name="Jazz Binding" userId="74e1742e-566f-4d18-bab9-8025d732ef9c" providerId="ADAL" clId="{10D6714E-DDEF-4BEA-8C91-F1750C742C91}" dt="2024-11-20T16:34:12.148" v="13442"/>
          <ac:spMkLst>
            <pc:docMk/>
            <pc:sldMk cId="1897034250" sldId="271"/>
            <ac:spMk id="227" creationId="{FD311427-C86B-15CD-B700-D776E4B87F6E}"/>
          </ac:spMkLst>
        </pc:spChg>
        <pc:spChg chg="mod modVis">
          <ac:chgData name="Jazz Binding" userId="74e1742e-566f-4d18-bab9-8025d732ef9c" providerId="ADAL" clId="{10D6714E-DDEF-4BEA-8C91-F1750C742C91}" dt="2024-11-20T16:34:12.150" v="13444"/>
          <ac:spMkLst>
            <pc:docMk/>
            <pc:sldMk cId="1897034250" sldId="271"/>
            <ac:spMk id="228" creationId="{5CEE55B6-F78E-88E3-03FE-09FA73EA0E4F}"/>
          </ac:spMkLst>
        </pc:spChg>
        <pc:spChg chg="mod modVis">
          <ac:chgData name="Jazz Binding" userId="74e1742e-566f-4d18-bab9-8025d732ef9c" providerId="ADAL" clId="{10D6714E-DDEF-4BEA-8C91-F1750C742C91}" dt="2024-11-20T16:34:12.153" v="13446"/>
          <ac:spMkLst>
            <pc:docMk/>
            <pc:sldMk cId="1897034250" sldId="271"/>
            <ac:spMk id="229" creationId="{0264A7C3-D89D-BE29-94DB-AFD67AC3E2E3}"/>
          </ac:spMkLst>
        </pc:spChg>
        <pc:spChg chg="mod modVis">
          <ac:chgData name="Jazz Binding" userId="74e1742e-566f-4d18-bab9-8025d732ef9c" providerId="ADAL" clId="{10D6714E-DDEF-4BEA-8C91-F1750C742C91}" dt="2024-11-20T16:34:12.155" v="13448"/>
          <ac:spMkLst>
            <pc:docMk/>
            <pc:sldMk cId="1897034250" sldId="271"/>
            <ac:spMk id="230" creationId="{A9287085-BC6A-982A-73FB-EB8E29E801A5}"/>
          </ac:spMkLst>
        </pc:spChg>
        <pc:spChg chg="mod modVis">
          <ac:chgData name="Jazz Binding" userId="74e1742e-566f-4d18-bab9-8025d732ef9c" providerId="ADAL" clId="{10D6714E-DDEF-4BEA-8C91-F1750C742C91}" dt="2024-11-20T16:34:12.158" v="13450"/>
          <ac:spMkLst>
            <pc:docMk/>
            <pc:sldMk cId="1897034250" sldId="271"/>
            <ac:spMk id="231" creationId="{152900B9-310F-2FDA-991D-7871EA79D74D}"/>
          </ac:spMkLst>
        </pc:spChg>
        <pc:spChg chg="mod modVis">
          <ac:chgData name="Jazz Binding" userId="74e1742e-566f-4d18-bab9-8025d732ef9c" providerId="ADAL" clId="{10D6714E-DDEF-4BEA-8C91-F1750C742C91}" dt="2024-11-20T16:34:12.161" v="13452"/>
          <ac:spMkLst>
            <pc:docMk/>
            <pc:sldMk cId="1897034250" sldId="271"/>
            <ac:spMk id="232" creationId="{050795CF-2EF8-ADC0-0A6F-FF9160577170}"/>
          </ac:spMkLst>
        </pc:spChg>
        <pc:spChg chg="mod modVis">
          <ac:chgData name="Jazz Binding" userId="74e1742e-566f-4d18-bab9-8025d732ef9c" providerId="ADAL" clId="{10D6714E-DDEF-4BEA-8C91-F1750C742C91}" dt="2024-11-20T16:34:12.164" v="13454"/>
          <ac:spMkLst>
            <pc:docMk/>
            <pc:sldMk cId="1897034250" sldId="271"/>
            <ac:spMk id="233" creationId="{6A020D3D-125F-D867-48EC-FDA7C5884EDA}"/>
          </ac:spMkLst>
        </pc:spChg>
        <pc:spChg chg="mod modVis">
          <ac:chgData name="Jazz Binding" userId="74e1742e-566f-4d18-bab9-8025d732ef9c" providerId="ADAL" clId="{10D6714E-DDEF-4BEA-8C91-F1750C742C91}" dt="2024-11-20T16:34:12.167" v="13456"/>
          <ac:spMkLst>
            <pc:docMk/>
            <pc:sldMk cId="1897034250" sldId="271"/>
            <ac:spMk id="234" creationId="{F710A1B9-9F2F-DEFF-7858-149B9EB45407}"/>
          </ac:spMkLst>
        </pc:spChg>
        <pc:spChg chg="mod modVis">
          <ac:chgData name="Jazz Binding" userId="74e1742e-566f-4d18-bab9-8025d732ef9c" providerId="ADAL" clId="{10D6714E-DDEF-4BEA-8C91-F1750C742C91}" dt="2024-11-20T16:34:12.170" v="13458"/>
          <ac:spMkLst>
            <pc:docMk/>
            <pc:sldMk cId="1897034250" sldId="271"/>
            <ac:spMk id="235" creationId="{5C24CDEF-9770-A012-B5FD-CD12506231DC}"/>
          </ac:spMkLst>
        </pc:spChg>
        <pc:spChg chg="mod modVis">
          <ac:chgData name="Jazz Binding" userId="74e1742e-566f-4d18-bab9-8025d732ef9c" providerId="ADAL" clId="{10D6714E-DDEF-4BEA-8C91-F1750C742C91}" dt="2024-11-20T16:34:12.173" v="13460"/>
          <ac:spMkLst>
            <pc:docMk/>
            <pc:sldMk cId="1897034250" sldId="271"/>
            <ac:spMk id="236" creationId="{F292B545-19BF-AFA4-B941-3A167F1B520C}"/>
          </ac:spMkLst>
        </pc:spChg>
        <pc:spChg chg="mod modVis">
          <ac:chgData name="Jazz Binding" userId="74e1742e-566f-4d18-bab9-8025d732ef9c" providerId="ADAL" clId="{10D6714E-DDEF-4BEA-8C91-F1750C742C91}" dt="2024-11-20T16:34:12.175" v="13462"/>
          <ac:spMkLst>
            <pc:docMk/>
            <pc:sldMk cId="1897034250" sldId="271"/>
            <ac:spMk id="237" creationId="{832C092E-B279-C89E-D598-089DEBE78309}"/>
          </ac:spMkLst>
        </pc:spChg>
        <pc:spChg chg="mod modVis">
          <ac:chgData name="Jazz Binding" userId="74e1742e-566f-4d18-bab9-8025d732ef9c" providerId="ADAL" clId="{10D6714E-DDEF-4BEA-8C91-F1750C742C91}" dt="2024-11-20T16:34:12.178" v="13464"/>
          <ac:spMkLst>
            <pc:docMk/>
            <pc:sldMk cId="1897034250" sldId="271"/>
            <ac:spMk id="238" creationId="{5F4465B9-2EFB-50A4-C314-EE278F4F8366}"/>
          </ac:spMkLst>
        </pc:spChg>
        <pc:spChg chg="mod modVis">
          <ac:chgData name="Jazz Binding" userId="74e1742e-566f-4d18-bab9-8025d732ef9c" providerId="ADAL" clId="{10D6714E-DDEF-4BEA-8C91-F1750C742C91}" dt="2024-11-20T16:34:12.181" v="13466"/>
          <ac:spMkLst>
            <pc:docMk/>
            <pc:sldMk cId="1897034250" sldId="271"/>
            <ac:spMk id="240" creationId="{26B50DFB-560C-EF70-3B65-3737484D2E26}"/>
          </ac:spMkLst>
        </pc:spChg>
        <pc:spChg chg="mod modVis">
          <ac:chgData name="Jazz Binding" userId="74e1742e-566f-4d18-bab9-8025d732ef9c" providerId="ADAL" clId="{10D6714E-DDEF-4BEA-8C91-F1750C742C91}" dt="2024-11-20T16:34:12.184" v="13468"/>
          <ac:spMkLst>
            <pc:docMk/>
            <pc:sldMk cId="1897034250" sldId="271"/>
            <ac:spMk id="241" creationId="{9CF706EB-C5F2-5803-0147-BF790425F6D2}"/>
          </ac:spMkLst>
        </pc:spChg>
        <pc:spChg chg="mod modVis">
          <ac:chgData name="Jazz Binding" userId="74e1742e-566f-4d18-bab9-8025d732ef9c" providerId="ADAL" clId="{10D6714E-DDEF-4BEA-8C91-F1750C742C91}" dt="2024-11-20T16:34:12.187" v="13470"/>
          <ac:spMkLst>
            <pc:docMk/>
            <pc:sldMk cId="1897034250" sldId="271"/>
            <ac:spMk id="242" creationId="{C4B14916-F474-041F-13A2-F008410A8236}"/>
          </ac:spMkLst>
        </pc:spChg>
        <pc:spChg chg="mod modVis">
          <ac:chgData name="Jazz Binding" userId="74e1742e-566f-4d18-bab9-8025d732ef9c" providerId="ADAL" clId="{10D6714E-DDEF-4BEA-8C91-F1750C742C91}" dt="2024-11-20T16:34:12.190" v="13472"/>
          <ac:spMkLst>
            <pc:docMk/>
            <pc:sldMk cId="1897034250" sldId="271"/>
            <ac:spMk id="243" creationId="{4FEEEA1A-AB04-FFB4-64DC-8BA3FC619DC9}"/>
          </ac:spMkLst>
        </pc:spChg>
        <pc:spChg chg="mod modVis">
          <ac:chgData name="Jazz Binding" userId="74e1742e-566f-4d18-bab9-8025d732ef9c" providerId="ADAL" clId="{10D6714E-DDEF-4BEA-8C91-F1750C742C91}" dt="2024-11-20T16:34:12.192" v="13474"/>
          <ac:spMkLst>
            <pc:docMk/>
            <pc:sldMk cId="1897034250" sldId="271"/>
            <ac:spMk id="244" creationId="{5E08A25B-6D5D-0954-7EE6-0CCDF465AEC0}"/>
          </ac:spMkLst>
        </pc:spChg>
        <pc:spChg chg="mod modVis">
          <ac:chgData name="Jazz Binding" userId="74e1742e-566f-4d18-bab9-8025d732ef9c" providerId="ADAL" clId="{10D6714E-DDEF-4BEA-8C91-F1750C742C91}" dt="2024-11-20T16:34:12.195" v="13476"/>
          <ac:spMkLst>
            <pc:docMk/>
            <pc:sldMk cId="1897034250" sldId="271"/>
            <ac:spMk id="245" creationId="{32542009-13D6-AB77-BE12-AA51795CB67A}"/>
          </ac:spMkLst>
        </pc:spChg>
        <pc:spChg chg="mod modVis">
          <ac:chgData name="Jazz Binding" userId="74e1742e-566f-4d18-bab9-8025d732ef9c" providerId="ADAL" clId="{10D6714E-DDEF-4BEA-8C91-F1750C742C91}" dt="2024-11-20T16:34:12.197" v="13478"/>
          <ac:spMkLst>
            <pc:docMk/>
            <pc:sldMk cId="1897034250" sldId="271"/>
            <ac:spMk id="246" creationId="{6748E0D6-8B73-D754-CD7A-9A9165522098}"/>
          </ac:spMkLst>
        </pc:spChg>
        <pc:spChg chg="mod modVis">
          <ac:chgData name="Jazz Binding" userId="74e1742e-566f-4d18-bab9-8025d732ef9c" providerId="ADAL" clId="{10D6714E-DDEF-4BEA-8C91-F1750C742C91}" dt="2024-11-20T16:34:12.200" v="13480"/>
          <ac:spMkLst>
            <pc:docMk/>
            <pc:sldMk cId="1897034250" sldId="271"/>
            <ac:spMk id="247" creationId="{BAE4F5E5-73A5-3E28-9149-0260E704CB4D}"/>
          </ac:spMkLst>
        </pc:spChg>
        <pc:spChg chg="mod modVis">
          <ac:chgData name="Jazz Binding" userId="74e1742e-566f-4d18-bab9-8025d732ef9c" providerId="ADAL" clId="{10D6714E-DDEF-4BEA-8C91-F1750C742C91}" dt="2024-11-20T16:34:12.203" v="13482"/>
          <ac:spMkLst>
            <pc:docMk/>
            <pc:sldMk cId="1897034250" sldId="271"/>
            <ac:spMk id="248" creationId="{0F20319E-A1D3-5D3E-9A49-185CA032ED2B}"/>
          </ac:spMkLst>
        </pc:spChg>
        <pc:spChg chg="mod modVis">
          <ac:chgData name="Jazz Binding" userId="74e1742e-566f-4d18-bab9-8025d732ef9c" providerId="ADAL" clId="{10D6714E-DDEF-4BEA-8C91-F1750C742C91}" dt="2024-11-20T16:34:12.206" v="13484"/>
          <ac:spMkLst>
            <pc:docMk/>
            <pc:sldMk cId="1897034250" sldId="271"/>
            <ac:spMk id="249" creationId="{7AF95A9C-EA99-44C4-6FA5-106AEB5799E2}"/>
          </ac:spMkLst>
        </pc:spChg>
        <pc:spChg chg="mod modVis">
          <ac:chgData name="Jazz Binding" userId="74e1742e-566f-4d18-bab9-8025d732ef9c" providerId="ADAL" clId="{10D6714E-DDEF-4BEA-8C91-F1750C742C91}" dt="2024-11-20T16:34:12.209" v="13486"/>
          <ac:spMkLst>
            <pc:docMk/>
            <pc:sldMk cId="1897034250" sldId="271"/>
            <ac:spMk id="250" creationId="{F8975834-DFD9-E741-2139-7D230D9785A0}"/>
          </ac:spMkLst>
        </pc:spChg>
        <pc:spChg chg="mod modVis">
          <ac:chgData name="Jazz Binding" userId="74e1742e-566f-4d18-bab9-8025d732ef9c" providerId="ADAL" clId="{10D6714E-DDEF-4BEA-8C91-F1750C742C91}" dt="2024-11-20T16:34:12.211" v="13488"/>
          <ac:spMkLst>
            <pc:docMk/>
            <pc:sldMk cId="1897034250" sldId="271"/>
            <ac:spMk id="251" creationId="{CB35730A-6A10-230D-2970-553963D2CBBA}"/>
          </ac:spMkLst>
        </pc:spChg>
        <pc:spChg chg="mod modVis">
          <ac:chgData name="Jazz Binding" userId="74e1742e-566f-4d18-bab9-8025d732ef9c" providerId="ADAL" clId="{10D6714E-DDEF-4BEA-8C91-F1750C742C91}" dt="2024-11-20T16:34:12.214" v="13490"/>
          <ac:spMkLst>
            <pc:docMk/>
            <pc:sldMk cId="1897034250" sldId="271"/>
            <ac:spMk id="254" creationId="{01C5293D-F282-5C46-FDAD-0BAA04D77AEF}"/>
          </ac:spMkLst>
        </pc:spChg>
        <pc:spChg chg="mod modVis">
          <ac:chgData name="Jazz Binding" userId="74e1742e-566f-4d18-bab9-8025d732ef9c" providerId="ADAL" clId="{10D6714E-DDEF-4BEA-8C91-F1750C742C91}" dt="2024-11-20T16:34:12.217" v="13492"/>
          <ac:spMkLst>
            <pc:docMk/>
            <pc:sldMk cId="1897034250" sldId="271"/>
            <ac:spMk id="255" creationId="{1A87C7F4-2028-CB52-1678-96875A4E7D11}"/>
          </ac:spMkLst>
        </pc:spChg>
        <pc:spChg chg="mod modVis">
          <ac:chgData name="Jazz Binding" userId="74e1742e-566f-4d18-bab9-8025d732ef9c" providerId="ADAL" clId="{10D6714E-DDEF-4BEA-8C91-F1750C742C91}" dt="2024-11-20T16:34:12.220" v="13494"/>
          <ac:spMkLst>
            <pc:docMk/>
            <pc:sldMk cId="1897034250" sldId="271"/>
            <ac:spMk id="256" creationId="{FD996F69-9FED-EA5D-B39C-1496775D0207}"/>
          </ac:spMkLst>
        </pc:spChg>
        <pc:spChg chg="mod modVis">
          <ac:chgData name="Jazz Binding" userId="74e1742e-566f-4d18-bab9-8025d732ef9c" providerId="ADAL" clId="{10D6714E-DDEF-4BEA-8C91-F1750C742C91}" dt="2024-11-20T16:34:12.223" v="13496"/>
          <ac:spMkLst>
            <pc:docMk/>
            <pc:sldMk cId="1897034250" sldId="271"/>
            <ac:spMk id="257" creationId="{B364B65C-5115-051F-BDD8-066E45ED07BC}"/>
          </ac:spMkLst>
        </pc:spChg>
        <pc:spChg chg="mod modVis">
          <ac:chgData name="Jazz Binding" userId="74e1742e-566f-4d18-bab9-8025d732ef9c" providerId="ADAL" clId="{10D6714E-DDEF-4BEA-8C91-F1750C742C91}" dt="2024-11-20T16:34:12.225" v="13498"/>
          <ac:spMkLst>
            <pc:docMk/>
            <pc:sldMk cId="1897034250" sldId="271"/>
            <ac:spMk id="258" creationId="{5062C464-78B6-40C7-F809-52E900E05A7A}"/>
          </ac:spMkLst>
        </pc:spChg>
        <pc:spChg chg="mod modVis">
          <ac:chgData name="Jazz Binding" userId="74e1742e-566f-4d18-bab9-8025d732ef9c" providerId="ADAL" clId="{10D6714E-DDEF-4BEA-8C91-F1750C742C91}" dt="2024-11-20T16:34:12.228" v="13500"/>
          <ac:spMkLst>
            <pc:docMk/>
            <pc:sldMk cId="1897034250" sldId="271"/>
            <ac:spMk id="259" creationId="{4E49C258-B0BF-665F-8778-F9441C3FC63E}"/>
          </ac:spMkLst>
        </pc:spChg>
        <pc:spChg chg="mod modVis">
          <ac:chgData name="Jazz Binding" userId="74e1742e-566f-4d18-bab9-8025d732ef9c" providerId="ADAL" clId="{10D6714E-DDEF-4BEA-8C91-F1750C742C91}" dt="2024-11-20T16:34:12.231" v="13502"/>
          <ac:spMkLst>
            <pc:docMk/>
            <pc:sldMk cId="1897034250" sldId="271"/>
            <ac:spMk id="260" creationId="{B88CE6F4-4429-C064-8478-21CC66C35C47}"/>
          </ac:spMkLst>
        </pc:spChg>
        <pc:spChg chg="mod modVis">
          <ac:chgData name="Jazz Binding" userId="74e1742e-566f-4d18-bab9-8025d732ef9c" providerId="ADAL" clId="{10D6714E-DDEF-4BEA-8C91-F1750C742C91}" dt="2024-11-20T16:34:12.234" v="13504"/>
          <ac:spMkLst>
            <pc:docMk/>
            <pc:sldMk cId="1897034250" sldId="271"/>
            <ac:spMk id="261" creationId="{4737B883-7BF3-BB8F-3F8D-BD49148EB2FB}"/>
          </ac:spMkLst>
        </pc:spChg>
        <pc:spChg chg="mod modVis">
          <ac:chgData name="Jazz Binding" userId="74e1742e-566f-4d18-bab9-8025d732ef9c" providerId="ADAL" clId="{10D6714E-DDEF-4BEA-8C91-F1750C742C91}" dt="2024-11-20T16:34:12.237" v="13506"/>
          <ac:spMkLst>
            <pc:docMk/>
            <pc:sldMk cId="1897034250" sldId="271"/>
            <ac:spMk id="262" creationId="{F6BD4827-76B3-8921-0ACF-C126177D734D}"/>
          </ac:spMkLst>
        </pc:spChg>
        <pc:spChg chg="mod modVis">
          <ac:chgData name="Jazz Binding" userId="74e1742e-566f-4d18-bab9-8025d732ef9c" providerId="ADAL" clId="{10D6714E-DDEF-4BEA-8C91-F1750C742C91}" dt="2024-11-20T16:34:12.240" v="13508"/>
          <ac:spMkLst>
            <pc:docMk/>
            <pc:sldMk cId="1897034250" sldId="271"/>
            <ac:spMk id="263" creationId="{884C4B54-DA51-4C2F-60E7-747A57E8CC7C}"/>
          </ac:spMkLst>
        </pc:spChg>
        <pc:spChg chg="mod modVis">
          <ac:chgData name="Jazz Binding" userId="74e1742e-566f-4d18-bab9-8025d732ef9c" providerId="ADAL" clId="{10D6714E-DDEF-4BEA-8C91-F1750C742C91}" dt="2024-11-20T16:34:12.242" v="13510"/>
          <ac:spMkLst>
            <pc:docMk/>
            <pc:sldMk cId="1897034250" sldId="271"/>
            <ac:spMk id="264" creationId="{B7DB3537-647E-622F-4CAC-24359BB75664}"/>
          </ac:spMkLst>
        </pc:spChg>
        <pc:spChg chg="mod modVis">
          <ac:chgData name="Jazz Binding" userId="74e1742e-566f-4d18-bab9-8025d732ef9c" providerId="ADAL" clId="{10D6714E-DDEF-4BEA-8C91-F1750C742C91}" dt="2024-11-20T16:34:12.245" v="13512"/>
          <ac:spMkLst>
            <pc:docMk/>
            <pc:sldMk cId="1897034250" sldId="271"/>
            <ac:spMk id="265" creationId="{AFE59631-B918-AF74-99BC-8A74D70759A5}"/>
          </ac:spMkLst>
        </pc:spChg>
        <pc:spChg chg="mod modVis">
          <ac:chgData name="Jazz Binding" userId="74e1742e-566f-4d18-bab9-8025d732ef9c" providerId="ADAL" clId="{10D6714E-DDEF-4BEA-8C91-F1750C742C91}" dt="2024-11-20T16:34:12.247" v="13514"/>
          <ac:spMkLst>
            <pc:docMk/>
            <pc:sldMk cId="1897034250" sldId="271"/>
            <ac:spMk id="267" creationId="{61D1B511-F3F4-1471-5634-92139A3EDF41}"/>
          </ac:spMkLst>
        </pc:spChg>
        <pc:spChg chg="mod modVis">
          <ac:chgData name="Jazz Binding" userId="74e1742e-566f-4d18-bab9-8025d732ef9c" providerId="ADAL" clId="{10D6714E-DDEF-4BEA-8C91-F1750C742C91}" dt="2024-11-20T16:34:12.250" v="13516"/>
          <ac:spMkLst>
            <pc:docMk/>
            <pc:sldMk cId="1897034250" sldId="271"/>
            <ac:spMk id="268" creationId="{8EE3E84E-6A5A-1034-7789-89992E10C0BE}"/>
          </ac:spMkLst>
        </pc:spChg>
        <pc:spChg chg="mod modVis">
          <ac:chgData name="Jazz Binding" userId="74e1742e-566f-4d18-bab9-8025d732ef9c" providerId="ADAL" clId="{10D6714E-DDEF-4BEA-8C91-F1750C742C91}" dt="2024-11-20T16:34:12.253" v="13518"/>
          <ac:spMkLst>
            <pc:docMk/>
            <pc:sldMk cId="1897034250" sldId="271"/>
            <ac:spMk id="269" creationId="{80F52FCB-53AF-DD1C-582A-624A783C0B9F}"/>
          </ac:spMkLst>
        </pc:spChg>
        <pc:spChg chg="mod modVis">
          <ac:chgData name="Jazz Binding" userId="74e1742e-566f-4d18-bab9-8025d732ef9c" providerId="ADAL" clId="{10D6714E-DDEF-4BEA-8C91-F1750C742C91}" dt="2024-11-20T16:34:12.256" v="13520"/>
          <ac:spMkLst>
            <pc:docMk/>
            <pc:sldMk cId="1897034250" sldId="271"/>
            <ac:spMk id="270" creationId="{57A0445E-ECC6-1D61-4F50-F66BA1A6521D}"/>
          </ac:spMkLst>
        </pc:spChg>
        <pc:spChg chg="mod modVis">
          <ac:chgData name="Jazz Binding" userId="74e1742e-566f-4d18-bab9-8025d732ef9c" providerId="ADAL" clId="{10D6714E-DDEF-4BEA-8C91-F1750C742C91}" dt="2024-11-20T16:34:12.259" v="13522"/>
          <ac:spMkLst>
            <pc:docMk/>
            <pc:sldMk cId="1897034250" sldId="271"/>
            <ac:spMk id="271" creationId="{ECA2D830-9822-B888-B173-5C9CE55F6618}"/>
          </ac:spMkLst>
        </pc:spChg>
        <pc:spChg chg="mod modVis">
          <ac:chgData name="Jazz Binding" userId="74e1742e-566f-4d18-bab9-8025d732ef9c" providerId="ADAL" clId="{10D6714E-DDEF-4BEA-8C91-F1750C742C91}" dt="2024-11-20T16:34:12.262" v="13524"/>
          <ac:spMkLst>
            <pc:docMk/>
            <pc:sldMk cId="1897034250" sldId="271"/>
            <ac:spMk id="272" creationId="{88B410FB-F07D-35AD-9674-732952EBF02B}"/>
          </ac:spMkLst>
        </pc:spChg>
        <pc:spChg chg="mod modVis">
          <ac:chgData name="Jazz Binding" userId="74e1742e-566f-4d18-bab9-8025d732ef9c" providerId="ADAL" clId="{10D6714E-DDEF-4BEA-8C91-F1750C742C91}" dt="2024-11-20T16:34:12.264" v="13526"/>
          <ac:spMkLst>
            <pc:docMk/>
            <pc:sldMk cId="1897034250" sldId="271"/>
            <ac:spMk id="273" creationId="{A3B5C472-65C1-ABBB-D5CA-1EE24CBF8F9C}"/>
          </ac:spMkLst>
        </pc:spChg>
        <pc:spChg chg="mod modVis">
          <ac:chgData name="Jazz Binding" userId="74e1742e-566f-4d18-bab9-8025d732ef9c" providerId="ADAL" clId="{10D6714E-DDEF-4BEA-8C91-F1750C742C91}" dt="2024-11-20T16:34:12.267" v="13528"/>
          <ac:spMkLst>
            <pc:docMk/>
            <pc:sldMk cId="1897034250" sldId="271"/>
            <ac:spMk id="274" creationId="{DF47ED80-4D6D-CC97-5E2C-224DDC7E5EBE}"/>
          </ac:spMkLst>
        </pc:spChg>
        <pc:spChg chg="mod modVis">
          <ac:chgData name="Jazz Binding" userId="74e1742e-566f-4d18-bab9-8025d732ef9c" providerId="ADAL" clId="{10D6714E-DDEF-4BEA-8C91-F1750C742C91}" dt="2024-11-20T16:34:12.270" v="13530"/>
          <ac:spMkLst>
            <pc:docMk/>
            <pc:sldMk cId="1897034250" sldId="271"/>
            <ac:spMk id="275" creationId="{1D0BDF97-85FB-C6F2-4FE0-ACAFFE879A59}"/>
          </ac:spMkLst>
        </pc:spChg>
        <pc:spChg chg="mod modVis">
          <ac:chgData name="Jazz Binding" userId="74e1742e-566f-4d18-bab9-8025d732ef9c" providerId="ADAL" clId="{10D6714E-DDEF-4BEA-8C91-F1750C742C91}" dt="2024-11-20T16:34:12.273" v="13532"/>
          <ac:spMkLst>
            <pc:docMk/>
            <pc:sldMk cId="1897034250" sldId="271"/>
            <ac:spMk id="276" creationId="{FF918BCE-1A88-469A-CF32-BE54C45F3F87}"/>
          </ac:spMkLst>
        </pc:spChg>
        <pc:spChg chg="mod modVis">
          <ac:chgData name="Jazz Binding" userId="74e1742e-566f-4d18-bab9-8025d732ef9c" providerId="ADAL" clId="{10D6714E-DDEF-4BEA-8C91-F1750C742C91}" dt="2024-11-20T16:34:12.275" v="13534"/>
          <ac:spMkLst>
            <pc:docMk/>
            <pc:sldMk cId="1897034250" sldId="271"/>
            <ac:spMk id="277" creationId="{ED61048C-D256-8DD9-070D-56994CDEF7B7}"/>
          </ac:spMkLst>
        </pc:spChg>
        <pc:spChg chg="mod modVis">
          <ac:chgData name="Jazz Binding" userId="74e1742e-566f-4d18-bab9-8025d732ef9c" providerId="ADAL" clId="{10D6714E-DDEF-4BEA-8C91-F1750C742C91}" dt="2024-11-20T16:34:12.277" v="13536"/>
          <ac:spMkLst>
            <pc:docMk/>
            <pc:sldMk cId="1897034250" sldId="271"/>
            <ac:spMk id="278" creationId="{51A09B6A-165F-EFCB-6EBD-23F1E2EB5661}"/>
          </ac:spMkLst>
        </pc:spChg>
        <pc:spChg chg="mod modVis">
          <ac:chgData name="Jazz Binding" userId="74e1742e-566f-4d18-bab9-8025d732ef9c" providerId="ADAL" clId="{10D6714E-DDEF-4BEA-8C91-F1750C742C91}" dt="2024-11-20T16:34:12.280" v="13538"/>
          <ac:spMkLst>
            <pc:docMk/>
            <pc:sldMk cId="1897034250" sldId="271"/>
            <ac:spMk id="281" creationId="{F1BEC533-42EA-7C2A-BF0D-5C630F451F0C}"/>
          </ac:spMkLst>
        </pc:spChg>
        <pc:spChg chg="mod modVis">
          <ac:chgData name="Jazz Binding" userId="74e1742e-566f-4d18-bab9-8025d732ef9c" providerId="ADAL" clId="{10D6714E-DDEF-4BEA-8C91-F1750C742C91}" dt="2024-11-20T16:34:12.282" v="13540"/>
          <ac:spMkLst>
            <pc:docMk/>
            <pc:sldMk cId="1897034250" sldId="271"/>
            <ac:spMk id="282" creationId="{EB3AD904-1A94-6708-6797-1CF8CEE71805}"/>
          </ac:spMkLst>
        </pc:spChg>
        <pc:spChg chg="mod modVis">
          <ac:chgData name="Jazz Binding" userId="74e1742e-566f-4d18-bab9-8025d732ef9c" providerId="ADAL" clId="{10D6714E-DDEF-4BEA-8C91-F1750C742C91}" dt="2024-11-20T16:34:12.285" v="13542"/>
          <ac:spMkLst>
            <pc:docMk/>
            <pc:sldMk cId="1897034250" sldId="271"/>
            <ac:spMk id="283" creationId="{B6476C45-F053-B3F9-50F7-7001E4530027}"/>
          </ac:spMkLst>
        </pc:spChg>
        <pc:spChg chg="mod modVis">
          <ac:chgData name="Jazz Binding" userId="74e1742e-566f-4d18-bab9-8025d732ef9c" providerId="ADAL" clId="{10D6714E-DDEF-4BEA-8C91-F1750C742C91}" dt="2024-11-20T16:34:12.288" v="13544"/>
          <ac:spMkLst>
            <pc:docMk/>
            <pc:sldMk cId="1897034250" sldId="271"/>
            <ac:spMk id="284" creationId="{311503BE-7FCC-D9F0-2971-6EC6B55E8895}"/>
          </ac:spMkLst>
        </pc:spChg>
        <pc:spChg chg="mod modVis">
          <ac:chgData name="Jazz Binding" userId="74e1742e-566f-4d18-bab9-8025d732ef9c" providerId="ADAL" clId="{10D6714E-DDEF-4BEA-8C91-F1750C742C91}" dt="2024-11-20T16:34:12.290" v="13546"/>
          <ac:spMkLst>
            <pc:docMk/>
            <pc:sldMk cId="1897034250" sldId="271"/>
            <ac:spMk id="285" creationId="{61536B01-107F-5FE4-6908-996EFCA47FDE}"/>
          </ac:spMkLst>
        </pc:spChg>
        <pc:spChg chg="mod modVis">
          <ac:chgData name="Jazz Binding" userId="74e1742e-566f-4d18-bab9-8025d732ef9c" providerId="ADAL" clId="{10D6714E-DDEF-4BEA-8C91-F1750C742C91}" dt="2024-11-20T16:34:12.293" v="13548"/>
          <ac:spMkLst>
            <pc:docMk/>
            <pc:sldMk cId="1897034250" sldId="271"/>
            <ac:spMk id="286" creationId="{0CCC105D-D7CB-DBFF-7C28-37CA56EC66F6}"/>
          </ac:spMkLst>
        </pc:spChg>
        <pc:spChg chg="mod modVis">
          <ac:chgData name="Jazz Binding" userId="74e1742e-566f-4d18-bab9-8025d732ef9c" providerId="ADAL" clId="{10D6714E-DDEF-4BEA-8C91-F1750C742C91}" dt="2024-11-20T16:34:12.295" v="13550"/>
          <ac:spMkLst>
            <pc:docMk/>
            <pc:sldMk cId="1897034250" sldId="271"/>
            <ac:spMk id="287" creationId="{2FEA013E-68C2-BE13-65EA-C7DA0A57298E}"/>
          </ac:spMkLst>
        </pc:spChg>
        <pc:spChg chg="mod modVis">
          <ac:chgData name="Jazz Binding" userId="74e1742e-566f-4d18-bab9-8025d732ef9c" providerId="ADAL" clId="{10D6714E-DDEF-4BEA-8C91-F1750C742C91}" dt="2024-11-20T16:34:12.298" v="13552"/>
          <ac:spMkLst>
            <pc:docMk/>
            <pc:sldMk cId="1897034250" sldId="271"/>
            <ac:spMk id="288" creationId="{1F9EAC90-18A1-C92D-E724-877ED67C4755}"/>
          </ac:spMkLst>
        </pc:spChg>
        <pc:spChg chg="mod modVis">
          <ac:chgData name="Jazz Binding" userId="74e1742e-566f-4d18-bab9-8025d732ef9c" providerId="ADAL" clId="{10D6714E-DDEF-4BEA-8C91-F1750C742C91}" dt="2024-11-20T16:34:12.301" v="13554"/>
          <ac:spMkLst>
            <pc:docMk/>
            <pc:sldMk cId="1897034250" sldId="271"/>
            <ac:spMk id="289" creationId="{1EFF2162-014C-7896-3465-DB0533C29BCA}"/>
          </ac:spMkLst>
        </pc:spChg>
        <pc:spChg chg="mod modVis">
          <ac:chgData name="Jazz Binding" userId="74e1742e-566f-4d18-bab9-8025d732ef9c" providerId="ADAL" clId="{10D6714E-DDEF-4BEA-8C91-F1750C742C91}" dt="2024-11-20T16:34:12.303" v="13556"/>
          <ac:spMkLst>
            <pc:docMk/>
            <pc:sldMk cId="1897034250" sldId="271"/>
            <ac:spMk id="290" creationId="{6C7E671F-DF22-269B-DF6B-1879A257D4CD}"/>
          </ac:spMkLst>
        </pc:spChg>
        <pc:spChg chg="mod modVis">
          <ac:chgData name="Jazz Binding" userId="74e1742e-566f-4d18-bab9-8025d732ef9c" providerId="ADAL" clId="{10D6714E-DDEF-4BEA-8C91-F1750C742C91}" dt="2024-11-20T16:34:12.306" v="13558"/>
          <ac:spMkLst>
            <pc:docMk/>
            <pc:sldMk cId="1897034250" sldId="271"/>
            <ac:spMk id="291" creationId="{3C3DCCF8-78D2-C9D6-D809-21BFB14BB9F0}"/>
          </ac:spMkLst>
        </pc:spChg>
        <pc:spChg chg="mod modVis">
          <ac:chgData name="Jazz Binding" userId="74e1742e-566f-4d18-bab9-8025d732ef9c" providerId="ADAL" clId="{10D6714E-DDEF-4BEA-8C91-F1750C742C91}" dt="2024-11-20T16:34:12.309" v="13560"/>
          <ac:spMkLst>
            <pc:docMk/>
            <pc:sldMk cId="1897034250" sldId="271"/>
            <ac:spMk id="292" creationId="{546FBEB5-6F94-3815-0499-8CA50D525A8F}"/>
          </ac:spMkLst>
        </pc:spChg>
        <pc:spChg chg="mod modVis">
          <ac:chgData name="Jazz Binding" userId="74e1742e-566f-4d18-bab9-8025d732ef9c" providerId="ADAL" clId="{10D6714E-DDEF-4BEA-8C91-F1750C742C91}" dt="2024-11-20T16:34:12.311" v="13562"/>
          <ac:spMkLst>
            <pc:docMk/>
            <pc:sldMk cId="1897034250" sldId="271"/>
            <ac:spMk id="294" creationId="{D9BB2587-DC16-C6CE-15AB-8A51353A9F4A}"/>
          </ac:spMkLst>
        </pc:spChg>
        <pc:spChg chg="mod modVis">
          <ac:chgData name="Jazz Binding" userId="74e1742e-566f-4d18-bab9-8025d732ef9c" providerId="ADAL" clId="{10D6714E-DDEF-4BEA-8C91-F1750C742C91}" dt="2024-11-20T16:34:12.314" v="13564"/>
          <ac:spMkLst>
            <pc:docMk/>
            <pc:sldMk cId="1897034250" sldId="271"/>
            <ac:spMk id="295" creationId="{42731F5A-B490-EEE2-38A4-FD250082E48C}"/>
          </ac:spMkLst>
        </pc:spChg>
        <pc:spChg chg="mod modVis">
          <ac:chgData name="Jazz Binding" userId="74e1742e-566f-4d18-bab9-8025d732ef9c" providerId="ADAL" clId="{10D6714E-DDEF-4BEA-8C91-F1750C742C91}" dt="2024-11-20T16:34:12.316" v="13566"/>
          <ac:spMkLst>
            <pc:docMk/>
            <pc:sldMk cId="1897034250" sldId="271"/>
            <ac:spMk id="296" creationId="{48C868AA-62CF-DEC8-5246-725F8EF443C4}"/>
          </ac:spMkLst>
        </pc:spChg>
        <pc:spChg chg="mod modVis">
          <ac:chgData name="Jazz Binding" userId="74e1742e-566f-4d18-bab9-8025d732ef9c" providerId="ADAL" clId="{10D6714E-DDEF-4BEA-8C91-F1750C742C91}" dt="2024-11-20T16:34:12.319" v="13568"/>
          <ac:spMkLst>
            <pc:docMk/>
            <pc:sldMk cId="1897034250" sldId="271"/>
            <ac:spMk id="297" creationId="{8B259EE9-D474-A33E-6AEF-D400311F370D}"/>
          </ac:spMkLst>
        </pc:spChg>
        <pc:spChg chg="mod modVis">
          <ac:chgData name="Jazz Binding" userId="74e1742e-566f-4d18-bab9-8025d732ef9c" providerId="ADAL" clId="{10D6714E-DDEF-4BEA-8C91-F1750C742C91}" dt="2024-11-20T16:34:12.322" v="13570"/>
          <ac:spMkLst>
            <pc:docMk/>
            <pc:sldMk cId="1897034250" sldId="271"/>
            <ac:spMk id="298" creationId="{A05D585E-C35E-E291-832D-99AA86D5D645}"/>
          </ac:spMkLst>
        </pc:spChg>
        <pc:spChg chg="mod modVis">
          <ac:chgData name="Jazz Binding" userId="74e1742e-566f-4d18-bab9-8025d732ef9c" providerId="ADAL" clId="{10D6714E-DDEF-4BEA-8C91-F1750C742C91}" dt="2024-11-20T16:34:12.324" v="13572"/>
          <ac:spMkLst>
            <pc:docMk/>
            <pc:sldMk cId="1897034250" sldId="271"/>
            <ac:spMk id="299" creationId="{433D0CA0-84B6-BBE2-2996-64B80524D194}"/>
          </ac:spMkLst>
        </pc:spChg>
        <pc:spChg chg="mod modVis">
          <ac:chgData name="Jazz Binding" userId="74e1742e-566f-4d18-bab9-8025d732ef9c" providerId="ADAL" clId="{10D6714E-DDEF-4BEA-8C91-F1750C742C91}" dt="2024-11-20T16:34:12.327" v="13574"/>
          <ac:spMkLst>
            <pc:docMk/>
            <pc:sldMk cId="1897034250" sldId="271"/>
            <ac:spMk id="300" creationId="{FCC35704-38AA-98E0-245D-387D792E750B}"/>
          </ac:spMkLst>
        </pc:spChg>
        <pc:spChg chg="mod modVis">
          <ac:chgData name="Jazz Binding" userId="74e1742e-566f-4d18-bab9-8025d732ef9c" providerId="ADAL" clId="{10D6714E-DDEF-4BEA-8C91-F1750C742C91}" dt="2024-11-20T16:34:12.330" v="13576"/>
          <ac:spMkLst>
            <pc:docMk/>
            <pc:sldMk cId="1897034250" sldId="271"/>
            <ac:spMk id="301" creationId="{CBD37730-3F7B-E4AB-E334-34034397DC4E}"/>
          </ac:spMkLst>
        </pc:spChg>
        <pc:spChg chg="mod modVis">
          <ac:chgData name="Jazz Binding" userId="74e1742e-566f-4d18-bab9-8025d732ef9c" providerId="ADAL" clId="{10D6714E-DDEF-4BEA-8C91-F1750C742C91}" dt="2024-11-20T16:34:12.333" v="13578"/>
          <ac:spMkLst>
            <pc:docMk/>
            <pc:sldMk cId="1897034250" sldId="271"/>
            <ac:spMk id="302" creationId="{0182CFBF-7778-A5E6-A8EF-BDF5F7F855B6}"/>
          </ac:spMkLst>
        </pc:spChg>
        <pc:spChg chg="mod modVis">
          <ac:chgData name="Jazz Binding" userId="74e1742e-566f-4d18-bab9-8025d732ef9c" providerId="ADAL" clId="{10D6714E-DDEF-4BEA-8C91-F1750C742C91}" dt="2024-11-20T16:34:12.335" v="13580"/>
          <ac:spMkLst>
            <pc:docMk/>
            <pc:sldMk cId="1897034250" sldId="271"/>
            <ac:spMk id="303" creationId="{685607F6-07F3-075C-34E1-44314134036E}"/>
          </ac:spMkLst>
        </pc:spChg>
        <pc:spChg chg="mod modVis">
          <ac:chgData name="Jazz Binding" userId="74e1742e-566f-4d18-bab9-8025d732ef9c" providerId="ADAL" clId="{10D6714E-DDEF-4BEA-8C91-F1750C742C91}" dt="2024-11-20T16:34:12.337" v="13582"/>
          <ac:spMkLst>
            <pc:docMk/>
            <pc:sldMk cId="1897034250" sldId="271"/>
            <ac:spMk id="304" creationId="{06B49FAC-3FF0-D4C6-A87A-19B002CE07EA}"/>
          </ac:spMkLst>
        </pc:spChg>
        <pc:spChg chg="mod modVis">
          <ac:chgData name="Jazz Binding" userId="74e1742e-566f-4d18-bab9-8025d732ef9c" providerId="ADAL" clId="{10D6714E-DDEF-4BEA-8C91-F1750C742C91}" dt="2024-11-20T16:34:12.340" v="13584"/>
          <ac:spMkLst>
            <pc:docMk/>
            <pc:sldMk cId="1897034250" sldId="271"/>
            <ac:spMk id="305" creationId="{1534AE82-BA42-0325-E1D2-56DE01588858}"/>
          </ac:spMkLst>
        </pc:spChg>
        <pc:spChg chg="mod modVis">
          <ac:chgData name="Jazz Binding" userId="74e1742e-566f-4d18-bab9-8025d732ef9c" providerId="ADAL" clId="{10D6714E-DDEF-4BEA-8C91-F1750C742C91}" dt="2024-11-20T16:34:12.343" v="13586"/>
          <ac:spMkLst>
            <pc:docMk/>
            <pc:sldMk cId="1897034250" sldId="271"/>
            <ac:spMk id="308" creationId="{8D4743FF-2AAF-9013-5DEC-7AC7A81E49FE}"/>
          </ac:spMkLst>
        </pc:spChg>
        <pc:spChg chg="mod modVis">
          <ac:chgData name="Jazz Binding" userId="74e1742e-566f-4d18-bab9-8025d732ef9c" providerId="ADAL" clId="{10D6714E-DDEF-4BEA-8C91-F1750C742C91}" dt="2024-11-20T16:34:12.345" v="13588"/>
          <ac:spMkLst>
            <pc:docMk/>
            <pc:sldMk cId="1897034250" sldId="271"/>
            <ac:spMk id="309" creationId="{F57DAF40-F7BC-9020-3A8F-26D4FA3CDFCE}"/>
          </ac:spMkLst>
        </pc:spChg>
        <pc:spChg chg="mod modVis">
          <ac:chgData name="Jazz Binding" userId="74e1742e-566f-4d18-bab9-8025d732ef9c" providerId="ADAL" clId="{10D6714E-DDEF-4BEA-8C91-F1750C742C91}" dt="2024-11-20T16:34:12.348" v="13590"/>
          <ac:spMkLst>
            <pc:docMk/>
            <pc:sldMk cId="1897034250" sldId="271"/>
            <ac:spMk id="310" creationId="{B127BC58-1CE0-F10A-24D5-A2BB54458F91}"/>
          </ac:spMkLst>
        </pc:spChg>
        <pc:spChg chg="mod modVis">
          <ac:chgData name="Jazz Binding" userId="74e1742e-566f-4d18-bab9-8025d732ef9c" providerId="ADAL" clId="{10D6714E-DDEF-4BEA-8C91-F1750C742C91}" dt="2024-11-20T16:34:12.351" v="13592"/>
          <ac:spMkLst>
            <pc:docMk/>
            <pc:sldMk cId="1897034250" sldId="271"/>
            <ac:spMk id="311" creationId="{64F7D4CA-E352-8D7E-F6A6-87C4D9EF9DC7}"/>
          </ac:spMkLst>
        </pc:spChg>
        <pc:spChg chg="mod modVis">
          <ac:chgData name="Jazz Binding" userId="74e1742e-566f-4d18-bab9-8025d732ef9c" providerId="ADAL" clId="{10D6714E-DDEF-4BEA-8C91-F1750C742C91}" dt="2024-11-20T16:34:12.354" v="13594"/>
          <ac:spMkLst>
            <pc:docMk/>
            <pc:sldMk cId="1897034250" sldId="271"/>
            <ac:spMk id="312" creationId="{23593DA3-34CF-F2BF-0A63-6A83D577B374}"/>
          </ac:spMkLst>
        </pc:spChg>
        <pc:spChg chg="mod modVis">
          <ac:chgData name="Jazz Binding" userId="74e1742e-566f-4d18-bab9-8025d732ef9c" providerId="ADAL" clId="{10D6714E-DDEF-4BEA-8C91-F1750C742C91}" dt="2024-11-20T16:34:12.356" v="13596"/>
          <ac:spMkLst>
            <pc:docMk/>
            <pc:sldMk cId="1897034250" sldId="271"/>
            <ac:spMk id="313" creationId="{1B22B16D-4D93-239E-0E29-03273592DC1C}"/>
          </ac:spMkLst>
        </pc:spChg>
        <pc:spChg chg="mod modVis">
          <ac:chgData name="Jazz Binding" userId="74e1742e-566f-4d18-bab9-8025d732ef9c" providerId="ADAL" clId="{10D6714E-DDEF-4BEA-8C91-F1750C742C91}" dt="2024-11-20T16:34:12.359" v="13598"/>
          <ac:spMkLst>
            <pc:docMk/>
            <pc:sldMk cId="1897034250" sldId="271"/>
            <ac:spMk id="314" creationId="{FBFA9C72-07A8-BC70-296F-3D77272294F9}"/>
          </ac:spMkLst>
        </pc:spChg>
        <pc:spChg chg="mod modVis">
          <ac:chgData name="Jazz Binding" userId="74e1742e-566f-4d18-bab9-8025d732ef9c" providerId="ADAL" clId="{10D6714E-DDEF-4BEA-8C91-F1750C742C91}" dt="2024-11-20T16:34:12.361" v="13600"/>
          <ac:spMkLst>
            <pc:docMk/>
            <pc:sldMk cId="1897034250" sldId="271"/>
            <ac:spMk id="315" creationId="{8750FC12-1AEE-6620-130E-92463E15889C}"/>
          </ac:spMkLst>
        </pc:spChg>
        <pc:spChg chg="mod modVis">
          <ac:chgData name="Jazz Binding" userId="74e1742e-566f-4d18-bab9-8025d732ef9c" providerId="ADAL" clId="{10D6714E-DDEF-4BEA-8C91-F1750C742C91}" dt="2024-11-20T16:34:12.364" v="13602"/>
          <ac:spMkLst>
            <pc:docMk/>
            <pc:sldMk cId="1897034250" sldId="271"/>
            <ac:spMk id="316" creationId="{E82F8D3A-0874-6FFE-5AB7-379E9A54C9C5}"/>
          </ac:spMkLst>
        </pc:spChg>
        <pc:spChg chg="mod modVis">
          <ac:chgData name="Jazz Binding" userId="74e1742e-566f-4d18-bab9-8025d732ef9c" providerId="ADAL" clId="{10D6714E-DDEF-4BEA-8C91-F1750C742C91}" dt="2024-11-20T16:34:12.367" v="13604"/>
          <ac:spMkLst>
            <pc:docMk/>
            <pc:sldMk cId="1897034250" sldId="271"/>
            <ac:spMk id="317" creationId="{F9C46F46-8310-08D8-F793-8264DC2FD01F}"/>
          </ac:spMkLst>
        </pc:spChg>
        <pc:spChg chg="mod modVis">
          <ac:chgData name="Jazz Binding" userId="74e1742e-566f-4d18-bab9-8025d732ef9c" providerId="ADAL" clId="{10D6714E-DDEF-4BEA-8C91-F1750C742C91}" dt="2024-11-20T16:34:12.370" v="13606"/>
          <ac:spMkLst>
            <pc:docMk/>
            <pc:sldMk cId="1897034250" sldId="271"/>
            <ac:spMk id="318" creationId="{F80183E7-7434-544F-D63B-547DC1B88F63}"/>
          </ac:spMkLst>
        </pc:spChg>
        <pc:spChg chg="mod modVis">
          <ac:chgData name="Jazz Binding" userId="74e1742e-566f-4d18-bab9-8025d732ef9c" providerId="ADAL" clId="{10D6714E-DDEF-4BEA-8C91-F1750C742C91}" dt="2024-11-20T16:34:12.372" v="13608"/>
          <ac:spMkLst>
            <pc:docMk/>
            <pc:sldMk cId="1897034250" sldId="271"/>
            <ac:spMk id="319" creationId="{8AADF13E-D97A-B80C-D59B-E61B0BF5F868}"/>
          </ac:spMkLst>
        </pc:spChg>
        <pc:spChg chg="mod modVis">
          <ac:chgData name="Jazz Binding" userId="74e1742e-566f-4d18-bab9-8025d732ef9c" providerId="ADAL" clId="{10D6714E-DDEF-4BEA-8C91-F1750C742C91}" dt="2024-11-20T16:34:12.375" v="13610"/>
          <ac:spMkLst>
            <pc:docMk/>
            <pc:sldMk cId="1897034250" sldId="271"/>
            <ac:spMk id="321" creationId="{C18F9804-2A50-FB1D-5D9E-AD16CCEA8B3E}"/>
          </ac:spMkLst>
        </pc:spChg>
        <pc:spChg chg="mod modVis">
          <ac:chgData name="Jazz Binding" userId="74e1742e-566f-4d18-bab9-8025d732ef9c" providerId="ADAL" clId="{10D6714E-DDEF-4BEA-8C91-F1750C742C91}" dt="2024-11-20T16:34:12.377" v="13612"/>
          <ac:spMkLst>
            <pc:docMk/>
            <pc:sldMk cId="1897034250" sldId="271"/>
            <ac:spMk id="322" creationId="{17D57618-29E0-D46C-287A-DB7FD2F57ABA}"/>
          </ac:spMkLst>
        </pc:spChg>
        <pc:spChg chg="mod modVis">
          <ac:chgData name="Jazz Binding" userId="74e1742e-566f-4d18-bab9-8025d732ef9c" providerId="ADAL" clId="{10D6714E-DDEF-4BEA-8C91-F1750C742C91}" dt="2024-11-20T16:34:12.380" v="13614"/>
          <ac:spMkLst>
            <pc:docMk/>
            <pc:sldMk cId="1897034250" sldId="271"/>
            <ac:spMk id="323" creationId="{8CF47D3C-75C6-1F32-4940-92D2DD937D6C}"/>
          </ac:spMkLst>
        </pc:spChg>
        <pc:spChg chg="mod modVis">
          <ac:chgData name="Jazz Binding" userId="74e1742e-566f-4d18-bab9-8025d732ef9c" providerId="ADAL" clId="{10D6714E-DDEF-4BEA-8C91-F1750C742C91}" dt="2024-11-20T16:34:12.382" v="13616"/>
          <ac:spMkLst>
            <pc:docMk/>
            <pc:sldMk cId="1897034250" sldId="271"/>
            <ac:spMk id="324" creationId="{BA9D0209-BA97-4A9F-A0A9-88FF53FC4F1C}"/>
          </ac:spMkLst>
        </pc:spChg>
        <pc:spChg chg="mod modVis">
          <ac:chgData name="Jazz Binding" userId="74e1742e-566f-4d18-bab9-8025d732ef9c" providerId="ADAL" clId="{10D6714E-DDEF-4BEA-8C91-F1750C742C91}" dt="2024-11-20T16:34:12.384" v="13618"/>
          <ac:spMkLst>
            <pc:docMk/>
            <pc:sldMk cId="1897034250" sldId="271"/>
            <ac:spMk id="325" creationId="{58257E83-6B82-EF38-FD51-FBF555E94A92}"/>
          </ac:spMkLst>
        </pc:spChg>
        <pc:spChg chg="mod modVis">
          <ac:chgData name="Jazz Binding" userId="74e1742e-566f-4d18-bab9-8025d732ef9c" providerId="ADAL" clId="{10D6714E-DDEF-4BEA-8C91-F1750C742C91}" dt="2024-11-20T16:34:12.388" v="13620"/>
          <ac:spMkLst>
            <pc:docMk/>
            <pc:sldMk cId="1897034250" sldId="271"/>
            <ac:spMk id="326" creationId="{6B3AEBED-0946-BA39-8EB5-4C88B3BD2B63}"/>
          </ac:spMkLst>
        </pc:spChg>
        <pc:spChg chg="mod modVis">
          <ac:chgData name="Jazz Binding" userId="74e1742e-566f-4d18-bab9-8025d732ef9c" providerId="ADAL" clId="{10D6714E-DDEF-4BEA-8C91-F1750C742C91}" dt="2024-11-20T16:34:12.391" v="13622"/>
          <ac:spMkLst>
            <pc:docMk/>
            <pc:sldMk cId="1897034250" sldId="271"/>
            <ac:spMk id="327" creationId="{A9279A1F-875F-242A-0A90-A3DBE9BCDC54}"/>
          </ac:spMkLst>
        </pc:spChg>
        <pc:spChg chg="mod modVis">
          <ac:chgData name="Jazz Binding" userId="74e1742e-566f-4d18-bab9-8025d732ef9c" providerId="ADAL" clId="{10D6714E-DDEF-4BEA-8C91-F1750C742C91}" dt="2024-11-20T16:34:12.393" v="13624"/>
          <ac:spMkLst>
            <pc:docMk/>
            <pc:sldMk cId="1897034250" sldId="271"/>
            <ac:spMk id="328" creationId="{A0AA9E6C-A128-F97B-7E00-9785B328A7D0}"/>
          </ac:spMkLst>
        </pc:spChg>
        <pc:spChg chg="mod modVis">
          <ac:chgData name="Jazz Binding" userId="74e1742e-566f-4d18-bab9-8025d732ef9c" providerId="ADAL" clId="{10D6714E-DDEF-4BEA-8C91-F1750C742C91}" dt="2024-11-20T16:34:12.397" v="13626"/>
          <ac:spMkLst>
            <pc:docMk/>
            <pc:sldMk cId="1897034250" sldId="271"/>
            <ac:spMk id="329" creationId="{6C6FA8F2-3379-2217-580E-5173365480E9}"/>
          </ac:spMkLst>
        </pc:spChg>
        <pc:spChg chg="mod modVis">
          <ac:chgData name="Jazz Binding" userId="74e1742e-566f-4d18-bab9-8025d732ef9c" providerId="ADAL" clId="{10D6714E-DDEF-4BEA-8C91-F1750C742C91}" dt="2024-11-20T16:34:12.399" v="13628"/>
          <ac:spMkLst>
            <pc:docMk/>
            <pc:sldMk cId="1897034250" sldId="271"/>
            <ac:spMk id="330" creationId="{D39A3EC8-B02B-BCE2-6CC6-D21BA17AE441}"/>
          </ac:spMkLst>
        </pc:spChg>
        <pc:spChg chg="mod modVis">
          <ac:chgData name="Jazz Binding" userId="74e1742e-566f-4d18-bab9-8025d732ef9c" providerId="ADAL" clId="{10D6714E-DDEF-4BEA-8C91-F1750C742C91}" dt="2024-11-20T16:34:12.401" v="13630"/>
          <ac:spMkLst>
            <pc:docMk/>
            <pc:sldMk cId="1897034250" sldId="271"/>
            <ac:spMk id="331" creationId="{61096370-C9E1-A1BD-DE22-7C6EBC07A6DE}"/>
          </ac:spMkLst>
        </pc:spChg>
        <pc:spChg chg="mod modVis">
          <ac:chgData name="Jazz Binding" userId="74e1742e-566f-4d18-bab9-8025d732ef9c" providerId="ADAL" clId="{10D6714E-DDEF-4BEA-8C91-F1750C742C91}" dt="2024-11-20T16:34:12.404" v="13632"/>
          <ac:spMkLst>
            <pc:docMk/>
            <pc:sldMk cId="1897034250" sldId="271"/>
            <ac:spMk id="332" creationId="{B86143A6-BAE7-F019-B53D-6635FE45C007}"/>
          </ac:spMkLst>
        </pc:spChg>
        <pc:spChg chg="mod modVis">
          <ac:chgData name="Jazz Binding" userId="74e1742e-566f-4d18-bab9-8025d732ef9c" providerId="ADAL" clId="{10D6714E-DDEF-4BEA-8C91-F1750C742C91}" dt="2024-11-20T16:34:12.407" v="13634"/>
          <ac:spMkLst>
            <pc:docMk/>
            <pc:sldMk cId="1897034250" sldId="271"/>
            <ac:spMk id="335" creationId="{3E6F61A0-65C9-17BE-E435-8B0599DF06DA}"/>
          </ac:spMkLst>
        </pc:spChg>
        <pc:spChg chg="mod modVis">
          <ac:chgData name="Jazz Binding" userId="74e1742e-566f-4d18-bab9-8025d732ef9c" providerId="ADAL" clId="{10D6714E-DDEF-4BEA-8C91-F1750C742C91}" dt="2024-11-20T16:34:12.410" v="13636"/>
          <ac:spMkLst>
            <pc:docMk/>
            <pc:sldMk cId="1897034250" sldId="271"/>
            <ac:spMk id="336" creationId="{0D13C363-CC12-117C-90CF-4A00E580E21F}"/>
          </ac:spMkLst>
        </pc:spChg>
        <pc:spChg chg="mod modVis">
          <ac:chgData name="Jazz Binding" userId="74e1742e-566f-4d18-bab9-8025d732ef9c" providerId="ADAL" clId="{10D6714E-DDEF-4BEA-8C91-F1750C742C91}" dt="2024-11-20T16:34:12.413" v="13638"/>
          <ac:spMkLst>
            <pc:docMk/>
            <pc:sldMk cId="1897034250" sldId="271"/>
            <ac:spMk id="337" creationId="{B0E98342-E8CB-0F9E-C6AE-F3F4DE3C0F51}"/>
          </ac:spMkLst>
        </pc:spChg>
        <pc:spChg chg="mod modVis">
          <ac:chgData name="Jazz Binding" userId="74e1742e-566f-4d18-bab9-8025d732ef9c" providerId="ADAL" clId="{10D6714E-DDEF-4BEA-8C91-F1750C742C91}" dt="2024-11-20T16:34:12.415" v="13640"/>
          <ac:spMkLst>
            <pc:docMk/>
            <pc:sldMk cId="1897034250" sldId="271"/>
            <ac:spMk id="338" creationId="{CF72A8FC-B0D2-70AF-A18F-5EA849B75B8D}"/>
          </ac:spMkLst>
        </pc:spChg>
        <pc:spChg chg="mod modVis">
          <ac:chgData name="Jazz Binding" userId="74e1742e-566f-4d18-bab9-8025d732ef9c" providerId="ADAL" clId="{10D6714E-DDEF-4BEA-8C91-F1750C742C91}" dt="2024-11-20T16:34:12.417" v="13642"/>
          <ac:spMkLst>
            <pc:docMk/>
            <pc:sldMk cId="1897034250" sldId="271"/>
            <ac:spMk id="339" creationId="{CDC9D39C-E125-017A-0E41-C2CB4C62381E}"/>
          </ac:spMkLst>
        </pc:spChg>
        <pc:spChg chg="mod modVis">
          <ac:chgData name="Jazz Binding" userId="74e1742e-566f-4d18-bab9-8025d732ef9c" providerId="ADAL" clId="{10D6714E-DDEF-4BEA-8C91-F1750C742C91}" dt="2024-11-20T16:34:12.420" v="13644"/>
          <ac:spMkLst>
            <pc:docMk/>
            <pc:sldMk cId="1897034250" sldId="271"/>
            <ac:spMk id="340" creationId="{F8466D1D-8AF5-C4D4-D908-07A8D9859151}"/>
          </ac:spMkLst>
        </pc:spChg>
        <pc:spChg chg="mod modVis">
          <ac:chgData name="Jazz Binding" userId="74e1742e-566f-4d18-bab9-8025d732ef9c" providerId="ADAL" clId="{10D6714E-DDEF-4BEA-8C91-F1750C742C91}" dt="2024-11-20T16:34:12.423" v="13646"/>
          <ac:spMkLst>
            <pc:docMk/>
            <pc:sldMk cId="1897034250" sldId="271"/>
            <ac:spMk id="341" creationId="{84E40E7F-3BAE-D44D-6D17-53F27FA3A2AB}"/>
          </ac:spMkLst>
        </pc:spChg>
        <pc:spChg chg="mod modVis">
          <ac:chgData name="Jazz Binding" userId="74e1742e-566f-4d18-bab9-8025d732ef9c" providerId="ADAL" clId="{10D6714E-DDEF-4BEA-8C91-F1750C742C91}" dt="2024-11-20T16:34:12.425" v="13648"/>
          <ac:spMkLst>
            <pc:docMk/>
            <pc:sldMk cId="1897034250" sldId="271"/>
            <ac:spMk id="342" creationId="{C6A51813-BA4D-579E-F84B-507A84F0DC33}"/>
          </ac:spMkLst>
        </pc:spChg>
        <pc:spChg chg="mod modVis">
          <ac:chgData name="Jazz Binding" userId="74e1742e-566f-4d18-bab9-8025d732ef9c" providerId="ADAL" clId="{10D6714E-DDEF-4BEA-8C91-F1750C742C91}" dt="2024-11-20T16:34:12.428" v="13650"/>
          <ac:spMkLst>
            <pc:docMk/>
            <pc:sldMk cId="1897034250" sldId="271"/>
            <ac:spMk id="343" creationId="{A75B109C-DDB7-04B2-AA57-5371DBB32C21}"/>
          </ac:spMkLst>
        </pc:spChg>
        <pc:spChg chg="mod modVis">
          <ac:chgData name="Jazz Binding" userId="74e1742e-566f-4d18-bab9-8025d732ef9c" providerId="ADAL" clId="{10D6714E-DDEF-4BEA-8C91-F1750C742C91}" dt="2024-11-20T16:34:12.431" v="13652"/>
          <ac:spMkLst>
            <pc:docMk/>
            <pc:sldMk cId="1897034250" sldId="271"/>
            <ac:spMk id="344" creationId="{80FA1153-4313-E62E-EC8D-C719C3D6FD2A}"/>
          </ac:spMkLst>
        </pc:spChg>
        <pc:spChg chg="mod modVis">
          <ac:chgData name="Jazz Binding" userId="74e1742e-566f-4d18-bab9-8025d732ef9c" providerId="ADAL" clId="{10D6714E-DDEF-4BEA-8C91-F1750C742C91}" dt="2024-11-20T16:34:12.434" v="13654"/>
          <ac:spMkLst>
            <pc:docMk/>
            <pc:sldMk cId="1897034250" sldId="271"/>
            <ac:spMk id="345" creationId="{82FD4EEB-CC52-40B5-76AD-A4AAA6F7ABFC}"/>
          </ac:spMkLst>
        </pc:spChg>
        <pc:spChg chg="mod modVis">
          <ac:chgData name="Jazz Binding" userId="74e1742e-566f-4d18-bab9-8025d732ef9c" providerId="ADAL" clId="{10D6714E-DDEF-4BEA-8C91-F1750C742C91}" dt="2024-11-20T16:34:12.436" v="13656"/>
          <ac:spMkLst>
            <pc:docMk/>
            <pc:sldMk cId="1897034250" sldId="271"/>
            <ac:spMk id="346" creationId="{68279469-E2D1-BA17-12EC-9E89BFA3D1C4}"/>
          </ac:spMkLst>
        </pc:spChg>
        <pc:spChg chg="mod modVis">
          <ac:chgData name="Jazz Binding" userId="74e1742e-566f-4d18-bab9-8025d732ef9c" providerId="ADAL" clId="{10D6714E-DDEF-4BEA-8C91-F1750C742C91}" dt="2024-11-20T16:34:12.439" v="13658"/>
          <ac:spMkLst>
            <pc:docMk/>
            <pc:sldMk cId="1897034250" sldId="271"/>
            <ac:spMk id="348" creationId="{2E9E2563-D1D9-A767-F3CD-6CF334218B98}"/>
          </ac:spMkLst>
        </pc:spChg>
        <pc:spChg chg="mod modVis">
          <ac:chgData name="Jazz Binding" userId="74e1742e-566f-4d18-bab9-8025d732ef9c" providerId="ADAL" clId="{10D6714E-DDEF-4BEA-8C91-F1750C742C91}" dt="2024-11-20T16:34:12.441" v="13660"/>
          <ac:spMkLst>
            <pc:docMk/>
            <pc:sldMk cId="1897034250" sldId="271"/>
            <ac:spMk id="349" creationId="{5EC0B9BA-5D01-FB39-F8E0-99B09517A7AF}"/>
          </ac:spMkLst>
        </pc:spChg>
        <pc:spChg chg="mod modVis">
          <ac:chgData name="Jazz Binding" userId="74e1742e-566f-4d18-bab9-8025d732ef9c" providerId="ADAL" clId="{10D6714E-DDEF-4BEA-8C91-F1750C742C91}" dt="2024-11-20T16:34:12.444" v="13662"/>
          <ac:spMkLst>
            <pc:docMk/>
            <pc:sldMk cId="1897034250" sldId="271"/>
            <ac:spMk id="350" creationId="{C8F8E00F-E7A5-8B68-3D53-3B10CEDBFC6A}"/>
          </ac:spMkLst>
        </pc:spChg>
        <pc:spChg chg="mod modVis">
          <ac:chgData name="Jazz Binding" userId="74e1742e-566f-4d18-bab9-8025d732ef9c" providerId="ADAL" clId="{10D6714E-DDEF-4BEA-8C91-F1750C742C91}" dt="2024-11-20T16:34:12.447" v="13664"/>
          <ac:spMkLst>
            <pc:docMk/>
            <pc:sldMk cId="1897034250" sldId="271"/>
            <ac:spMk id="351" creationId="{29A39AE7-270A-98CF-F0C6-D2E93881BB52}"/>
          </ac:spMkLst>
        </pc:spChg>
        <pc:spChg chg="mod modVis">
          <ac:chgData name="Jazz Binding" userId="74e1742e-566f-4d18-bab9-8025d732ef9c" providerId="ADAL" clId="{10D6714E-DDEF-4BEA-8C91-F1750C742C91}" dt="2024-11-20T16:34:12.450" v="13666"/>
          <ac:spMkLst>
            <pc:docMk/>
            <pc:sldMk cId="1897034250" sldId="271"/>
            <ac:spMk id="352" creationId="{9BFDD5A3-552E-3AE2-2878-1D9CF96F12FB}"/>
          </ac:spMkLst>
        </pc:spChg>
        <pc:spChg chg="mod modVis">
          <ac:chgData name="Jazz Binding" userId="74e1742e-566f-4d18-bab9-8025d732ef9c" providerId="ADAL" clId="{10D6714E-DDEF-4BEA-8C91-F1750C742C91}" dt="2024-11-20T16:34:12.452" v="13668"/>
          <ac:spMkLst>
            <pc:docMk/>
            <pc:sldMk cId="1897034250" sldId="271"/>
            <ac:spMk id="353" creationId="{FB5A5C0F-A1EE-7691-43F6-A36F226B940A}"/>
          </ac:spMkLst>
        </pc:spChg>
        <pc:spChg chg="mod modVis">
          <ac:chgData name="Jazz Binding" userId="74e1742e-566f-4d18-bab9-8025d732ef9c" providerId="ADAL" clId="{10D6714E-DDEF-4BEA-8C91-F1750C742C91}" dt="2024-11-20T16:34:12.455" v="13670"/>
          <ac:spMkLst>
            <pc:docMk/>
            <pc:sldMk cId="1897034250" sldId="271"/>
            <ac:spMk id="354" creationId="{1BDCBD06-5903-F960-0087-45AD4D3AC2A9}"/>
          </ac:spMkLst>
        </pc:spChg>
        <pc:spChg chg="mod modVis">
          <ac:chgData name="Jazz Binding" userId="74e1742e-566f-4d18-bab9-8025d732ef9c" providerId="ADAL" clId="{10D6714E-DDEF-4BEA-8C91-F1750C742C91}" dt="2024-11-20T16:34:12.458" v="13672"/>
          <ac:spMkLst>
            <pc:docMk/>
            <pc:sldMk cId="1897034250" sldId="271"/>
            <ac:spMk id="355" creationId="{DA49B330-0CEF-C8BF-B5C1-80630147D0DF}"/>
          </ac:spMkLst>
        </pc:spChg>
        <pc:spChg chg="mod modVis">
          <ac:chgData name="Jazz Binding" userId="74e1742e-566f-4d18-bab9-8025d732ef9c" providerId="ADAL" clId="{10D6714E-DDEF-4BEA-8C91-F1750C742C91}" dt="2024-11-20T16:34:12.460" v="13674"/>
          <ac:spMkLst>
            <pc:docMk/>
            <pc:sldMk cId="1897034250" sldId="271"/>
            <ac:spMk id="356" creationId="{E739F08E-AD2C-D41D-B244-0352066B5BD8}"/>
          </ac:spMkLst>
        </pc:spChg>
        <pc:spChg chg="mod modVis">
          <ac:chgData name="Jazz Binding" userId="74e1742e-566f-4d18-bab9-8025d732ef9c" providerId="ADAL" clId="{10D6714E-DDEF-4BEA-8C91-F1750C742C91}" dt="2024-11-20T16:34:12.463" v="13676"/>
          <ac:spMkLst>
            <pc:docMk/>
            <pc:sldMk cId="1897034250" sldId="271"/>
            <ac:spMk id="357" creationId="{9D1F0B6B-088A-F736-F8EB-701F6FC0C60B}"/>
          </ac:spMkLst>
        </pc:spChg>
        <pc:spChg chg="mod modVis">
          <ac:chgData name="Jazz Binding" userId="74e1742e-566f-4d18-bab9-8025d732ef9c" providerId="ADAL" clId="{10D6714E-DDEF-4BEA-8C91-F1750C742C91}" dt="2024-11-20T16:34:12.466" v="13678"/>
          <ac:spMkLst>
            <pc:docMk/>
            <pc:sldMk cId="1897034250" sldId="271"/>
            <ac:spMk id="358" creationId="{B809D5E8-3957-CE22-9FA2-B00366658A2F}"/>
          </ac:spMkLst>
        </pc:spChg>
        <pc:spChg chg="mod modVis">
          <ac:chgData name="Jazz Binding" userId="74e1742e-566f-4d18-bab9-8025d732ef9c" providerId="ADAL" clId="{10D6714E-DDEF-4BEA-8C91-F1750C742C91}" dt="2024-11-20T16:34:12.469" v="13680"/>
          <ac:spMkLst>
            <pc:docMk/>
            <pc:sldMk cId="1897034250" sldId="271"/>
            <ac:spMk id="359" creationId="{E48807BB-8C59-9711-4CDD-FC214AD66BEF}"/>
          </ac:spMkLst>
        </pc:spChg>
        <pc:spChg chg="mod modVis">
          <ac:chgData name="Jazz Binding" userId="74e1742e-566f-4d18-bab9-8025d732ef9c" providerId="ADAL" clId="{10D6714E-DDEF-4BEA-8C91-F1750C742C91}" dt="2024-11-20T16:34:12.471" v="13682"/>
          <ac:spMkLst>
            <pc:docMk/>
            <pc:sldMk cId="1897034250" sldId="271"/>
            <ac:spMk id="362" creationId="{B98D55A3-F19B-A4E6-D702-70521817A6CC}"/>
          </ac:spMkLst>
        </pc:spChg>
        <pc:spChg chg="mod modVis">
          <ac:chgData name="Jazz Binding" userId="74e1742e-566f-4d18-bab9-8025d732ef9c" providerId="ADAL" clId="{10D6714E-DDEF-4BEA-8C91-F1750C742C91}" dt="2024-11-20T16:34:12.474" v="13684"/>
          <ac:spMkLst>
            <pc:docMk/>
            <pc:sldMk cId="1897034250" sldId="271"/>
            <ac:spMk id="363" creationId="{DAE1E413-F00E-2D97-F751-3352D4764FE6}"/>
          </ac:spMkLst>
        </pc:spChg>
        <pc:spChg chg="mod modVis">
          <ac:chgData name="Jazz Binding" userId="74e1742e-566f-4d18-bab9-8025d732ef9c" providerId="ADAL" clId="{10D6714E-DDEF-4BEA-8C91-F1750C742C91}" dt="2024-11-20T16:34:12.476" v="13686"/>
          <ac:spMkLst>
            <pc:docMk/>
            <pc:sldMk cId="1897034250" sldId="271"/>
            <ac:spMk id="364" creationId="{47913728-B55F-F35C-F092-2B104C12BFCA}"/>
          </ac:spMkLst>
        </pc:spChg>
        <pc:spChg chg="mod modVis">
          <ac:chgData name="Jazz Binding" userId="74e1742e-566f-4d18-bab9-8025d732ef9c" providerId="ADAL" clId="{10D6714E-DDEF-4BEA-8C91-F1750C742C91}" dt="2024-11-20T16:34:12.479" v="13688"/>
          <ac:spMkLst>
            <pc:docMk/>
            <pc:sldMk cId="1897034250" sldId="271"/>
            <ac:spMk id="365" creationId="{C655B73E-8DCD-84BD-2C41-C2BC263D3303}"/>
          </ac:spMkLst>
        </pc:spChg>
        <pc:spChg chg="mod modVis">
          <ac:chgData name="Jazz Binding" userId="74e1742e-566f-4d18-bab9-8025d732ef9c" providerId="ADAL" clId="{10D6714E-DDEF-4BEA-8C91-F1750C742C91}" dt="2024-11-20T16:34:12.482" v="13690"/>
          <ac:spMkLst>
            <pc:docMk/>
            <pc:sldMk cId="1897034250" sldId="271"/>
            <ac:spMk id="366" creationId="{E9273A9B-B0F9-DBE7-F8BE-B82C0D2A02E7}"/>
          </ac:spMkLst>
        </pc:spChg>
        <pc:spChg chg="mod modVis">
          <ac:chgData name="Jazz Binding" userId="74e1742e-566f-4d18-bab9-8025d732ef9c" providerId="ADAL" clId="{10D6714E-DDEF-4BEA-8C91-F1750C742C91}" dt="2024-11-20T16:34:12.484" v="13692"/>
          <ac:spMkLst>
            <pc:docMk/>
            <pc:sldMk cId="1897034250" sldId="271"/>
            <ac:spMk id="367" creationId="{1A28C774-85C5-3CAD-EC92-54E4DF42FF52}"/>
          </ac:spMkLst>
        </pc:spChg>
        <pc:spChg chg="mod modVis">
          <ac:chgData name="Jazz Binding" userId="74e1742e-566f-4d18-bab9-8025d732ef9c" providerId="ADAL" clId="{10D6714E-DDEF-4BEA-8C91-F1750C742C91}" dt="2024-11-20T16:34:12.488" v="13694"/>
          <ac:spMkLst>
            <pc:docMk/>
            <pc:sldMk cId="1897034250" sldId="271"/>
            <ac:spMk id="368" creationId="{608447B4-5154-CEFE-ABD7-AF3FC0920FAC}"/>
          </ac:spMkLst>
        </pc:spChg>
        <pc:spChg chg="mod modVis">
          <ac:chgData name="Jazz Binding" userId="74e1742e-566f-4d18-bab9-8025d732ef9c" providerId="ADAL" clId="{10D6714E-DDEF-4BEA-8C91-F1750C742C91}" dt="2024-11-20T16:34:12.490" v="13696"/>
          <ac:spMkLst>
            <pc:docMk/>
            <pc:sldMk cId="1897034250" sldId="271"/>
            <ac:spMk id="369" creationId="{849742CE-7658-D5AE-8B5F-F777CC1B7392}"/>
          </ac:spMkLst>
        </pc:spChg>
        <pc:spChg chg="mod modVis">
          <ac:chgData name="Jazz Binding" userId="74e1742e-566f-4d18-bab9-8025d732ef9c" providerId="ADAL" clId="{10D6714E-DDEF-4BEA-8C91-F1750C742C91}" dt="2024-11-20T16:34:12.493" v="13698"/>
          <ac:spMkLst>
            <pc:docMk/>
            <pc:sldMk cId="1897034250" sldId="271"/>
            <ac:spMk id="370" creationId="{91A11527-E815-EB7A-CB32-9C45E16A0A6E}"/>
          </ac:spMkLst>
        </pc:spChg>
        <pc:spChg chg="mod modVis">
          <ac:chgData name="Jazz Binding" userId="74e1742e-566f-4d18-bab9-8025d732ef9c" providerId="ADAL" clId="{10D6714E-DDEF-4BEA-8C91-F1750C742C91}" dt="2024-11-20T16:34:12.495" v="13700"/>
          <ac:spMkLst>
            <pc:docMk/>
            <pc:sldMk cId="1897034250" sldId="271"/>
            <ac:spMk id="371" creationId="{62B02001-A480-11C3-364E-A44139AD113E}"/>
          </ac:spMkLst>
        </pc:spChg>
        <pc:spChg chg="mod modVis">
          <ac:chgData name="Jazz Binding" userId="74e1742e-566f-4d18-bab9-8025d732ef9c" providerId="ADAL" clId="{10D6714E-DDEF-4BEA-8C91-F1750C742C91}" dt="2024-11-20T16:34:12.498" v="13702"/>
          <ac:spMkLst>
            <pc:docMk/>
            <pc:sldMk cId="1897034250" sldId="271"/>
            <ac:spMk id="372" creationId="{6D6464C9-44A2-B054-2995-DE55FDFC2E8B}"/>
          </ac:spMkLst>
        </pc:spChg>
        <pc:spChg chg="mod modVis">
          <ac:chgData name="Jazz Binding" userId="74e1742e-566f-4d18-bab9-8025d732ef9c" providerId="ADAL" clId="{10D6714E-DDEF-4BEA-8C91-F1750C742C91}" dt="2024-11-20T16:34:12.500" v="13704"/>
          <ac:spMkLst>
            <pc:docMk/>
            <pc:sldMk cId="1897034250" sldId="271"/>
            <ac:spMk id="373" creationId="{5546DAB0-5CC6-4A6A-5FEE-C99833F17362}"/>
          </ac:spMkLst>
        </pc:spChg>
        <pc:spChg chg="mod modVis">
          <ac:chgData name="Jazz Binding" userId="74e1742e-566f-4d18-bab9-8025d732ef9c" providerId="ADAL" clId="{10D6714E-DDEF-4BEA-8C91-F1750C742C91}" dt="2024-11-20T16:34:12.504" v="13706"/>
          <ac:spMkLst>
            <pc:docMk/>
            <pc:sldMk cId="1897034250" sldId="271"/>
            <ac:spMk id="375" creationId="{2C03C322-B35D-C855-B045-FCF212AD3C1F}"/>
          </ac:spMkLst>
        </pc:spChg>
        <pc:spChg chg="mod modVis">
          <ac:chgData name="Jazz Binding" userId="74e1742e-566f-4d18-bab9-8025d732ef9c" providerId="ADAL" clId="{10D6714E-DDEF-4BEA-8C91-F1750C742C91}" dt="2024-11-20T16:34:12.507" v="13708"/>
          <ac:spMkLst>
            <pc:docMk/>
            <pc:sldMk cId="1897034250" sldId="271"/>
            <ac:spMk id="376" creationId="{9A16FE5D-D00F-7332-70AC-420618E9FA68}"/>
          </ac:spMkLst>
        </pc:spChg>
        <pc:spChg chg="mod modVis">
          <ac:chgData name="Jazz Binding" userId="74e1742e-566f-4d18-bab9-8025d732ef9c" providerId="ADAL" clId="{10D6714E-DDEF-4BEA-8C91-F1750C742C91}" dt="2024-11-20T16:34:12.509" v="13710"/>
          <ac:spMkLst>
            <pc:docMk/>
            <pc:sldMk cId="1897034250" sldId="271"/>
            <ac:spMk id="377" creationId="{345B3EAD-3F08-7593-64F7-AF5FEC8DCEB3}"/>
          </ac:spMkLst>
        </pc:spChg>
        <pc:spChg chg="mod modVis">
          <ac:chgData name="Jazz Binding" userId="74e1742e-566f-4d18-bab9-8025d732ef9c" providerId="ADAL" clId="{10D6714E-DDEF-4BEA-8C91-F1750C742C91}" dt="2024-11-20T16:34:12.511" v="13712"/>
          <ac:spMkLst>
            <pc:docMk/>
            <pc:sldMk cId="1897034250" sldId="271"/>
            <ac:spMk id="378" creationId="{2CC97E49-2556-4AAB-F0C4-FADEFD09AB97}"/>
          </ac:spMkLst>
        </pc:spChg>
        <pc:spChg chg="mod modVis">
          <ac:chgData name="Jazz Binding" userId="74e1742e-566f-4d18-bab9-8025d732ef9c" providerId="ADAL" clId="{10D6714E-DDEF-4BEA-8C91-F1750C742C91}" dt="2024-11-20T16:34:12.514" v="13714"/>
          <ac:spMkLst>
            <pc:docMk/>
            <pc:sldMk cId="1897034250" sldId="271"/>
            <ac:spMk id="379" creationId="{A8BACF8D-BD16-A975-26DD-58703EBA8019}"/>
          </ac:spMkLst>
        </pc:spChg>
        <pc:spChg chg="mod modVis">
          <ac:chgData name="Jazz Binding" userId="74e1742e-566f-4d18-bab9-8025d732ef9c" providerId="ADAL" clId="{10D6714E-DDEF-4BEA-8C91-F1750C742C91}" dt="2024-11-20T16:34:12.517" v="13716"/>
          <ac:spMkLst>
            <pc:docMk/>
            <pc:sldMk cId="1897034250" sldId="271"/>
            <ac:spMk id="380" creationId="{FF25E4FE-3025-59F0-C15A-9F53E643A871}"/>
          </ac:spMkLst>
        </pc:spChg>
        <pc:spChg chg="mod modVis">
          <ac:chgData name="Jazz Binding" userId="74e1742e-566f-4d18-bab9-8025d732ef9c" providerId="ADAL" clId="{10D6714E-DDEF-4BEA-8C91-F1750C742C91}" dt="2024-11-20T16:34:12.520" v="13718"/>
          <ac:spMkLst>
            <pc:docMk/>
            <pc:sldMk cId="1897034250" sldId="271"/>
            <ac:spMk id="381" creationId="{E1E807D2-6E3A-9EA3-9EE0-214240751335}"/>
          </ac:spMkLst>
        </pc:spChg>
        <pc:spChg chg="mod modVis">
          <ac:chgData name="Jazz Binding" userId="74e1742e-566f-4d18-bab9-8025d732ef9c" providerId="ADAL" clId="{10D6714E-DDEF-4BEA-8C91-F1750C742C91}" dt="2024-11-20T16:34:12.523" v="13720"/>
          <ac:spMkLst>
            <pc:docMk/>
            <pc:sldMk cId="1897034250" sldId="271"/>
            <ac:spMk id="382" creationId="{8F2B0AB8-1F16-860A-CE00-0555712DE693}"/>
          </ac:spMkLst>
        </pc:spChg>
        <pc:spChg chg="mod modVis">
          <ac:chgData name="Jazz Binding" userId="74e1742e-566f-4d18-bab9-8025d732ef9c" providerId="ADAL" clId="{10D6714E-DDEF-4BEA-8C91-F1750C742C91}" dt="2024-11-20T16:34:12.525" v="13722"/>
          <ac:spMkLst>
            <pc:docMk/>
            <pc:sldMk cId="1897034250" sldId="271"/>
            <ac:spMk id="383" creationId="{E6A0E0A0-A21E-0648-9716-2491336A4188}"/>
          </ac:spMkLst>
        </pc:spChg>
        <pc:spChg chg="mod modVis">
          <ac:chgData name="Jazz Binding" userId="74e1742e-566f-4d18-bab9-8025d732ef9c" providerId="ADAL" clId="{10D6714E-DDEF-4BEA-8C91-F1750C742C91}" dt="2024-11-20T16:34:12.529" v="13724"/>
          <ac:spMkLst>
            <pc:docMk/>
            <pc:sldMk cId="1897034250" sldId="271"/>
            <ac:spMk id="384" creationId="{AB9CE92F-23FD-3870-F0BD-EF136EA5F34F}"/>
          </ac:spMkLst>
        </pc:spChg>
        <pc:spChg chg="mod modVis">
          <ac:chgData name="Jazz Binding" userId="74e1742e-566f-4d18-bab9-8025d732ef9c" providerId="ADAL" clId="{10D6714E-DDEF-4BEA-8C91-F1750C742C91}" dt="2024-11-20T16:34:12.531" v="13726"/>
          <ac:spMkLst>
            <pc:docMk/>
            <pc:sldMk cId="1897034250" sldId="271"/>
            <ac:spMk id="385" creationId="{F2E8AC36-BAE3-5BD5-740D-0589E25D6D1B}"/>
          </ac:spMkLst>
        </pc:spChg>
        <pc:spChg chg="mod modVis">
          <ac:chgData name="Jazz Binding" userId="74e1742e-566f-4d18-bab9-8025d732ef9c" providerId="ADAL" clId="{10D6714E-DDEF-4BEA-8C91-F1750C742C91}" dt="2024-11-20T16:34:12.535" v="13728"/>
          <ac:spMkLst>
            <pc:docMk/>
            <pc:sldMk cId="1897034250" sldId="271"/>
            <ac:spMk id="386" creationId="{2A3DE033-ABF1-04C1-4D5B-3C531582CF56}"/>
          </ac:spMkLst>
        </pc:spChg>
        <pc:spChg chg="mod modVis">
          <ac:chgData name="Jazz Binding" userId="74e1742e-566f-4d18-bab9-8025d732ef9c" providerId="ADAL" clId="{10D6714E-DDEF-4BEA-8C91-F1750C742C91}" dt="2024-11-20T16:34:12.538" v="13730"/>
          <ac:spMkLst>
            <pc:docMk/>
            <pc:sldMk cId="1897034250" sldId="271"/>
            <ac:spMk id="389" creationId="{4E1FADF8-E7BE-9D78-75E8-67E997383417}"/>
          </ac:spMkLst>
        </pc:spChg>
        <pc:spChg chg="mod modVis">
          <ac:chgData name="Jazz Binding" userId="74e1742e-566f-4d18-bab9-8025d732ef9c" providerId="ADAL" clId="{10D6714E-DDEF-4BEA-8C91-F1750C742C91}" dt="2024-11-20T16:34:12.540" v="13732"/>
          <ac:spMkLst>
            <pc:docMk/>
            <pc:sldMk cId="1897034250" sldId="271"/>
            <ac:spMk id="390" creationId="{8E9D0E65-DB5B-2722-222B-2D86EBBBAB40}"/>
          </ac:spMkLst>
        </pc:spChg>
        <pc:spChg chg="mod modVis">
          <ac:chgData name="Jazz Binding" userId="74e1742e-566f-4d18-bab9-8025d732ef9c" providerId="ADAL" clId="{10D6714E-DDEF-4BEA-8C91-F1750C742C91}" dt="2024-11-20T16:34:12.543" v="13734"/>
          <ac:spMkLst>
            <pc:docMk/>
            <pc:sldMk cId="1897034250" sldId="271"/>
            <ac:spMk id="391" creationId="{9D36CA11-77E6-8BBA-0DC3-B20AA4A7E3B1}"/>
          </ac:spMkLst>
        </pc:spChg>
        <pc:spChg chg="mod modVis">
          <ac:chgData name="Jazz Binding" userId="74e1742e-566f-4d18-bab9-8025d732ef9c" providerId="ADAL" clId="{10D6714E-DDEF-4BEA-8C91-F1750C742C91}" dt="2024-11-20T16:34:12.546" v="13736"/>
          <ac:spMkLst>
            <pc:docMk/>
            <pc:sldMk cId="1897034250" sldId="271"/>
            <ac:spMk id="392" creationId="{C4FBE2F4-2016-3974-3B49-F646983B3A96}"/>
          </ac:spMkLst>
        </pc:spChg>
        <pc:spChg chg="mod modVis">
          <ac:chgData name="Jazz Binding" userId="74e1742e-566f-4d18-bab9-8025d732ef9c" providerId="ADAL" clId="{10D6714E-DDEF-4BEA-8C91-F1750C742C91}" dt="2024-11-20T16:34:12.549" v="13738"/>
          <ac:spMkLst>
            <pc:docMk/>
            <pc:sldMk cId="1897034250" sldId="271"/>
            <ac:spMk id="393" creationId="{52AF3401-5CEE-E184-66AE-1C5A71CF60FD}"/>
          </ac:spMkLst>
        </pc:spChg>
        <pc:spChg chg="mod modVis">
          <ac:chgData name="Jazz Binding" userId="74e1742e-566f-4d18-bab9-8025d732ef9c" providerId="ADAL" clId="{10D6714E-DDEF-4BEA-8C91-F1750C742C91}" dt="2024-11-20T16:34:12.551" v="13740"/>
          <ac:spMkLst>
            <pc:docMk/>
            <pc:sldMk cId="1897034250" sldId="271"/>
            <ac:spMk id="394" creationId="{FEAADDF2-2308-CCBD-B930-184B08D3897A}"/>
          </ac:spMkLst>
        </pc:spChg>
        <pc:spChg chg="mod modVis">
          <ac:chgData name="Jazz Binding" userId="74e1742e-566f-4d18-bab9-8025d732ef9c" providerId="ADAL" clId="{10D6714E-DDEF-4BEA-8C91-F1750C742C91}" dt="2024-11-20T16:34:12.555" v="13742"/>
          <ac:spMkLst>
            <pc:docMk/>
            <pc:sldMk cId="1897034250" sldId="271"/>
            <ac:spMk id="395" creationId="{BD4EC775-4A73-302A-8B93-8F8380067F95}"/>
          </ac:spMkLst>
        </pc:spChg>
        <pc:spChg chg="mod modVis">
          <ac:chgData name="Jazz Binding" userId="74e1742e-566f-4d18-bab9-8025d732ef9c" providerId="ADAL" clId="{10D6714E-DDEF-4BEA-8C91-F1750C742C91}" dt="2024-11-20T16:34:12.557" v="13744"/>
          <ac:spMkLst>
            <pc:docMk/>
            <pc:sldMk cId="1897034250" sldId="271"/>
            <ac:spMk id="396" creationId="{58DA289B-2B32-F9A0-FC98-44E952F4C948}"/>
          </ac:spMkLst>
        </pc:spChg>
        <pc:spChg chg="mod modVis">
          <ac:chgData name="Jazz Binding" userId="74e1742e-566f-4d18-bab9-8025d732ef9c" providerId="ADAL" clId="{10D6714E-DDEF-4BEA-8C91-F1750C742C91}" dt="2024-11-20T16:34:12.560" v="13746"/>
          <ac:spMkLst>
            <pc:docMk/>
            <pc:sldMk cId="1897034250" sldId="271"/>
            <ac:spMk id="397" creationId="{AD1C63CB-0F11-CBFC-DFE0-436706475D86}"/>
          </ac:spMkLst>
        </pc:spChg>
        <pc:spChg chg="mod modVis">
          <ac:chgData name="Jazz Binding" userId="74e1742e-566f-4d18-bab9-8025d732ef9c" providerId="ADAL" clId="{10D6714E-DDEF-4BEA-8C91-F1750C742C91}" dt="2024-11-20T16:34:12.562" v="13748"/>
          <ac:spMkLst>
            <pc:docMk/>
            <pc:sldMk cId="1897034250" sldId="271"/>
            <ac:spMk id="398" creationId="{39D0641C-1369-68D1-0CEF-389F0FD09F09}"/>
          </ac:spMkLst>
        </pc:spChg>
        <pc:spChg chg="mod modVis">
          <ac:chgData name="Jazz Binding" userId="74e1742e-566f-4d18-bab9-8025d732ef9c" providerId="ADAL" clId="{10D6714E-DDEF-4BEA-8C91-F1750C742C91}" dt="2024-11-20T16:34:12.565" v="13750"/>
          <ac:spMkLst>
            <pc:docMk/>
            <pc:sldMk cId="1897034250" sldId="271"/>
            <ac:spMk id="399" creationId="{DBB74747-891E-9281-FE39-8DD452A6902C}"/>
          </ac:spMkLst>
        </pc:spChg>
        <pc:spChg chg="mod modVis">
          <ac:chgData name="Jazz Binding" userId="74e1742e-566f-4d18-bab9-8025d732ef9c" providerId="ADAL" clId="{10D6714E-DDEF-4BEA-8C91-F1750C742C91}" dt="2024-11-20T16:34:12.568" v="13752"/>
          <ac:spMkLst>
            <pc:docMk/>
            <pc:sldMk cId="1897034250" sldId="271"/>
            <ac:spMk id="400" creationId="{190519BC-29AF-B9D2-A17D-3D22DEEB4CCC}"/>
          </ac:spMkLst>
        </pc:spChg>
        <pc:spChg chg="mod modVis">
          <ac:chgData name="Jazz Binding" userId="74e1742e-566f-4d18-bab9-8025d732ef9c" providerId="ADAL" clId="{10D6714E-DDEF-4BEA-8C91-F1750C742C91}" dt="2024-11-20T16:34:12.571" v="13754"/>
          <ac:spMkLst>
            <pc:docMk/>
            <pc:sldMk cId="1897034250" sldId="271"/>
            <ac:spMk id="402" creationId="{6273A133-1E93-16DB-F573-C34B5284F1AA}"/>
          </ac:spMkLst>
        </pc:spChg>
        <pc:spChg chg="mod modVis">
          <ac:chgData name="Jazz Binding" userId="74e1742e-566f-4d18-bab9-8025d732ef9c" providerId="ADAL" clId="{10D6714E-DDEF-4BEA-8C91-F1750C742C91}" dt="2024-11-20T16:34:12.574" v="13756"/>
          <ac:spMkLst>
            <pc:docMk/>
            <pc:sldMk cId="1897034250" sldId="271"/>
            <ac:spMk id="403" creationId="{28A76AF9-E977-6C89-03E7-FEF2B3419F09}"/>
          </ac:spMkLst>
        </pc:spChg>
        <pc:spChg chg="mod modVis">
          <ac:chgData name="Jazz Binding" userId="74e1742e-566f-4d18-bab9-8025d732ef9c" providerId="ADAL" clId="{10D6714E-DDEF-4BEA-8C91-F1750C742C91}" dt="2024-11-20T16:34:12.576" v="13758"/>
          <ac:spMkLst>
            <pc:docMk/>
            <pc:sldMk cId="1897034250" sldId="271"/>
            <ac:spMk id="404" creationId="{865527A4-A90A-0573-927F-000788239C55}"/>
          </ac:spMkLst>
        </pc:spChg>
        <pc:spChg chg="mod modVis">
          <ac:chgData name="Jazz Binding" userId="74e1742e-566f-4d18-bab9-8025d732ef9c" providerId="ADAL" clId="{10D6714E-DDEF-4BEA-8C91-F1750C742C91}" dt="2024-11-20T16:34:12.578" v="13760"/>
          <ac:spMkLst>
            <pc:docMk/>
            <pc:sldMk cId="1897034250" sldId="271"/>
            <ac:spMk id="405" creationId="{0AD600E6-AED9-E05F-36DD-6CC6B84BCCF9}"/>
          </ac:spMkLst>
        </pc:spChg>
        <pc:spChg chg="mod modVis">
          <ac:chgData name="Jazz Binding" userId="74e1742e-566f-4d18-bab9-8025d732ef9c" providerId="ADAL" clId="{10D6714E-DDEF-4BEA-8C91-F1750C742C91}" dt="2024-11-20T16:34:12.581" v="13762"/>
          <ac:spMkLst>
            <pc:docMk/>
            <pc:sldMk cId="1897034250" sldId="271"/>
            <ac:spMk id="406" creationId="{247D4DBB-6BE9-366D-B79B-0772D22D7DF5}"/>
          </ac:spMkLst>
        </pc:spChg>
        <pc:spChg chg="mod modVis">
          <ac:chgData name="Jazz Binding" userId="74e1742e-566f-4d18-bab9-8025d732ef9c" providerId="ADAL" clId="{10D6714E-DDEF-4BEA-8C91-F1750C742C91}" dt="2024-11-20T16:34:12.584" v="13764"/>
          <ac:spMkLst>
            <pc:docMk/>
            <pc:sldMk cId="1897034250" sldId="271"/>
            <ac:spMk id="407" creationId="{7AA236EE-D312-69E5-44F1-F8210CFFF4F4}"/>
          </ac:spMkLst>
        </pc:spChg>
        <pc:spChg chg="mod modVis">
          <ac:chgData name="Jazz Binding" userId="74e1742e-566f-4d18-bab9-8025d732ef9c" providerId="ADAL" clId="{10D6714E-DDEF-4BEA-8C91-F1750C742C91}" dt="2024-11-20T16:34:12.587" v="13766"/>
          <ac:spMkLst>
            <pc:docMk/>
            <pc:sldMk cId="1897034250" sldId="271"/>
            <ac:spMk id="408" creationId="{C3D90DA7-A77F-DA4A-AD69-523DA47B0210}"/>
          </ac:spMkLst>
        </pc:spChg>
        <pc:spChg chg="mod modVis">
          <ac:chgData name="Jazz Binding" userId="74e1742e-566f-4d18-bab9-8025d732ef9c" providerId="ADAL" clId="{10D6714E-DDEF-4BEA-8C91-F1750C742C91}" dt="2024-11-20T16:34:12.590" v="13768"/>
          <ac:spMkLst>
            <pc:docMk/>
            <pc:sldMk cId="1897034250" sldId="271"/>
            <ac:spMk id="409" creationId="{92A976CB-3EA7-CBCB-FDF5-A88FFC908DF4}"/>
          </ac:spMkLst>
        </pc:spChg>
        <pc:spChg chg="mod modVis">
          <ac:chgData name="Jazz Binding" userId="74e1742e-566f-4d18-bab9-8025d732ef9c" providerId="ADAL" clId="{10D6714E-DDEF-4BEA-8C91-F1750C742C91}" dt="2024-11-20T16:34:12.592" v="13770"/>
          <ac:spMkLst>
            <pc:docMk/>
            <pc:sldMk cId="1897034250" sldId="271"/>
            <ac:spMk id="410" creationId="{5584D704-6D9A-24F4-BB68-E11E9E31DBE3}"/>
          </ac:spMkLst>
        </pc:spChg>
        <pc:spChg chg="mod modVis">
          <ac:chgData name="Jazz Binding" userId="74e1742e-566f-4d18-bab9-8025d732ef9c" providerId="ADAL" clId="{10D6714E-DDEF-4BEA-8C91-F1750C742C91}" dt="2024-11-20T16:34:12.595" v="13772"/>
          <ac:spMkLst>
            <pc:docMk/>
            <pc:sldMk cId="1897034250" sldId="271"/>
            <ac:spMk id="411" creationId="{2D2A2848-8425-E2AD-7BBC-C7A03F55E6F9}"/>
          </ac:spMkLst>
        </pc:spChg>
        <pc:spChg chg="mod modVis">
          <ac:chgData name="Jazz Binding" userId="74e1742e-566f-4d18-bab9-8025d732ef9c" providerId="ADAL" clId="{10D6714E-DDEF-4BEA-8C91-F1750C742C91}" dt="2024-11-20T16:34:12.597" v="13774"/>
          <ac:spMkLst>
            <pc:docMk/>
            <pc:sldMk cId="1897034250" sldId="271"/>
            <ac:spMk id="412" creationId="{C419EA2F-3A2C-B053-8C07-BD1ADA4769E7}"/>
          </ac:spMkLst>
        </pc:spChg>
        <pc:spChg chg="mod modVis">
          <ac:chgData name="Jazz Binding" userId="74e1742e-566f-4d18-bab9-8025d732ef9c" providerId="ADAL" clId="{10D6714E-DDEF-4BEA-8C91-F1750C742C91}" dt="2024-11-20T16:34:12.600" v="13776"/>
          <ac:spMkLst>
            <pc:docMk/>
            <pc:sldMk cId="1897034250" sldId="271"/>
            <ac:spMk id="413" creationId="{DA198E20-CF71-2D64-2E6C-D231F62E17FD}"/>
          </ac:spMkLst>
        </pc:spChg>
        <pc:spChg chg="mod modVis">
          <ac:chgData name="Jazz Binding" userId="74e1742e-566f-4d18-bab9-8025d732ef9c" providerId="ADAL" clId="{10D6714E-DDEF-4BEA-8C91-F1750C742C91}" dt="2024-11-20T16:34:12.603" v="13778"/>
          <ac:spMkLst>
            <pc:docMk/>
            <pc:sldMk cId="1897034250" sldId="271"/>
            <ac:spMk id="416" creationId="{08FB46CD-8A92-F618-C8E5-E45C32E423EC}"/>
          </ac:spMkLst>
        </pc:spChg>
        <pc:spChg chg="mod modVis">
          <ac:chgData name="Jazz Binding" userId="74e1742e-566f-4d18-bab9-8025d732ef9c" providerId="ADAL" clId="{10D6714E-DDEF-4BEA-8C91-F1750C742C91}" dt="2024-11-20T16:34:12.605" v="13780"/>
          <ac:spMkLst>
            <pc:docMk/>
            <pc:sldMk cId="1897034250" sldId="271"/>
            <ac:spMk id="417" creationId="{69E51141-92D3-B525-51DA-BBF6ED274DB3}"/>
          </ac:spMkLst>
        </pc:spChg>
        <pc:spChg chg="mod modVis">
          <ac:chgData name="Jazz Binding" userId="74e1742e-566f-4d18-bab9-8025d732ef9c" providerId="ADAL" clId="{10D6714E-DDEF-4BEA-8C91-F1750C742C91}" dt="2024-11-20T16:34:12.608" v="13782"/>
          <ac:spMkLst>
            <pc:docMk/>
            <pc:sldMk cId="1897034250" sldId="271"/>
            <ac:spMk id="418" creationId="{85A35E8C-77E3-8187-DF05-5D0C7329AD35}"/>
          </ac:spMkLst>
        </pc:spChg>
        <pc:spChg chg="mod modVis">
          <ac:chgData name="Jazz Binding" userId="74e1742e-566f-4d18-bab9-8025d732ef9c" providerId="ADAL" clId="{10D6714E-DDEF-4BEA-8C91-F1750C742C91}" dt="2024-11-20T16:34:12.611" v="13784"/>
          <ac:spMkLst>
            <pc:docMk/>
            <pc:sldMk cId="1897034250" sldId="271"/>
            <ac:spMk id="419" creationId="{4B932D78-D332-CC60-2E2B-8F0D44FD6A63}"/>
          </ac:spMkLst>
        </pc:spChg>
        <pc:spChg chg="mod modVis">
          <ac:chgData name="Jazz Binding" userId="74e1742e-566f-4d18-bab9-8025d732ef9c" providerId="ADAL" clId="{10D6714E-DDEF-4BEA-8C91-F1750C742C91}" dt="2024-11-20T16:34:12.613" v="13786"/>
          <ac:spMkLst>
            <pc:docMk/>
            <pc:sldMk cId="1897034250" sldId="271"/>
            <ac:spMk id="420" creationId="{81EBB259-37F6-3C7B-895C-EF47FBAAA160}"/>
          </ac:spMkLst>
        </pc:spChg>
        <pc:spChg chg="mod modVis">
          <ac:chgData name="Jazz Binding" userId="74e1742e-566f-4d18-bab9-8025d732ef9c" providerId="ADAL" clId="{10D6714E-DDEF-4BEA-8C91-F1750C742C91}" dt="2024-11-20T16:34:12.617" v="13788"/>
          <ac:spMkLst>
            <pc:docMk/>
            <pc:sldMk cId="1897034250" sldId="271"/>
            <ac:spMk id="421" creationId="{2D58F467-A701-65DF-DCAB-7F34C69DEACB}"/>
          </ac:spMkLst>
        </pc:spChg>
        <pc:spChg chg="mod modVis">
          <ac:chgData name="Jazz Binding" userId="74e1742e-566f-4d18-bab9-8025d732ef9c" providerId="ADAL" clId="{10D6714E-DDEF-4BEA-8C91-F1750C742C91}" dt="2024-11-20T16:34:12.619" v="13790"/>
          <ac:spMkLst>
            <pc:docMk/>
            <pc:sldMk cId="1897034250" sldId="271"/>
            <ac:spMk id="422" creationId="{8ABCBEDA-1107-8827-BE79-EEDD464D9A9C}"/>
          </ac:spMkLst>
        </pc:spChg>
        <pc:spChg chg="mod modVis">
          <ac:chgData name="Jazz Binding" userId="74e1742e-566f-4d18-bab9-8025d732ef9c" providerId="ADAL" clId="{10D6714E-DDEF-4BEA-8C91-F1750C742C91}" dt="2024-11-20T16:34:12.622" v="13792"/>
          <ac:spMkLst>
            <pc:docMk/>
            <pc:sldMk cId="1897034250" sldId="271"/>
            <ac:spMk id="423" creationId="{B9A3FFBA-5AC3-C54D-8513-EB99564C7F42}"/>
          </ac:spMkLst>
        </pc:spChg>
        <pc:spChg chg="mod modVis">
          <ac:chgData name="Jazz Binding" userId="74e1742e-566f-4d18-bab9-8025d732ef9c" providerId="ADAL" clId="{10D6714E-DDEF-4BEA-8C91-F1750C742C91}" dt="2024-11-20T16:34:12.625" v="13794"/>
          <ac:spMkLst>
            <pc:docMk/>
            <pc:sldMk cId="1897034250" sldId="271"/>
            <ac:spMk id="424" creationId="{F7D45E56-7A14-279A-C267-D9B073E9D184}"/>
          </ac:spMkLst>
        </pc:spChg>
        <pc:spChg chg="mod modVis">
          <ac:chgData name="Jazz Binding" userId="74e1742e-566f-4d18-bab9-8025d732ef9c" providerId="ADAL" clId="{10D6714E-DDEF-4BEA-8C91-F1750C742C91}" dt="2024-11-20T16:34:12.627" v="13796"/>
          <ac:spMkLst>
            <pc:docMk/>
            <pc:sldMk cId="1897034250" sldId="271"/>
            <ac:spMk id="425" creationId="{B0F5F359-A8C2-DC1B-0836-CD994D89514F}"/>
          </ac:spMkLst>
        </pc:spChg>
        <pc:spChg chg="mod modVis">
          <ac:chgData name="Jazz Binding" userId="74e1742e-566f-4d18-bab9-8025d732ef9c" providerId="ADAL" clId="{10D6714E-DDEF-4BEA-8C91-F1750C742C91}" dt="2024-11-20T16:34:12.629" v="13798"/>
          <ac:spMkLst>
            <pc:docMk/>
            <pc:sldMk cId="1897034250" sldId="271"/>
            <ac:spMk id="426" creationId="{15156B80-DE9B-CB3E-B83C-ADBE36DD895C}"/>
          </ac:spMkLst>
        </pc:spChg>
        <pc:spChg chg="mod modVis">
          <ac:chgData name="Jazz Binding" userId="74e1742e-566f-4d18-bab9-8025d732ef9c" providerId="ADAL" clId="{10D6714E-DDEF-4BEA-8C91-F1750C742C91}" dt="2024-11-20T16:34:12.632" v="13800"/>
          <ac:spMkLst>
            <pc:docMk/>
            <pc:sldMk cId="1897034250" sldId="271"/>
            <ac:spMk id="427" creationId="{7DF6CB91-2B3A-D628-F223-6F905CE1507A}"/>
          </ac:spMkLst>
        </pc:spChg>
        <pc:spChg chg="mod modVis">
          <ac:chgData name="Jazz Binding" userId="74e1742e-566f-4d18-bab9-8025d732ef9c" providerId="ADAL" clId="{10D6714E-DDEF-4BEA-8C91-F1750C742C91}" dt="2024-11-20T16:34:12.635" v="13802"/>
          <ac:spMkLst>
            <pc:docMk/>
            <pc:sldMk cId="1897034250" sldId="271"/>
            <ac:spMk id="429" creationId="{361A04EF-7269-C5FF-BCFE-25B663782625}"/>
          </ac:spMkLst>
        </pc:spChg>
        <pc:spChg chg="mod modVis">
          <ac:chgData name="Jazz Binding" userId="74e1742e-566f-4d18-bab9-8025d732ef9c" providerId="ADAL" clId="{10D6714E-DDEF-4BEA-8C91-F1750C742C91}" dt="2024-11-20T16:34:12.638" v="13804"/>
          <ac:spMkLst>
            <pc:docMk/>
            <pc:sldMk cId="1897034250" sldId="271"/>
            <ac:spMk id="430" creationId="{64F02966-B065-FE55-81D6-6DDE4C7F0523}"/>
          </ac:spMkLst>
        </pc:spChg>
        <pc:spChg chg="mod modVis">
          <ac:chgData name="Jazz Binding" userId="74e1742e-566f-4d18-bab9-8025d732ef9c" providerId="ADAL" clId="{10D6714E-DDEF-4BEA-8C91-F1750C742C91}" dt="2024-11-20T16:34:12.641" v="13806"/>
          <ac:spMkLst>
            <pc:docMk/>
            <pc:sldMk cId="1897034250" sldId="271"/>
            <ac:spMk id="431" creationId="{07B1532C-993D-E98D-0164-0ACA745EAE9D}"/>
          </ac:spMkLst>
        </pc:spChg>
        <pc:spChg chg="mod modVis">
          <ac:chgData name="Jazz Binding" userId="74e1742e-566f-4d18-bab9-8025d732ef9c" providerId="ADAL" clId="{10D6714E-DDEF-4BEA-8C91-F1750C742C91}" dt="2024-11-20T16:34:12.643" v="13808"/>
          <ac:spMkLst>
            <pc:docMk/>
            <pc:sldMk cId="1897034250" sldId="271"/>
            <ac:spMk id="432" creationId="{E9DF81A2-ED0D-D3EA-B3A4-6D8A41F5D648}"/>
          </ac:spMkLst>
        </pc:spChg>
        <pc:spChg chg="mod modVis">
          <ac:chgData name="Jazz Binding" userId="74e1742e-566f-4d18-bab9-8025d732ef9c" providerId="ADAL" clId="{10D6714E-DDEF-4BEA-8C91-F1750C742C91}" dt="2024-11-20T16:34:12.645" v="13810"/>
          <ac:spMkLst>
            <pc:docMk/>
            <pc:sldMk cId="1897034250" sldId="271"/>
            <ac:spMk id="433" creationId="{4CD12038-9773-A05F-F214-9F5789D016FE}"/>
          </ac:spMkLst>
        </pc:spChg>
        <pc:spChg chg="mod modVis">
          <ac:chgData name="Jazz Binding" userId="74e1742e-566f-4d18-bab9-8025d732ef9c" providerId="ADAL" clId="{10D6714E-DDEF-4BEA-8C91-F1750C742C91}" dt="2024-11-20T16:34:12.648" v="13812"/>
          <ac:spMkLst>
            <pc:docMk/>
            <pc:sldMk cId="1897034250" sldId="271"/>
            <ac:spMk id="434" creationId="{005D5A2A-9CE7-E7A1-C7CD-2ACBF08467EA}"/>
          </ac:spMkLst>
        </pc:spChg>
        <pc:spChg chg="mod modVis">
          <ac:chgData name="Jazz Binding" userId="74e1742e-566f-4d18-bab9-8025d732ef9c" providerId="ADAL" clId="{10D6714E-DDEF-4BEA-8C91-F1750C742C91}" dt="2024-11-20T16:34:12.651" v="13814"/>
          <ac:spMkLst>
            <pc:docMk/>
            <pc:sldMk cId="1897034250" sldId="271"/>
            <ac:spMk id="435" creationId="{9A05620E-3781-0D24-155A-9A759A8DE852}"/>
          </ac:spMkLst>
        </pc:spChg>
        <pc:spChg chg="mod modVis">
          <ac:chgData name="Jazz Binding" userId="74e1742e-566f-4d18-bab9-8025d732ef9c" providerId="ADAL" clId="{10D6714E-DDEF-4BEA-8C91-F1750C742C91}" dt="2024-11-20T16:34:12.654" v="13816"/>
          <ac:spMkLst>
            <pc:docMk/>
            <pc:sldMk cId="1897034250" sldId="271"/>
            <ac:spMk id="436" creationId="{6BB06201-5DD2-65B1-D43A-2268C63B768C}"/>
          </ac:spMkLst>
        </pc:spChg>
        <pc:spChg chg="mod modVis">
          <ac:chgData name="Jazz Binding" userId="74e1742e-566f-4d18-bab9-8025d732ef9c" providerId="ADAL" clId="{10D6714E-DDEF-4BEA-8C91-F1750C742C91}" dt="2024-11-20T16:34:12.657" v="13818"/>
          <ac:spMkLst>
            <pc:docMk/>
            <pc:sldMk cId="1897034250" sldId="271"/>
            <ac:spMk id="437" creationId="{52128414-12E0-909A-A4BC-37C4D8D03587}"/>
          </ac:spMkLst>
        </pc:spChg>
        <pc:spChg chg="mod modVis">
          <ac:chgData name="Jazz Binding" userId="74e1742e-566f-4d18-bab9-8025d732ef9c" providerId="ADAL" clId="{10D6714E-DDEF-4BEA-8C91-F1750C742C91}" dt="2024-11-20T16:34:12.660" v="13820"/>
          <ac:spMkLst>
            <pc:docMk/>
            <pc:sldMk cId="1897034250" sldId="271"/>
            <ac:spMk id="438" creationId="{D9E0833A-7C41-03A3-D36C-A20E851E2891}"/>
          </ac:spMkLst>
        </pc:spChg>
        <pc:spChg chg="mod modVis">
          <ac:chgData name="Jazz Binding" userId="74e1742e-566f-4d18-bab9-8025d732ef9c" providerId="ADAL" clId="{10D6714E-DDEF-4BEA-8C91-F1750C742C91}" dt="2024-11-20T16:34:12.662" v="13822"/>
          <ac:spMkLst>
            <pc:docMk/>
            <pc:sldMk cId="1897034250" sldId="271"/>
            <ac:spMk id="439" creationId="{A14FC04F-EFD6-B512-19D0-B180BCA2C4D0}"/>
          </ac:spMkLst>
        </pc:spChg>
        <pc:spChg chg="mod modVis">
          <ac:chgData name="Jazz Binding" userId="74e1742e-566f-4d18-bab9-8025d732ef9c" providerId="ADAL" clId="{10D6714E-DDEF-4BEA-8C91-F1750C742C91}" dt="2024-11-20T16:34:12.665" v="13824"/>
          <ac:spMkLst>
            <pc:docMk/>
            <pc:sldMk cId="1897034250" sldId="271"/>
            <ac:spMk id="440" creationId="{0EF43736-21CA-CE45-95B7-A97D3979960B}"/>
          </ac:spMkLst>
        </pc:spChg>
        <pc:spChg chg="mod modVis">
          <ac:chgData name="Jazz Binding" userId="74e1742e-566f-4d18-bab9-8025d732ef9c" providerId="ADAL" clId="{10D6714E-DDEF-4BEA-8C91-F1750C742C91}" dt="2024-11-20T16:34:12.668" v="13826"/>
          <ac:spMkLst>
            <pc:docMk/>
            <pc:sldMk cId="1897034250" sldId="271"/>
            <ac:spMk id="443" creationId="{5E1EEA92-8CFB-6700-5EC7-FB6DFA91C4C5}"/>
          </ac:spMkLst>
        </pc:spChg>
        <pc:spChg chg="mod modVis">
          <ac:chgData name="Jazz Binding" userId="74e1742e-566f-4d18-bab9-8025d732ef9c" providerId="ADAL" clId="{10D6714E-DDEF-4BEA-8C91-F1750C742C91}" dt="2024-11-20T16:34:12.671" v="13828"/>
          <ac:spMkLst>
            <pc:docMk/>
            <pc:sldMk cId="1897034250" sldId="271"/>
            <ac:spMk id="444" creationId="{A91893B0-1089-7966-3935-DD8B6AE85699}"/>
          </ac:spMkLst>
        </pc:spChg>
        <pc:spChg chg="mod modVis">
          <ac:chgData name="Jazz Binding" userId="74e1742e-566f-4d18-bab9-8025d732ef9c" providerId="ADAL" clId="{10D6714E-DDEF-4BEA-8C91-F1750C742C91}" dt="2024-11-20T16:34:12.674" v="13830"/>
          <ac:spMkLst>
            <pc:docMk/>
            <pc:sldMk cId="1897034250" sldId="271"/>
            <ac:spMk id="445" creationId="{8691DC6A-A17E-8609-9F45-38D508BC5321}"/>
          </ac:spMkLst>
        </pc:spChg>
        <pc:spChg chg="mod modVis">
          <ac:chgData name="Jazz Binding" userId="74e1742e-566f-4d18-bab9-8025d732ef9c" providerId="ADAL" clId="{10D6714E-DDEF-4BEA-8C91-F1750C742C91}" dt="2024-11-20T16:34:12.676" v="13832"/>
          <ac:spMkLst>
            <pc:docMk/>
            <pc:sldMk cId="1897034250" sldId="271"/>
            <ac:spMk id="446" creationId="{7DACA90F-B95A-7100-1765-B4ABBCA04696}"/>
          </ac:spMkLst>
        </pc:spChg>
        <pc:spChg chg="mod modVis">
          <ac:chgData name="Jazz Binding" userId="74e1742e-566f-4d18-bab9-8025d732ef9c" providerId="ADAL" clId="{10D6714E-DDEF-4BEA-8C91-F1750C742C91}" dt="2024-11-20T16:34:12.679" v="13834"/>
          <ac:spMkLst>
            <pc:docMk/>
            <pc:sldMk cId="1897034250" sldId="271"/>
            <ac:spMk id="447" creationId="{EC2A1F91-3A1F-C9E7-F94B-90ED67604417}"/>
          </ac:spMkLst>
        </pc:spChg>
        <pc:spChg chg="mod modVis">
          <ac:chgData name="Jazz Binding" userId="74e1742e-566f-4d18-bab9-8025d732ef9c" providerId="ADAL" clId="{10D6714E-DDEF-4BEA-8C91-F1750C742C91}" dt="2024-11-20T16:34:12.682" v="13836"/>
          <ac:spMkLst>
            <pc:docMk/>
            <pc:sldMk cId="1897034250" sldId="271"/>
            <ac:spMk id="448" creationId="{D39998C1-12D9-3D53-DA2F-EAEDF5E6451C}"/>
          </ac:spMkLst>
        </pc:spChg>
        <pc:spChg chg="mod modVis">
          <ac:chgData name="Jazz Binding" userId="74e1742e-566f-4d18-bab9-8025d732ef9c" providerId="ADAL" clId="{10D6714E-DDEF-4BEA-8C91-F1750C742C91}" dt="2024-11-20T16:34:12.684" v="13838"/>
          <ac:spMkLst>
            <pc:docMk/>
            <pc:sldMk cId="1897034250" sldId="271"/>
            <ac:spMk id="449" creationId="{1FE85B12-5F24-5A30-B5FE-9625C8EA1C80}"/>
          </ac:spMkLst>
        </pc:spChg>
        <pc:spChg chg="mod modVis">
          <ac:chgData name="Jazz Binding" userId="74e1742e-566f-4d18-bab9-8025d732ef9c" providerId="ADAL" clId="{10D6714E-DDEF-4BEA-8C91-F1750C742C91}" dt="2024-11-20T16:34:12.687" v="13840"/>
          <ac:spMkLst>
            <pc:docMk/>
            <pc:sldMk cId="1897034250" sldId="271"/>
            <ac:spMk id="450" creationId="{D3E4C95C-0D02-734E-83C2-1CE28C2C021F}"/>
          </ac:spMkLst>
        </pc:spChg>
        <pc:spChg chg="mod modVis">
          <ac:chgData name="Jazz Binding" userId="74e1742e-566f-4d18-bab9-8025d732ef9c" providerId="ADAL" clId="{10D6714E-DDEF-4BEA-8C91-F1750C742C91}" dt="2024-11-20T16:34:12.690" v="13842"/>
          <ac:spMkLst>
            <pc:docMk/>
            <pc:sldMk cId="1897034250" sldId="271"/>
            <ac:spMk id="451" creationId="{D30D817B-10BB-317E-F0CE-0ACFFC03B4A6}"/>
          </ac:spMkLst>
        </pc:spChg>
        <pc:spChg chg="mod modVis">
          <ac:chgData name="Jazz Binding" userId="74e1742e-566f-4d18-bab9-8025d732ef9c" providerId="ADAL" clId="{10D6714E-DDEF-4BEA-8C91-F1750C742C91}" dt="2024-11-20T16:34:12.693" v="13844"/>
          <ac:spMkLst>
            <pc:docMk/>
            <pc:sldMk cId="1897034250" sldId="271"/>
            <ac:spMk id="452" creationId="{8F760D55-409E-2D08-6D14-5B5243C81F05}"/>
          </ac:spMkLst>
        </pc:spChg>
        <pc:spChg chg="mod modVis">
          <ac:chgData name="Jazz Binding" userId="74e1742e-566f-4d18-bab9-8025d732ef9c" providerId="ADAL" clId="{10D6714E-DDEF-4BEA-8C91-F1750C742C91}" dt="2024-11-20T16:34:12.695" v="13846"/>
          <ac:spMkLst>
            <pc:docMk/>
            <pc:sldMk cId="1897034250" sldId="271"/>
            <ac:spMk id="453" creationId="{E4A08AC5-C87F-3D7F-15BF-860955109505}"/>
          </ac:spMkLst>
        </pc:spChg>
        <pc:spChg chg="mod modVis">
          <ac:chgData name="Jazz Binding" userId="74e1742e-566f-4d18-bab9-8025d732ef9c" providerId="ADAL" clId="{10D6714E-DDEF-4BEA-8C91-F1750C742C91}" dt="2024-11-20T16:34:12.698" v="13848"/>
          <ac:spMkLst>
            <pc:docMk/>
            <pc:sldMk cId="1897034250" sldId="271"/>
            <ac:spMk id="454" creationId="{2DE188B3-8AA2-68AC-B983-9D26CD070265}"/>
          </ac:spMkLst>
        </pc:spChg>
        <pc:spChg chg="mod modVis">
          <ac:chgData name="Jazz Binding" userId="74e1742e-566f-4d18-bab9-8025d732ef9c" providerId="ADAL" clId="{10D6714E-DDEF-4BEA-8C91-F1750C742C91}" dt="2024-11-20T16:34:12.700" v="13850"/>
          <ac:spMkLst>
            <pc:docMk/>
            <pc:sldMk cId="1897034250" sldId="271"/>
            <ac:spMk id="456" creationId="{0AFB04BA-9F46-1F72-9EF3-A043DF70FE7E}"/>
          </ac:spMkLst>
        </pc:spChg>
        <pc:spChg chg="mod modVis">
          <ac:chgData name="Jazz Binding" userId="74e1742e-566f-4d18-bab9-8025d732ef9c" providerId="ADAL" clId="{10D6714E-DDEF-4BEA-8C91-F1750C742C91}" dt="2024-11-20T16:34:12.704" v="13852"/>
          <ac:spMkLst>
            <pc:docMk/>
            <pc:sldMk cId="1897034250" sldId="271"/>
            <ac:spMk id="457" creationId="{B6A15D4D-1622-772B-A64E-CEF7A8A6E852}"/>
          </ac:spMkLst>
        </pc:spChg>
        <pc:spChg chg="mod modVis">
          <ac:chgData name="Jazz Binding" userId="74e1742e-566f-4d18-bab9-8025d732ef9c" providerId="ADAL" clId="{10D6714E-DDEF-4BEA-8C91-F1750C742C91}" dt="2024-11-20T16:34:12.706" v="13854"/>
          <ac:spMkLst>
            <pc:docMk/>
            <pc:sldMk cId="1897034250" sldId="271"/>
            <ac:spMk id="458" creationId="{253B2BEF-7E3C-7875-5782-DF708BE301C8}"/>
          </ac:spMkLst>
        </pc:spChg>
        <pc:spChg chg="mod modVis">
          <ac:chgData name="Jazz Binding" userId="74e1742e-566f-4d18-bab9-8025d732ef9c" providerId="ADAL" clId="{10D6714E-DDEF-4BEA-8C91-F1750C742C91}" dt="2024-11-20T16:34:12.709" v="13856"/>
          <ac:spMkLst>
            <pc:docMk/>
            <pc:sldMk cId="1897034250" sldId="271"/>
            <ac:spMk id="459" creationId="{0B274BD0-87AD-ABD0-5213-1FE14F081C7A}"/>
          </ac:spMkLst>
        </pc:spChg>
        <pc:spChg chg="mod modVis">
          <ac:chgData name="Jazz Binding" userId="74e1742e-566f-4d18-bab9-8025d732ef9c" providerId="ADAL" clId="{10D6714E-DDEF-4BEA-8C91-F1750C742C91}" dt="2024-11-20T16:34:12.712" v="13858"/>
          <ac:spMkLst>
            <pc:docMk/>
            <pc:sldMk cId="1897034250" sldId="271"/>
            <ac:spMk id="460" creationId="{C10382E8-3B11-6883-AD4C-C61203650F89}"/>
          </ac:spMkLst>
        </pc:spChg>
        <pc:spChg chg="mod modVis">
          <ac:chgData name="Jazz Binding" userId="74e1742e-566f-4d18-bab9-8025d732ef9c" providerId="ADAL" clId="{10D6714E-DDEF-4BEA-8C91-F1750C742C91}" dt="2024-11-20T16:34:12.715" v="13860"/>
          <ac:spMkLst>
            <pc:docMk/>
            <pc:sldMk cId="1897034250" sldId="271"/>
            <ac:spMk id="461" creationId="{93D2BC17-7FA5-6D39-EBA9-2A66DC80FBCE}"/>
          </ac:spMkLst>
        </pc:spChg>
        <pc:spChg chg="mod modVis">
          <ac:chgData name="Jazz Binding" userId="74e1742e-566f-4d18-bab9-8025d732ef9c" providerId="ADAL" clId="{10D6714E-DDEF-4BEA-8C91-F1750C742C91}" dt="2024-11-20T16:34:12.718" v="13862"/>
          <ac:spMkLst>
            <pc:docMk/>
            <pc:sldMk cId="1897034250" sldId="271"/>
            <ac:spMk id="462" creationId="{2FC7A41D-59B2-0B79-B1F1-932B2C5EDDE1}"/>
          </ac:spMkLst>
        </pc:spChg>
        <pc:spChg chg="mod modVis">
          <ac:chgData name="Jazz Binding" userId="74e1742e-566f-4d18-bab9-8025d732ef9c" providerId="ADAL" clId="{10D6714E-DDEF-4BEA-8C91-F1750C742C91}" dt="2024-11-20T16:34:12.721" v="13864"/>
          <ac:spMkLst>
            <pc:docMk/>
            <pc:sldMk cId="1897034250" sldId="271"/>
            <ac:spMk id="463" creationId="{61326B29-0A91-C394-C2D9-FA74910DCE41}"/>
          </ac:spMkLst>
        </pc:spChg>
        <pc:spChg chg="mod modVis">
          <ac:chgData name="Jazz Binding" userId="74e1742e-566f-4d18-bab9-8025d732ef9c" providerId="ADAL" clId="{10D6714E-DDEF-4BEA-8C91-F1750C742C91}" dt="2024-11-20T16:34:12.723" v="13866"/>
          <ac:spMkLst>
            <pc:docMk/>
            <pc:sldMk cId="1897034250" sldId="271"/>
            <ac:spMk id="464" creationId="{9DF3867F-8C98-D4C8-08A5-36BB00AC6F28}"/>
          </ac:spMkLst>
        </pc:spChg>
        <pc:spChg chg="mod modVis">
          <ac:chgData name="Jazz Binding" userId="74e1742e-566f-4d18-bab9-8025d732ef9c" providerId="ADAL" clId="{10D6714E-DDEF-4BEA-8C91-F1750C742C91}" dt="2024-11-20T16:34:12.725" v="13868"/>
          <ac:spMkLst>
            <pc:docMk/>
            <pc:sldMk cId="1897034250" sldId="271"/>
            <ac:spMk id="465" creationId="{661C153C-7000-DF11-B74A-8105BBAD0D71}"/>
          </ac:spMkLst>
        </pc:spChg>
        <pc:spChg chg="mod modVis">
          <ac:chgData name="Jazz Binding" userId="74e1742e-566f-4d18-bab9-8025d732ef9c" providerId="ADAL" clId="{10D6714E-DDEF-4BEA-8C91-F1750C742C91}" dt="2024-11-20T16:34:12.728" v="13870"/>
          <ac:spMkLst>
            <pc:docMk/>
            <pc:sldMk cId="1897034250" sldId="271"/>
            <ac:spMk id="466" creationId="{ACCAB190-18D2-19A5-0098-6E7C6E719C97}"/>
          </ac:spMkLst>
        </pc:spChg>
        <pc:spChg chg="mod modVis">
          <ac:chgData name="Jazz Binding" userId="74e1742e-566f-4d18-bab9-8025d732ef9c" providerId="ADAL" clId="{10D6714E-DDEF-4BEA-8C91-F1750C742C91}" dt="2024-11-20T16:34:12.731" v="13872"/>
          <ac:spMkLst>
            <pc:docMk/>
            <pc:sldMk cId="1897034250" sldId="271"/>
            <ac:spMk id="467" creationId="{0E00A18A-209E-EC1B-320C-482E0B87A445}"/>
          </ac:spMkLst>
        </pc:spChg>
        <pc:spChg chg="mod modVis">
          <ac:chgData name="Jazz Binding" userId="74e1742e-566f-4d18-bab9-8025d732ef9c" providerId="ADAL" clId="{10D6714E-DDEF-4BEA-8C91-F1750C742C91}" dt="2024-11-20T16:34:12.734" v="13874"/>
          <ac:spMkLst>
            <pc:docMk/>
            <pc:sldMk cId="1897034250" sldId="271"/>
            <ac:spMk id="470" creationId="{EA4FD2E7-5D04-D389-FE27-A264BC99B0DC}"/>
          </ac:spMkLst>
        </pc:spChg>
        <pc:spChg chg="mod modVis">
          <ac:chgData name="Jazz Binding" userId="74e1742e-566f-4d18-bab9-8025d732ef9c" providerId="ADAL" clId="{10D6714E-DDEF-4BEA-8C91-F1750C742C91}" dt="2024-11-20T16:34:12.736" v="13876"/>
          <ac:spMkLst>
            <pc:docMk/>
            <pc:sldMk cId="1897034250" sldId="271"/>
            <ac:spMk id="471" creationId="{04E8D97C-6C6F-7882-9228-2C93456A28E8}"/>
          </ac:spMkLst>
        </pc:spChg>
        <pc:spChg chg="mod modVis">
          <ac:chgData name="Jazz Binding" userId="74e1742e-566f-4d18-bab9-8025d732ef9c" providerId="ADAL" clId="{10D6714E-DDEF-4BEA-8C91-F1750C742C91}" dt="2024-11-20T16:34:12.740" v="13878"/>
          <ac:spMkLst>
            <pc:docMk/>
            <pc:sldMk cId="1897034250" sldId="271"/>
            <ac:spMk id="472" creationId="{D4BC2601-C3BA-0AEA-AB36-1C5BED15F896}"/>
          </ac:spMkLst>
        </pc:spChg>
        <pc:spChg chg="mod modVis">
          <ac:chgData name="Jazz Binding" userId="74e1742e-566f-4d18-bab9-8025d732ef9c" providerId="ADAL" clId="{10D6714E-DDEF-4BEA-8C91-F1750C742C91}" dt="2024-11-20T16:34:12.743" v="13880"/>
          <ac:spMkLst>
            <pc:docMk/>
            <pc:sldMk cId="1897034250" sldId="271"/>
            <ac:spMk id="473" creationId="{284747C0-2946-0CA1-9F31-59F275DD40B1}"/>
          </ac:spMkLst>
        </pc:spChg>
        <pc:spChg chg="mod modVis">
          <ac:chgData name="Jazz Binding" userId="74e1742e-566f-4d18-bab9-8025d732ef9c" providerId="ADAL" clId="{10D6714E-DDEF-4BEA-8C91-F1750C742C91}" dt="2024-11-20T16:34:12.745" v="13882"/>
          <ac:spMkLst>
            <pc:docMk/>
            <pc:sldMk cId="1897034250" sldId="271"/>
            <ac:spMk id="474" creationId="{B3020419-53B6-2BF3-2FF5-56897657FE54}"/>
          </ac:spMkLst>
        </pc:spChg>
        <pc:spChg chg="mod modVis">
          <ac:chgData name="Jazz Binding" userId="74e1742e-566f-4d18-bab9-8025d732ef9c" providerId="ADAL" clId="{10D6714E-DDEF-4BEA-8C91-F1750C742C91}" dt="2024-11-20T16:34:12.748" v="13884"/>
          <ac:spMkLst>
            <pc:docMk/>
            <pc:sldMk cId="1897034250" sldId="271"/>
            <ac:spMk id="475" creationId="{7FE3D8E4-0D2A-07CA-A5A1-03B87A1C1A36}"/>
          </ac:spMkLst>
        </pc:spChg>
        <pc:spChg chg="mod modVis">
          <ac:chgData name="Jazz Binding" userId="74e1742e-566f-4d18-bab9-8025d732ef9c" providerId="ADAL" clId="{10D6714E-DDEF-4BEA-8C91-F1750C742C91}" dt="2024-11-20T16:34:12.750" v="13886"/>
          <ac:spMkLst>
            <pc:docMk/>
            <pc:sldMk cId="1897034250" sldId="271"/>
            <ac:spMk id="476" creationId="{13294EAA-9DAC-FDF6-8405-28D4D26632FB}"/>
          </ac:spMkLst>
        </pc:spChg>
        <pc:spChg chg="mod modVis">
          <ac:chgData name="Jazz Binding" userId="74e1742e-566f-4d18-bab9-8025d732ef9c" providerId="ADAL" clId="{10D6714E-DDEF-4BEA-8C91-F1750C742C91}" dt="2024-11-20T16:34:12.753" v="13888"/>
          <ac:spMkLst>
            <pc:docMk/>
            <pc:sldMk cId="1897034250" sldId="271"/>
            <ac:spMk id="477" creationId="{688741BD-9389-AE6A-3DA7-EEC124539003}"/>
          </ac:spMkLst>
        </pc:spChg>
        <pc:spChg chg="mod modVis">
          <ac:chgData name="Jazz Binding" userId="74e1742e-566f-4d18-bab9-8025d732ef9c" providerId="ADAL" clId="{10D6714E-DDEF-4BEA-8C91-F1750C742C91}" dt="2024-11-20T16:34:12.756" v="13890"/>
          <ac:spMkLst>
            <pc:docMk/>
            <pc:sldMk cId="1897034250" sldId="271"/>
            <ac:spMk id="478" creationId="{8EB631C0-B0C9-0FD4-9D5C-477290ECE5BD}"/>
          </ac:spMkLst>
        </pc:spChg>
        <pc:spChg chg="mod modVis">
          <ac:chgData name="Jazz Binding" userId="74e1742e-566f-4d18-bab9-8025d732ef9c" providerId="ADAL" clId="{10D6714E-DDEF-4BEA-8C91-F1750C742C91}" dt="2024-11-20T16:34:12.759" v="13892"/>
          <ac:spMkLst>
            <pc:docMk/>
            <pc:sldMk cId="1897034250" sldId="271"/>
            <ac:spMk id="479" creationId="{2D89EF41-D0BF-7E43-CD89-449D889D9EC0}"/>
          </ac:spMkLst>
        </pc:spChg>
        <pc:spChg chg="mod modVis">
          <ac:chgData name="Jazz Binding" userId="74e1742e-566f-4d18-bab9-8025d732ef9c" providerId="ADAL" clId="{10D6714E-DDEF-4BEA-8C91-F1750C742C91}" dt="2024-11-20T16:34:12.762" v="13894"/>
          <ac:spMkLst>
            <pc:docMk/>
            <pc:sldMk cId="1897034250" sldId="271"/>
            <ac:spMk id="480" creationId="{8E41091D-68A5-B9E8-28F9-4F5AB61476CC}"/>
          </ac:spMkLst>
        </pc:spChg>
        <pc:spChg chg="mod modVis">
          <ac:chgData name="Jazz Binding" userId="74e1742e-566f-4d18-bab9-8025d732ef9c" providerId="ADAL" clId="{10D6714E-DDEF-4BEA-8C91-F1750C742C91}" dt="2024-11-20T16:34:12.765" v="13896"/>
          <ac:spMkLst>
            <pc:docMk/>
            <pc:sldMk cId="1897034250" sldId="271"/>
            <ac:spMk id="481" creationId="{5C65E224-AF75-C875-9FE4-D149FDA55033}"/>
          </ac:spMkLst>
        </pc:spChg>
        <pc:spChg chg="mod modVis">
          <ac:chgData name="Jazz Binding" userId="74e1742e-566f-4d18-bab9-8025d732ef9c" providerId="ADAL" clId="{10D6714E-DDEF-4BEA-8C91-F1750C742C91}" dt="2024-11-20T16:34:12.767" v="13898"/>
          <ac:spMkLst>
            <pc:docMk/>
            <pc:sldMk cId="1897034250" sldId="271"/>
            <ac:spMk id="483" creationId="{C53F044D-184C-B64B-1F8C-7D12025387F4}"/>
          </ac:spMkLst>
        </pc:spChg>
        <pc:spChg chg="mod modVis">
          <ac:chgData name="Jazz Binding" userId="74e1742e-566f-4d18-bab9-8025d732ef9c" providerId="ADAL" clId="{10D6714E-DDEF-4BEA-8C91-F1750C742C91}" dt="2024-11-20T16:34:12.770" v="13900"/>
          <ac:spMkLst>
            <pc:docMk/>
            <pc:sldMk cId="1897034250" sldId="271"/>
            <ac:spMk id="484" creationId="{C7315BD7-3B17-B094-3B62-598A87568329}"/>
          </ac:spMkLst>
        </pc:spChg>
        <pc:spChg chg="mod modVis">
          <ac:chgData name="Jazz Binding" userId="74e1742e-566f-4d18-bab9-8025d732ef9c" providerId="ADAL" clId="{10D6714E-DDEF-4BEA-8C91-F1750C742C91}" dt="2024-11-20T16:34:12.772" v="13902"/>
          <ac:spMkLst>
            <pc:docMk/>
            <pc:sldMk cId="1897034250" sldId="271"/>
            <ac:spMk id="485" creationId="{97D4A3F4-62DA-C3A1-670F-CA59F7BD2095}"/>
          </ac:spMkLst>
        </pc:spChg>
        <pc:spChg chg="mod modVis">
          <ac:chgData name="Jazz Binding" userId="74e1742e-566f-4d18-bab9-8025d732ef9c" providerId="ADAL" clId="{10D6714E-DDEF-4BEA-8C91-F1750C742C91}" dt="2024-11-20T16:34:12.775" v="13904"/>
          <ac:spMkLst>
            <pc:docMk/>
            <pc:sldMk cId="1897034250" sldId="271"/>
            <ac:spMk id="486" creationId="{75EF3CB6-88A9-14F1-61BB-80564AB9DBBA}"/>
          </ac:spMkLst>
        </pc:spChg>
        <pc:spChg chg="mod modVis">
          <ac:chgData name="Jazz Binding" userId="74e1742e-566f-4d18-bab9-8025d732ef9c" providerId="ADAL" clId="{10D6714E-DDEF-4BEA-8C91-F1750C742C91}" dt="2024-11-20T16:34:12.778" v="13906"/>
          <ac:spMkLst>
            <pc:docMk/>
            <pc:sldMk cId="1897034250" sldId="271"/>
            <ac:spMk id="487" creationId="{5EF75934-47B9-DFD2-B6D9-A2177C3DAEBD}"/>
          </ac:spMkLst>
        </pc:spChg>
        <pc:spChg chg="mod modVis">
          <ac:chgData name="Jazz Binding" userId="74e1742e-566f-4d18-bab9-8025d732ef9c" providerId="ADAL" clId="{10D6714E-DDEF-4BEA-8C91-F1750C742C91}" dt="2024-11-20T16:34:12.781" v="13908"/>
          <ac:spMkLst>
            <pc:docMk/>
            <pc:sldMk cId="1897034250" sldId="271"/>
            <ac:spMk id="488" creationId="{6132D382-D786-951B-F402-E604F84AA815}"/>
          </ac:spMkLst>
        </pc:spChg>
        <pc:spChg chg="mod modVis">
          <ac:chgData name="Jazz Binding" userId="74e1742e-566f-4d18-bab9-8025d732ef9c" providerId="ADAL" clId="{10D6714E-DDEF-4BEA-8C91-F1750C742C91}" dt="2024-11-20T16:34:12.783" v="13910"/>
          <ac:spMkLst>
            <pc:docMk/>
            <pc:sldMk cId="1897034250" sldId="271"/>
            <ac:spMk id="489" creationId="{DA778811-B833-BEED-E919-BB8377F3A698}"/>
          </ac:spMkLst>
        </pc:spChg>
        <pc:spChg chg="mod modVis">
          <ac:chgData name="Jazz Binding" userId="74e1742e-566f-4d18-bab9-8025d732ef9c" providerId="ADAL" clId="{10D6714E-DDEF-4BEA-8C91-F1750C742C91}" dt="2024-11-20T16:34:12.785" v="13912"/>
          <ac:spMkLst>
            <pc:docMk/>
            <pc:sldMk cId="1897034250" sldId="271"/>
            <ac:spMk id="490" creationId="{EEEB81BC-9F57-4853-7105-A67A7B860812}"/>
          </ac:spMkLst>
        </pc:spChg>
        <pc:spChg chg="mod modVis">
          <ac:chgData name="Jazz Binding" userId="74e1742e-566f-4d18-bab9-8025d732ef9c" providerId="ADAL" clId="{10D6714E-DDEF-4BEA-8C91-F1750C742C91}" dt="2024-11-20T16:34:12.788" v="13914"/>
          <ac:spMkLst>
            <pc:docMk/>
            <pc:sldMk cId="1897034250" sldId="271"/>
            <ac:spMk id="491" creationId="{38C4364C-F9A8-B3BF-F565-D32FF9E29CC4}"/>
          </ac:spMkLst>
        </pc:spChg>
        <pc:spChg chg="mod modVis">
          <ac:chgData name="Jazz Binding" userId="74e1742e-566f-4d18-bab9-8025d732ef9c" providerId="ADAL" clId="{10D6714E-DDEF-4BEA-8C91-F1750C742C91}" dt="2024-11-20T16:34:12.791" v="13916"/>
          <ac:spMkLst>
            <pc:docMk/>
            <pc:sldMk cId="1897034250" sldId="271"/>
            <ac:spMk id="492" creationId="{D5FA0320-D542-A3D2-E2C0-E18F34FCC0FE}"/>
          </ac:spMkLst>
        </pc:spChg>
        <pc:spChg chg="mod modVis">
          <ac:chgData name="Jazz Binding" userId="74e1742e-566f-4d18-bab9-8025d732ef9c" providerId="ADAL" clId="{10D6714E-DDEF-4BEA-8C91-F1750C742C91}" dt="2024-11-20T16:34:12.793" v="13918"/>
          <ac:spMkLst>
            <pc:docMk/>
            <pc:sldMk cId="1897034250" sldId="271"/>
            <ac:spMk id="493" creationId="{DEA04CEF-BB5A-ECAE-BED9-30F1958E9B63}"/>
          </ac:spMkLst>
        </pc:spChg>
        <pc:spChg chg="mod modVis">
          <ac:chgData name="Jazz Binding" userId="74e1742e-566f-4d18-bab9-8025d732ef9c" providerId="ADAL" clId="{10D6714E-DDEF-4BEA-8C91-F1750C742C91}" dt="2024-11-20T16:34:12.796" v="13920"/>
          <ac:spMkLst>
            <pc:docMk/>
            <pc:sldMk cId="1897034250" sldId="271"/>
            <ac:spMk id="494" creationId="{91F6BF5C-5555-08F5-0CD0-C4EFED65BADE}"/>
          </ac:spMkLst>
        </pc:spChg>
        <pc:spChg chg="mod modVis">
          <ac:chgData name="Jazz Binding" userId="74e1742e-566f-4d18-bab9-8025d732ef9c" providerId="ADAL" clId="{10D6714E-DDEF-4BEA-8C91-F1750C742C91}" dt="2024-11-20T16:34:12.799" v="13922"/>
          <ac:spMkLst>
            <pc:docMk/>
            <pc:sldMk cId="1897034250" sldId="271"/>
            <ac:spMk id="497" creationId="{46F57D1A-84B8-8629-357D-ECA554886726}"/>
          </ac:spMkLst>
        </pc:spChg>
        <pc:spChg chg="mod modVis">
          <ac:chgData name="Jazz Binding" userId="74e1742e-566f-4d18-bab9-8025d732ef9c" providerId="ADAL" clId="{10D6714E-DDEF-4BEA-8C91-F1750C742C91}" dt="2024-11-20T16:34:12.802" v="13924"/>
          <ac:spMkLst>
            <pc:docMk/>
            <pc:sldMk cId="1897034250" sldId="271"/>
            <ac:spMk id="498" creationId="{0D852259-4225-4120-F03C-CAF6DBAE78C5}"/>
          </ac:spMkLst>
        </pc:spChg>
        <pc:spChg chg="mod modVis">
          <ac:chgData name="Jazz Binding" userId="74e1742e-566f-4d18-bab9-8025d732ef9c" providerId="ADAL" clId="{10D6714E-DDEF-4BEA-8C91-F1750C742C91}" dt="2024-11-20T16:34:12.804" v="13926"/>
          <ac:spMkLst>
            <pc:docMk/>
            <pc:sldMk cId="1897034250" sldId="271"/>
            <ac:spMk id="499" creationId="{07E49610-1235-6685-8FF5-E1E23AAF0A9B}"/>
          </ac:spMkLst>
        </pc:spChg>
        <pc:spChg chg="mod modVis">
          <ac:chgData name="Jazz Binding" userId="74e1742e-566f-4d18-bab9-8025d732ef9c" providerId="ADAL" clId="{10D6714E-DDEF-4BEA-8C91-F1750C742C91}" dt="2024-11-20T16:34:12.807" v="13928"/>
          <ac:spMkLst>
            <pc:docMk/>
            <pc:sldMk cId="1897034250" sldId="271"/>
            <ac:spMk id="500" creationId="{6F811940-0F10-D08F-5104-3B9A545643CC}"/>
          </ac:spMkLst>
        </pc:spChg>
        <pc:spChg chg="mod modVis">
          <ac:chgData name="Jazz Binding" userId="74e1742e-566f-4d18-bab9-8025d732ef9c" providerId="ADAL" clId="{10D6714E-DDEF-4BEA-8C91-F1750C742C91}" dt="2024-11-20T16:34:12.810" v="13930"/>
          <ac:spMkLst>
            <pc:docMk/>
            <pc:sldMk cId="1897034250" sldId="271"/>
            <ac:spMk id="501" creationId="{9A68D745-1A23-E4A4-8F1A-2FC03F34CD3F}"/>
          </ac:spMkLst>
        </pc:spChg>
        <pc:spChg chg="mod modVis">
          <ac:chgData name="Jazz Binding" userId="74e1742e-566f-4d18-bab9-8025d732ef9c" providerId="ADAL" clId="{10D6714E-DDEF-4BEA-8C91-F1750C742C91}" dt="2024-11-20T16:34:12.813" v="13932"/>
          <ac:spMkLst>
            <pc:docMk/>
            <pc:sldMk cId="1897034250" sldId="271"/>
            <ac:spMk id="502" creationId="{33F7AEDD-E524-59C5-3C0B-2788776EB092}"/>
          </ac:spMkLst>
        </pc:spChg>
        <pc:spChg chg="mod modVis">
          <ac:chgData name="Jazz Binding" userId="74e1742e-566f-4d18-bab9-8025d732ef9c" providerId="ADAL" clId="{10D6714E-DDEF-4BEA-8C91-F1750C742C91}" dt="2024-11-20T16:34:12.815" v="13934"/>
          <ac:spMkLst>
            <pc:docMk/>
            <pc:sldMk cId="1897034250" sldId="271"/>
            <ac:spMk id="503" creationId="{262DD13E-3393-406A-48A9-40E9A5B8B176}"/>
          </ac:spMkLst>
        </pc:spChg>
        <pc:spChg chg="mod modVis">
          <ac:chgData name="Jazz Binding" userId="74e1742e-566f-4d18-bab9-8025d732ef9c" providerId="ADAL" clId="{10D6714E-DDEF-4BEA-8C91-F1750C742C91}" dt="2024-11-20T16:34:12.817" v="13936"/>
          <ac:spMkLst>
            <pc:docMk/>
            <pc:sldMk cId="1897034250" sldId="271"/>
            <ac:spMk id="504" creationId="{FAE3CAD5-200F-00AD-95BA-A984BDFEF0A4}"/>
          </ac:spMkLst>
        </pc:spChg>
        <pc:spChg chg="mod modVis">
          <ac:chgData name="Jazz Binding" userId="74e1742e-566f-4d18-bab9-8025d732ef9c" providerId="ADAL" clId="{10D6714E-DDEF-4BEA-8C91-F1750C742C91}" dt="2024-11-20T16:34:12.820" v="13938"/>
          <ac:spMkLst>
            <pc:docMk/>
            <pc:sldMk cId="1897034250" sldId="271"/>
            <ac:spMk id="505" creationId="{EDC30648-9F0C-129A-380B-2EA0CC9BF017}"/>
          </ac:spMkLst>
        </pc:spChg>
        <pc:spChg chg="mod modVis">
          <ac:chgData name="Jazz Binding" userId="74e1742e-566f-4d18-bab9-8025d732ef9c" providerId="ADAL" clId="{10D6714E-DDEF-4BEA-8C91-F1750C742C91}" dt="2024-11-20T16:34:12.823" v="13940"/>
          <ac:spMkLst>
            <pc:docMk/>
            <pc:sldMk cId="1897034250" sldId="271"/>
            <ac:spMk id="506" creationId="{71CCA9EE-7CDF-573B-078B-8909BACC9D0D}"/>
          </ac:spMkLst>
        </pc:spChg>
        <pc:spChg chg="mod modVis">
          <ac:chgData name="Jazz Binding" userId="74e1742e-566f-4d18-bab9-8025d732ef9c" providerId="ADAL" clId="{10D6714E-DDEF-4BEA-8C91-F1750C742C91}" dt="2024-11-20T16:34:12.826" v="13942"/>
          <ac:spMkLst>
            <pc:docMk/>
            <pc:sldMk cId="1897034250" sldId="271"/>
            <ac:spMk id="507" creationId="{CDBC57F4-EDBE-8570-6F17-5EC41FDB5166}"/>
          </ac:spMkLst>
        </pc:spChg>
        <pc:spChg chg="mod modVis">
          <ac:chgData name="Jazz Binding" userId="74e1742e-566f-4d18-bab9-8025d732ef9c" providerId="ADAL" clId="{10D6714E-DDEF-4BEA-8C91-F1750C742C91}" dt="2024-11-20T16:34:12.829" v="13944"/>
          <ac:spMkLst>
            <pc:docMk/>
            <pc:sldMk cId="1897034250" sldId="271"/>
            <ac:spMk id="508" creationId="{EE69E60A-E419-4A4A-813D-84456CEC26DC}"/>
          </ac:spMkLst>
        </pc:spChg>
        <pc:spChg chg="mod modVis">
          <ac:chgData name="Jazz Binding" userId="74e1742e-566f-4d18-bab9-8025d732ef9c" providerId="ADAL" clId="{10D6714E-DDEF-4BEA-8C91-F1750C742C91}" dt="2024-11-20T16:34:12.831" v="13946"/>
          <ac:spMkLst>
            <pc:docMk/>
            <pc:sldMk cId="1897034250" sldId="271"/>
            <ac:spMk id="510" creationId="{D948B68E-FFB8-2A3A-1A94-D7C5D5664AAD}"/>
          </ac:spMkLst>
        </pc:spChg>
        <pc:spChg chg="mod modVis">
          <ac:chgData name="Jazz Binding" userId="74e1742e-566f-4d18-bab9-8025d732ef9c" providerId="ADAL" clId="{10D6714E-DDEF-4BEA-8C91-F1750C742C91}" dt="2024-11-20T16:34:12.834" v="13948"/>
          <ac:spMkLst>
            <pc:docMk/>
            <pc:sldMk cId="1897034250" sldId="271"/>
            <ac:spMk id="511" creationId="{77C5007A-FBF2-48ED-D066-63B034E9DFE1}"/>
          </ac:spMkLst>
        </pc:spChg>
        <pc:spChg chg="mod modVis">
          <ac:chgData name="Jazz Binding" userId="74e1742e-566f-4d18-bab9-8025d732ef9c" providerId="ADAL" clId="{10D6714E-DDEF-4BEA-8C91-F1750C742C91}" dt="2024-11-20T16:34:12.836" v="13950"/>
          <ac:spMkLst>
            <pc:docMk/>
            <pc:sldMk cId="1897034250" sldId="271"/>
            <ac:spMk id="512" creationId="{44C8B168-A553-C215-305D-5CBF3682C691}"/>
          </ac:spMkLst>
        </pc:spChg>
        <pc:spChg chg="mod modVis">
          <ac:chgData name="Jazz Binding" userId="74e1742e-566f-4d18-bab9-8025d732ef9c" providerId="ADAL" clId="{10D6714E-DDEF-4BEA-8C91-F1750C742C91}" dt="2024-11-20T16:34:12.839" v="13952"/>
          <ac:spMkLst>
            <pc:docMk/>
            <pc:sldMk cId="1897034250" sldId="271"/>
            <ac:spMk id="513" creationId="{23C67C63-160B-ECD8-458F-965AE13A6930}"/>
          </ac:spMkLst>
        </pc:spChg>
        <pc:spChg chg="mod modVis">
          <ac:chgData name="Jazz Binding" userId="74e1742e-566f-4d18-bab9-8025d732ef9c" providerId="ADAL" clId="{10D6714E-DDEF-4BEA-8C91-F1750C742C91}" dt="2024-11-20T16:34:12.842" v="13954"/>
          <ac:spMkLst>
            <pc:docMk/>
            <pc:sldMk cId="1897034250" sldId="271"/>
            <ac:spMk id="514" creationId="{53D87CC1-FE59-60CC-BC1B-86ADB880E3C2}"/>
          </ac:spMkLst>
        </pc:spChg>
        <pc:spChg chg="mod modVis">
          <ac:chgData name="Jazz Binding" userId="74e1742e-566f-4d18-bab9-8025d732ef9c" providerId="ADAL" clId="{10D6714E-DDEF-4BEA-8C91-F1750C742C91}" dt="2024-11-20T16:34:12.844" v="13956"/>
          <ac:spMkLst>
            <pc:docMk/>
            <pc:sldMk cId="1897034250" sldId="271"/>
            <ac:spMk id="515" creationId="{B4E37C6A-CF09-F2D9-84AF-7C625BE10E97}"/>
          </ac:spMkLst>
        </pc:spChg>
        <pc:spChg chg="mod modVis">
          <ac:chgData name="Jazz Binding" userId="74e1742e-566f-4d18-bab9-8025d732ef9c" providerId="ADAL" clId="{10D6714E-DDEF-4BEA-8C91-F1750C742C91}" dt="2024-11-20T16:34:12.847" v="13958"/>
          <ac:spMkLst>
            <pc:docMk/>
            <pc:sldMk cId="1897034250" sldId="271"/>
            <ac:spMk id="516" creationId="{73C77516-90C9-5EDF-6502-8CB8F487C4F4}"/>
          </ac:spMkLst>
        </pc:spChg>
        <pc:spChg chg="mod modVis">
          <ac:chgData name="Jazz Binding" userId="74e1742e-566f-4d18-bab9-8025d732ef9c" providerId="ADAL" clId="{10D6714E-DDEF-4BEA-8C91-F1750C742C91}" dt="2024-11-20T16:34:12.850" v="13960"/>
          <ac:spMkLst>
            <pc:docMk/>
            <pc:sldMk cId="1897034250" sldId="271"/>
            <ac:spMk id="517" creationId="{05FC040F-5304-A838-6A58-DFF25F509E22}"/>
          </ac:spMkLst>
        </pc:spChg>
        <pc:spChg chg="mod modVis">
          <ac:chgData name="Jazz Binding" userId="74e1742e-566f-4d18-bab9-8025d732ef9c" providerId="ADAL" clId="{10D6714E-DDEF-4BEA-8C91-F1750C742C91}" dt="2024-11-20T16:34:12.853" v="13962"/>
          <ac:spMkLst>
            <pc:docMk/>
            <pc:sldMk cId="1897034250" sldId="271"/>
            <ac:spMk id="518" creationId="{6F1B547A-B199-1C3B-107F-3777327F37CC}"/>
          </ac:spMkLst>
        </pc:spChg>
        <pc:spChg chg="mod modVis">
          <ac:chgData name="Jazz Binding" userId="74e1742e-566f-4d18-bab9-8025d732ef9c" providerId="ADAL" clId="{10D6714E-DDEF-4BEA-8C91-F1750C742C91}" dt="2024-11-20T16:34:12.855" v="13964"/>
          <ac:spMkLst>
            <pc:docMk/>
            <pc:sldMk cId="1897034250" sldId="271"/>
            <ac:spMk id="519" creationId="{B8C96F92-05EA-6719-87E8-60FE20083D94}"/>
          </ac:spMkLst>
        </pc:spChg>
        <pc:spChg chg="mod modVis">
          <ac:chgData name="Jazz Binding" userId="74e1742e-566f-4d18-bab9-8025d732ef9c" providerId="ADAL" clId="{10D6714E-DDEF-4BEA-8C91-F1750C742C91}" dt="2024-11-20T16:34:12.858" v="13966"/>
          <ac:spMkLst>
            <pc:docMk/>
            <pc:sldMk cId="1897034250" sldId="271"/>
            <ac:spMk id="520" creationId="{26A9E24B-7B9B-00FB-C006-A2BF672C74A0}"/>
          </ac:spMkLst>
        </pc:spChg>
        <pc:spChg chg="mod modVis">
          <ac:chgData name="Jazz Binding" userId="74e1742e-566f-4d18-bab9-8025d732ef9c" providerId="ADAL" clId="{10D6714E-DDEF-4BEA-8C91-F1750C742C91}" dt="2024-11-20T16:34:12.860" v="13968"/>
          <ac:spMkLst>
            <pc:docMk/>
            <pc:sldMk cId="1897034250" sldId="271"/>
            <ac:spMk id="521" creationId="{4A065D0C-E9A7-1DF0-7CB6-C9B17662B564}"/>
          </ac:spMkLst>
        </pc:spChg>
        <pc:spChg chg="mod modVis">
          <ac:chgData name="Jazz Binding" userId="74e1742e-566f-4d18-bab9-8025d732ef9c" providerId="ADAL" clId="{10D6714E-DDEF-4BEA-8C91-F1750C742C91}" dt="2024-11-20T16:34:12.863" v="13970"/>
          <ac:spMkLst>
            <pc:docMk/>
            <pc:sldMk cId="1897034250" sldId="271"/>
            <ac:spMk id="524" creationId="{01910CE6-898C-5649-7625-918C5ACC4C08}"/>
          </ac:spMkLst>
        </pc:spChg>
        <pc:spChg chg="mod modVis">
          <ac:chgData name="Jazz Binding" userId="74e1742e-566f-4d18-bab9-8025d732ef9c" providerId="ADAL" clId="{10D6714E-DDEF-4BEA-8C91-F1750C742C91}" dt="2024-11-20T16:34:12.866" v="13972"/>
          <ac:spMkLst>
            <pc:docMk/>
            <pc:sldMk cId="1897034250" sldId="271"/>
            <ac:spMk id="525" creationId="{B4B65CBF-4BC7-B174-5F6E-9ED3E8EA6B17}"/>
          </ac:spMkLst>
        </pc:spChg>
        <pc:spChg chg="mod modVis">
          <ac:chgData name="Jazz Binding" userId="74e1742e-566f-4d18-bab9-8025d732ef9c" providerId="ADAL" clId="{10D6714E-DDEF-4BEA-8C91-F1750C742C91}" dt="2024-11-20T16:34:12.869" v="13974"/>
          <ac:spMkLst>
            <pc:docMk/>
            <pc:sldMk cId="1897034250" sldId="271"/>
            <ac:spMk id="526" creationId="{774DC182-DD1E-5228-4D98-75CEBFACE560}"/>
          </ac:spMkLst>
        </pc:spChg>
        <pc:spChg chg="mod modVis">
          <ac:chgData name="Jazz Binding" userId="74e1742e-566f-4d18-bab9-8025d732ef9c" providerId="ADAL" clId="{10D6714E-DDEF-4BEA-8C91-F1750C742C91}" dt="2024-11-20T16:34:12.872" v="13976"/>
          <ac:spMkLst>
            <pc:docMk/>
            <pc:sldMk cId="1897034250" sldId="271"/>
            <ac:spMk id="527" creationId="{D94CEB22-47FF-D50C-AEB5-FC52373A0092}"/>
          </ac:spMkLst>
        </pc:spChg>
        <pc:spChg chg="mod modVis">
          <ac:chgData name="Jazz Binding" userId="74e1742e-566f-4d18-bab9-8025d732ef9c" providerId="ADAL" clId="{10D6714E-DDEF-4BEA-8C91-F1750C742C91}" dt="2024-11-20T16:34:12.875" v="13978"/>
          <ac:spMkLst>
            <pc:docMk/>
            <pc:sldMk cId="1897034250" sldId="271"/>
            <ac:spMk id="528" creationId="{80FDD3F3-0B4A-CF26-3297-D7C6FA07642D}"/>
          </ac:spMkLst>
        </pc:spChg>
        <pc:spChg chg="mod modVis">
          <ac:chgData name="Jazz Binding" userId="74e1742e-566f-4d18-bab9-8025d732ef9c" providerId="ADAL" clId="{10D6714E-DDEF-4BEA-8C91-F1750C742C91}" dt="2024-11-20T16:34:12.877" v="13980"/>
          <ac:spMkLst>
            <pc:docMk/>
            <pc:sldMk cId="1897034250" sldId="271"/>
            <ac:spMk id="529" creationId="{5077BD5A-80EA-D1A8-3835-0D90EE7D2BE4}"/>
          </ac:spMkLst>
        </pc:spChg>
        <pc:spChg chg="mod modVis">
          <ac:chgData name="Jazz Binding" userId="74e1742e-566f-4d18-bab9-8025d732ef9c" providerId="ADAL" clId="{10D6714E-DDEF-4BEA-8C91-F1750C742C91}" dt="2024-11-20T16:34:12.880" v="13982"/>
          <ac:spMkLst>
            <pc:docMk/>
            <pc:sldMk cId="1897034250" sldId="271"/>
            <ac:spMk id="530" creationId="{73381E4D-4BF1-C68F-2255-2B0BB5010580}"/>
          </ac:spMkLst>
        </pc:spChg>
        <pc:spChg chg="mod modVis">
          <ac:chgData name="Jazz Binding" userId="74e1742e-566f-4d18-bab9-8025d732ef9c" providerId="ADAL" clId="{10D6714E-DDEF-4BEA-8C91-F1750C742C91}" dt="2024-11-20T16:34:12.882" v="13984"/>
          <ac:spMkLst>
            <pc:docMk/>
            <pc:sldMk cId="1897034250" sldId="271"/>
            <ac:spMk id="531" creationId="{4C2CF241-8ACC-EEBB-9D60-B1810B300A08}"/>
          </ac:spMkLst>
        </pc:spChg>
        <pc:spChg chg="mod modVis">
          <ac:chgData name="Jazz Binding" userId="74e1742e-566f-4d18-bab9-8025d732ef9c" providerId="ADAL" clId="{10D6714E-DDEF-4BEA-8C91-F1750C742C91}" dt="2024-11-20T16:34:12.886" v="13986"/>
          <ac:spMkLst>
            <pc:docMk/>
            <pc:sldMk cId="1897034250" sldId="271"/>
            <ac:spMk id="532" creationId="{0601C550-C0CC-7B0B-A618-5E40B440AD6E}"/>
          </ac:spMkLst>
        </pc:spChg>
        <pc:spChg chg="mod modVis">
          <ac:chgData name="Jazz Binding" userId="74e1742e-566f-4d18-bab9-8025d732ef9c" providerId="ADAL" clId="{10D6714E-DDEF-4BEA-8C91-F1750C742C91}" dt="2024-11-20T16:34:12.889" v="13988"/>
          <ac:spMkLst>
            <pc:docMk/>
            <pc:sldMk cId="1897034250" sldId="271"/>
            <ac:spMk id="533" creationId="{58A2C34D-85EF-C44A-BE0C-194A5497254B}"/>
          </ac:spMkLst>
        </pc:spChg>
        <pc:spChg chg="mod modVis">
          <ac:chgData name="Jazz Binding" userId="74e1742e-566f-4d18-bab9-8025d732ef9c" providerId="ADAL" clId="{10D6714E-DDEF-4BEA-8C91-F1750C742C91}" dt="2024-11-20T16:34:12.891" v="13990"/>
          <ac:spMkLst>
            <pc:docMk/>
            <pc:sldMk cId="1897034250" sldId="271"/>
            <ac:spMk id="534" creationId="{50D73AB4-F85F-8A6E-20A4-4AA34B4B15EA}"/>
          </ac:spMkLst>
        </pc:spChg>
        <pc:spChg chg="mod modVis">
          <ac:chgData name="Jazz Binding" userId="74e1742e-566f-4d18-bab9-8025d732ef9c" providerId="ADAL" clId="{10D6714E-DDEF-4BEA-8C91-F1750C742C91}" dt="2024-11-20T16:34:12.894" v="13992"/>
          <ac:spMkLst>
            <pc:docMk/>
            <pc:sldMk cId="1897034250" sldId="271"/>
            <ac:spMk id="535" creationId="{F2984982-29F1-C0CF-E2BE-5A517B96FEF2}"/>
          </ac:spMkLst>
        </pc:spChg>
        <pc:spChg chg="mod modVis">
          <ac:chgData name="Jazz Binding" userId="74e1742e-566f-4d18-bab9-8025d732ef9c" providerId="ADAL" clId="{10D6714E-DDEF-4BEA-8C91-F1750C742C91}" dt="2024-11-20T16:34:12.897" v="13994"/>
          <ac:spMkLst>
            <pc:docMk/>
            <pc:sldMk cId="1897034250" sldId="271"/>
            <ac:spMk id="537" creationId="{4ED445DE-544D-38E5-E9CF-F5C4F3065C9F}"/>
          </ac:spMkLst>
        </pc:spChg>
        <pc:spChg chg="mod modVis">
          <ac:chgData name="Jazz Binding" userId="74e1742e-566f-4d18-bab9-8025d732ef9c" providerId="ADAL" clId="{10D6714E-DDEF-4BEA-8C91-F1750C742C91}" dt="2024-11-20T16:34:12.900" v="13996"/>
          <ac:spMkLst>
            <pc:docMk/>
            <pc:sldMk cId="1897034250" sldId="271"/>
            <ac:spMk id="538" creationId="{7CCBF476-4A44-B096-D98C-64290ACA2960}"/>
          </ac:spMkLst>
        </pc:spChg>
        <pc:spChg chg="mod modVis">
          <ac:chgData name="Jazz Binding" userId="74e1742e-566f-4d18-bab9-8025d732ef9c" providerId="ADAL" clId="{10D6714E-DDEF-4BEA-8C91-F1750C742C91}" dt="2024-11-20T16:34:12.902" v="13998"/>
          <ac:spMkLst>
            <pc:docMk/>
            <pc:sldMk cId="1897034250" sldId="271"/>
            <ac:spMk id="539" creationId="{35CB64C1-4795-764A-367B-BC68FEF68EA5}"/>
          </ac:spMkLst>
        </pc:spChg>
        <pc:spChg chg="mod modVis">
          <ac:chgData name="Jazz Binding" userId="74e1742e-566f-4d18-bab9-8025d732ef9c" providerId="ADAL" clId="{10D6714E-DDEF-4BEA-8C91-F1750C742C91}" dt="2024-11-20T16:34:12.905" v="14000"/>
          <ac:spMkLst>
            <pc:docMk/>
            <pc:sldMk cId="1897034250" sldId="271"/>
            <ac:spMk id="540" creationId="{E3F833F5-D5A1-E0E2-E2C6-C8E7C82918CF}"/>
          </ac:spMkLst>
        </pc:spChg>
        <pc:spChg chg="mod modVis">
          <ac:chgData name="Jazz Binding" userId="74e1742e-566f-4d18-bab9-8025d732ef9c" providerId="ADAL" clId="{10D6714E-DDEF-4BEA-8C91-F1750C742C91}" dt="2024-11-20T16:34:12.908" v="14002"/>
          <ac:spMkLst>
            <pc:docMk/>
            <pc:sldMk cId="1897034250" sldId="271"/>
            <ac:spMk id="541" creationId="{6AE8DD82-438B-9FA2-58E1-9D4EF19C3265}"/>
          </ac:spMkLst>
        </pc:spChg>
        <pc:spChg chg="mod modVis">
          <ac:chgData name="Jazz Binding" userId="74e1742e-566f-4d18-bab9-8025d732ef9c" providerId="ADAL" clId="{10D6714E-DDEF-4BEA-8C91-F1750C742C91}" dt="2024-11-20T16:34:12.911" v="14004"/>
          <ac:spMkLst>
            <pc:docMk/>
            <pc:sldMk cId="1897034250" sldId="271"/>
            <ac:spMk id="542" creationId="{E90EAD73-F0DF-5AAA-5CA8-08749654C2D0}"/>
          </ac:spMkLst>
        </pc:spChg>
        <pc:spChg chg="mod modVis">
          <ac:chgData name="Jazz Binding" userId="74e1742e-566f-4d18-bab9-8025d732ef9c" providerId="ADAL" clId="{10D6714E-DDEF-4BEA-8C91-F1750C742C91}" dt="2024-11-20T16:34:12.913" v="14006"/>
          <ac:spMkLst>
            <pc:docMk/>
            <pc:sldMk cId="1897034250" sldId="271"/>
            <ac:spMk id="543" creationId="{A0096C9D-58B8-518B-41A2-420ED64AD786}"/>
          </ac:spMkLst>
        </pc:spChg>
        <pc:spChg chg="mod modVis">
          <ac:chgData name="Jazz Binding" userId="74e1742e-566f-4d18-bab9-8025d732ef9c" providerId="ADAL" clId="{10D6714E-DDEF-4BEA-8C91-F1750C742C91}" dt="2024-11-20T16:34:12.916" v="14008"/>
          <ac:spMkLst>
            <pc:docMk/>
            <pc:sldMk cId="1897034250" sldId="271"/>
            <ac:spMk id="544" creationId="{1A7F0FB0-4497-4291-E081-96D9D435E1A1}"/>
          </ac:spMkLst>
        </pc:spChg>
        <pc:spChg chg="mod modVis">
          <ac:chgData name="Jazz Binding" userId="74e1742e-566f-4d18-bab9-8025d732ef9c" providerId="ADAL" clId="{10D6714E-DDEF-4BEA-8C91-F1750C742C91}" dt="2024-11-20T16:34:12.918" v="14010"/>
          <ac:spMkLst>
            <pc:docMk/>
            <pc:sldMk cId="1897034250" sldId="271"/>
            <ac:spMk id="545" creationId="{2DD7A9BE-D3F2-A6F4-E869-8660487EB67E}"/>
          </ac:spMkLst>
        </pc:spChg>
        <pc:spChg chg="mod modVis">
          <ac:chgData name="Jazz Binding" userId="74e1742e-566f-4d18-bab9-8025d732ef9c" providerId="ADAL" clId="{10D6714E-DDEF-4BEA-8C91-F1750C742C91}" dt="2024-11-20T16:34:12.921" v="14012"/>
          <ac:spMkLst>
            <pc:docMk/>
            <pc:sldMk cId="1897034250" sldId="271"/>
            <ac:spMk id="546" creationId="{289D2695-3BC5-BE19-DD2A-C653EF9C6097}"/>
          </ac:spMkLst>
        </pc:spChg>
        <pc:spChg chg="mod modVis">
          <ac:chgData name="Jazz Binding" userId="74e1742e-566f-4d18-bab9-8025d732ef9c" providerId="ADAL" clId="{10D6714E-DDEF-4BEA-8C91-F1750C742C91}" dt="2024-11-20T16:34:12.924" v="14014"/>
          <ac:spMkLst>
            <pc:docMk/>
            <pc:sldMk cId="1897034250" sldId="271"/>
            <ac:spMk id="547" creationId="{E87B47D0-0484-7CA4-9EF5-CA9855CC309E}"/>
          </ac:spMkLst>
        </pc:spChg>
        <pc:spChg chg="mod modVis">
          <ac:chgData name="Jazz Binding" userId="74e1742e-566f-4d18-bab9-8025d732ef9c" providerId="ADAL" clId="{10D6714E-DDEF-4BEA-8C91-F1750C742C91}" dt="2024-11-20T16:34:12.927" v="14016"/>
          <ac:spMkLst>
            <pc:docMk/>
            <pc:sldMk cId="1897034250" sldId="271"/>
            <ac:spMk id="548" creationId="{F0F8939A-0AE3-A2AA-FF7F-E9184A43EE03}"/>
          </ac:spMkLst>
        </pc:spChg>
        <pc:spChg chg="mod modVis">
          <ac:chgData name="Jazz Binding" userId="74e1742e-566f-4d18-bab9-8025d732ef9c" providerId="ADAL" clId="{10D6714E-DDEF-4BEA-8C91-F1750C742C91}" dt="2024-11-20T16:34:12.930" v="14018"/>
          <ac:spMkLst>
            <pc:docMk/>
            <pc:sldMk cId="1897034250" sldId="271"/>
            <ac:spMk id="551" creationId="{ED569BB1-F350-0F61-13D5-8BA69C2A8DD5}"/>
          </ac:spMkLst>
        </pc:spChg>
        <pc:spChg chg="mod modVis">
          <ac:chgData name="Jazz Binding" userId="74e1742e-566f-4d18-bab9-8025d732ef9c" providerId="ADAL" clId="{10D6714E-DDEF-4BEA-8C91-F1750C742C91}" dt="2024-11-20T16:34:12.932" v="14020"/>
          <ac:spMkLst>
            <pc:docMk/>
            <pc:sldMk cId="1897034250" sldId="271"/>
            <ac:spMk id="552" creationId="{17BA3D59-E8EB-CCF4-0786-1B81E5952F19}"/>
          </ac:spMkLst>
        </pc:spChg>
        <pc:spChg chg="mod modVis">
          <ac:chgData name="Jazz Binding" userId="74e1742e-566f-4d18-bab9-8025d732ef9c" providerId="ADAL" clId="{10D6714E-DDEF-4BEA-8C91-F1750C742C91}" dt="2024-11-20T16:34:12.935" v="14022"/>
          <ac:spMkLst>
            <pc:docMk/>
            <pc:sldMk cId="1897034250" sldId="271"/>
            <ac:spMk id="553" creationId="{8774DC27-02F9-A84E-B280-83E75957B99A}"/>
          </ac:spMkLst>
        </pc:spChg>
        <pc:spChg chg="mod modVis">
          <ac:chgData name="Jazz Binding" userId="74e1742e-566f-4d18-bab9-8025d732ef9c" providerId="ADAL" clId="{10D6714E-DDEF-4BEA-8C91-F1750C742C91}" dt="2024-11-20T16:34:12.937" v="14024"/>
          <ac:spMkLst>
            <pc:docMk/>
            <pc:sldMk cId="1897034250" sldId="271"/>
            <ac:spMk id="554" creationId="{FB0AE7C3-B7F4-E890-1048-E57FD592A154}"/>
          </ac:spMkLst>
        </pc:spChg>
        <pc:spChg chg="mod modVis">
          <ac:chgData name="Jazz Binding" userId="74e1742e-566f-4d18-bab9-8025d732ef9c" providerId="ADAL" clId="{10D6714E-DDEF-4BEA-8C91-F1750C742C91}" dt="2024-11-20T16:34:12.940" v="14026"/>
          <ac:spMkLst>
            <pc:docMk/>
            <pc:sldMk cId="1897034250" sldId="271"/>
            <ac:spMk id="555" creationId="{29992514-59F9-0704-C8C1-83D3DA9BFCA1}"/>
          </ac:spMkLst>
        </pc:spChg>
        <pc:spChg chg="mod modVis">
          <ac:chgData name="Jazz Binding" userId="74e1742e-566f-4d18-bab9-8025d732ef9c" providerId="ADAL" clId="{10D6714E-DDEF-4BEA-8C91-F1750C742C91}" dt="2024-11-20T16:34:12.943" v="14028"/>
          <ac:spMkLst>
            <pc:docMk/>
            <pc:sldMk cId="1897034250" sldId="271"/>
            <ac:spMk id="556" creationId="{A309D069-E864-2FD1-179A-71C44E147239}"/>
          </ac:spMkLst>
        </pc:spChg>
        <pc:spChg chg="mod modVis">
          <ac:chgData name="Jazz Binding" userId="74e1742e-566f-4d18-bab9-8025d732ef9c" providerId="ADAL" clId="{10D6714E-DDEF-4BEA-8C91-F1750C742C91}" dt="2024-11-20T16:34:12.945" v="14030"/>
          <ac:spMkLst>
            <pc:docMk/>
            <pc:sldMk cId="1897034250" sldId="271"/>
            <ac:spMk id="557" creationId="{8DC2C24B-7EC2-CDB6-B619-E37D74D770E6}"/>
          </ac:spMkLst>
        </pc:spChg>
        <pc:spChg chg="mod modVis">
          <ac:chgData name="Jazz Binding" userId="74e1742e-566f-4d18-bab9-8025d732ef9c" providerId="ADAL" clId="{10D6714E-DDEF-4BEA-8C91-F1750C742C91}" dt="2024-11-20T16:34:12.948" v="14032"/>
          <ac:spMkLst>
            <pc:docMk/>
            <pc:sldMk cId="1897034250" sldId="271"/>
            <ac:spMk id="558" creationId="{F64E7771-5404-6E85-BCAE-B0E4011CCA85}"/>
          </ac:spMkLst>
        </pc:spChg>
        <pc:spChg chg="mod modVis">
          <ac:chgData name="Jazz Binding" userId="74e1742e-566f-4d18-bab9-8025d732ef9c" providerId="ADAL" clId="{10D6714E-DDEF-4BEA-8C91-F1750C742C91}" dt="2024-11-20T16:34:12.951" v="14034"/>
          <ac:spMkLst>
            <pc:docMk/>
            <pc:sldMk cId="1897034250" sldId="271"/>
            <ac:spMk id="559" creationId="{8E93BD17-9C9F-7A7F-96A9-371D97602CB7}"/>
          </ac:spMkLst>
        </pc:spChg>
        <pc:spChg chg="mod modVis">
          <ac:chgData name="Jazz Binding" userId="74e1742e-566f-4d18-bab9-8025d732ef9c" providerId="ADAL" clId="{10D6714E-DDEF-4BEA-8C91-F1750C742C91}" dt="2024-11-20T16:34:12.954" v="14036"/>
          <ac:spMkLst>
            <pc:docMk/>
            <pc:sldMk cId="1897034250" sldId="271"/>
            <ac:spMk id="560" creationId="{77210B34-C764-E95F-F8CA-A4AB4BFEF990}"/>
          </ac:spMkLst>
        </pc:spChg>
        <pc:spChg chg="mod modVis">
          <ac:chgData name="Jazz Binding" userId="74e1742e-566f-4d18-bab9-8025d732ef9c" providerId="ADAL" clId="{10D6714E-DDEF-4BEA-8C91-F1750C742C91}" dt="2024-11-20T16:34:12.956" v="14038"/>
          <ac:spMkLst>
            <pc:docMk/>
            <pc:sldMk cId="1897034250" sldId="271"/>
            <ac:spMk id="561" creationId="{677207AF-8DF3-6F5A-38AD-36EA34BCA8F1}"/>
          </ac:spMkLst>
        </pc:spChg>
        <pc:spChg chg="mod modVis">
          <ac:chgData name="Jazz Binding" userId="74e1742e-566f-4d18-bab9-8025d732ef9c" providerId="ADAL" clId="{10D6714E-DDEF-4BEA-8C91-F1750C742C91}" dt="2024-11-20T16:34:12.959" v="14040"/>
          <ac:spMkLst>
            <pc:docMk/>
            <pc:sldMk cId="1897034250" sldId="271"/>
            <ac:spMk id="562" creationId="{9A882716-2364-4ACD-48F6-1EE62C326508}"/>
          </ac:spMkLst>
        </pc:spChg>
        <pc:spChg chg="mod modVis">
          <ac:chgData name="Jazz Binding" userId="74e1742e-566f-4d18-bab9-8025d732ef9c" providerId="ADAL" clId="{10D6714E-DDEF-4BEA-8C91-F1750C742C91}" dt="2024-11-20T16:34:12.961" v="14042"/>
          <ac:spMkLst>
            <pc:docMk/>
            <pc:sldMk cId="1897034250" sldId="271"/>
            <ac:spMk id="564" creationId="{B588A7DF-E14E-3DC0-87C0-A442AAD575B1}"/>
          </ac:spMkLst>
        </pc:spChg>
        <pc:spChg chg="mod modVis">
          <ac:chgData name="Jazz Binding" userId="74e1742e-566f-4d18-bab9-8025d732ef9c" providerId="ADAL" clId="{10D6714E-DDEF-4BEA-8C91-F1750C742C91}" dt="2024-11-20T16:34:12.964" v="14044"/>
          <ac:spMkLst>
            <pc:docMk/>
            <pc:sldMk cId="1897034250" sldId="271"/>
            <ac:spMk id="565" creationId="{43D5664A-C81B-7437-7735-BC77ABB18BD8}"/>
          </ac:spMkLst>
        </pc:spChg>
        <pc:spChg chg="mod modVis">
          <ac:chgData name="Jazz Binding" userId="74e1742e-566f-4d18-bab9-8025d732ef9c" providerId="ADAL" clId="{10D6714E-DDEF-4BEA-8C91-F1750C742C91}" dt="2024-11-20T16:34:12.967" v="14046"/>
          <ac:spMkLst>
            <pc:docMk/>
            <pc:sldMk cId="1897034250" sldId="271"/>
            <ac:spMk id="566" creationId="{0F3C9979-680D-72BB-BBFA-02C40E034187}"/>
          </ac:spMkLst>
        </pc:spChg>
        <pc:spChg chg="mod modVis">
          <ac:chgData name="Jazz Binding" userId="74e1742e-566f-4d18-bab9-8025d732ef9c" providerId="ADAL" clId="{10D6714E-DDEF-4BEA-8C91-F1750C742C91}" dt="2024-11-20T16:34:12.970" v="14048"/>
          <ac:spMkLst>
            <pc:docMk/>
            <pc:sldMk cId="1897034250" sldId="271"/>
            <ac:spMk id="567" creationId="{866E882F-A78A-7B11-7B72-A714C00E5826}"/>
          </ac:spMkLst>
        </pc:spChg>
        <pc:spChg chg="mod modVis">
          <ac:chgData name="Jazz Binding" userId="74e1742e-566f-4d18-bab9-8025d732ef9c" providerId="ADAL" clId="{10D6714E-DDEF-4BEA-8C91-F1750C742C91}" dt="2024-11-20T16:34:12.973" v="14050"/>
          <ac:spMkLst>
            <pc:docMk/>
            <pc:sldMk cId="1897034250" sldId="271"/>
            <ac:spMk id="568" creationId="{873A4C78-5C95-2770-DA90-D9E6BD39438B}"/>
          </ac:spMkLst>
        </pc:spChg>
        <pc:spChg chg="mod modVis">
          <ac:chgData name="Jazz Binding" userId="74e1742e-566f-4d18-bab9-8025d732ef9c" providerId="ADAL" clId="{10D6714E-DDEF-4BEA-8C91-F1750C742C91}" dt="2024-11-20T16:34:12.975" v="14052"/>
          <ac:spMkLst>
            <pc:docMk/>
            <pc:sldMk cId="1897034250" sldId="271"/>
            <ac:spMk id="569" creationId="{D841CDDB-DB23-44D9-5DA4-EEFDA9191F36}"/>
          </ac:spMkLst>
        </pc:spChg>
        <pc:spChg chg="mod modVis">
          <ac:chgData name="Jazz Binding" userId="74e1742e-566f-4d18-bab9-8025d732ef9c" providerId="ADAL" clId="{10D6714E-DDEF-4BEA-8C91-F1750C742C91}" dt="2024-11-20T16:34:12.978" v="14054"/>
          <ac:spMkLst>
            <pc:docMk/>
            <pc:sldMk cId="1897034250" sldId="271"/>
            <ac:spMk id="570" creationId="{00775001-8B85-A340-851A-885C7BECED66}"/>
          </ac:spMkLst>
        </pc:spChg>
        <pc:spChg chg="mod modVis">
          <ac:chgData name="Jazz Binding" userId="74e1742e-566f-4d18-bab9-8025d732ef9c" providerId="ADAL" clId="{10D6714E-DDEF-4BEA-8C91-F1750C742C91}" dt="2024-11-20T16:34:12.980" v="14056"/>
          <ac:spMkLst>
            <pc:docMk/>
            <pc:sldMk cId="1897034250" sldId="271"/>
            <ac:spMk id="571" creationId="{C307AAFF-C509-B654-5260-5239C9FD3BC8}"/>
          </ac:spMkLst>
        </pc:spChg>
        <pc:spChg chg="mod modVis">
          <ac:chgData name="Jazz Binding" userId="74e1742e-566f-4d18-bab9-8025d732ef9c" providerId="ADAL" clId="{10D6714E-DDEF-4BEA-8C91-F1750C742C91}" dt="2024-11-20T16:34:12.983" v="14058"/>
          <ac:spMkLst>
            <pc:docMk/>
            <pc:sldMk cId="1897034250" sldId="271"/>
            <ac:spMk id="572" creationId="{1189E8C1-3C29-7046-6458-39822A89C378}"/>
          </ac:spMkLst>
        </pc:spChg>
        <pc:spChg chg="mod modVis">
          <ac:chgData name="Jazz Binding" userId="74e1742e-566f-4d18-bab9-8025d732ef9c" providerId="ADAL" clId="{10D6714E-DDEF-4BEA-8C91-F1750C742C91}" dt="2024-11-20T16:34:12.986" v="14060"/>
          <ac:spMkLst>
            <pc:docMk/>
            <pc:sldMk cId="1897034250" sldId="271"/>
            <ac:spMk id="573" creationId="{8CFAF8F9-5E20-AD11-688F-7B24B9FCE483}"/>
          </ac:spMkLst>
        </pc:spChg>
        <pc:spChg chg="mod modVis">
          <ac:chgData name="Jazz Binding" userId="74e1742e-566f-4d18-bab9-8025d732ef9c" providerId="ADAL" clId="{10D6714E-DDEF-4BEA-8C91-F1750C742C91}" dt="2024-11-20T16:34:12.989" v="14062"/>
          <ac:spMkLst>
            <pc:docMk/>
            <pc:sldMk cId="1897034250" sldId="271"/>
            <ac:spMk id="574" creationId="{B743E43F-C19D-1635-B218-AE2893C59639}"/>
          </ac:spMkLst>
        </pc:spChg>
        <pc:spChg chg="mod modVis">
          <ac:chgData name="Jazz Binding" userId="74e1742e-566f-4d18-bab9-8025d732ef9c" providerId="ADAL" clId="{10D6714E-DDEF-4BEA-8C91-F1750C742C91}" dt="2024-11-20T16:34:12.992" v="14064"/>
          <ac:spMkLst>
            <pc:docMk/>
            <pc:sldMk cId="1897034250" sldId="271"/>
            <ac:spMk id="575" creationId="{3298C237-9267-AADC-B2BF-169594084FFB}"/>
          </ac:spMkLst>
        </pc:spChg>
        <pc:spChg chg="mod modVis">
          <ac:chgData name="Jazz Binding" userId="74e1742e-566f-4d18-bab9-8025d732ef9c" providerId="ADAL" clId="{10D6714E-DDEF-4BEA-8C91-F1750C742C91}" dt="2024-11-20T16:34:12.994" v="14066"/>
          <ac:spMkLst>
            <pc:docMk/>
            <pc:sldMk cId="1897034250" sldId="271"/>
            <ac:spMk id="578" creationId="{A7AE871B-1700-AAE8-081F-F04F3D283F1B}"/>
          </ac:spMkLst>
        </pc:spChg>
        <pc:spChg chg="mod modVis">
          <ac:chgData name="Jazz Binding" userId="74e1742e-566f-4d18-bab9-8025d732ef9c" providerId="ADAL" clId="{10D6714E-DDEF-4BEA-8C91-F1750C742C91}" dt="2024-11-20T16:34:12.996" v="14068"/>
          <ac:spMkLst>
            <pc:docMk/>
            <pc:sldMk cId="1897034250" sldId="271"/>
            <ac:spMk id="579" creationId="{83845892-78C5-05C2-0BEF-572E45FC459E}"/>
          </ac:spMkLst>
        </pc:spChg>
        <pc:spChg chg="mod modVis">
          <ac:chgData name="Jazz Binding" userId="74e1742e-566f-4d18-bab9-8025d732ef9c" providerId="ADAL" clId="{10D6714E-DDEF-4BEA-8C91-F1750C742C91}" dt="2024-11-20T16:34:12.999" v="14070"/>
          <ac:spMkLst>
            <pc:docMk/>
            <pc:sldMk cId="1897034250" sldId="271"/>
            <ac:spMk id="580" creationId="{A848CB0A-735C-5032-A38C-6D6D09A63268}"/>
          </ac:spMkLst>
        </pc:spChg>
        <pc:spChg chg="mod modVis">
          <ac:chgData name="Jazz Binding" userId="74e1742e-566f-4d18-bab9-8025d732ef9c" providerId="ADAL" clId="{10D6714E-DDEF-4BEA-8C91-F1750C742C91}" dt="2024-11-20T16:34:13.002" v="14072"/>
          <ac:spMkLst>
            <pc:docMk/>
            <pc:sldMk cId="1897034250" sldId="271"/>
            <ac:spMk id="581" creationId="{3DB0F30D-A002-DAE2-FEF1-59607C17DD52}"/>
          </ac:spMkLst>
        </pc:spChg>
        <pc:spChg chg="mod modVis">
          <ac:chgData name="Jazz Binding" userId="74e1742e-566f-4d18-bab9-8025d732ef9c" providerId="ADAL" clId="{10D6714E-DDEF-4BEA-8C91-F1750C742C91}" dt="2024-11-20T16:34:13.005" v="14074"/>
          <ac:spMkLst>
            <pc:docMk/>
            <pc:sldMk cId="1897034250" sldId="271"/>
            <ac:spMk id="582" creationId="{AC7095D9-6D95-AD16-1A8E-30BEFF8342CB}"/>
          </ac:spMkLst>
        </pc:spChg>
        <pc:spChg chg="mod modVis">
          <ac:chgData name="Jazz Binding" userId="74e1742e-566f-4d18-bab9-8025d732ef9c" providerId="ADAL" clId="{10D6714E-DDEF-4BEA-8C91-F1750C742C91}" dt="2024-11-20T16:34:13.008" v="14076"/>
          <ac:spMkLst>
            <pc:docMk/>
            <pc:sldMk cId="1897034250" sldId="271"/>
            <ac:spMk id="583" creationId="{8209B62F-DCA8-F1EE-CBC0-FF864DE48201}"/>
          </ac:spMkLst>
        </pc:spChg>
        <pc:spChg chg="mod modVis">
          <ac:chgData name="Jazz Binding" userId="74e1742e-566f-4d18-bab9-8025d732ef9c" providerId="ADAL" clId="{10D6714E-DDEF-4BEA-8C91-F1750C742C91}" dt="2024-11-20T16:34:13.011" v="14078"/>
          <ac:spMkLst>
            <pc:docMk/>
            <pc:sldMk cId="1897034250" sldId="271"/>
            <ac:spMk id="584" creationId="{A1E8DA1D-A532-9079-3108-2E8FDF8D695C}"/>
          </ac:spMkLst>
        </pc:spChg>
        <pc:spChg chg="mod modVis">
          <ac:chgData name="Jazz Binding" userId="74e1742e-566f-4d18-bab9-8025d732ef9c" providerId="ADAL" clId="{10D6714E-DDEF-4BEA-8C91-F1750C742C91}" dt="2024-11-20T16:34:13.013" v="14080"/>
          <ac:spMkLst>
            <pc:docMk/>
            <pc:sldMk cId="1897034250" sldId="271"/>
            <ac:spMk id="585" creationId="{35BA0294-64C2-C637-7751-3F31E47519CE}"/>
          </ac:spMkLst>
        </pc:spChg>
        <pc:spChg chg="mod modVis">
          <ac:chgData name="Jazz Binding" userId="74e1742e-566f-4d18-bab9-8025d732ef9c" providerId="ADAL" clId="{10D6714E-DDEF-4BEA-8C91-F1750C742C91}" dt="2024-11-20T16:34:13.015" v="14082"/>
          <ac:spMkLst>
            <pc:docMk/>
            <pc:sldMk cId="1897034250" sldId="271"/>
            <ac:spMk id="586" creationId="{1E1CA12E-290E-3E77-AA46-33B66AFED13D}"/>
          </ac:spMkLst>
        </pc:spChg>
        <pc:spChg chg="mod modVis">
          <ac:chgData name="Jazz Binding" userId="74e1742e-566f-4d18-bab9-8025d732ef9c" providerId="ADAL" clId="{10D6714E-DDEF-4BEA-8C91-F1750C742C91}" dt="2024-11-20T16:34:13.018" v="14084"/>
          <ac:spMkLst>
            <pc:docMk/>
            <pc:sldMk cId="1897034250" sldId="271"/>
            <ac:spMk id="587" creationId="{778DD6AE-1470-6E6E-7404-FED9DB46DD3C}"/>
          </ac:spMkLst>
        </pc:spChg>
        <pc:spChg chg="mod modVis">
          <ac:chgData name="Jazz Binding" userId="74e1742e-566f-4d18-bab9-8025d732ef9c" providerId="ADAL" clId="{10D6714E-DDEF-4BEA-8C91-F1750C742C91}" dt="2024-11-20T16:34:13.021" v="14086"/>
          <ac:spMkLst>
            <pc:docMk/>
            <pc:sldMk cId="1897034250" sldId="271"/>
            <ac:spMk id="588" creationId="{1AD9BBFA-9956-6C51-7BBF-9AFC83121A94}"/>
          </ac:spMkLst>
        </pc:spChg>
        <pc:spChg chg="mod modVis">
          <ac:chgData name="Jazz Binding" userId="74e1742e-566f-4d18-bab9-8025d732ef9c" providerId="ADAL" clId="{10D6714E-DDEF-4BEA-8C91-F1750C742C91}" dt="2024-11-20T16:34:13.024" v="14088"/>
          <ac:spMkLst>
            <pc:docMk/>
            <pc:sldMk cId="1897034250" sldId="271"/>
            <ac:spMk id="589" creationId="{18601544-FD48-7366-C885-8AC121620EA8}"/>
          </ac:spMkLst>
        </pc:spChg>
        <pc:spChg chg="mod modVis">
          <ac:chgData name="Jazz Binding" userId="74e1742e-566f-4d18-bab9-8025d732ef9c" providerId="ADAL" clId="{10D6714E-DDEF-4BEA-8C91-F1750C742C91}" dt="2024-11-20T16:34:13.027" v="14090"/>
          <ac:spMkLst>
            <pc:docMk/>
            <pc:sldMk cId="1897034250" sldId="271"/>
            <ac:spMk id="591" creationId="{DDE5D004-6C42-FC01-4E13-CDC0CE631B0E}"/>
          </ac:spMkLst>
        </pc:spChg>
        <pc:spChg chg="mod modVis">
          <ac:chgData name="Jazz Binding" userId="74e1742e-566f-4d18-bab9-8025d732ef9c" providerId="ADAL" clId="{10D6714E-DDEF-4BEA-8C91-F1750C742C91}" dt="2024-11-20T16:34:13.029" v="14092"/>
          <ac:spMkLst>
            <pc:docMk/>
            <pc:sldMk cId="1897034250" sldId="271"/>
            <ac:spMk id="592" creationId="{486F8AE4-0BF6-318F-F3B8-4333DAF4F771}"/>
          </ac:spMkLst>
        </pc:spChg>
        <pc:spChg chg="mod modVis">
          <ac:chgData name="Jazz Binding" userId="74e1742e-566f-4d18-bab9-8025d732ef9c" providerId="ADAL" clId="{10D6714E-DDEF-4BEA-8C91-F1750C742C91}" dt="2024-11-20T16:34:13.032" v="14094"/>
          <ac:spMkLst>
            <pc:docMk/>
            <pc:sldMk cId="1897034250" sldId="271"/>
            <ac:spMk id="593" creationId="{A7717101-2F25-0014-DBED-FF516D29C764}"/>
          </ac:spMkLst>
        </pc:spChg>
        <pc:spChg chg="mod modVis">
          <ac:chgData name="Jazz Binding" userId="74e1742e-566f-4d18-bab9-8025d732ef9c" providerId="ADAL" clId="{10D6714E-DDEF-4BEA-8C91-F1750C742C91}" dt="2024-11-20T16:34:13.035" v="14096"/>
          <ac:spMkLst>
            <pc:docMk/>
            <pc:sldMk cId="1897034250" sldId="271"/>
            <ac:spMk id="594" creationId="{0BAC3BFD-6A26-9A59-0EC9-5DDB3D380377}"/>
          </ac:spMkLst>
        </pc:spChg>
        <pc:spChg chg="mod modVis">
          <ac:chgData name="Jazz Binding" userId="74e1742e-566f-4d18-bab9-8025d732ef9c" providerId="ADAL" clId="{10D6714E-DDEF-4BEA-8C91-F1750C742C91}" dt="2024-11-20T16:34:13.037" v="14098"/>
          <ac:spMkLst>
            <pc:docMk/>
            <pc:sldMk cId="1897034250" sldId="271"/>
            <ac:spMk id="595" creationId="{EB7D8633-7D63-1BD0-8185-501CF7765BB4}"/>
          </ac:spMkLst>
        </pc:spChg>
        <pc:spChg chg="mod modVis">
          <ac:chgData name="Jazz Binding" userId="74e1742e-566f-4d18-bab9-8025d732ef9c" providerId="ADAL" clId="{10D6714E-DDEF-4BEA-8C91-F1750C742C91}" dt="2024-11-20T16:34:13.039" v="14100"/>
          <ac:spMkLst>
            <pc:docMk/>
            <pc:sldMk cId="1897034250" sldId="271"/>
            <ac:spMk id="596" creationId="{FF9377FD-C15F-52CA-3A40-F61A8174785A}"/>
          </ac:spMkLst>
        </pc:spChg>
        <pc:spChg chg="mod modVis">
          <ac:chgData name="Jazz Binding" userId="74e1742e-566f-4d18-bab9-8025d732ef9c" providerId="ADAL" clId="{10D6714E-DDEF-4BEA-8C91-F1750C742C91}" dt="2024-11-20T16:34:13.042" v="14102"/>
          <ac:spMkLst>
            <pc:docMk/>
            <pc:sldMk cId="1897034250" sldId="271"/>
            <ac:spMk id="597" creationId="{3FD67979-F781-4B55-BCB8-E7AF7402F35F}"/>
          </ac:spMkLst>
        </pc:spChg>
        <pc:spChg chg="mod modVis">
          <ac:chgData name="Jazz Binding" userId="74e1742e-566f-4d18-bab9-8025d732ef9c" providerId="ADAL" clId="{10D6714E-DDEF-4BEA-8C91-F1750C742C91}" dt="2024-11-20T16:34:13.045" v="14104"/>
          <ac:spMkLst>
            <pc:docMk/>
            <pc:sldMk cId="1897034250" sldId="271"/>
            <ac:spMk id="598" creationId="{0A6AAF6D-30E4-1A8F-4C7D-6053CD709EDA}"/>
          </ac:spMkLst>
        </pc:spChg>
        <pc:spChg chg="mod modVis">
          <ac:chgData name="Jazz Binding" userId="74e1742e-566f-4d18-bab9-8025d732ef9c" providerId="ADAL" clId="{10D6714E-DDEF-4BEA-8C91-F1750C742C91}" dt="2024-11-20T16:34:13.048" v="14106"/>
          <ac:spMkLst>
            <pc:docMk/>
            <pc:sldMk cId="1897034250" sldId="271"/>
            <ac:spMk id="599" creationId="{D82DD1FA-A23F-CE13-6BC2-5A631432EE44}"/>
          </ac:spMkLst>
        </pc:spChg>
        <pc:spChg chg="mod modVis">
          <ac:chgData name="Jazz Binding" userId="74e1742e-566f-4d18-bab9-8025d732ef9c" providerId="ADAL" clId="{10D6714E-DDEF-4BEA-8C91-F1750C742C91}" dt="2024-11-20T16:34:13.051" v="14108"/>
          <ac:spMkLst>
            <pc:docMk/>
            <pc:sldMk cId="1897034250" sldId="271"/>
            <ac:spMk id="600" creationId="{FA4EF6E3-B76F-1BDF-0178-DBAC618BFF2D}"/>
          </ac:spMkLst>
        </pc:spChg>
        <pc:spChg chg="mod modVis">
          <ac:chgData name="Jazz Binding" userId="74e1742e-566f-4d18-bab9-8025d732ef9c" providerId="ADAL" clId="{10D6714E-DDEF-4BEA-8C91-F1750C742C91}" dt="2024-11-20T16:34:13.053" v="14110"/>
          <ac:spMkLst>
            <pc:docMk/>
            <pc:sldMk cId="1897034250" sldId="271"/>
            <ac:spMk id="601" creationId="{3A7CEC64-9204-D5D5-B966-FA70A6EBC7FC}"/>
          </ac:spMkLst>
        </pc:spChg>
        <pc:spChg chg="mod modVis">
          <ac:chgData name="Jazz Binding" userId="74e1742e-566f-4d18-bab9-8025d732ef9c" providerId="ADAL" clId="{10D6714E-DDEF-4BEA-8C91-F1750C742C91}" dt="2024-11-20T16:34:13.055" v="14112"/>
          <ac:spMkLst>
            <pc:docMk/>
            <pc:sldMk cId="1897034250" sldId="271"/>
            <ac:spMk id="602" creationId="{6CF64018-D370-D5B8-7F35-EEF002F679E3}"/>
          </ac:spMkLst>
        </pc:spChg>
        <pc:spChg chg="mod modVis">
          <ac:chgData name="Jazz Binding" userId="74e1742e-566f-4d18-bab9-8025d732ef9c" providerId="ADAL" clId="{10D6714E-DDEF-4BEA-8C91-F1750C742C91}" dt="2024-11-20T16:34:13.058" v="14114"/>
          <ac:spMkLst>
            <pc:docMk/>
            <pc:sldMk cId="1897034250" sldId="271"/>
            <ac:spMk id="605" creationId="{07C3B1EF-5ED0-1B22-E6F0-C5B54C985A82}"/>
          </ac:spMkLst>
        </pc:spChg>
        <pc:spChg chg="mod modVis">
          <ac:chgData name="Jazz Binding" userId="74e1742e-566f-4d18-bab9-8025d732ef9c" providerId="ADAL" clId="{10D6714E-DDEF-4BEA-8C91-F1750C742C91}" dt="2024-11-20T16:34:13.061" v="14116"/>
          <ac:spMkLst>
            <pc:docMk/>
            <pc:sldMk cId="1897034250" sldId="271"/>
            <ac:spMk id="606" creationId="{671F27FB-8AF5-ABD2-147D-49F26717DC21}"/>
          </ac:spMkLst>
        </pc:spChg>
        <pc:spChg chg="mod modVis">
          <ac:chgData name="Jazz Binding" userId="74e1742e-566f-4d18-bab9-8025d732ef9c" providerId="ADAL" clId="{10D6714E-DDEF-4BEA-8C91-F1750C742C91}" dt="2024-11-20T16:34:13.064" v="14118"/>
          <ac:spMkLst>
            <pc:docMk/>
            <pc:sldMk cId="1897034250" sldId="271"/>
            <ac:spMk id="607" creationId="{2F049BC2-150F-DC04-375F-53836A471C51}"/>
          </ac:spMkLst>
        </pc:spChg>
        <pc:spChg chg="mod modVis">
          <ac:chgData name="Jazz Binding" userId="74e1742e-566f-4d18-bab9-8025d732ef9c" providerId="ADAL" clId="{10D6714E-DDEF-4BEA-8C91-F1750C742C91}" dt="2024-11-20T16:34:13.067" v="14120"/>
          <ac:spMkLst>
            <pc:docMk/>
            <pc:sldMk cId="1897034250" sldId="271"/>
            <ac:spMk id="608" creationId="{C8E7CA31-A987-EE98-68DF-2EE0E86A8D0D}"/>
          </ac:spMkLst>
        </pc:spChg>
        <pc:spChg chg="mod modVis">
          <ac:chgData name="Jazz Binding" userId="74e1742e-566f-4d18-bab9-8025d732ef9c" providerId="ADAL" clId="{10D6714E-DDEF-4BEA-8C91-F1750C742C91}" dt="2024-11-20T16:34:13.069" v="14122"/>
          <ac:spMkLst>
            <pc:docMk/>
            <pc:sldMk cId="1897034250" sldId="271"/>
            <ac:spMk id="609" creationId="{CBB95F08-341D-8C44-D685-9F55925445C1}"/>
          </ac:spMkLst>
        </pc:spChg>
        <pc:spChg chg="mod modVis">
          <ac:chgData name="Jazz Binding" userId="74e1742e-566f-4d18-bab9-8025d732ef9c" providerId="ADAL" clId="{10D6714E-DDEF-4BEA-8C91-F1750C742C91}" dt="2024-11-20T16:34:13.072" v="14124"/>
          <ac:spMkLst>
            <pc:docMk/>
            <pc:sldMk cId="1897034250" sldId="271"/>
            <ac:spMk id="610" creationId="{DC83407E-1F01-4A57-AE57-34ED993A8250}"/>
          </ac:spMkLst>
        </pc:spChg>
        <pc:spChg chg="mod modVis">
          <ac:chgData name="Jazz Binding" userId="74e1742e-566f-4d18-bab9-8025d732ef9c" providerId="ADAL" clId="{10D6714E-DDEF-4BEA-8C91-F1750C742C91}" dt="2024-11-20T16:34:13.075" v="14126"/>
          <ac:spMkLst>
            <pc:docMk/>
            <pc:sldMk cId="1897034250" sldId="271"/>
            <ac:spMk id="611" creationId="{806D5E16-F22D-530B-C52A-8BAAE59F48E8}"/>
          </ac:spMkLst>
        </pc:spChg>
        <pc:spChg chg="mod modVis">
          <ac:chgData name="Jazz Binding" userId="74e1742e-566f-4d18-bab9-8025d732ef9c" providerId="ADAL" clId="{10D6714E-DDEF-4BEA-8C91-F1750C742C91}" dt="2024-11-20T16:34:13.077" v="14128"/>
          <ac:spMkLst>
            <pc:docMk/>
            <pc:sldMk cId="1897034250" sldId="271"/>
            <ac:spMk id="612" creationId="{C2749046-1C8A-A2DE-14B2-09BD428BE2B4}"/>
          </ac:spMkLst>
        </pc:spChg>
        <pc:spChg chg="mod modVis">
          <ac:chgData name="Jazz Binding" userId="74e1742e-566f-4d18-bab9-8025d732ef9c" providerId="ADAL" clId="{10D6714E-DDEF-4BEA-8C91-F1750C742C91}" dt="2024-11-20T16:34:13.080" v="14130"/>
          <ac:spMkLst>
            <pc:docMk/>
            <pc:sldMk cId="1897034250" sldId="271"/>
            <ac:spMk id="613" creationId="{ED4A2978-872F-3A79-0F23-71962AEAD655}"/>
          </ac:spMkLst>
        </pc:spChg>
        <pc:spChg chg="mod modVis">
          <ac:chgData name="Jazz Binding" userId="74e1742e-566f-4d18-bab9-8025d732ef9c" providerId="ADAL" clId="{10D6714E-DDEF-4BEA-8C91-F1750C742C91}" dt="2024-11-20T16:34:13.083" v="14132"/>
          <ac:spMkLst>
            <pc:docMk/>
            <pc:sldMk cId="1897034250" sldId="271"/>
            <ac:spMk id="614" creationId="{AA655F6A-2B73-ED1F-5892-1EF956EF2214}"/>
          </ac:spMkLst>
        </pc:spChg>
        <pc:spChg chg="mod modVis">
          <ac:chgData name="Jazz Binding" userId="74e1742e-566f-4d18-bab9-8025d732ef9c" providerId="ADAL" clId="{10D6714E-DDEF-4BEA-8C91-F1750C742C91}" dt="2024-11-20T16:34:13.085" v="14134"/>
          <ac:spMkLst>
            <pc:docMk/>
            <pc:sldMk cId="1897034250" sldId="271"/>
            <ac:spMk id="615" creationId="{2F208F98-B4E4-CB12-E3C7-A09FB23C3782}"/>
          </ac:spMkLst>
        </pc:spChg>
        <pc:spChg chg="mod modVis">
          <ac:chgData name="Jazz Binding" userId="74e1742e-566f-4d18-bab9-8025d732ef9c" providerId="ADAL" clId="{10D6714E-DDEF-4BEA-8C91-F1750C742C91}" dt="2024-11-20T16:34:13.089" v="14136"/>
          <ac:spMkLst>
            <pc:docMk/>
            <pc:sldMk cId="1897034250" sldId="271"/>
            <ac:spMk id="616" creationId="{7FD0C755-70EC-F18F-0C6E-7EBABDDB9274}"/>
          </ac:spMkLst>
        </pc:spChg>
        <pc:spChg chg="mod modVis">
          <ac:chgData name="Jazz Binding" userId="74e1742e-566f-4d18-bab9-8025d732ef9c" providerId="ADAL" clId="{10D6714E-DDEF-4BEA-8C91-F1750C742C91}" dt="2024-11-20T16:34:13.092" v="14138"/>
          <ac:spMkLst>
            <pc:docMk/>
            <pc:sldMk cId="1897034250" sldId="271"/>
            <ac:spMk id="618" creationId="{79F6A143-E4FA-6BB4-DCC0-E328495B4946}"/>
          </ac:spMkLst>
        </pc:spChg>
        <pc:spChg chg="mod modVis">
          <ac:chgData name="Jazz Binding" userId="74e1742e-566f-4d18-bab9-8025d732ef9c" providerId="ADAL" clId="{10D6714E-DDEF-4BEA-8C91-F1750C742C91}" dt="2024-11-20T16:34:13.094" v="14140"/>
          <ac:spMkLst>
            <pc:docMk/>
            <pc:sldMk cId="1897034250" sldId="271"/>
            <ac:spMk id="619" creationId="{4C0FC126-3743-8A47-B088-DA37EFC853A2}"/>
          </ac:spMkLst>
        </pc:spChg>
        <pc:spChg chg="mod modVis">
          <ac:chgData name="Jazz Binding" userId="74e1742e-566f-4d18-bab9-8025d732ef9c" providerId="ADAL" clId="{10D6714E-DDEF-4BEA-8C91-F1750C742C91}" dt="2024-11-20T16:34:13.097" v="14142"/>
          <ac:spMkLst>
            <pc:docMk/>
            <pc:sldMk cId="1897034250" sldId="271"/>
            <ac:spMk id="620" creationId="{5ADAE88A-AFAB-0EB2-C956-46B26C7C87AE}"/>
          </ac:spMkLst>
        </pc:spChg>
        <pc:spChg chg="mod modVis">
          <ac:chgData name="Jazz Binding" userId="74e1742e-566f-4d18-bab9-8025d732ef9c" providerId="ADAL" clId="{10D6714E-DDEF-4BEA-8C91-F1750C742C91}" dt="2024-11-20T16:34:13.099" v="14144"/>
          <ac:spMkLst>
            <pc:docMk/>
            <pc:sldMk cId="1897034250" sldId="271"/>
            <ac:spMk id="621" creationId="{6C42F9A5-1C56-941E-D411-58DC155818EA}"/>
          </ac:spMkLst>
        </pc:spChg>
        <pc:spChg chg="mod modVis">
          <ac:chgData name="Jazz Binding" userId="74e1742e-566f-4d18-bab9-8025d732ef9c" providerId="ADAL" clId="{10D6714E-DDEF-4BEA-8C91-F1750C742C91}" dt="2024-11-20T16:34:13.102" v="14146"/>
          <ac:spMkLst>
            <pc:docMk/>
            <pc:sldMk cId="1897034250" sldId="271"/>
            <ac:spMk id="622" creationId="{4083D2A1-AD59-1A0E-3C54-99D9FCFC658D}"/>
          </ac:spMkLst>
        </pc:spChg>
        <pc:spChg chg="mod modVis">
          <ac:chgData name="Jazz Binding" userId="74e1742e-566f-4d18-bab9-8025d732ef9c" providerId="ADAL" clId="{10D6714E-DDEF-4BEA-8C91-F1750C742C91}" dt="2024-11-20T16:34:13.105" v="14148"/>
          <ac:spMkLst>
            <pc:docMk/>
            <pc:sldMk cId="1897034250" sldId="271"/>
            <ac:spMk id="623" creationId="{8BE769F2-8F95-840F-6639-59F0D10B4E00}"/>
          </ac:spMkLst>
        </pc:spChg>
        <pc:spChg chg="mod modVis">
          <ac:chgData name="Jazz Binding" userId="74e1742e-566f-4d18-bab9-8025d732ef9c" providerId="ADAL" clId="{10D6714E-DDEF-4BEA-8C91-F1750C742C91}" dt="2024-11-20T16:34:13.108" v="14150"/>
          <ac:spMkLst>
            <pc:docMk/>
            <pc:sldMk cId="1897034250" sldId="271"/>
            <ac:spMk id="624" creationId="{70C98A6F-007C-5BFD-77AC-FC648CBBE80B}"/>
          </ac:spMkLst>
        </pc:spChg>
        <pc:spChg chg="mod modVis">
          <ac:chgData name="Jazz Binding" userId="74e1742e-566f-4d18-bab9-8025d732ef9c" providerId="ADAL" clId="{10D6714E-DDEF-4BEA-8C91-F1750C742C91}" dt="2024-11-20T16:34:13.111" v="14152"/>
          <ac:spMkLst>
            <pc:docMk/>
            <pc:sldMk cId="1897034250" sldId="271"/>
            <ac:spMk id="625" creationId="{4C21A204-71D2-D5E5-9F18-F43699D74C0A}"/>
          </ac:spMkLst>
        </pc:spChg>
        <pc:spChg chg="mod modVis">
          <ac:chgData name="Jazz Binding" userId="74e1742e-566f-4d18-bab9-8025d732ef9c" providerId="ADAL" clId="{10D6714E-DDEF-4BEA-8C91-F1750C742C91}" dt="2024-11-20T16:34:13.113" v="14154"/>
          <ac:spMkLst>
            <pc:docMk/>
            <pc:sldMk cId="1897034250" sldId="271"/>
            <ac:spMk id="626" creationId="{DE56DAC2-C656-D974-4246-32700540B2B2}"/>
          </ac:spMkLst>
        </pc:spChg>
        <pc:spChg chg="mod modVis">
          <ac:chgData name="Jazz Binding" userId="74e1742e-566f-4d18-bab9-8025d732ef9c" providerId="ADAL" clId="{10D6714E-DDEF-4BEA-8C91-F1750C742C91}" dt="2024-11-20T16:34:13.115" v="14156"/>
          <ac:spMkLst>
            <pc:docMk/>
            <pc:sldMk cId="1897034250" sldId="271"/>
            <ac:spMk id="627" creationId="{A7AE2753-9E31-95DB-3046-C5B741BEB73C}"/>
          </ac:spMkLst>
        </pc:spChg>
        <pc:spChg chg="mod modVis">
          <ac:chgData name="Jazz Binding" userId="74e1742e-566f-4d18-bab9-8025d732ef9c" providerId="ADAL" clId="{10D6714E-DDEF-4BEA-8C91-F1750C742C91}" dt="2024-11-20T16:34:13.118" v="14158"/>
          <ac:spMkLst>
            <pc:docMk/>
            <pc:sldMk cId="1897034250" sldId="271"/>
            <ac:spMk id="628" creationId="{E78370C6-2F93-7AC6-6F52-5AC45436750D}"/>
          </ac:spMkLst>
        </pc:spChg>
        <pc:spChg chg="mod modVis">
          <ac:chgData name="Jazz Binding" userId="74e1742e-566f-4d18-bab9-8025d732ef9c" providerId="ADAL" clId="{10D6714E-DDEF-4BEA-8C91-F1750C742C91}" dt="2024-11-20T16:34:13.121" v="14160"/>
          <ac:spMkLst>
            <pc:docMk/>
            <pc:sldMk cId="1897034250" sldId="271"/>
            <ac:spMk id="629" creationId="{F95CEB89-BE75-799C-3567-901C38EA82BB}"/>
          </ac:spMkLst>
        </pc:spChg>
        <pc:spChg chg="mod modVis">
          <ac:chgData name="Jazz Binding" userId="74e1742e-566f-4d18-bab9-8025d732ef9c" providerId="ADAL" clId="{10D6714E-DDEF-4BEA-8C91-F1750C742C91}" dt="2024-11-20T16:34:13.124" v="14162"/>
          <ac:spMkLst>
            <pc:docMk/>
            <pc:sldMk cId="1897034250" sldId="271"/>
            <ac:spMk id="632" creationId="{9E6F0317-EDE9-681B-5905-0A909269B889}"/>
          </ac:spMkLst>
        </pc:spChg>
        <pc:spChg chg="mod modVis">
          <ac:chgData name="Jazz Binding" userId="74e1742e-566f-4d18-bab9-8025d732ef9c" providerId="ADAL" clId="{10D6714E-DDEF-4BEA-8C91-F1750C742C91}" dt="2024-11-20T16:34:13.127" v="14164"/>
          <ac:spMkLst>
            <pc:docMk/>
            <pc:sldMk cId="1897034250" sldId="271"/>
            <ac:spMk id="633" creationId="{BD2897A2-7C25-C227-9104-9E243D0A6838}"/>
          </ac:spMkLst>
        </pc:spChg>
        <pc:spChg chg="mod modVis">
          <ac:chgData name="Jazz Binding" userId="74e1742e-566f-4d18-bab9-8025d732ef9c" providerId="ADAL" clId="{10D6714E-DDEF-4BEA-8C91-F1750C742C91}" dt="2024-11-20T16:34:13.129" v="14166"/>
          <ac:spMkLst>
            <pc:docMk/>
            <pc:sldMk cId="1897034250" sldId="271"/>
            <ac:spMk id="634" creationId="{4D6D49D9-703E-F00E-9564-076BC6A09B55}"/>
          </ac:spMkLst>
        </pc:spChg>
        <pc:spChg chg="mod modVis">
          <ac:chgData name="Jazz Binding" userId="74e1742e-566f-4d18-bab9-8025d732ef9c" providerId="ADAL" clId="{10D6714E-DDEF-4BEA-8C91-F1750C742C91}" dt="2024-11-20T16:34:13.132" v="14168"/>
          <ac:spMkLst>
            <pc:docMk/>
            <pc:sldMk cId="1897034250" sldId="271"/>
            <ac:spMk id="635" creationId="{288BF83D-B186-77CA-8AE4-54654BA08FBB}"/>
          </ac:spMkLst>
        </pc:spChg>
        <pc:spChg chg="mod modVis">
          <ac:chgData name="Jazz Binding" userId="74e1742e-566f-4d18-bab9-8025d732ef9c" providerId="ADAL" clId="{10D6714E-DDEF-4BEA-8C91-F1750C742C91}" dt="2024-11-20T16:34:13.135" v="14170"/>
          <ac:spMkLst>
            <pc:docMk/>
            <pc:sldMk cId="1897034250" sldId="271"/>
            <ac:spMk id="636" creationId="{01713CA6-9F5B-5EC8-8214-450666EE454B}"/>
          </ac:spMkLst>
        </pc:spChg>
        <pc:spChg chg="mod modVis">
          <ac:chgData name="Jazz Binding" userId="74e1742e-566f-4d18-bab9-8025d732ef9c" providerId="ADAL" clId="{10D6714E-DDEF-4BEA-8C91-F1750C742C91}" dt="2024-11-20T16:34:13.137" v="14172"/>
          <ac:spMkLst>
            <pc:docMk/>
            <pc:sldMk cId="1897034250" sldId="271"/>
            <ac:spMk id="637" creationId="{F6A64B77-45B3-255F-8FC9-FFABABB8DBCA}"/>
          </ac:spMkLst>
        </pc:spChg>
        <pc:spChg chg="mod modVis">
          <ac:chgData name="Jazz Binding" userId="74e1742e-566f-4d18-bab9-8025d732ef9c" providerId="ADAL" clId="{10D6714E-DDEF-4BEA-8C91-F1750C742C91}" dt="2024-11-20T16:34:13.140" v="14174"/>
          <ac:spMkLst>
            <pc:docMk/>
            <pc:sldMk cId="1897034250" sldId="271"/>
            <ac:spMk id="638" creationId="{D84F5B7D-836F-C3B3-90FB-44197E9AAB20}"/>
          </ac:spMkLst>
        </pc:spChg>
        <pc:spChg chg="mod modVis">
          <ac:chgData name="Jazz Binding" userId="74e1742e-566f-4d18-bab9-8025d732ef9c" providerId="ADAL" clId="{10D6714E-DDEF-4BEA-8C91-F1750C742C91}" dt="2024-11-20T16:34:13.142" v="14176"/>
          <ac:spMkLst>
            <pc:docMk/>
            <pc:sldMk cId="1897034250" sldId="271"/>
            <ac:spMk id="639" creationId="{504D0736-2F73-5DE1-295E-D306902F6B4E}"/>
          </ac:spMkLst>
        </pc:spChg>
        <pc:spChg chg="mod modVis">
          <ac:chgData name="Jazz Binding" userId="74e1742e-566f-4d18-bab9-8025d732ef9c" providerId="ADAL" clId="{10D6714E-DDEF-4BEA-8C91-F1750C742C91}" dt="2024-11-20T16:34:13.145" v="14178"/>
          <ac:spMkLst>
            <pc:docMk/>
            <pc:sldMk cId="1897034250" sldId="271"/>
            <ac:spMk id="640" creationId="{FE062EC5-158D-E2CF-7721-EAF94C5D403F}"/>
          </ac:spMkLst>
        </pc:spChg>
        <pc:spChg chg="mod modVis">
          <ac:chgData name="Jazz Binding" userId="74e1742e-566f-4d18-bab9-8025d732ef9c" providerId="ADAL" clId="{10D6714E-DDEF-4BEA-8C91-F1750C742C91}" dt="2024-11-20T16:34:13.148" v="14180"/>
          <ac:spMkLst>
            <pc:docMk/>
            <pc:sldMk cId="1897034250" sldId="271"/>
            <ac:spMk id="641" creationId="{43C3A68D-1A6B-CDB6-FB96-C0648C2FCA10}"/>
          </ac:spMkLst>
        </pc:spChg>
        <pc:spChg chg="mod modVis">
          <ac:chgData name="Jazz Binding" userId="74e1742e-566f-4d18-bab9-8025d732ef9c" providerId="ADAL" clId="{10D6714E-DDEF-4BEA-8C91-F1750C742C91}" dt="2024-11-20T16:34:13.151" v="14182"/>
          <ac:spMkLst>
            <pc:docMk/>
            <pc:sldMk cId="1897034250" sldId="271"/>
            <ac:spMk id="642" creationId="{485F9305-E3FE-76B9-BAA2-7457EDD9D892}"/>
          </ac:spMkLst>
        </pc:spChg>
        <pc:spChg chg="mod modVis">
          <ac:chgData name="Jazz Binding" userId="74e1742e-566f-4d18-bab9-8025d732ef9c" providerId="ADAL" clId="{10D6714E-DDEF-4BEA-8C91-F1750C742C91}" dt="2024-11-20T16:34:13.154" v="14184"/>
          <ac:spMkLst>
            <pc:docMk/>
            <pc:sldMk cId="1897034250" sldId="271"/>
            <ac:spMk id="643" creationId="{61E76732-19CF-208E-24CE-45F347969229}"/>
          </ac:spMkLst>
        </pc:spChg>
        <pc:spChg chg="mod modVis">
          <ac:chgData name="Jazz Binding" userId="74e1742e-566f-4d18-bab9-8025d732ef9c" providerId="ADAL" clId="{10D6714E-DDEF-4BEA-8C91-F1750C742C91}" dt="2024-11-20T16:34:13.156" v="14186"/>
          <ac:spMkLst>
            <pc:docMk/>
            <pc:sldMk cId="1897034250" sldId="271"/>
            <ac:spMk id="645" creationId="{7216AE31-0335-A7A9-746B-56959612D6FF}"/>
          </ac:spMkLst>
        </pc:spChg>
        <pc:spChg chg="mod modVis">
          <ac:chgData name="Jazz Binding" userId="74e1742e-566f-4d18-bab9-8025d732ef9c" providerId="ADAL" clId="{10D6714E-DDEF-4BEA-8C91-F1750C742C91}" dt="2024-11-20T16:34:13.159" v="14188"/>
          <ac:spMkLst>
            <pc:docMk/>
            <pc:sldMk cId="1897034250" sldId="271"/>
            <ac:spMk id="646" creationId="{3DFF97BB-7EC1-AD50-621B-0B8DD63CCFBA}"/>
          </ac:spMkLst>
        </pc:spChg>
        <pc:spChg chg="mod modVis">
          <ac:chgData name="Jazz Binding" userId="74e1742e-566f-4d18-bab9-8025d732ef9c" providerId="ADAL" clId="{10D6714E-DDEF-4BEA-8C91-F1750C742C91}" dt="2024-11-20T16:34:13.162" v="14190"/>
          <ac:spMkLst>
            <pc:docMk/>
            <pc:sldMk cId="1897034250" sldId="271"/>
            <ac:spMk id="647" creationId="{BDCB9AFF-5B57-3E72-E8D3-D7F6E6139F21}"/>
          </ac:spMkLst>
        </pc:spChg>
        <pc:spChg chg="mod modVis">
          <ac:chgData name="Jazz Binding" userId="74e1742e-566f-4d18-bab9-8025d732ef9c" providerId="ADAL" clId="{10D6714E-DDEF-4BEA-8C91-F1750C742C91}" dt="2024-11-20T16:34:13.164" v="14192"/>
          <ac:spMkLst>
            <pc:docMk/>
            <pc:sldMk cId="1897034250" sldId="271"/>
            <ac:spMk id="648" creationId="{A03DAF6A-81D0-ABF2-9675-D908A0677FCA}"/>
          </ac:spMkLst>
        </pc:spChg>
        <pc:spChg chg="mod modVis">
          <ac:chgData name="Jazz Binding" userId="74e1742e-566f-4d18-bab9-8025d732ef9c" providerId="ADAL" clId="{10D6714E-DDEF-4BEA-8C91-F1750C742C91}" dt="2024-11-20T16:34:13.167" v="14194"/>
          <ac:spMkLst>
            <pc:docMk/>
            <pc:sldMk cId="1897034250" sldId="271"/>
            <ac:spMk id="649" creationId="{462E723F-8D60-9B66-9618-9E4EFE54605C}"/>
          </ac:spMkLst>
        </pc:spChg>
        <pc:spChg chg="mod modVis">
          <ac:chgData name="Jazz Binding" userId="74e1742e-566f-4d18-bab9-8025d732ef9c" providerId="ADAL" clId="{10D6714E-DDEF-4BEA-8C91-F1750C742C91}" dt="2024-11-20T16:34:13.170" v="14196"/>
          <ac:spMkLst>
            <pc:docMk/>
            <pc:sldMk cId="1897034250" sldId="271"/>
            <ac:spMk id="650" creationId="{5978681A-E269-4BCC-0F6D-AE501E5427DB}"/>
          </ac:spMkLst>
        </pc:spChg>
        <pc:spChg chg="mod modVis">
          <ac:chgData name="Jazz Binding" userId="74e1742e-566f-4d18-bab9-8025d732ef9c" providerId="ADAL" clId="{10D6714E-DDEF-4BEA-8C91-F1750C742C91}" dt="2024-11-20T16:34:13.173" v="14198"/>
          <ac:spMkLst>
            <pc:docMk/>
            <pc:sldMk cId="1897034250" sldId="271"/>
            <ac:spMk id="651" creationId="{45B9005E-9E33-0BB7-085B-5A4436513134}"/>
          </ac:spMkLst>
        </pc:spChg>
        <pc:spChg chg="mod modVis">
          <ac:chgData name="Jazz Binding" userId="74e1742e-566f-4d18-bab9-8025d732ef9c" providerId="ADAL" clId="{10D6714E-DDEF-4BEA-8C91-F1750C742C91}" dt="2024-11-20T16:34:13.175" v="14200"/>
          <ac:spMkLst>
            <pc:docMk/>
            <pc:sldMk cId="1897034250" sldId="271"/>
            <ac:spMk id="652" creationId="{090783E2-9E0A-D9CC-786E-06F0D64D22EB}"/>
          </ac:spMkLst>
        </pc:spChg>
        <pc:spChg chg="mod modVis">
          <ac:chgData name="Jazz Binding" userId="74e1742e-566f-4d18-bab9-8025d732ef9c" providerId="ADAL" clId="{10D6714E-DDEF-4BEA-8C91-F1750C742C91}" dt="2024-11-20T16:34:13.179" v="14202"/>
          <ac:spMkLst>
            <pc:docMk/>
            <pc:sldMk cId="1897034250" sldId="271"/>
            <ac:spMk id="653" creationId="{F9325654-FF62-1B95-4EA1-D579D45E2533}"/>
          </ac:spMkLst>
        </pc:spChg>
        <pc:spChg chg="mod modVis">
          <ac:chgData name="Jazz Binding" userId="74e1742e-566f-4d18-bab9-8025d732ef9c" providerId="ADAL" clId="{10D6714E-DDEF-4BEA-8C91-F1750C742C91}" dt="2024-11-20T16:34:13.181" v="14204"/>
          <ac:spMkLst>
            <pc:docMk/>
            <pc:sldMk cId="1897034250" sldId="271"/>
            <ac:spMk id="654" creationId="{70FF6E20-9AB5-070D-01AD-D39D9F29C84C}"/>
          </ac:spMkLst>
        </pc:spChg>
        <pc:spChg chg="mod modVis">
          <ac:chgData name="Jazz Binding" userId="74e1742e-566f-4d18-bab9-8025d732ef9c" providerId="ADAL" clId="{10D6714E-DDEF-4BEA-8C91-F1750C742C91}" dt="2024-11-20T16:34:13.184" v="14206"/>
          <ac:spMkLst>
            <pc:docMk/>
            <pc:sldMk cId="1897034250" sldId="271"/>
            <ac:spMk id="655" creationId="{FBE44236-6076-E84D-B8C9-6E15655F7D9B}"/>
          </ac:spMkLst>
        </pc:spChg>
        <pc:spChg chg="mod modVis">
          <ac:chgData name="Jazz Binding" userId="74e1742e-566f-4d18-bab9-8025d732ef9c" providerId="ADAL" clId="{10D6714E-DDEF-4BEA-8C91-F1750C742C91}" dt="2024-11-20T16:34:13.186" v="14208"/>
          <ac:spMkLst>
            <pc:docMk/>
            <pc:sldMk cId="1897034250" sldId="271"/>
            <ac:spMk id="656" creationId="{0DBE8715-0E88-77C6-95E7-9AF3C2D7D9BE}"/>
          </ac:spMkLst>
        </pc:spChg>
        <pc:spChg chg="mod modVis">
          <ac:chgData name="Jazz Binding" userId="74e1742e-566f-4d18-bab9-8025d732ef9c" providerId="ADAL" clId="{10D6714E-DDEF-4BEA-8C91-F1750C742C91}" dt="2024-11-20T16:34:13.189" v="14210"/>
          <ac:spMkLst>
            <pc:docMk/>
            <pc:sldMk cId="1897034250" sldId="271"/>
            <ac:spMk id="659" creationId="{00643BD7-2D44-9140-E69A-5AB9C93800AC}"/>
          </ac:spMkLst>
        </pc:spChg>
        <pc:spChg chg="mod modVis">
          <ac:chgData name="Jazz Binding" userId="74e1742e-566f-4d18-bab9-8025d732ef9c" providerId="ADAL" clId="{10D6714E-DDEF-4BEA-8C91-F1750C742C91}" dt="2024-11-20T16:34:13.192" v="14212"/>
          <ac:spMkLst>
            <pc:docMk/>
            <pc:sldMk cId="1897034250" sldId="271"/>
            <ac:spMk id="660" creationId="{8BDF7F87-59A3-E8CD-B17E-3B1A5E0A3923}"/>
          </ac:spMkLst>
        </pc:spChg>
        <pc:spChg chg="mod modVis">
          <ac:chgData name="Jazz Binding" userId="74e1742e-566f-4d18-bab9-8025d732ef9c" providerId="ADAL" clId="{10D6714E-DDEF-4BEA-8C91-F1750C742C91}" dt="2024-11-20T16:34:13.195" v="14214"/>
          <ac:spMkLst>
            <pc:docMk/>
            <pc:sldMk cId="1897034250" sldId="271"/>
            <ac:spMk id="661" creationId="{DF0B96E8-7729-C10E-3984-0FE7A6FFFC57}"/>
          </ac:spMkLst>
        </pc:spChg>
        <pc:spChg chg="mod modVis">
          <ac:chgData name="Jazz Binding" userId="74e1742e-566f-4d18-bab9-8025d732ef9c" providerId="ADAL" clId="{10D6714E-DDEF-4BEA-8C91-F1750C742C91}" dt="2024-11-20T16:34:13.198" v="14216"/>
          <ac:spMkLst>
            <pc:docMk/>
            <pc:sldMk cId="1897034250" sldId="271"/>
            <ac:spMk id="662" creationId="{9DEE65D1-D153-E047-98CB-B271F7ACD1B6}"/>
          </ac:spMkLst>
        </pc:spChg>
        <pc:spChg chg="mod modVis">
          <ac:chgData name="Jazz Binding" userId="74e1742e-566f-4d18-bab9-8025d732ef9c" providerId="ADAL" clId="{10D6714E-DDEF-4BEA-8C91-F1750C742C91}" dt="2024-11-20T16:34:13.201" v="14218"/>
          <ac:spMkLst>
            <pc:docMk/>
            <pc:sldMk cId="1897034250" sldId="271"/>
            <ac:spMk id="663" creationId="{6DDC317B-A5B0-41F9-E51E-DDC069129F1E}"/>
          </ac:spMkLst>
        </pc:spChg>
        <pc:spChg chg="mod modVis">
          <ac:chgData name="Jazz Binding" userId="74e1742e-566f-4d18-bab9-8025d732ef9c" providerId="ADAL" clId="{10D6714E-DDEF-4BEA-8C91-F1750C742C91}" dt="2024-11-20T16:34:13.203" v="14220"/>
          <ac:spMkLst>
            <pc:docMk/>
            <pc:sldMk cId="1897034250" sldId="271"/>
            <ac:spMk id="664" creationId="{753A7773-9B6E-7D6A-B4C8-41CE8EC92D09}"/>
          </ac:spMkLst>
        </pc:spChg>
        <pc:spChg chg="mod modVis">
          <ac:chgData name="Jazz Binding" userId="74e1742e-566f-4d18-bab9-8025d732ef9c" providerId="ADAL" clId="{10D6714E-DDEF-4BEA-8C91-F1750C742C91}" dt="2024-11-20T16:34:13.206" v="14222"/>
          <ac:spMkLst>
            <pc:docMk/>
            <pc:sldMk cId="1897034250" sldId="271"/>
            <ac:spMk id="665" creationId="{4FD5986E-BB6A-FFF4-5DD7-01E52B6DB371}"/>
          </ac:spMkLst>
        </pc:spChg>
        <pc:spChg chg="mod modVis">
          <ac:chgData name="Jazz Binding" userId="74e1742e-566f-4d18-bab9-8025d732ef9c" providerId="ADAL" clId="{10D6714E-DDEF-4BEA-8C91-F1750C742C91}" dt="2024-11-20T16:34:13.209" v="14224"/>
          <ac:spMkLst>
            <pc:docMk/>
            <pc:sldMk cId="1897034250" sldId="271"/>
            <ac:spMk id="666" creationId="{145D9CCB-15C6-392C-B44C-F4FF3928B60A}"/>
          </ac:spMkLst>
        </pc:spChg>
        <pc:spChg chg="mod modVis">
          <ac:chgData name="Jazz Binding" userId="74e1742e-566f-4d18-bab9-8025d732ef9c" providerId="ADAL" clId="{10D6714E-DDEF-4BEA-8C91-F1750C742C91}" dt="2024-11-20T16:34:13.212" v="14226"/>
          <ac:spMkLst>
            <pc:docMk/>
            <pc:sldMk cId="1897034250" sldId="271"/>
            <ac:spMk id="667" creationId="{61D432E3-8533-EFB5-C5AA-ED60BF82D924}"/>
          </ac:spMkLst>
        </pc:spChg>
        <pc:spChg chg="mod modVis">
          <ac:chgData name="Jazz Binding" userId="74e1742e-566f-4d18-bab9-8025d732ef9c" providerId="ADAL" clId="{10D6714E-DDEF-4BEA-8C91-F1750C742C91}" dt="2024-11-20T16:34:13.214" v="14228"/>
          <ac:spMkLst>
            <pc:docMk/>
            <pc:sldMk cId="1897034250" sldId="271"/>
            <ac:spMk id="668" creationId="{304030BD-BB8B-4A8A-E317-161221AE519B}"/>
          </ac:spMkLst>
        </pc:spChg>
        <pc:spChg chg="mod modVis">
          <ac:chgData name="Jazz Binding" userId="74e1742e-566f-4d18-bab9-8025d732ef9c" providerId="ADAL" clId="{10D6714E-DDEF-4BEA-8C91-F1750C742C91}" dt="2024-11-20T16:34:13.217" v="14230"/>
          <ac:spMkLst>
            <pc:docMk/>
            <pc:sldMk cId="1897034250" sldId="271"/>
            <ac:spMk id="669" creationId="{F8F64652-3999-4ED9-8976-4FC34096B361}"/>
          </ac:spMkLst>
        </pc:spChg>
        <pc:spChg chg="mod modVis">
          <ac:chgData name="Jazz Binding" userId="74e1742e-566f-4d18-bab9-8025d732ef9c" providerId="ADAL" clId="{10D6714E-DDEF-4BEA-8C91-F1750C742C91}" dt="2024-11-20T16:34:13.219" v="14232"/>
          <ac:spMkLst>
            <pc:docMk/>
            <pc:sldMk cId="1897034250" sldId="271"/>
            <ac:spMk id="670" creationId="{B9AA8F9D-DFA2-70F0-7314-27C57D144DFD}"/>
          </ac:spMkLst>
        </pc:spChg>
        <pc:spChg chg="mod modVis">
          <ac:chgData name="Jazz Binding" userId="74e1742e-566f-4d18-bab9-8025d732ef9c" providerId="ADAL" clId="{10D6714E-DDEF-4BEA-8C91-F1750C742C91}" dt="2024-11-20T16:34:13.222" v="14234"/>
          <ac:spMkLst>
            <pc:docMk/>
            <pc:sldMk cId="1897034250" sldId="271"/>
            <ac:spMk id="672" creationId="{E5D5BA4C-F15F-0B73-B546-247C6B19D948}"/>
          </ac:spMkLst>
        </pc:spChg>
        <pc:spChg chg="mod modVis">
          <ac:chgData name="Jazz Binding" userId="74e1742e-566f-4d18-bab9-8025d732ef9c" providerId="ADAL" clId="{10D6714E-DDEF-4BEA-8C91-F1750C742C91}" dt="2024-11-20T16:34:13.225" v="14236"/>
          <ac:spMkLst>
            <pc:docMk/>
            <pc:sldMk cId="1897034250" sldId="271"/>
            <ac:spMk id="673" creationId="{0E1D014D-BC21-07DB-4229-A4434477BBA3}"/>
          </ac:spMkLst>
        </pc:spChg>
        <pc:spChg chg="mod modVis">
          <ac:chgData name="Jazz Binding" userId="74e1742e-566f-4d18-bab9-8025d732ef9c" providerId="ADAL" clId="{10D6714E-DDEF-4BEA-8C91-F1750C742C91}" dt="2024-11-20T16:34:13.227" v="14238"/>
          <ac:spMkLst>
            <pc:docMk/>
            <pc:sldMk cId="1897034250" sldId="271"/>
            <ac:spMk id="674" creationId="{E694B16E-B71B-5EF1-1C77-D52112CC7338}"/>
          </ac:spMkLst>
        </pc:spChg>
        <pc:spChg chg="mod modVis">
          <ac:chgData name="Jazz Binding" userId="74e1742e-566f-4d18-bab9-8025d732ef9c" providerId="ADAL" clId="{10D6714E-DDEF-4BEA-8C91-F1750C742C91}" dt="2024-11-20T16:34:13.230" v="14240"/>
          <ac:spMkLst>
            <pc:docMk/>
            <pc:sldMk cId="1897034250" sldId="271"/>
            <ac:spMk id="675" creationId="{72388F4E-D6E1-FB16-2987-ED4A1313AC7F}"/>
          </ac:spMkLst>
        </pc:spChg>
        <pc:spChg chg="mod modVis">
          <ac:chgData name="Jazz Binding" userId="74e1742e-566f-4d18-bab9-8025d732ef9c" providerId="ADAL" clId="{10D6714E-DDEF-4BEA-8C91-F1750C742C91}" dt="2024-11-20T16:34:13.233" v="14242"/>
          <ac:spMkLst>
            <pc:docMk/>
            <pc:sldMk cId="1897034250" sldId="271"/>
            <ac:spMk id="676" creationId="{61C40AF4-20EE-1BC7-E491-1D3D2416F4D2}"/>
          </ac:spMkLst>
        </pc:spChg>
        <pc:spChg chg="mod modVis">
          <ac:chgData name="Jazz Binding" userId="74e1742e-566f-4d18-bab9-8025d732ef9c" providerId="ADAL" clId="{10D6714E-DDEF-4BEA-8C91-F1750C742C91}" dt="2024-11-20T16:34:13.236" v="14244"/>
          <ac:spMkLst>
            <pc:docMk/>
            <pc:sldMk cId="1897034250" sldId="271"/>
            <ac:spMk id="677" creationId="{B11E7BA7-5628-4631-77C6-50C7EFCC56CD}"/>
          </ac:spMkLst>
        </pc:spChg>
        <pc:spChg chg="mod modVis">
          <ac:chgData name="Jazz Binding" userId="74e1742e-566f-4d18-bab9-8025d732ef9c" providerId="ADAL" clId="{10D6714E-DDEF-4BEA-8C91-F1750C742C91}" dt="2024-11-20T16:34:13.239" v="14246"/>
          <ac:spMkLst>
            <pc:docMk/>
            <pc:sldMk cId="1897034250" sldId="271"/>
            <ac:spMk id="678" creationId="{6891FDB4-4909-3386-213D-BB4367E7FE9A}"/>
          </ac:spMkLst>
        </pc:spChg>
        <pc:spChg chg="mod modVis">
          <ac:chgData name="Jazz Binding" userId="74e1742e-566f-4d18-bab9-8025d732ef9c" providerId="ADAL" clId="{10D6714E-DDEF-4BEA-8C91-F1750C742C91}" dt="2024-11-20T16:34:13.242" v="14248"/>
          <ac:spMkLst>
            <pc:docMk/>
            <pc:sldMk cId="1897034250" sldId="271"/>
            <ac:spMk id="679" creationId="{DCB9FD4F-AE32-BE90-C31F-FA3BC9B4DF09}"/>
          </ac:spMkLst>
        </pc:spChg>
        <pc:spChg chg="mod modVis">
          <ac:chgData name="Jazz Binding" userId="74e1742e-566f-4d18-bab9-8025d732ef9c" providerId="ADAL" clId="{10D6714E-DDEF-4BEA-8C91-F1750C742C91}" dt="2024-11-20T16:34:13.245" v="14250"/>
          <ac:spMkLst>
            <pc:docMk/>
            <pc:sldMk cId="1897034250" sldId="271"/>
            <ac:spMk id="680" creationId="{1CD53C0B-139A-E079-BCE1-F5C1BCF91D97}"/>
          </ac:spMkLst>
        </pc:spChg>
        <pc:spChg chg="mod modVis">
          <ac:chgData name="Jazz Binding" userId="74e1742e-566f-4d18-bab9-8025d732ef9c" providerId="ADAL" clId="{10D6714E-DDEF-4BEA-8C91-F1750C742C91}" dt="2024-11-20T16:34:13.247" v="14252"/>
          <ac:spMkLst>
            <pc:docMk/>
            <pc:sldMk cId="1897034250" sldId="271"/>
            <ac:spMk id="681" creationId="{278230E1-5BC1-2030-A27A-31ED93C97F2C}"/>
          </ac:spMkLst>
        </pc:spChg>
        <pc:spChg chg="mod modVis">
          <ac:chgData name="Jazz Binding" userId="74e1742e-566f-4d18-bab9-8025d732ef9c" providerId="ADAL" clId="{10D6714E-DDEF-4BEA-8C91-F1750C742C91}" dt="2024-11-20T16:34:13.250" v="14254"/>
          <ac:spMkLst>
            <pc:docMk/>
            <pc:sldMk cId="1897034250" sldId="271"/>
            <ac:spMk id="682" creationId="{64D10B0A-F801-0AD7-02D6-9D1A596FEE3D}"/>
          </ac:spMkLst>
        </pc:spChg>
        <pc:spChg chg="mod modVis">
          <ac:chgData name="Jazz Binding" userId="74e1742e-566f-4d18-bab9-8025d732ef9c" providerId="ADAL" clId="{10D6714E-DDEF-4BEA-8C91-F1750C742C91}" dt="2024-11-20T16:34:13.252" v="14256"/>
          <ac:spMkLst>
            <pc:docMk/>
            <pc:sldMk cId="1897034250" sldId="271"/>
            <ac:spMk id="683" creationId="{D76EABE6-5EA2-D880-B62F-59F24B2DDD44}"/>
          </ac:spMkLst>
        </pc:spChg>
        <pc:spChg chg="mod modVis">
          <ac:chgData name="Jazz Binding" userId="74e1742e-566f-4d18-bab9-8025d732ef9c" providerId="ADAL" clId="{10D6714E-DDEF-4BEA-8C91-F1750C742C91}" dt="2024-11-20T16:34:13.255" v="14258"/>
          <ac:spMkLst>
            <pc:docMk/>
            <pc:sldMk cId="1897034250" sldId="271"/>
            <ac:spMk id="686" creationId="{37B89F54-DA1A-94D0-5F18-219EA2256B3B}"/>
          </ac:spMkLst>
        </pc:spChg>
        <pc:spChg chg="mod modVis">
          <ac:chgData name="Jazz Binding" userId="74e1742e-566f-4d18-bab9-8025d732ef9c" providerId="ADAL" clId="{10D6714E-DDEF-4BEA-8C91-F1750C742C91}" dt="2024-11-20T16:34:13.258" v="14260"/>
          <ac:spMkLst>
            <pc:docMk/>
            <pc:sldMk cId="1897034250" sldId="271"/>
            <ac:spMk id="687" creationId="{694A9C59-C648-46CC-1C82-367628D714D3}"/>
          </ac:spMkLst>
        </pc:spChg>
        <pc:spChg chg="mod modVis">
          <ac:chgData name="Jazz Binding" userId="74e1742e-566f-4d18-bab9-8025d732ef9c" providerId="ADAL" clId="{10D6714E-DDEF-4BEA-8C91-F1750C742C91}" dt="2024-11-20T16:34:13.261" v="14262"/>
          <ac:spMkLst>
            <pc:docMk/>
            <pc:sldMk cId="1897034250" sldId="271"/>
            <ac:spMk id="688" creationId="{3FFDF7B4-DB4B-53EC-9882-4FD9F42585D7}"/>
          </ac:spMkLst>
        </pc:spChg>
        <pc:spChg chg="mod modVis">
          <ac:chgData name="Jazz Binding" userId="74e1742e-566f-4d18-bab9-8025d732ef9c" providerId="ADAL" clId="{10D6714E-DDEF-4BEA-8C91-F1750C742C91}" dt="2024-11-20T16:34:13.264" v="14264"/>
          <ac:spMkLst>
            <pc:docMk/>
            <pc:sldMk cId="1897034250" sldId="271"/>
            <ac:spMk id="689" creationId="{54419C40-29B8-DC23-B236-E69C4DEC1760}"/>
          </ac:spMkLst>
        </pc:spChg>
        <pc:spChg chg="mod modVis">
          <ac:chgData name="Jazz Binding" userId="74e1742e-566f-4d18-bab9-8025d732ef9c" providerId="ADAL" clId="{10D6714E-DDEF-4BEA-8C91-F1750C742C91}" dt="2024-11-20T16:34:13.266" v="14266"/>
          <ac:spMkLst>
            <pc:docMk/>
            <pc:sldMk cId="1897034250" sldId="271"/>
            <ac:spMk id="690" creationId="{5579812F-DA2C-B5D4-AAB1-226BE0B42BB1}"/>
          </ac:spMkLst>
        </pc:spChg>
        <pc:spChg chg="mod modVis">
          <ac:chgData name="Jazz Binding" userId="74e1742e-566f-4d18-bab9-8025d732ef9c" providerId="ADAL" clId="{10D6714E-DDEF-4BEA-8C91-F1750C742C91}" dt="2024-11-20T16:34:13.269" v="14268"/>
          <ac:spMkLst>
            <pc:docMk/>
            <pc:sldMk cId="1897034250" sldId="271"/>
            <ac:spMk id="691" creationId="{A03CE1DA-ABB1-338C-C272-91020CA5B103}"/>
          </ac:spMkLst>
        </pc:spChg>
        <pc:spChg chg="mod modVis">
          <ac:chgData name="Jazz Binding" userId="74e1742e-566f-4d18-bab9-8025d732ef9c" providerId="ADAL" clId="{10D6714E-DDEF-4BEA-8C91-F1750C742C91}" dt="2024-11-20T16:34:13.272" v="14270"/>
          <ac:spMkLst>
            <pc:docMk/>
            <pc:sldMk cId="1897034250" sldId="271"/>
            <ac:spMk id="692" creationId="{FF6F4194-8EF0-5CBA-7C5A-0EAF437E0223}"/>
          </ac:spMkLst>
        </pc:spChg>
        <pc:spChg chg="mod modVis">
          <ac:chgData name="Jazz Binding" userId="74e1742e-566f-4d18-bab9-8025d732ef9c" providerId="ADAL" clId="{10D6714E-DDEF-4BEA-8C91-F1750C742C91}" dt="2024-11-20T16:34:13.275" v="14272"/>
          <ac:spMkLst>
            <pc:docMk/>
            <pc:sldMk cId="1897034250" sldId="271"/>
            <ac:spMk id="693" creationId="{53585E29-B33D-E9D9-CF1F-9496C2CEB734}"/>
          </ac:spMkLst>
        </pc:spChg>
        <pc:spChg chg="mod modVis">
          <ac:chgData name="Jazz Binding" userId="74e1742e-566f-4d18-bab9-8025d732ef9c" providerId="ADAL" clId="{10D6714E-DDEF-4BEA-8C91-F1750C742C91}" dt="2024-11-20T16:34:13.278" v="14274"/>
          <ac:spMkLst>
            <pc:docMk/>
            <pc:sldMk cId="1897034250" sldId="271"/>
            <ac:spMk id="694" creationId="{57EF1379-34B6-BB84-3F4E-2B5F1796837D}"/>
          </ac:spMkLst>
        </pc:spChg>
        <pc:spChg chg="mod modVis">
          <ac:chgData name="Jazz Binding" userId="74e1742e-566f-4d18-bab9-8025d732ef9c" providerId="ADAL" clId="{10D6714E-DDEF-4BEA-8C91-F1750C742C91}" dt="2024-11-20T16:34:13.281" v="14276"/>
          <ac:spMkLst>
            <pc:docMk/>
            <pc:sldMk cId="1897034250" sldId="271"/>
            <ac:spMk id="695" creationId="{A2B551DE-A8C9-B5BC-B1D0-81C77D0E7213}"/>
          </ac:spMkLst>
        </pc:spChg>
        <pc:spChg chg="mod modVis">
          <ac:chgData name="Jazz Binding" userId="74e1742e-566f-4d18-bab9-8025d732ef9c" providerId="ADAL" clId="{10D6714E-DDEF-4BEA-8C91-F1750C742C91}" dt="2024-11-20T16:34:13.283" v="14278"/>
          <ac:spMkLst>
            <pc:docMk/>
            <pc:sldMk cId="1897034250" sldId="271"/>
            <ac:spMk id="696" creationId="{C73A0590-356D-7F07-2461-2E29D02D87DC}"/>
          </ac:spMkLst>
        </pc:spChg>
        <pc:spChg chg="mod modVis">
          <ac:chgData name="Jazz Binding" userId="74e1742e-566f-4d18-bab9-8025d732ef9c" providerId="ADAL" clId="{10D6714E-DDEF-4BEA-8C91-F1750C742C91}" dt="2024-11-20T16:34:13.286" v="14280"/>
          <ac:spMkLst>
            <pc:docMk/>
            <pc:sldMk cId="1897034250" sldId="271"/>
            <ac:spMk id="697" creationId="{DAD54F54-F32D-D976-241E-CB019B3F6835}"/>
          </ac:spMkLst>
        </pc:spChg>
        <pc:spChg chg="mod modVis">
          <ac:chgData name="Jazz Binding" userId="74e1742e-566f-4d18-bab9-8025d732ef9c" providerId="ADAL" clId="{10D6714E-DDEF-4BEA-8C91-F1750C742C91}" dt="2024-11-20T16:34:13.289" v="14282"/>
          <ac:spMkLst>
            <pc:docMk/>
            <pc:sldMk cId="1897034250" sldId="271"/>
            <ac:spMk id="699" creationId="{7F186A4E-7718-7DD5-4D2F-6FAC63381A0F}"/>
          </ac:spMkLst>
        </pc:spChg>
        <pc:spChg chg="mod modVis">
          <ac:chgData name="Jazz Binding" userId="74e1742e-566f-4d18-bab9-8025d732ef9c" providerId="ADAL" clId="{10D6714E-DDEF-4BEA-8C91-F1750C742C91}" dt="2024-11-20T16:34:13.291" v="14284"/>
          <ac:spMkLst>
            <pc:docMk/>
            <pc:sldMk cId="1897034250" sldId="271"/>
            <ac:spMk id="700" creationId="{55770939-B63C-0E2B-08A8-511232D39A71}"/>
          </ac:spMkLst>
        </pc:spChg>
        <pc:spChg chg="mod modVis">
          <ac:chgData name="Jazz Binding" userId="74e1742e-566f-4d18-bab9-8025d732ef9c" providerId="ADAL" clId="{10D6714E-DDEF-4BEA-8C91-F1750C742C91}" dt="2024-11-20T16:34:13.294" v="14286"/>
          <ac:spMkLst>
            <pc:docMk/>
            <pc:sldMk cId="1897034250" sldId="271"/>
            <ac:spMk id="701" creationId="{0638B4BE-CD2E-AADE-7C37-85E7C22F0094}"/>
          </ac:spMkLst>
        </pc:spChg>
        <pc:spChg chg="mod modVis">
          <ac:chgData name="Jazz Binding" userId="74e1742e-566f-4d18-bab9-8025d732ef9c" providerId="ADAL" clId="{10D6714E-DDEF-4BEA-8C91-F1750C742C91}" dt="2024-11-20T16:34:13.297" v="14288"/>
          <ac:spMkLst>
            <pc:docMk/>
            <pc:sldMk cId="1897034250" sldId="271"/>
            <ac:spMk id="702" creationId="{58372EA1-CC99-AEFE-6079-3892A80EA275}"/>
          </ac:spMkLst>
        </pc:spChg>
        <pc:spChg chg="mod modVis">
          <ac:chgData name="Jazz Binding" userId="74e1742e-566f-4d18-bab9-8025d732ef9c" providerId="ADAL" clId="{10D6714E-DDEF-4BEA-8C91-F1750C742C91}" dt="2024-11-20T16:34:13.300" v="14290"/>
          <ac:spMkLst>
            <pc:docMk/>
            <pc:sldMk cId="1897034250" sldId="271"/>
            <ac:spMk id="703" creationId="{55BE8A2A-1150-1B3D-E169-70968E5C84BF}"/>
          </ac:spMkLst>
        </pc:spChg>
        <pc:spChg chg="mod modVis">
          <ac:chgData name="Jazz Binding" userId="74e1742e-566f-4d18-bab9-8025d732ef9c" providerId="ADAL" clId="{10D6714E-DDEF-4BEA-8C91-F1750C742C91}" dt="2024-11-20T16:34:13.302" v="14292"/>
          <ac:spMkLst>
            <pc:docMk/>
            <pc:sldMk cId="1897034250" sldId="271"/>
            <ac:spMk id="704" creationId="{FAD1BF84-D4A9-2E61-3F9C-6FCB60A2664C}"/>
          </ac:spMkLst>
        </pc:spChg>
        <pc:spChg chg="mod modVis">
          <ac:chgData name="Jazz Binding" userId="74e1742e-566f-4d18-bab9-8025d732ef9c" providerId="ADAL" clId="{10D6714E-DDEF-4BEA-8C91-F1750C742C91}" dt="2024-11-20T16:34:13.305" v="14294"/>
          <ac:spMkLst>
            <pc:docMk/>
            <pc:sldMk cId="1897034250" sldId="271"/>
            <ac:spMk id="705" creationId="{FB0AC05C-7424-5A13-A146-FEB53301F2FB}"/>
          </ac:spMkLst>
        </pc:spChg>
        <pc:spChg chg="mod modVis">
          <ac:chgData name="Jazz Binding" userId="74e1742e-566f-4d18-bab9-8025d732ef9c" providerId="ADAL" clId="{10D6714E-DDEF-4BEA-8C91-F1750C742C91}" dt="2024-11-20T16:34:13.308" v="14296"/>
          <ac:spMkLst>
            <pc:docMk/>
            <pc:sldMk cId="1897034250" sldId="271"/>
            <ac:spMk id="706" creationId="{1EEBE7E0-3CD7-DC2E-0FA1-7F20935E65D2}"/>
          </ac:spMkLst>
        </pc:spChg>
        <pc:spChg chg="mod modVis">
          <ac:chgData name="Jazz Binding" userId="74e1742e-566f-4d18-bab9-8025d732ef9c" providerId="ADAL" clId="{10D6714E-DDEF-4BEA-8C91-F1750C742C91}" dt="2024-11-20T16:34:13.311" v="14298"/>
          <ac:spMkLst>
            <pc:docMk/>
            <pc:sldMk cId="1897034250" sldId="271"/>
            <ac:spMk id="707" creationId="{0B6697E1-BEED-1FD9-EDD7-00BB5DC74A57}"/>
          </ac:spMkLst>
        </pc:spChg>
        <pc:spChg chg="mod modVis">
          <ac:chgData name="Jazz Binding" userId="74e1742e-566f-4d18-bab9-8025d732ef9c" providerId="ADAL" clId="{10D6714E-DDEF-4BEA-8C91-F1750C742C91}" dt="2024-11-20T16:34:13.314" v="14300"/>
          <ac:spMkLst>
            <pc:docMk/>
            <pc:sldMk cId="1897034250" sldId="271"/>
            <ac:spMk id="708" creationId="{738C1EF4-2667-3BBD-AB8F-FA7D7DD3B528}"/>
          </ac:spMkLst>
        </pc:spChg>
        <pc:spChg chg="mod modVis">
          <ac:chgData name="Jazz Binding" userId="74e1742e-566f-4d18-bab9-8025d732ef9c" providerId="ADAL" clId="{10D6714E-DDEF-4BEA-8C91-F1750C742C91}" dt="2024-11-20T16:34:13.316" v="14302"/>
          <ac:spMkLst>
            <pc:docMk/>
            <pc:sldMk cId="1897034250" sldId="271"/>
            <ac:spMk id="709" creationId="{3CB47CFB-4C11-7D75-90A0-14B01A57F1BA}"/>
          </ac:spMkLst>
        </pc:spChg>
        <pc:spChg chg="mod modVis">
          <ac:chgData name="Jazz Binding" userId="74e1742e-566f-4d18-bab9-8025d732ef9c" providerId="ADAL" clId="{10D6714E-DDEF-4BEA-8C91-F1750C742C91}" dt="2024-11-20T16:34:13.319" v="14304"/>
          <ac:spMkLst>
            <pc:docMk/>
            <pc:sldMk cId="1897034250" sldId="271"/>
            <ac:spMk id="710" creationId="{82919724-AC58-F9D1-784A-524C3343D8A3}"/>
          </ac:spMkLst>
        </pc:spChg>
        <pc:spChg chg="mod modVis">
          <ac:chgData name="Jazz Binding" userId="74e1742e-566f-4d18-bab9-8025d732ef9c" providerId="ADAL" clId="{10D6714E-DDEF-4BEA-8C91-F1750C742C91}" dt="2024-11-20T16:34:13.323" v="14306"/>
          <ac:spMkLst>
            <pc:docMk/>
            <pc:sldMk cId="1897034250" sldId="271"/>
            <ac:spMk id="713" creationId="{5293B268-461E-5000-2818-CB2FEF116B7C}"/>
          </ac:spMkLst>
        </pc:spChg>
        <pc:spChg chg="mod modVis">
          <ac:chgData name="Jazz Binding" userId="74e1742e-566f-4d18-bab9-8025d732ef9c" providerId="ADAL" clId="{10D6714E-DDEF-4BEA-8C91-F1750C742C91}" dt="2024-11-20T16:34:13.324" v="14308"/>
          <ac:spMkLst>
            <pc:docMk/>
            <pc:sldMk cId="1897034250" sldId="271"/>
            <ac:spMk id="714" creationId="{2B572248-FD74-AD8D-F4EE-189868CD60DD}"/>
          </ac:spMkLst>
        </pc:spChg>
        <pc:spChg chg="mod modVis">
          <ac:chgData name="Jazz Binding" userId="74e1742e-566f-4d18-bab9-8025d732ef9c" providerId="ADAL" clId="{10D6714E-DDEF-4BEA-8C91-F1750C742C91}" dt="2024-11-20T16:34:13.328" v="14310"/>
          <ac:spMkLst>
            <pc:docMk/>
            <pc:sldMk cId="1897034250" sldId="271"/>
            <ac:spMk id="715" creationId="{76934C5A-BFE2-C25D-2D85-75B27B275FE6}"/>
          </ac:spMkLst>
        </pc:spChg>
        <pc:spChg chg="mod modVis">
          <ac:chgData name="Jazz Binding" userId="74e1742e-566f-4d18-bab9-8025d732ef9c" providerId="ADAL" clId="{10D6714E-DDEF-4BEA-8C91-F1750C742C91}" dt="2024-11-20T16:34:13.330" v="14312"/>
          <ac:spMkLst>
            <pc:docMk/>
            <pc:sldMk cId="1897034250" sldId="271"/>
            <ac:spMk id="716" creationId="{75976439-B506-EF7F-B0FC-E58BECA21C2F}"/>
          </ac:spMkLst>
        </pc:spChg>
        <pc:spChg chg="mod modVis">
          <ac:chgData name="Jazz Binding" userId="74e1742e-566f-4d18-bab9-8025d732ef9c" providerId="ADAL" clId="{10D6714E-DDEF-4BEA-8C91-F1750C742C91}" dt="2024-11-20T16:34:13.333" v="14314"/>
          <ac:spMkLst>
            <pc:docMk/>
            <pc:sldMk cId="1897034250" sldId="271"/>
            <ac:spMk id="717" creationId="{8C6FB777-5ADA-D084-CA81-B97F6D45F300}"/>
          </ac:spMkLst>
        </pc:spChg>
        <pc:spChg chg="mod modVis">
          <ac:chgData name="Jazz Binding" userId="74e1742e-566f-4d18-bab9-8025d732ef9c" providerId="ADAL" clId="{10D6714E-DDEF-4BEA-8C91-F1750C742C91}" dt="2024-11-20T16:34:13.336" v="14316"/>
          <ac:spMkLst>
            <pc:docMk/>
            <pc:sldMk cId="1897034250" sldId="271"/>
            <ac:spMk id="718" creationId="{6AD2458B-EC81-CA05-15BE-4C52EF71A612}"/>
          </ac:spMkLst>
        </pc:spChg>
        <pc:spChg chg="mod modVis">
          <ac:chgData name="Jazz Binding" userId="74e1742e-566f-4d18-bab9-8025d732ef9c" providerId="ADAL" clId="{10D6714E-DDEF-4BEA-8C91-F1750C742C91}" dt="2024-11-20T16:34:13.339" v="14318"/>
          <ac:spMkLst>
            <pc:docMk/>
            <pc:sldMk cId="1897034250" sldId="271"/>
            <ac:spMk id="719" creationId="{FC02D8F1-BF0B-5CD0-4126-E7619CFB1D0C}"/>
          </ac:spMkLst>
        </pc:spChg>
        <pc:spChg chg="mod modVis">
          <ac:chgData name="Jazz Binding" userId="74e1742e-566f-4d18-bab9-8025d732ef9c" providerId="ADAL" clId="{10D6714E-DDEF-4BEA-8C91-F1750C742C91}" dt="2024-11-20T16:34:13.341" v="14320"/>
          <ac:spMkLst>
            <pc:docMk/>
            <pc:sldMk cId="1897034250" sldId="271"/>
            <ac:spMk id="720" creationId="{44EE351F-3DB1-CD3B-8D23-95B4D567C71F}"/>
          </ac:spMkLst>
        </pc:spChg>
        <pc:spChg chg="mod modVis">
          <ac:chgData name="Jazz Binding" userId="74e1742e-566f-4d18-bab9-8025d732ef9c" providerId="ADAL" clId="{10D6714E-DDEF-4BEA-8C91-F1750C742C91}" dt="2024-11-20T16:34:13.344" v="14322"/>
          <ac:spMkLst>
            <pc:docMk/>
            <pc:sldMk cId="1897034250" sldId="271"/>
            <ac:spMk id="721" creationId="{819ECA6F-612F-E05D-90AC-1B51521CBA8E}"/>
          </ac:spMkLst>
        </pc:spChg>
        <pc:spChg chg="mod modVis">
          <ac:chgData name="Jazz Binding" userId="74e1742e-566f-4d18-bab9-8025d732ef9c" providerId="ADAL" clId="{10D6714E-DDEF-4BEA-8C91-F1750C742C91}" dt="2024-11-20T16:34:13.346" v="14324"/>
          <ac:spMkLst>
            <pc:docMk/>
            <pc:sldMk cId="1897034250" sldId="271"/>
            <ac:spMk id="722" creationId="{24F053E3-24EC-748C-C308-9321E012E24B}"/>
          </ac:spMkLst>
        </pc:spChg>
        <pc:spChg chg="mod modVis">
          <ac:chgData name="Jazz Binding" userId="74e1742e-566f-4d18-bab9-8025d732ef9c" providerId="ADAL" clId="{10D6714E-DDEF-4BEA-8C91-F1750C742C91}" dt="2024-11-20T16:34:13.349" v="14326"/>
          <ac:spMkLst>
            <pc:docMk/>
            <pc:sldMk cId="1897034250" sldId="271"/>
            <ac:spMk id="723" creationId="{4E5305A4-178E-401C-704B-B5F27B0853C8}"/>
          </ac:spMkLst>
        </pc:spChg>
        <pc:spChg chg="mod modVis">
          <ac:chgData name="Jazz Binding" userId="74e1742e-566f-4d18-bab9-8025d732ef9c" providerId="ADAL" clId="{10D6714E-DDEF-4BEA-8C91-F1750C742C91}" dt="2024-11-20T16:34:13.351" v="14328"/>
          <ac:spMkLst>
            <pc:docMk/>
            <pc:sldMk cId="1897034250" sldId="271"/>
            <ac:spMk id="724" creationId="{38402BFE-7CF9-6AB7-FF71-55663CE5AAB8}"/>
          </ac:spMkLst>
        </pc:spChg>
        <pc:spChg chg="mod modVis">
          <ac:chgData name="Jazz Binding" userId="74e1742e-566f-4d18-bab9-8025d732ef9c" providerId="ADAL" clId="{10D6714E-DDEF-4BEA-8C91-F1750C742C91}" dt="2024-11-20T16:34:13.354" v="14330"/>
          <ac:spMkLst>
            <pc:docMk/>
            <pc:sldMk cId="1897034250" sldId="271"/>
            <ac:spMk id="726" creationId="{D3C088C1-1F8D-EF0B-33D8-C3E3C77A35EB}"/>
          </ac:spMkLst>
        </pc:spChg>
        <pc:spChg chg="mod modVis">
          <ac:chgData name="Jazz Binding" userId="74e1742e-566f-4d18-bab9-8025d732ef9c" providerId="ADAL" clId="{10D6714E-DDEF-4BEA-8C91-F1750C742C91}" dt="2024-11-20T16:34:13.357" v="14332"/>
          <ac:spMkLst>
            <pc:docMk/>
            <pc:sldMk cId="1897034250" sldId="271"/>
            <ac:spMk id="727" creationId="{E452EAF5-DAF2-3A14-EA42-79285A84ADA0}"/>
          </ac:spMkLst>
        </pc:spChg>
        <pc:spChg chg="mod modVis">
          <ac:chgData name="Jazz Binding" userId="74e1742e-566f-4d18-bab9-8025d732ef9c" providerId="ADAL" clId="{10D6714E-DDEF-4BEA-8C91-F1750C742C91}" dt="2024-11-20T16:34:13.360" v="14334"/>
          <ac:spMkLst>
            <pc:docMk/>
            <pc:sldMk cId="1897034250" sldId="271"/>
            <ac:spMk id="728" creationId="{A803FE63-837C-4C73-FC07-F6832AA15D56}"/>
          </ac:spMkLst>
        </pc:spChg>
        <pc:spChg chg="mod modVis">
          <ac:chgData name="Jazz Binding" userId="74e1742e-566f-4d18-bab9-8025d732ef9c" providerId="ADAL" clId="{10D6714E-DDEF-4BEA-8C91-F1750C742C91}" dt="2024-11-20T16:34:13.363" v="14336"/>
          <ac:spMkLst>
            <pc:docMk/>
            <pc:sldMk cId="1897034250" sldId="271"/>
            <ac:spMk id="729" creationId="{3915B88C-1141-FC93-E3DB-89ABC6BB237B}"/>
          </ac:spMkLst>
        </pc:spChg>
        <pc:spChg chg="mod modVis">
          <ac:chgData name="Jazz Binding" userId="74e1742e-566f-4d18-bab9-8025d732ef9c" providerId="ADAL" clId="{10D6714E-DDEF-4BEA-8C91-F1750C742C91}" dt="2024-11-20T16:34:13.365" v="14338"/>
          <ac:spMkLst>
            <pc:docMk/>
            <pc:sldMk cId="1897034250" sldId="271"/>
            <ac:spMk id="730" creationId="{A2FDFDD4-D0F7-7A86-DAF0-D24813C9772B}"/>
          </ac:spMkLst>
        </pc:spChg>
        <pc:spChg chg="mod modVis">
          <ac:chgData name="Jazz Binding" userId="74e1742e-566f-4d18-bab9-8025d732ef9c" providerId="ADAL" clId="{10D6714E-DDEF-4BEA-8C91-F1750C742C91}" dt="2024-11-20T16:34:13.367" v="14340"/>
          <ac:spMkLst>
            <pc:docMk/>
            <pc:sldMk cId="1897034250" sldId="271"/>
            <ac:spMk id="731" creationId="{034E0F70-13C2-2D95-6794-45BFA3D39AA4}"/>
          </ac:spMkLst>
        </pc:spChg>
        <pc:spChg chg="mod modVis">
          <ac:chgData name="Jazz Binding" userId="74e1742e-566f-4d18-bab9-8025d732ef9c" providerId="ADAL" clId="{10D6714E-DDEF-4BEA-8C91-F1750C742C91}" dt="2024-11-20T16:34:13.370" v="14342"/>
          <ac:spMkLst>
            <pc:docMk/>
            <pc:sldMk cId="1897034250" sldId="271"/>
            <ac:spMk id="732" creationId="{40467700-FD68-7052-64F1-38CBFF2CE9E9}"/>
          </ac:spMkLst>
        </pc:spChg>
        <pc:spChg chg="mod modVis">
          <ac:chgData name="Jazz Binding" userId="74e1742e-566f-4d18-bab9-8025d732ef9c" providerId="ADAL" clId="{10D6714E-DDEF-4BEA-8C91-F1750C742C91}" dt="2024-11-20T16:34:13.373" v="14344"/>
          <ac:spMkLst>
            <pc:docMk/>
            <pc:sldMk cId="1897034250" sldId="271"/>
            <ac:spMk id="733" creationId="{455C97C7-3879-9A26-EC0F-E39E539BC058}"/>
          </ac:spMkLst>
        </pc:spChg>
        <pc:spChg chg="mod modVis">
          <ac:chgData name="Jazz Binding" userId="74e1742e-566f-4d18-bab9-8025d732ef9c" providerId="ADAL" clId="{10D6714E-DDEF-4BEA-8C91-F1750C742C91}" dt="2024-11-20T16:34:13.375" v="14346"/>
          <ac:spMkLst>
            <pc:docMk/>
            <pc:sldMk cId="1897034250" sldId="271"/>
            <ac:spMk id="734" creationId="{983DF5A8-95BF-2741-5119-7DBB53559372}"/>
          </ac:spMkLst>
        </pc:spChg>
        <pc:spChg chg="mod modVis">
          <ac:chgData name="Jazz Binding" userId="74e1742e-566f-4d18-bab9-8025d732ef9c" providerId="ADAL" clId="{10D6714E-DDEF-4BEA-8C91-F1750C742C91}" dt="2024-11-20T16:34:13.379" v="14348"/>
          <ac:spMkLst>
            <pc:docMk/>
            <pc:sldMk cId="1897034250" sldId="271"/>
            <ac:spMk id="735" creationId="{B2A2F39E-FCAF-A487-B351-A31DC4E7729F}"/>
          </ac:spMkLst>
        </pc:spChg>
        <pc:spChg chg="mod modVis">
          <ac:chgData name="Jazz Binding" userId="74e1742e-566f-4d18-bab9-8025d732ef9c" providerId="ADAL" clId="{10D6714E-DDEF-4BEA-8C91-F1750C742C91}" dt="2024-11-20T16:34:13.381" v="14350"/>
          <ac:spMkLst>
            <pc:docMk/>
            <pc:sldMk cId="1897034250" sldId="271"/>
            <ac:spMk id="736" creationId="{FA2A491A-1040-D00E-AA20-3F88168C9CA6}"/>
          </ac:spMkLst>
        </pc:spChg>
        <pc:spChg chg="mod modVis">
          <ac:chgData name="Jazz Binding" userId="74e1742e-566f-4d18-bab9-8025d732ef9c" providerId="ADAL" clId="{10D6714E-DDEF-4BEA-8C91-F1750C742C91}" dt="2024-11-20T16:34:13.384" v="14352"/>
          <ac:spMkLst>
            <pc:docMk/>
            <pc:sldMk cId="1897034250" sldId="271"/>
            <ac:spMk id="737" creationId="{918B3952-C3CF-EF11-4574-24059D85E028}"/>
          </ac:spMkLst>
        </pc:spChg>
        <pc:spChg chg="mod modVis">
          <ac:chgData name="Jazz Binding" userId="74e1742e-566f-4d18-bab9-8025d732ef9c" providerId="ADAL" clId="{10D6714E-DDEF-4BEA-8C91-F1750C742C91}" dt="2024-11-20T16:34:13.386" v="14354"/>
          <ac:spMkLst>
            <pc:docMk/>
            <pc:sldMk cId="1897034250" sldId="271"/>
            <ac:spMk id="740" creationId="{EA840110-A7D6-1279-D48D-00FAC16200DB}"/>
          </ac:spMkLst>
        </pc:spChg>
        <pc:spChg chg="mod modVis">
          <ac:chgData name="Jazz Binding" userId="74e1742e-566f-4d18-bab9-8025d732ef9c" providerId="ADAL" clId="{10D6714E-DDEF-4BEA-8C91-F1750C742C91}" dt="2024-11-20T16:34:13.389" v="14356"/>
          <ac:spMkLst>
            <pc:docMk/>
            <pc:sldMk cId="1897034250" sldId="271"/>
            <ac:spMk id="741" creationId="{E2293D5A-EB3B-90DA-D0E9-C4042220BB97}"/>
          </ac:spMkLst>
        </pc:spChg>
        <pc:spChg chg="mod modVis">
          <ac:chgData name="Jazz Binding" userId="74e1742e-566f-4d18-bab9-8025d732ef9c" providerId="ADAL" clId="{10D6714E-DDEF-4BEA-8C91-F1750C742C91}" dt="2024-11-20T16:34:13.391" v="14358"/>
          <ac:spMkLst>
            <pc:docMk/>
            <pc:sldMk cId="1897034250" sldId="271"/>
            <ac:spMk id="742" creationId="{9AE7FD5B-677D-2460-1A82-D906BD004C8E}"/>
          </ac:spMkLst>
        </pc:spChg>
        <pc:spChg chg="mod modVis">
          <ac:chgData name="Jazz Binding" userId="74e1742e-566f-4d18-bab9-8025d732ef9c" providerId="ADAL" clId="{10D6714E-DDEF-4BEA-8C91-F1750C742C91}" dt="2024-11-20T16:34:13.394" v="14360"/>
          <ac:spMkLst>
            <pc:docMk/>
            <pc:sldMk cId="1897034250" sldId="271"/>
            <ac:spMk id="743" creationId="{9AEF9D5C-CC21-5141-03E8-430589899F45}"/>
          </ac:spMkLst>
        </pc:spChg>
        <pc:spChg chg="mod modVis">
          <ac:chgData name="Jazz Binding" userId="74e1742e-566f-4d18-bab9-8025d732ef9c" providerId="ADAL" clId="{10D6714E-DDEF-4BEA-8C91-F1750C742C91}" dt="2024-11-20T16:34:13.397" v="14362"/>
          <ac:spMkLst>
            <pc:docMk/>
            <pc:sldMk cId="1897034250" sldId="271"/>
            <ac:spMk id="744" creationId="{2DA1A4E8-6406-82DE-45FE-777F61048212}"/>
          </ac:spMkLst>
        </pc:spChg>
        <pc:spChg chg="mod modVis">
          <ac:chgData name="Jazz Binding" userId="74e1742e-566f-4d18-bab9-8025d732ef9c" providerId="ADAL" clId="{10D6714E-DDEF-4BEA-8C91-F1750C742C91}" dt="2024-11-20T16:34:13.400" v="14364"/>
          <ac:spMkLst>
            <pc:docMk/>
            <pc:sldMk cId="1897034250" sldId="271"/>
            <ac:spMk id="745" creationId="{96E965B7-4BB1-506C-8F3D-47CAFF42A60A}"/>
          </ac:spMkLst>
        </pc:spChg>
        <pc:spChg chg="mod modVis">
          <ac:chgData name="Jazz Binding" userId="74e1742e-566f-4d18-bab9-8025d732ef9c" providerId="ADAL" clId="{10D6714E-DDEF-4BEA-8C91-F1750C742C91}" dt="2024-11-20T16:34:13.402" v="14366"/>
          <ac:spMkLst>
            <pc:docMk/>
            <pc:sldMk cId="1897034250" sldId="271"/>
            <ac:spMk id="746" creationId="{CD4A143C-5E0A-B71D-759E-6C8DD568DBA8}"/>
          </ac:spMkLst>
        </pc:spChg>
        <pc:spChg chg="mod modVis">
          <ac:chgData name="Jazz Binding" userId="74e1742e-566f-4d18-bab9-8025d732ef9c" providerId="ADAL" clId="{10D6714E-DDEF-4BEA-8C91-F1750C742C91}" dt="2024-11-20T16:34:13.405" v="14368"/>
          <ac:spMkLst>
            <pc:docMk/>
            <pc:sldMk cId="1897034250" sldId="271"/>
            <ac:spMk id="747" creationId="{89A8FAE8-F80F-F557-9E64-041EA899A48F}"/>
          </ac:spMkLst>
        </pc:spChg>
        <pc:spChg chg="mod modVis">
          <ac:chgData name="Jazz Binding" userId="74e1742e-566f-4d18-bab9-8025d732ef9c" providerId="ADAL" clId="{10D6714E-DDEF-4BEA-8C91-F1750C742C91}" dt="2024-11-20T16:34:13.408" v="14370"/>
          <ac:spMkLst>
            <pc:docMk/>
            <pc:sldMk cId="1897034250" sldId="271"/>
            <ac:spMk id="748" creationId="{E4B6CAB8-D0C1-1DEB-7ADF-2A1A80DB9F66}"/>
          </ac:spMkLst>
        </pc:spChg>
        <pc:spChg chg="mod modVis">
          <ac:chgData name="Jazz Binding" userId="74e1742e-566f-4d18-bab9-8025d732ef9c" providerId="ADAL" clId="{10D6714E-DDEF-4BEA-8C91-F1750C742C91}" dt="2024-11-20T16:34:13.411" v="14372"/>
          <ac:spMkLst>
            <pc:docMk/>
            <pc:sldMk cId="1897034250" sldId="271"/>
            <ac:spMk id="749" creationId="{7FA5E556-4F40-6E29-A473-771BD6B4E4C7}"/>
          </ac:spMkLst>
        </pc:spChg>
        <pc:spChg chg="mod modVis">
          <ac:chgData name="Jazz Binding" userId="74e1742e-566f-4d18-bab9-8025d732ef9c" providerId="ADAL" clId="{10D6714E-DDEF-4BEA-8C91-F1750C742C91}" dt="2024-11-20T16:34:13.413" v="14374"/>
          <ac:spMkLst>
            <pc:docMk/>
            <pc:sldMk cId="1897034250" sldId="271"/>
            <ac:spMk id="750" creationId="{6275B948-329F-15E8-2075-5076C4A07E58}"/>
          </ac:spMkLst>
        </pc:spChg>
        <pc:spChg chg="mod modVis">
          <ac:chgData name="Jazz Binding" userId="74e1742e-566f-4d18-bab9-8025d732ef9c" providerId="ADAL" clId="{10D6714E-DDEF-4BEA-8C91-F1750C742C91}" dt="2024-11-20T16:34:13.416" v="14376"/>
          <ac:spMkLst>
            <pc:docMk/>
            <pc:sldMk cId="1897034250" sldId="271"/>
            <ac:spMk id="751" creationId="{FEA36E8F-4FBC-756B-01FD-CAAA50D47457}"/>
          </ac:spMkLst>
        </pc:spChg>
        <pc:spChg chg="mod modVis">
          <ac:chgData name="Jazz Binding" userId="74e1742e-566f-4d18-bab9-8025d732ef9c" providerId="ADAL" clId="{10D6714E-DDEF-4BEA-8C91-F1750C742C91}" dt="2024-11-20T16:34:13.418" v="14378"/>
          <ac:spMkLst>
            <pc:docMk/>
            <pc:sldMk cId="1897034250" sldId="271"/>
            <ac:spMk id="753" creationId="{17C7A7D9-A33C-FF9D-FB55-AAD4EDD17E71}"/>
          </ac:spMkLst>
        </pc:spChg>
        <pc:spChg chg="mod modVis">
          <ac:chgData name="Jazz Binding" userId="74e1742e-566f-4d18-bab9-8025d732ef9c" providerId="ADAL" clId="{10D6714E-DDEF-4BEA-8C91-F1750C742C91}" dt="2024-11-20T16:34:13.421" v="14380"/>
          <ac:spMkLst>
            <pc:docMk/>
            <pc:sldMk cId="1897034250" sldId="271"/>
            <ac:spMk id="754" creationId="{35446333-FA11-ECE7-D8DD-78EAAD92474C}"/>
          </ac:spMkLst>
        </pc:spChg>
        <pc:spChg chg="mod modVis">
          <ac:chgData name="Jazz Binding" userId="74e1742e-566f-4d18-bab9-8025d732ef9c" providerId="ADAL" clId="{10D6714E-DDEF-4BEA-8C91-F1750C742C91}" dt="2024-11-20T16:34:13.424" v="14382"/>
          <ac:spMkLst>
            <pc:docMk/>
            <pc:sldMk cId="1897034250" sldId="271"/>
            <ac:spMk id="755" creationId="{EEB1847A-8B18-9C4F-B1B1-835917D03797}"/>
          </ac:spMkLst>
        </pc:spChg>
        <pc:spChg chg="mod modVis">
          <ac:chgData name="Jazz Binding" userId="74e1742e-566f-4d18-bab9-8025d732ef9c" providerId="ADAL" clId="{10D6714E-DDEF-4BEA-8C91-F1750C742C91}" dt="2024-11-20T16:34:13.427" v="14384"/>
          <ac:spMkLst>
            <pc:docMk/>
            <pc:sldMk cId="1897034250" sldId="271"/>
            <ac:spMk id="756" creationId="{F3158F27-FD54-299D-AE66-E4BFA0DCF67B}"/>
          </ac:spMkLst>
        </pc:spChg>
        <pc:spChg chg="mod modVis">
          <ac:chgData name="Jazz Binding" userId="74e1742e-566f-4d18-bab9-8025d732ef9c" providerId="ADAL" clId="{10D6714E-DDEF-4BEA-8C91-F1750C742C91}" dt="2024-11-20T16:34:13.430" v="14386"/>
          <ac:spMkLst>
            <pc:docMk/>
            <pc:sldMk cId="1897034250" sldId="271"/>
            <ac:spMk id="757" creationId="{3E7823D0-0A6B-8001-29F5-50E525F51C7E}"/>
          </ac:spMkLst>
        </pc:spChg>
        <pc:spChg chg="mod modVis">
          <ac:chgData name="Jazz Binding" userId="74e1742e-566f-4d18-bab9-8025d732ef9c" providerId="ADAL" clId="{10D6714E-DDEF-4BEA-8C91-F1750C742C91}" dt="2024-11-20T16:34:13.433" v="14388"/>
          <ac:spMkLst>
            <pc:docMk/>
            <pc:sldMk cId="1897034250" sldId="271"/>
            <ac:spMk id="758" creationId="{B7E39C53-FC8B-24BD-BADB-3082E873C169}"/>
          </ac:spMkLst>
        </pc:spChg>
        <pc:spChg chg="mod modVis">
          <ac:chgData name="Jazz Binding" userId="74e1742e-566f-4d18-bab9-8025d732ef9c" providerId="ADAL" clId="{10D6714E-DDEF-4BEA-8C91-F1750C742C91}" dt="2024-11-20T16:34:13.435" v="14390"/>
          <ac:spMkLst>
            <pc:docMk/>
            <pc:sldMk cId="1897034250" sldId="271"/>
            <ac:spMk id="759" creationId="{396189EA-0BCF-CD27-108F-733B54DAB034}"/>
          </ac:spMkLst>
        </pc:spChg>
        <pc:spChg chg="mod modVis">
          <ac:chgData name="Jazz Binding" userId="74e1742e-566f-4d18-bab9-8025d732ef9c" providerId="ADAL" clId="{10D6714E-DDEF-4BEA-8C91-F1750C742C91}" dt="2024-11-20T16:34:13.438" v="14392"/>
          <ac:spMkLst>
            <pc:docMk/>
            <pc:sldMk cId="1897034250" sldId="271"/>
            <ac:spMk id="760" creationId="{365AF092-0E05-D4BD-DE37-D997AFAC1EA2}"/>
          </ac:spMkLst>
        </pc:spChg>
        <pc:spChg chg="mod modVis">
          <ac:chgData name="Jazz Binding" userId="74e1742e-566f-4d18-bab9-8025d732ef9c" providerId="ADAL" clId="{10D6714E-DDEF-4BEA-8C91-F1750C742C91}" dt="2024-11-20T16:34:13.440" v="14394"/>
          <ac:spMkLst>
            <pc:docMk/>
            <pc:sldMk cId="1897034250" sldId="271"/>
            <ac:spMk id="761" creationId="{48F7B8C5-240C-B947-FF19-B10190C88739}"/>
          </ac:spMkLst>
        </pc:spChg>
        <pc:spChg chg="mod modVis">
          <ac:chgData name="Jazz Binding" userId="74e1742e-566f-4d18-bab9-8025d732ef9c" providerId="ADAL" clId="{10D6714E-DDEF-4BEA-8C91-F1750C742C91}" dt="2024-11-20T16:34:13.443" v="14396"/>
          <ac:spMkLst>
            <pc:docMk/>
            <pc:sldMk cId="1897034250" sldId="271"/>
            <ac:spMk id="762" creationId="{EDCAD710-B929-77ED-7C27-80F9ED928CE0}"/>
          </ac:spMkLst>
        </pc:spChg>
        <pc:spChg chg="mod modVis">
          <ac:chgData name="Jazz Binding" userId="74e1742e-566f-4d18-bab9-8025d732ef9c" providerId="ADAL" clId="{10D6714E-DDEF-4BEA-8C91-F1750C742C91}" dt="2024-11-20T16:34:13.446" v="14398"/>
          <ac:spMkLst>
            <pc:docMk/>
            <pc:sldMk cId="1897034250" sldId="271"/>
            <ac:spMk id="763" creationId="{3A3D27C5-AE7A-D698-F8D4-2055B137E407}"/>
          </ac:spMkLst>
        </pc:spChg>
        <pc:spChg chg="mod modVis">
          <ac:chgData name="Jazz Binding" userId="74e1742e-566f-4d18-bab9-8025d732ef9c" providerId="ADAL" clId="{10D6714E-DDEF-4BEA-8C91-F1750C742C91}" dt="2024-11-20T16:34:13.449" v="14400"/>
          <ac:spMkLst>
            <pc:docMk/>
            <pc:sldMk cId="1897034250" sldId="271"/>
            <ac:spMk id="764" creationId="{2FC42814-D25B-01EC-B9A5-BA8607E220DA}"/>
          </ac:spMkLst>
        </pc:spChg>
        <pc:spChg chg="mod modVis">
          <ac:chgData name="Jazz Binding" userId="74e1742e-566f-4d18-bab9-8025d732ef9c" providerId="ADAL" clId="{10D6714E-DDEF-4BEA-8C91-F1750C742C91}" dt="2024-11-20T16:34:13.451" v="14402"/>
          <ac:spMkLst>
            <pc:docMk/>
            <pc:sldMk cId="1897034250" sldId="271"/>
            <ac:spMk id="767" creationId="{12446F93-BE82-F0BA-3CBD-054F3C0E050C}"/>
          </ac:spMkLst>
        </pc:spChg>
        <pc:spChg chg="mod modVis">
          <ac:chgData name="Jazz Binding" userId="74e1742e-566f-4d18-bab9-8025d732ef9c" providerId="ADAL" clId="{10D6714E-DDEF-4BEA-8C91-F1750C742C91}" dt="2024-11-20T16:34:13.454" v="14404"/>
          <ac:spMkLst>
            <pc:docMk/>
            <pc:sldMk cId="1897034250" sldId="271"/>
            <ac:spMk id="768" creationId="{503F0F67-A07A-6190-1BC3-D844A6FCCACF}"/>
          </ac:spMkLst>
        </pc:spChg>
        <pc:spChg chg="mod modVis">
          <ac:chgData name="Jazz Binding" userId="74e1742e-566f-4d18-bab9-8025d732ef9c" providerId="ADAL" clId="{10D6714E-DDEF-4BEA-8C91-F1750C742C91}" dt="2024-11-20T16:34:13.456" v="14406"/>
          <ac:spMkLst>
            <pc:docMk/>
            <pc:sldMk cId="1897034250" sldId="271"/>
            <ac:spMk id="769" creationId="{8988BA1B-34EC-4BEA-399B-4D4A5CDF5C43}"/>
          </ac:spMkLst>
        </pc:spChg>
        <pc:spChg chg="mod modVis">
          <ac:chgData name="Jazz Binding" userId="74e1742e-566f-4d18-bab9-8025d732ef9c" providerId="ADAL" clId="{10D6714E-DDEF-4BEA-8C91-F1750C742C91}" dt="2024-11-20T16:34:13.459" v="14408"/>
          <ac:spMkLst>
            <pc:docMk/>
            <pc:sldMk cId="1897034250" sldId="271"/>
            <ac:spMk id="770" creationId="{30922BA6-180B-8D1C-C155-854D401903D3}"/>
          </ac:spMkLst>
        </pc:spChg>
        <pc:spChg chg="mod modVis">
          <ac:chgData name="Jazz Binding" userId="74e1742e-566f-4d18-bab9-8025d732ef9c" providerId="ADAL" clId="{10D6714E-DDEF-4BEA-8C91-F1750C742C91}" dt="2024-11-20T16:34:13.462" v="14410"/>
          <ac:spMkLst>
            <pc:docMk/>
            <pc:sldMk cId="1897034250" sldId="271"/>
            <ac:spMk id="771" creationId="{29D68B54-DED5-54B2-78D1-2EACF710BD38}"/>
          </ac:spMkLst>
        </pc:spChg>
        <pc:spChg chg="mod modVis">
          <ac:chgData name="Jazz Binding" userId="74e1742e-566f-4d18-bab9-8025d732ef9c" providerId="ADAL" clId="{10D6714E-DDEF-4BEA-8C91-F1750C742C91}" dt="2024-11-20T16:34:13.464" v="14412"/>
          <ac:spMkLst>
            <pc:docMk/>
            <pc:sldMk cId="1897034250" sldId="271"/>
            <ac:spMk id="772" creationId="{5D4D40AB-ED94-9BAA-697E-511CD98814C2}"/>
          </ac:spMkLst>
        </pc:spChg>
        <pc:spChg chg="mod modVis">
          <ac:chgData name="Jazz Binding" userId="74e1742e-566f-4d18-bab9-8025d732ef9c" providerId="ADAL" clId="{10D6714E-DDEF-4BEA-8C91-F1750C742C91}" dt="2024-11-20T16:34:13.468" v="14414"/>
          <ac:spMkLst>
            <pc:docMk/>
            <pc:sldMk cId="1897034250" sldId="271"/>
            <ac:spMk id="773" creationId="{B6E59DA2-7915-4F6E-8D84-52C6AD0CB756}"/>
          </ac:spMkLst>
        </pc:spChg>
        <pc:spChg chg="mod modVis">
          <ac:chgData name="Jazz Binding" userId="74e1742e-566f-4d18-bab9-8025d732ef9c" providerId="ADAL" clId="{10D6714E-DDEF-4BEA-8C91-F1750C742C91}" dt="2024-11-20T16:34:13.470" v="14416"/>
          <ac:spMkLst>
            <pc:docMk/>
            <pc:sldMk cId="1897034250" sldId="271"/>
            <ac:spMk id="774" creationId="{F18DE2E8-AF0B-96B5-FD53-D6464A0499FE}"/>
          </ac:spMkLst>
        </pc:spChg>
        <pc:spChg chg="mod modVis">
          <ac:chgData name="Jazz Binding" userId="74e1742e-566f-4d18-bab9-8025d732ef9c" providerId="ADAL" clId="{10D6714E-DDEF-4BEA-8C91-F1750C742C91}" dt="2024-11-20T16:34:13.473" v="14418"/>
          <ac:spMkLst>
            <pc:docMk/>
            <pc:sldMk cId="1897034250" sldId="271"/>
            <ac:spMk id="775" creationId="{681B634D-040F-07E9-89E7-570C341A5052}"/>
          </ac:spMkLst>
        </pc:spChg>
        <pc:spChg chg="mod modVis">
          <ac:chgData name="Jazz Binding" userId="74e1742e-566f-4d18-bab9-8025d732ef9c" providerId="ADAL" clId="{10D6714E-DDEF-4BEA-8C91-F1750C742C91}" dt="2024-11-20T16:34:13.476" v="14420"/>
          <ac:spMkLst>
            <pc:docMk/>
            <pc:sldMk cId="1897034250" sldId="271"/>
            <ac:spMk id="776" creationId="{0313A237-5E45-CFE3-9378-11D226DFDED7}"/>
          </ac:spMkLst>
        </pc:spChg>
        <pc:spChg chg="mod modVis">
          <ac:chgData name="Jazz Binding" userId="74e1742e-566f-4d18-bab9-8025d732ef9c" providerId="ADAL" clId="{10D6714E-DDEF-4BEA-8C91-F1750C742C91}" dt="2024-11-20T16:34:13.479" v="14422"/>
          <ac:spMkLst>
            <pc:docMk/>
            <pc:sldMk cId="1897034250" sldId="271"/>
            <ac:spMk id="777" creationId="{80507DA0-545D-DBF0-3100-22D64149163B}"/>
          </ac:spMkLst>
        </pc:spChg>
        <pc:spChg chg="mod modVis">
          <ac:chgData name="Jazz Binding" userId="74e1742e-566f-4d18-bab9-8025d732ef9c" providerId="ADAL" clId="{10D6714E-DDEF-4BEA-8C91-F1750C742C91}" dt="2024-11-20T16:34:13.482" v="14424"/>
          <ac:spMkLst>
            <pc:docMk/>
            <pc:sldMk cId="1897034250" sldId="271"/>
            <ac:spMk id="778" creationId="{C1A1F0CD-42C1-D070-1977-36B1EF8498DE}"/>
          </ac:spMkLst>
        </pc:spChg>
        <pc:spChg chg="mod modVis">
          <ac:chgData name="Jazz Binding" userId="74e1742e-566f-4d18-bab9-8025d732ef9c" providerId="ADAL" clId="{10D6714E-DDEF-4BEA-8C91-F1750C742C91}" dt="2024-11-20T16:34:13.485" v="14426"/>
          <ac:spMkLst>
            <pc:docMk/>
            <pc:sldMk cId="1897034250" sldId="271"/>
            <ac:spMk id="780" creationId="{DE07937B-EF70-0AC6-6F0B-F6FA9334E0B4}"/>
          </ac:spMkLst>
        </pc:spChg>
        <pc:spChg chg="mod modVis">
          <ac:chgData name="Jazz Binding" userId="74e1742e-566f-4d18-bab9-8025d732ef9c" providerId="ADAL" clId="{10D6714E-DDEF-4BEA-8C91-F1750C742C91}" dt="2024-11-20T16:34:13.487" v="14428"/>
          <ac:spMkLst>
            <pc:docMk/>
            <pc:sldMk cId="1897034250" sldId="271"/>
            <ac:spMk id="781" creationId="{5028B663-B042-E993-4A93-53FE543975F1}"/>
          </ac:spMkLst>
        </pc:spChg>
        <pc:spChg chg="mod modVis">
          <ac:chgData name="Jazz Binding" userId="74e1742e-566f-4d18-bab9-8025d732ef9c" providerId="ADAL" clId="{10D6714E-DDEF-4BEA-8C91-F1750C742C91}" dt="2024-11-20T16:34:13.489" v="14430"/>
          <ac:spMkLst>
            <pc:docMk/>
            <pc:sldMk cId="1897034250" sldId="271"/>
            <ac:spMk id="782" creationId="{45C9309E-9704-8F9D-3454-317093A318BF}"/>
          </ac:spMkLst>
        </pc:spChg>
        <pc:spChg chg="mod modVis">
          <ac:chgData name="Jazz Binding" userId="74e1742e-566f-4d18-bab9-8025d732ef9c" providerId="ADAL" clId="{10D6714E-DDEF-4BEA-8C91-F1750C742C91}" dt="2024-11-20T16:34:13.492" v="14432"/>
          <ac:spMkLst>
            <pc:docMk/>
            <pc:sldMk cId="1897034250" sldId="271"/>
            <ac:spMk id="783" creationId="{1013E1BB-998D-CEB4-F1A8-DCE76E244950}"/>
          </ac:spMkLst>
        </pc:spChg>
        <pc:spChg chg="mod modVis">
          <ac:chgData name="Jazz Binding" userId="74e1742e-566f-4d18-bab9-8025d732ef9c" providerId="ADAL" clId="{10D6714E-DDEF-4BEA-8C91-F1750C742C91}" dt="2024-11-20T16:34:13.495" v="14434"/>
          <ac:spMkLst>
            <pc:docMk/>
            <pc:sldMk cId="1897034250" sldId="271"/>
            <ac:spMk id="784" creationId="{0CDE65E6-206B-A5B9-9303-00D241077120}"/>
          </ac:spMkLst>
        </pc:spChg>
        <pc:spChg chg="mod modVis">
          <ac:chgData name="Jazz Binding" userId="74e1742e-566f-4d18-bab9-8025d732ef9c" providerId="ADAL" clId="{10D6714E-DDEF-4BEA-8C91-F1750C742C91}" dt="2024-11-20T16:34:13.498" v="14436"/>
          <ac:spMkLst>
            <pc:docMk/>
            <pc:sldMk cId="1897034250" sldId="271"/>
            <ac:spMk id="785" creationId="{BDB32A7A-5F37-6766-8CBB-25BB0F8F6AB7}"/>
          </ac:spMkLst>
        </pc:spChg>
        <pc:spChg chg="mod modVis">
          <ac:chgData name="Jazz Binding" userId="74e1742e-566f-4d18-bab9-8025d732ef9c" providerId="ADAL" clId="{10D6714E-DDEF-4BEA-8C91-F1750C742C91}" dt="2024-11-20T16:34:13.501" v="14438"/>
          <ac:spMkLst>
            <pc:docMk/>
            <pc:sldMk cId="1897034250" sldId="271"/>
            <ac:spMk id="786" creationId="{5833D186-556A-53EA-7E6B-8B16E88D5987}"/>
          </ac:spMkLst>
        </pc:spChg>
        <pc:spChg chg="mod modVis">
          <ac:chgData name="Jazz Binding" userId="74e1742e-566f-4d18-bab9-8025d732ef9c" providerId="ADAL" clId="{10D6714E-DDEF-4BEA-8C91-F1750C742C91}" dt="2024-11-20T16:34:13.503" v="14440"/>
          <ac:spMkLst>
            <pc:docMk/>
            <pc:sldMk cId="1897034250" sldId="271"/>
            <ac:spMk id="787" creationId="{B37680E6-4558-57D4-28D5-D4CC7F966CE8}"/>
          </ac:spMkLst>
        </pc:spChg>
        <pc:spChg chg="mod modVis">
          <ac:chgData name="Jazz Binding" userId="74e1742e-566f-4d18-bab9-8025d732ef9c" providerId="ADAL" clId="{10D6714E-DDEF-4BEA-8C91-F1750C742C91}" dt="2024-11-20T16:34:13.506" v="14442"/>
          <ac:spMkLst>
            <pc:docMk/>
            <pc:sldMk cId="1897034250" sldId="271"/>
            <ac:spMk id="788" creationId="{FD329371-6AD3-CDD2-8CA8-61C329259DA4}"/>
          </ac:spMkLst>
        </pc:spChg>
        <pc:spChg chg="mod modVis">
          <ac:chgData name="Jazz Binding" userId="74e1742e-566f-4d18-bab9-8025d732ef9c" providerId="ADAL" clId="{10D6714E-DDEF-4BEA-8C91-F1750C742C91}" dt="2024-11-20T16:34:13.509" v="14444"/>
          <ac:spMkLst>
            <pc:docMk/>
            <pc:sldMk cId="1897034250" sldId="271"/>
            <ac:spMk id="789" creationId="{A5FD3907-9758-C97E-1BDD-9A9BC34E018B}"/>
          </ac:spMkLst>
        </pc:spChg>
        <pc:spChg chg="mod modVis">
          <ac:chgData name="Jazz Binding" userId="74e1742e-566f-4d18-bab9-8025d732ef9c" providerId="ADAL" clId="{10D6714E-DDEF-4BEA-8C91-F1750C742C91}" dt="2024-11-20T16:34:13.512" v="14446"/>
          <ac:spMkLst>
            <pc:docMk/>
            <pc:sldMk cId="1897034250" sldId="271"/>
            <ac:spMk id="790" creationId="{F250AF8B-A2F2-BD22-57CC-CC13EEB82161}"/>
          </ac:spMkLst>
        </pc:spChg>
        <pc:spChg chg="mod modVis">
          <ac:chgData name="Jazz Binding" userId="74e1742e-566f-4d18-bab9-8025d732ef9c" providerId="ADAL" clId="{10D6714E-DDEF-4BEA-8C91-F1750C742C91}" dt="2024-11-20T16:34:13.514" v="14448"/>
          <ac:spMkLst>
            <pc:docMk/>
            <pc:sldMk cId="1897034250" sldId="271"/>
            <ac:spMk id="791" creationId="{C7D0DA4F-8344-4C38-AB1B-5B46BD4F022B}"/>
          </ac:spMkLst>
        </pc:spChg>
        <pc:spChg chg="mod modVis">
          <ac:chgData name="Jazz Binding" userId="74e1742e-566f-4d18-bab9-8025d732ef9c" providerId="ADAL" clId="{10D6714E-DDEF-4BEA-8C91-F1750C742C91}" dt="2024-11-20T16:34:13.517" v="14450"/>
          <ac:spMkLst>
            <pc:docMk/>
            <pc:sldMk cId="1897034250" sldId="271"/>
            <ac:spMk id="794" creationId="{9C69ED2E-CEB4-B44E-60EA-6452289D57C6}"/>
          </ac:spMkLst>
        </pc:spChg>
        <pc:spChg chg="mod modVis">
          <ac:chgData name="Jazz Binding" userId="74e1742e-566f-4d18-bab9-8025d732ef9c" providerId="ADAL" clId="{10D6714E-DDEF-4BEA-8C91-F1750C742C91}" dt="2024-11-20T16:34:13.519" v="14452"/>
          <ac:spMkLst>
            <pc:docMk/>
            <pc:sldMk cId="1897034250" sldId="271"/>
            <ac:spMk id="795" creationId="{170B081E-C309-9BBF-95A1-4CA48F0C9773}"/>
          </ac:spMkLst>
        </pc:spChg>
        <pc:spChg chg="mod modVis">
          <ac:chgData name="Jazz Binding" userId="74e1742e-566f-4d18-bab9-8025d732ef9c" providerId="ADAL" clId="{10D6714E-DDEF-4BEA-8C91-F1750C742C91}" dt="2024-11-20T16:34:13.522" v="14454"/>
          <ac:spMkLst>
            <pc:docMk/>
            <pc:sldMk cId="1897034250" sldId="271"/>
            <ac:spMk id="796" creationId="{2704C91A-F00A-0619-A47D-FF9475B8347B}"/>
          </ac:spMkLst>
        </pc:spChg>
        <pc:spChg chg="mod modVis">
          <ac:chgData name="Jazz Binding" userId="74e1742e-566f-4d18-bab9-8025d732ef9c" providerId="ADAL" clId="{10D6714E-DDEF-4BEA-8C91-F1750C742C91}" dt="2024-11-20T16:34:13.525" v="14456"/>
          <ac:spMkLst>
            <pc:docMk/>
            <pc:sldMk cId="1897034250" sldId="271"/>
            <ac:spMk id="797" creationId="{7B8B51BC-B851-2F74-82CD-9BC4D495D982}"/>
          </ac:spMkLst>
        </pc:spChg>
        <pc:spChg chg="mod modVis">
          <ac:chgData name="Jazz Binding" userId="74e1742e-566f-4d18-bab9-8025d732ef9c" providerId="ADAL" clId="{10D6714E-DDEF-4BEA-8C91-F1750C742C91}" dt="2024-11-20T16:34:13.528" v="14458"/>
          <ac:spMkLst>
            <pc:docMk/>
            <pc:sldMk cId="1897034250" sldId="271"/>
            <ac:spMk id="798" creationId="{80A7EB01-43C6-7143-6749-372620BDAE17}"/>
          </ac:spMkLst>
        </pc:spChg>
        <pc:spChg chg="mod modVis">
          <ac:chgData name="Jazz Binding" userId="74e1742e-566f-4d18-bab9-8025d732ef9c" providerId="ADAL" clId="{10D6714E-DDEF-4BEA-8C91-F1750C742C91}" dt="2024-11-20T16:34:13.531" v="14460"/>
          <ac:spMkLst>
            <pc:docMk/>
            <pc:sldMk cId="1897034250" sldId="271"/>
            <ac:spMk id="799" creationId="{F4D0303B-2BA4-EAD2-140B-2218C8852A23}"/>
          </ac:spMkLst>
        </pc:spChg>
        <pc:spChg chg="mod modVis">
          <ac:chgData name="Jazz Binding" userId="74e1742e-566f-4d18-bab9-8025d732ef9c" providerId="ADAL" clId="{10D6714E-DDEF-4BEA-8C91-F1750C742C91}" dt="2024-11-20T16:34:13.534" v="14462"/>
          <ac:spMkLst>
            <pc:docMk/>
            <pc:sldMk cId="1897034250" sldId="271"/>
            <ac:spMk id="800" creationId="{E072FC2C-4941-5D06-E094-B3E16EFC6D46}"/>
          </ac:spMkLst>
        </pc:spChg>
        <pc:spChg chg="mod modVis">
          <ac:chgData name="Jazz Binding" userId="74e1742e-566f-4d18-bab9-8025d732ef9c" providerId="ADAL" clId="{10D6714E-DDEF-4BEA-8C91-F1750C742C91}" dt="2024-11-20T16:34:13.536" v="14464"/>
          <ac:spMkLst>
            <pc:docMk/>
            <pc:sldMk cId="1897034250" sldId="271"/>
            <ac:spMk id="801" creationId="{9B95D89A-9DD5-EEBE-3678-D7BED3528A54}"/>
          </ac:spMkLst>
        </pc:spChg>
        <pc:spChg chg="mod modVis">
          <ac:chgData name="Jazz Binding" userId="74e1742e-566f-4d18-bab9-8025d732ef9c" providerId="ADAL" clId="{10D6714E-DDEF-4BEA-8C91-F1750C742C91}" dt="2024-11-20T16:34:13.539" v="14466"/>
          <ac:spMkLst>
            <pc:docMk/>
            <pc:sldMk cId="1897034250" sldId="271"/>
            <ac:spMk id="802" creationId="{D468EA6D-9377-788F-ACD5-8A6E72F1FDBE}"/>
          </ac:spMkLst>
        </pc:spChg>
        <pc:spChg chg="mod modVis">
          <ac:chgData name="Jazz Binding" userId="74e1742e-566f-4d18-bab9-8025d732ef9c" providerId="ADAL" clId="{10D6714E-DDEF-4BEA-8C91-F1750C742C91}" dt="2024-11-20T16:34:13.542" v="14468"/>
          <ac:spMkLst>
            <pc:docMk/>
            <pc:sldMk cId="1897034250" sldId="271"/>
            <ac:spMk id="803" creationId="{A8023F3E-9389-0943-ED07-A9CE434D6697}"/>
          </ac:spMkLst>
        </pc:spChg>
        <pc:spChg chg="mod modVis">
          <ac:chgData name="Jazz Binding" userId="74e1742e-566f-4d18-bab9-8025d732ef9c" providerId="ADAL" clId="{10D6714E-DDEF-4BEA-8C91-F1750C742C91}" dt="2024-11-20T16:34:13.545" v="14470"/>
          <ac:spMkLst>
            <pc:docMk/>
            <pc:sldMk cId="1897034250" sldId="271"/>
            <ac:spMk id="804" creationId="{5159A32F-C04A-8B7B-41B3-C186CB0B7BCA}"/>
          </ac:spMkLst>
        </pc:spChg>
        <pc:spChg chg="mod modVis">
          <ac:chgData name="Jazz Binding" userId="74e1742e-566f-4d18-bab9-8025d732ef9c" providerId="ADAL" clId="{10D6714E-DDEF-4BEA-8C91-F1750C742C91}" dt="2024-11-20T16:34:13.548" v="14472"/>
          <ac:spMkLst>
            <pc:docMk/>
            <pc:sldMk cId="1897034250" sldId="271"/>
            <ac:spMk id="805" creationId="{7030E476-F927-0F13-5902-5436D7423448}"/>
          </ac:spMkLst>
        </pc:spChg>
        <pc:spChg chg="mod modVis">
          <ac:chgData name="Jazz Binding" userId="74e1742e-566f-4d18-bab9-8025d732ef9c" providerId="ADAL" clId="{10D6714E-DDEF-4BEA-8C91-F1750C742C91}" dt="2024-11-20T16:34:13.551" v="14474"/>
          <ac:spMkLst>
            <pc:docMk/>
            <pc:sldMk cId="1897034250" sldId="271"/>
            <ac:spMk id="807" creationId="{BDC977A0-4F63-36A0-5DF2-EF1606E36D09}"/>
          </ac:spMkLst>
        </pc:spChg>
        <pc:spChg chg="mod modVis">
          <ac:chgData name="Jazz Binding" userId="74e1742e-566f-4d18-bab9-8025d732ef9c" providerId="ADAL" clId="{10D6714E-DDEF-4BEA-8C91-F1750C742C91}" dt="2024-11-20T16:34:13.553" v="14476"/>
          <ac:spMkLst>
            <pc:docMk/>
            <pc:sldMk cId="1897034250" sldId="271"/>
            <ac:spMk id="808" creationId="{5956CCA9-70D0-72BD-546B-540AF7616A37}"/>
          </ac:spMkLst>
        </pc:spChg>
        <pc:spChg chg="mod modVis">
          <ac:chgData name="Jazz Binding" userId="74e1742e-566f-4d18-bab9-8025d732ef9c" providerId="ADAL" clId="{10D6714E-DDEF-4BEA-8C91-F1750C742C91}" dt="2024-11-20T16:34:13.556" v="14478"/>
          <ac:spMkLst>
            <pc:docMk/>
            <pc:sldMk cId="1897034250" sldId="271"/>
            <ac:spMk id="809" creationId="{FF5CFE52-8881-2B2E-788D-7C605E74DAD3}"/>
          </ac:spMkLst>
        </pc:spChg>
        <pc:spChg chg="mod modVis">
          <ac:chgData name="Jazz Binding" userId="74e1742e-566f-4d18-bab9-8025d732ef9c" providerId="ADAL" clId="{10D6714E-DDEF-4BEA-8C91-F1750C742C91}" dt="2024-11-20T16:34:13.558" v="14480"/>
          <ac:spMkLst>
            <pc:docMk/>
            <pc:sldMk cId="1897034250" sldId="271"/>
            <ac:spMk id="810" creationId="{C036D9D7-F5EC-C52C-E2AC-3BC9BAB72480}"/>
          </ac:spMkLst>
        </pc:spChg>
        <pc:spChg chg="mod modVis">
          <ac:chgData name="Jazz Binding" userId="74e1742e-566f-4d18-bab9-8025d732ef9c" providerId="ADAL" clId="{10D6714E-DDEF-4BEA-8C91-F1750C742C91}" dt="2024-11-20T16:34:13.561" v="14482"/>
          <ac:spMkLst>
            <pc:docMk/>
            <pc:sldMk cId="1897034250" sldId="271"/>
            <ac:spMk id="811" creationId="{EACCAF2B-1514-67E9-2126-C61EB231512A}"/>
          </ac:spMkLst>
        </pc:spChg>
        <pc:spChg chg="mod modVis">
          <ac:chgData name="Jazz Binding" userId="74e1742e-566f-4d18-bab9-8025d732ef9c" providerId="ADAL" clId="{10D6714E-DDEF-4BEA-8C91-F1750C742C91}" dt="2024-11-20T16:34:13.564" v="14484"/>
          <ac:spMkLst>
            <pc:docMk/>
            <pc:sldMk cId="1897034250" sldId="271"/>
            <ac:spMk id="812" creationId="{2715AB67-2D25-F222-81FD-9EC469B8F3EF}"/>
          </ac:spMkLst>
        </pc:spChg>
        <pc:spChg chg="mod modVis">
          <ac:chgData name="Jazz Binding" userId="74e1742e-566f-4d18-bab9-8025d732ef9c" providerId="ADAL" clId="{10D6714E-DDEF-4BEA-8C91-F1750C742C91}" dt="2024-11-20T16:34:13.567" v="14486"/>
          <ac:spMkLst>
            <pc:docMk/>
            <pc:sldMk cId="1897034250" sldId="271"/>
            <ac:spMk id="813" creationId="{C82AA1AB-5449-099F-545B-2749823989AE}"/>
          </ac:spMkLst>
        </pc:spChg>
        <pc:spChg chg="mod modVis">
          <ac:chgData name="Jazz Binding" userId="74e1742e-566f-4d18-bab9-8025d732ef9c" providerId="ADAL" clId="{10D6714E-DDEF-4BEA-8C91-F1750C742C91}" dt="2024-11-20T16:34:13.570" v="14488"/>
          <ac:spMkLst>
            <pc:docMk/>
            <pc:sldMk cId="1897034250" sldId="271"/>
            <ac:spMk id="814" creationId="{1A3D879B-DA0F-FE3C-EDD2-21F31D9D37EB}"/>
          </ac:spMkLst>
        </pc:spChg>
        <pc:spChg chg="mod modVis">
          <ac:chgData name="Jazz Binding" userId="74e1742e-566f-4d18-bab9-8025d732ef9c" providerId="ADAL" clId="{10D6714E-DDEF-4BEA-8C91-F1750C742C91}" dt="2024-11-20T16:34:13.573" v="14490"/>
          <ac:spMkLst>
            <pc:docMk/>
            <pc:sldMk cId="1897034250" sldId="271"/>
            <ac:spMk id="815" creationId="{142263FC-B588-FC2A-CEA7-B6372CEF478C}"/>
          </ac:spMkLst>
        </pc:spChg>
        <pc:spChg chg="mod modVis">
          <ac:chgData name="Jazz Binding" userId="74e1742e-566f-4d18-bab9-8025d732ef9c" providerId="ADAL" clId="{10D6714E-DDEF-4BEA-8C91-F1750C742C91}" dt="2024-11-20T16:34:13.575" v="14492"/>
          <ac:spMkLst>
            <pc:docMk/>
            <pc:sldMk cId="1897034250" sldId="271"/>
            <ac:spMk id="816" creationId="{1EF7E1D4-DB27-5072-15C1-B9CC62FBCF55}"/>
          </ac:spMkLst>
        </pc:spChg>
        <pc:spChg chg="mod modVis">
          <ac:chgData name="Jazz Binding" userId="74e1742e-566f-4d18-bab9-8025d732ef9c" providerId="ADAL" clId="{10D6714E-DDEF-4BEA-8C91-F1750C742C91}" dt="2024-11-20T16:34:13.578" v="14494"/>
          <ac:spMkLst>
            <pc:docMk/>
            <pc:sldMk cId="1897034250" sldId="271"/>
            <ac:spMk id="817" creationId="{12789B6E-F885-0964-E1D1-35127E73B4DA}"/>
          </ac:spMkLst>
        </pc:spChg>
        <pc:spChg chg="mod modVis">
          <ac:chgData name="Jazz Binding" userId="74e1742e-566f-4d18-bab9-8025d732ef9c" providerId="ADAL" clId="{10D6714E-DDEF-4BEA-8C91-F1750C742C91}" dt="2024-11-20T16:34:13.580" v="14496"/>
          <ac:spMkLst>
            <pc:docMk/>
            <pc:sldMk cId="1897034250" sldId="271"/>
            <ac:spMk id="818" creationId="{CB378602-126A-21D0-A6BE-F2ECF42CDC49}"/>
          </ac:spMkLst>
        </pc:spChg>
        <pc:spChg chg="mod modVis">
          <ac:chgData name="Jazz Binding" userId="74e1742e-566f-4d18-bab9-8025d732ef9c" providerId="ADAL" clId="{10D6714E-DDEF-4BEA-8C91-F1750C742C91}" dt="2024-11-20T16:34:13.583" v="14498"/>
          <ac:spMkLst>
            <pc:docMk/>
            <pc:sldMk cId="1897034250" sldId="271"/>
            <ac:spMk id="821" creationId="{79515C24-0953-19B3-A0B3-D4F57DCD5C99}"/>
          </ac:spMkLst>
        </pc:spChg>
        <pc:spChg chg="mod modVis">
          <ac:chgData name="Jazz Binding" userId="74e1742e-566f-4d18-bab9-8025d732ef9c" providerId="ADAL" clId="{10D6714E-DDEF-4BEA-8C91-F1750C742C91}" dt="2024-11-20T16:34:13.586" v="14500"/>
          <ac:spMkLst>
            <pc:docMk/>
            <pc:sldMk cId="1897034250" sldId="271"/>
            <ac:spMk id="822" creationId="{6F405F51-14A2-5039-0BE8-00E8676B0002}"/>
          </ac:spMkLst>
        </pc:spChg>
        <pc:spChg chg="mod modVis">
          <ac:chgData name="Jazz Binding" userId="74e1742e-566f-4d18-bab9-8025d732ef9c" providerId="ADAL" clId="{10D6714E-DDEF-4BEA-8C91-F1750C742C91}" dt="2024-11-20T16:34:13.589" v="14502"/>
          <ac:spMkLst>
            <pc:docMk/>
            <pc:sldMk cId="1897034250" sldId="271"/>
            <ac:spMk id="823" creationId="{1521F26A-C6E7-FFBB-6635-03427BDBC84C}"/>
          </ac:spMkLst>
        </pc:spChg>
        <pc:spChg chg="mod modVis">
          <ac:chgData name="Jazz Binding" userId="74e1742e-566f-4d18-bab9-8025d732ef9c" providerId="ADAL" clId="{10D6714E-DDEF-4BEA-8C91-F1750C742C91}" dt="2024-11-20T16:34:13.592" v="14504"/>
          <ac:spMkLst>
            <pc:docMk/>
            <pc:sldMk cId="1897034250" sldId="271"/>
            <ac:spMk id="824" creationId="{82042DC3-C8BD-A221-9DB5-1FAA8E7DF42D}"/>
          </ac:spMkLst>
        </pc:spChg>
        <pc:spChg chg="mod modVis">
          <ac:chgData name="Jazz Binding" userId="74e1742e-566f-4d18-bab9-8025d732ef9c" providerId="ADAL" clId="{10D6714E-DDEF-4BEA-8C91-F1750C742C91}" dt="2024-11-20T16:34:13.594" v="14506"/>
          <ac:spMkLst>
            <pc:docMk/>
            <pc:sldMk cId="1897034250" sldId="271"/>
            <ac:spMk id="825" creationId="{07B993C5-5C44-3213-5CFC-3520A2B48F49}"/>
          </ac:spMkLst>
        </pc:spChg>
        <pc:spChg chg="mod modVis">
          <ac:chgData name="Jazz Binding" userId="74e1742e-566f-4d18-bab9-8025d732ef9c" providerId="ADAL" clId="{10D6714E-DDEF-4BEA-8C91-F1750C742C91}" dt="2024-11-20T16:34:13.597" v="14508"/>
          <ac:spMkLst>
            <pc:docMk/>
            <pc:sldMk cId="1897034250" sldId="271"/>
            <ac:spMk id="826" creationId="{4998FB4C-73B6-3A52-D95C-6FC995F3875A}"/>
          </ac:spMkLst>
        </pc:spChg>
        <pc:spChg chg="mod modVis">
          <ac:chgData name="Jazz Binding" userId="74e1742e-566f-4d18-bab9-8025d732ef9c" providerId="ADAL" clId="{10D6714E-DDEF-4BEA-8C91-F1750C742C91}" dt="2024-11-20T16:34:13.599" v="14510"/>
          <ac:spMkLst>
            <pc:docMk/>
            <pc:sldMk cId="1897034250" sldId="271"/>
            <ac:spMk id="827" creationId="{96D2BB1D-AE4C-D4C6-257B-9AAD60649788}"/>
          </ac:spMkLst>
        </pc:spChg>
        <pc:spChg chg="mod modVis">
          <ac:chgData name="Jazz Binding" userId="74e1742e-566f-4d18-bab9-8025d732ef9c" providerId="ADAL" clId="{10D6714E-DDEF-4BEA-8C91-F1750C742C91}" dt="2024-11-20T16:34:13.603" v="14512"/>
          <ac:spMkLst>
            <pc:docMk/>
            <pc:sldMk cId="1897034250" sldId="271"/>
            <ac:spMk id="828" creationId="{2CAAA346-8392-13A1-5BB7-9A59017D264E}"/>
          </ac:spMkLst>
        </pc:spChg>
        <pc:spChg chg="mod modVis">
          <ac:chgData name="Jazz Binding" userId="74e1742e-566f-4d18-bab9-8025d732ef9c" providerId="ADAL" clId="{10D6714E-DDEF-4BEA-8C91-F1750C742C91}" dt="2024-11-20T16:34:13.605" v="14514"/>
          <ac:spMkLst>
            <pc:docMk/>
            <pc:sldMk cId="1897034250" sldId="271"/>
            <ac:spMk id="829" creationId="{2EF889E2-040C-A6FD-0308-5A0FC8AB2F8A}"/>
          </ac:spMkLst>
        </pc:spChg>
        <pc:spChg chg="mod modVis">
          <ac:chgData name="Jazz Binding" userId="74e1742e-566f-4d18-bab9-8025d732ef9c" providerId="ADAL" clId="{10D6714E-DDEF-4BEA-8C91-F1750C742C91}" dt="2024-11-20T16:34:13.609" v="14516"/>
          <ac:spMkLst>
            <pc:docMk/>
            <pc:sldMk cId="1897034250" sldId="271"/>
            <ac:spMk id="830" creationId="{BDFD2DAD-2A5E-B6F4-11CA-78EA7EB7814C}"/>
          </ac:spMkLst>
        </pc:spChg>
        <pc:spChg chg="mod modVis">
          <ac:chgData name="Jazz Binding" userId="74e1742e-566f-4d18-bab9-8025d732ef9c" providerId="ADAL" clId="{10D6714E-DDEF-4BEA-8C91-F1750C742C91}" dt="2024-11-20T16:34:13.611" v="14518"/>
          <ac:spMkLst>
            <pc:docMk/>
            <pc:sldMk cId="1897034250" sldId="271"/>
            <ac:spMk id="831" creationId="{A4CCE39C-B1E7-0095-73B3-966D064E31B2}"/>
          </ac:spMkLst>
        </pc:spChg>
        <pc:spChg chg="mod modVis">
          <ac:chgData name="Jazz Binding" userId="74e1742e-566f-4d18-bab9-8025d732ef9c" providerId="ADAL" clId="{10D6714E-DDEF-4BEA-8C91-F1750C742C91}" dt="2024-11-20T16:34:13.614" v="14520"/>
          <ac:spMkLst>
            <pc:docMk/>
            <pc:sldMk cId="1897034250" sldId="271"/>
            <ac:spMk id="832" creationId="{00C99F41-00B5-8DDC-86CC-301E87A6A7DD}"/>
          </ac:spMkLst>
        </pc:spChg>
        <pc:spChg chg="mod modVis">
          <ac:chgData name="Jazz Binding" userId="74e1742e-566f-4d18-bab9-8025d732ef9c" providerId="ADAL" clId="{10D6714E-DDEF-4BEA-8C91-F1750C742C91}" dt="2024-11-20T16:34:13.616" v="14522"/>
          <ac:spMkLst>
            <pc:docMk/>
            <pc:sldMk cId="1897034250" sldId="271"/>
            <ac:spMk id="834" creationId="{F110CE4F-8DCB-5315-299A-58493E544A4C}"/>
          </ac:spMkLst>
        </pc:spChg>
        <pc:spChg chg="mod modVis">
          <ac:chgData name="Jazz Binding" userId="74e1742e-566f-4d18-bab9-8025d732ef9c" providerId="ADAL" clId="{10D6714E-DDEF-4BEA-8C91-F1750C742C91}" dt="2024-11-20T16:34:13.619" v="14524"/>
          <ac:spMkLst>
            <pc:docMk/>
            <pc:sldMk cId="1897034250" sldId="271"/>
            <ac:spMk id="835" creationId="{1547A602-36DB-1DD1-2D84-C719067CF80B}"/>
          </ac:spMkLst>
        </pc:spChg>
        <pc:spChg chg="mod modVis">
          <ac:chgData name="Jazz Binding" userId="74e1742e-566f-4d18-bab9-8025d732ef9c" providerId="ADAL" clId="{10D6714E-DDEF-4BEA-8C91-F1750C742C91}" dt="2024-11-20T16:34:13.622" v="14526"/>
          <ac:spMkLst>
            <pc:docMk/>
            <pc:sldMk cId="1897034250" sldId="271"/>
            <ac:spMk id="836" creationId="{AE7D016A-7B53-BE04-E6ED-F43B2C9E8C52}"/>
          </ac:spMkLst>
        </pc:spChg>
        <pc:spChg chg="mod modVis">
          <ac:chgData name="Jazz Binding" userId="74e1742e-566f-4d18-bab9-8025d732ef9c" providerId="ADAL" clId="{10D6714E-DDEF-4BEA-8C91-F1750C742C91}" dt="2024-11-20T16:34:13.624" v="14528"/>
          <ac:spMkLst>
            <pc:docMk/>
            <pc:sldMk cId="1897034250" sldId="271"/>
            <ac:spMk id="837" creationId="{F5492916-6E4F-3866-054D-A765FF65F3CF}"/>
          </ac:spMkLst>
        </pc:spChg>
        <pc:spChg chg="mod modVis">
          <ac:chgData name="Jazz Binding" userId="74e1742e-566f-4d18-bab9-8025d732ef9c" providerId="ADAL" clId="{10D6714E-DDEF-4BEA-8C91-F1750C742C91}" dt="2024-11-20T16:34:13.627" v="14530"/>
          <ac:spMkLst>
            <pc:docMk/>
            <pc:sldMk cId="1897034250" sldId="271"/>
            <ac:spMk id="838" creationId="{A792A563-3508-A63E-3396-0D369E0C131F}"/>
          </ac:spMkLst>
        </pc:spChg>
        <pc:spChg chg="mod modVis">
          <ac:chgData name="Jazz Binding" userId="74e1742e-566f-4d18-bab9-8025d732ef9c" providerId="ADAL" clId="{10D6714E-DDEF-4BEA-8C91-F1750C742C91}" dt="2024-11-20T16:34:13.630" v="14532"/>
          <ac:spMkLst>
            <pc:docMk/>
            <pc:sldMk cId="1897034250" sldId="271"/>
            <ac:spMk id="839" creationId="{E8B3F4E8-A974-B753-B8E1-076F578AA5B5}"/>
          </ac:spMkLst>
        </pc:spChg>
        <pc:spChg chg="mod modVis">
          <ac:chgData name="Jazz Binding" userId="74e1742e-566f-4d18-bab9-8025d732ef9c" providerId="ADAL" clId="{10D6714E-DDEF-4BEA-8C91-F1750C742C91}" dt="2024-11-20T16:34:13.633" v="14534"/>
          <ac:spMkLst>
            <pc:docMk/>
            <pc:sldMk cId="1897034250" sldId="271"/>
            <ac:spMk id="840" creationId="{5EDC8916-B39A-4BC9-D81C-46B592F5A7EE}"/>
          </ac:spMkLst>
        </pc:spChg>
        <pc:spChg chg="mod modVis">
          <ac:chgData name="Jazz Binding" userId="74e1742e-566f-4d18-bab9-8025d732ef9c" providerId="ADAL" clId="{10D6714E-DDEF-4BEA-8C91-F1750C742C91}" dt="2024-11-20T16:34:13.635" v="14536"/>
          <ac:spMkLst>
            <pc:docMk/>
            <pc:sldMk cId="1897034250" sldId="271"/>
            <ac:spMk id="841" creationId="{3A007AC6-FED3-460E-A6A5-70B08DBAC40F}"/>
          </ac:spMkLst>
        </pc:spChg>
        <pc:spChg chg="mod modVis">
          <ac:chgData name="Jazz Binding" userId="74e1742e-566f-4d18-bab9-8025d732ef9c" providerId="ADAL" clId="{10D6714E-DDEF-4BEA-8C91-F1750C742C91}" dt="2024-11-20T16:34:13.638" v="14538"/>
          <ac:spMkLst>
            <pc:docMk/>
            <pc:sldMk cId="1897034250" sldId="271"/>
            <ac:spMk id="842" creationId="{08A4D3CC-197A-B02E-8D82-740B9542E493}"/>
          </ac:spMkLst>
        </pc:spChg>
        <pc:spChg chg="mod modVis">
          <ac:chgData name="Jazz Binding" userId="74e1742e-566f-4d18-bab9-8025d732ef9c" providerId="ADAL" clId="{10D6714E-DDEF-4BEA-8C91-F1750C742C91}" dt="2024-11-20T16:34:13.641" v="14540"/>
          <ac:spMkLst>
            <pc:docMk/>
            <pc:sldMk cId="1897034250" sldId="271"/>
            <ac:spMk id="843" creationId="{EEF1144C-0C65-A2D6-CAF9-226B19F7B519}"/>
          </ac:spMkLst>
        </pc:spChg>
        <pc:spChg chg="mod modVis">
          <ac:chgData name="Jazz Binding" userId="74e1742e-566f-4d18-bab9-8025d732ef9c" providerId="ADAL" clId="{10D6714E-DDEF-4BEA-8C91-F1750C742C91}" dt="2024-11-20T16:34:13.643" v="14542"/>
          <ac:spMkLst>
            <pc:docMk/>
            <pc:sldMk cId="1897034250" sldId="271"/>
            <ac:spMk id="844" creationId="{1A027734-9665-CA7B-389F-6C15E94B15C6}"/>
          </ac:spMkLst>
        </pc:spChg>
        <pc:spChg chg="mod modVis">
          <ac:chgData name="Jazz Binding" userId="74e1742e-566f-4d18-bab9-8025d732ef9c" providerId="ADAL" clId="{10D6714E-DDEF-4BEA-8C91-F1750C742C91}" dt="2024-11-20T16:34:13.647" v="14544"/>
          <ac:spMkLst>
            <pc:docMk/>
            <pc:sldMk cId="1897034250" sldId="271"/>
            <ac:spMk id="845" creationId="{0B2FFB41-3ABA-07FC-F5B0-3331C9CB75D0}"/>
          </ac:spMkLst>
        </pc:spChg>
        <pc:spChg chg="mod modVis">
          <ac:chgData name="Jazz Binding" userId="74e1742e-566f-4d18-bab9-8025d732ef9c" providerId="ADAL" clId="{10D6714E-DDEF-4BEA-8C91-F1750C742C91}" dt="2024-11-20T16:34:13.649" v="14546"/>
          <ac:spMkLst>
            <pc:docMk/>
            <pc:sldMk cId="1897034250" sldId="271"/>
            <ac:spMk id="848" creationId="{723BCF38-D377-E413-190B-A6BEE16037C9}"/>
          </ac:spMkLst>
        </pc:spChg>
        <pc:spChg chg="mod modVis">
          <ac:chgData name="Jazz Binding" userId="74e1742e-566f-4d18-bab9-8025d732ef9c" providerId="ADAL" clId="{10D6714E-DDEF-4BEA-8C91-F1750C742C91}" dt="2024-11-20T16:34:13.652" v="14548"/>
          <ac:spMkLst>
            <pc:docMk/>
            <pc:sldMk cId="1897034250" sldId="271"/>
            <ac:spMk id="849" creationId="{1B1615EC-4103-F826-3580-977FD02EBB85}"/>
          </ac:spMkLst>
        </pc:spChg>
        <pc:spChg chg="mod modVis">
          <ac:chgData name="Jazz Binding" userId="74e1742e-566f-4d18-bab9-8025d732ef9c" providerId="ADAL" clId="{10D6714E-DDEF-4BEA-8C91-F1750C742C91}" dt="2024-11-20T16:34:13.655" v="14550"/>
          <ac:spMkLst>
            <pc:docMk/>
            <pc:sldMk cId="1897034250" sldId="271"/>
            <ac:spMk id="850" creationId="{39828F15-1F3B-6A26-227C-694F67F19B51}"/>
          </ac:spMkLst>
        </pc:spChg>
        <pc:spChg chg="mod modVis">
          <ac:chgData name="Jazz Binding" userId="74e1742e-566f-4d18-bab9-8025d732ef9c" providerId="ADAL" clId="{10D6714E-DDEF-4BEA-8C91-F1750C742C91}" dt="2024-11-20T16:34:13.657" v="14552"/>
          <ac:spMkLst>
            <pc:docMk/>
            <pc:sldMk cId="1897034250" sldId="271"/>
            <ac:spMk id="851" creationId="{564B516C-030C-ABD3-6821-97B906E8DDC7}"/>
          </ac:spMkLst>
        </pc:spChg>
        <pc:spChg chg="mod modVis">
          <ac:chgData name="Jazz Binding" userId="74e1742e-566f-4d18-bab9-8025d732ef9c" providerId="ADAL" clId="{10D6714E-DDEF-4BEA-8C91-F1750C742C91}" dt="2024-11-20T16:34:13.660" v="14554"/>
          <ac:spMkLst>
            <pc:docMk/>
            <pc:sldMk cId="1897034250" sldId="271"/>
            <ac:spMk id="852" creationId="{1F061F34-9BE9-29F1-69D9-9EF87AED2484}"/>
          </ac:spMkLst>
        </pc:spChg>
        <pc:spChg chg="mod modVis">
          <ac:chgData name="Jazz Binding" userId="74e1742e-566f-4d18-bab9-8025d732ef9c" providerId="ADAL" clId="{10D6714E-DDEF-4BEA-8C91-F1750C742C91}" dt="2024-11-20T16:34:13.663" v="14556"/>
          <ac:spMkLst>
            <pc:docMk/>
            <pc:sldMk cId="1897034250" sldId="271"/>
            <ac:spMk id="853" creationId="{F3098F55-1A43-E554-86BF-6FA299C2A08B}"/>
          </ac:spMkLst>
        </pc:spChg>
        <pc:spChg chg="mod modVis">
          <ac:chgData name="Jazz Binding" userId="74e1742e-566f-4d18-bab9-8025d732ef9c" providerId="ADAL" clId="{10D6714E-DDEF-4BEA-8C91-F1750C742C91}" dt="2024-11-20T16:34:13.665" v="14558"/>
          <ac:spMkLst>
            <pc:docMk/>
            <pc:sldMk cId="1897034250" sldId="271"/>
            <ac:spMk id="854" creationId="{949DC0E5-492D-75C5-6C07-8967C46BC7E5}"/>
          </ac:spMkLst>
        </pc:spChg>
        <pc:spChg chg="mod modVis">
          <ac:chgData name="Jazz Binding" userId="74e1742e-566f-4d18-bab9-8025d732ef9c" providerId="ADAL" clId="{10D6714E-DDEF-4BEA-8C91-F1750C742C91}" dt="2024-11-20T16:34:13.668" v="14560"/>
          <ac:spMkLst>
            <pc:docMk/>
            <pc:sldMk cId="1897034250" sldId="271"/>
            <ac:spMk id="855" creationId="{CB51C76D-21FC-B39B-99C0-07C45027740A}"/>
          </ac:spMkLst>
        </pc:spChg>
        <pc:spChg chg="mod modVis">
          <ac:chgData name="Jazz Binding" userId="74e1742e-566f-4d18-bab9-8025d732ef9c" providerId="ADAL" clId="{10D6714E-DDEF-4BEA-8C91-F1750C742C91}" dt="2024-11-20T16:34:13.671" v="14562"/>
          <ac:spMkLst>
            <pc:docMk/>
            <pc:sldMk cId="1897034250" sldId="271"/>
            <ac:spMk id="856" creationId="{046DBA7A-66B9-F894-A0D1-E65E37672AE6}"/>
          </ac:spMkLst>
        </pc:spChg>
        <pc:spChg chg="mod modVis">
          <ac:chgData name="Jazz Binding" userId="74e1742e-566f-4d18-bab9-8025d732ef9c" providerId="ADAL" clId="{10D6714E-DDEF-4BEA-8C91-F1750C742C91}" dt="2024-11-20T16:34:13.674" v="14564"/>
          <ac:spMkLst>
            <pc:docMk/>
            <pc:sldMk cId="1897034250" sldId="271"/>
            <ac:spMk id="857" creationId="{AEF2ED7D-AD6B-9FA0-4141-A8383CE6765F}"/>
          </ac:spMkLst>
        </pc:spChg>
        <pc:spChg chg="mod modVis">
          <ac:chgData name="Jazz Binding" userId="74e1742e-566f-4d18-bab9-8025d732ef9c" providerId="ADAL" clId="{10D6714E-DDEF-4BEA-8C91-F1750C742C91}" dt="2024-11-20T16:34:13.676" v="14566"/>
          <ac:spMkLst>
            <pc:docMk/>
            <pc:sldMk cId="1897034250" sldId="271"/>
            <ac:spMk id="858" creationId="{38191F04-6EF5-B24F-6800-45BEBD1E1FAB}"/>
          </ac:spMkLst>
        </pc:spChg>
        <pc:spChg chg="mod modVis">
          <ac:chgData name="Jazz Binding" userId="74e1742e-566f-4d18-bab9-8025d732ef9c" providerId="ADAL" clId="{10D6714E-DDEF-4BEA-8C91-F1750C742C91}" dt="2024-11-20T16:34:13.679" v="14568"/>
          <ac:spMkLst>
            <pc:docMk/>
            <pc:sldMk cId="1897034250" sldId="271"/>
            <ac:spMk id="859" creationId="{B18C6F5B-8BCA-7471-6E5E-2C755B96B04D}"/>
          </ac:spMkLst>
        </pc:spChg>
        <pc:spChg chg="mod modVis">
          <ac:chgData name="Jazz Binding" userId="74e1742e-566f-4d18-bab9-8025d732ef9c" providerId="ADAL" clId="{10D6714E-DDEF-4BEA-8C91-F1750C742C91}" dt="2024-11-20T16:34:13.682" v="14570"/>
          <ac:spMkLst>
            <pc:docMk/>
            <pc:sldMk cId="1897034250" sldId="271"/>
            <ac:spMk id="861" creationId="{CD06C2C4-F3DF-932B-02F8-C22AB3E9DFA2}"/>
          </ac:spMkLst>
        </pc:spChg>
        <pc:spChg chg="mod modVis">
          <ac:chgData name="Jazz Binding" userId="74e1742e-566f-4d18-bab9-8025d732ef9c" providerId="ADAL" clId="{10D6714E-DDEF-4BEA-8C91-F1750C742C91}" dt="2024-11-20T16:34:13.685" v="14572"/>
          <ac:spMkLst>
            <pc:docMk/>
            <pc:sldMk cId="1897034250" sldId="271"/>
            <ac:spMk id="862" creationId="{5A25987F-06C9-0CF5-FCF8-67BC0836F234}"/>
          </ac:spMkLst>
        </pc:spChg>
        <pc:spChg chg="mod modVis">
          <ac:chgData name="Jazz Binding" userId="74e1742e-566f-4d18-bab9-8025d732ef9c" providerId="ADAL" clId="{10D6714E-DDEF-4BEA-8C91-F1750C742C91}" dt="2024-11-20T16:34:13.688" v="14574"/>
          <ac:spMkLst>
            <pc:docMk/>
            <pc:sldMk cId="1897034250" sldId="271"/>
            <ac:spMk id="863" creationId="{21B277A5-7D7B-0C9F-ECAE-7C6D4752DD49}"/>
          </ac:spMkLst>
        </pc:spChg>
        <pc:spChg chg="mod modVis">
          <ac:chgData name="Jazz Binding" userId="74e1742e-566f-4d18-bab9-8025d732ef9c" providerId="ADAL" clId="{10D6714E-DDEF-4BEA-8C91-F1750C742C91}" dt="2024-11-20T16:34:13.691" v="14576"/>
          <ac:spMkLst>
            <pc:docMk/>
            <pc:sldMk cId="1897034250" sldId="271"/>
            <ac:spMk id="864" creationId="{7ADD96B7-8368-6F48-9C28-EFD75241B291}"/>
          </ac:spMkLst>
        </pc:spChg>
        <pc:spChg chg="mod modVis">
          <ac:chgData name="Jazz Binding" userId="74e1742e-566f-4d18-bab9-8025d732ef9c" providerId="ADAL" clId="{10D6714E-DDEF-4BEA-8C91-F1750C742C91}" dt="2024-11-20T16:34:13.693" v="14578"/>
          <ac:spMkLst>
            <pc:docMk/>
            <pc:sldMk cId="1897034250" sldId="271"/>
            <ac:spMk id="865" creationId="{76A8DB25-FD50-AB1F-D3DA-9CD57F2F5762}"/>
          </ac:spMkLst>
        </pc:spChg>
        <pc:spChg chg="mod modVis">
          <ac:chgData name="Jazz Binding" userId="74e1742e-566f-4d18-bab9-8025d732ef9c" providerId="ADAL" clId="{10D6714E-DDEF-4BEA-8C91-F1750C742C91}" dt="2024-11-20T16:34:13.696" v="14580"/>
          <ac:spMkLst>
            <pc:docMk/>
            <pc:sldMk cId="1897034250" sldId="271"/>
            <ac:spMk id="866" creationId="{F0E0F283-8535-3891-C464-5615D59602A2}"/>
          </ac:spMkLst>
        </pc:spChg>
        <pc:spChg chg="mod modVis">
          <ac:chgData name="Jazz Binding" userId="74e1742e-566f-4d18-bab9-8025d732ef9c" providerId="ADAL" clId="{10D6714E-DDEF-4BEA-8C91-F1750C742C91}" dt="2024-11-20T16:34:13.698" v="14582"/>
          <ac:spMkLst>
            <pc:docMk/>
            <pc:sldMk cId="1897034250" sldId="271"/>
            <ac:spMk id="867" creationId="{56C7B864-EA0F-271D-5CBA-443F506DD5DF}"/>
          </ac:spMkLst>
        </pc:spChg>
        <pc:spChg chg="mod modVis">
          <ac:chgData name="Jazz Binding" userId="74e1742e-566f-4d18-bab9-8025d732ef9c" providerId="ADAL" clId="{10D6714E-DDEF-4BEA-8C91-F1750C742C91}" dt="2024-11-20T16:34:13.701" v="14584"/>
          <ac:spMkLst>
            <pc:docMk/>
            <pc:sldMk cId="1897034250" sldId="271"/>
            <ac:spMk id="868" creationId="{FAA8DAC6-73D4-49C5-D5E9-0529C0A1DE78}"/>
          </ac:spMkLst>
        </pc:spChg>
        <pc:spChg chg="mod modVis">
          <ac:chgData name="Jazz Binding" userId="74e1742e-566f-4d18-bab9-8025d732ef9c" providerId="ADAL" clId="{10D6714E-DDEF-4BEA-8C91-F1750C742C91}" dt="2024-11-20T16:34:13.704" v="14586"/>
          <ac:spMkLst>
            <pc:docMk/>
            <pc:sldMk cId="1897034250" sldId="271"/>
            <ac:spMk id="869" creationId="{FFEFDB55-9075-2142-4131-D304D0CF2F57}"/>
          </ac:spMkLst>
        </pc:spChg>
        <pc:spChg chg="mod modVis">
          <ac:chgData name="Jazz Binding" userId="74e1742e-566f-4d18-bab9-8025d732ef9c" providerId="ADAL" clId="{10D6714E-DDEF-4BEA-8C91-F1750C742C91}" dt="2024-11-20T16:34:13.706" v="14588"/>
          <ac:spMkLst>
            <pc:docMk/>
            <pc:sldMk cId="1897034250" sldId="271"/>
            <ac:spMk id="870" creationId="{C5B20454-C7E3-98F3-3820-7838E7464C76}"/>
          </ac:spMkLst>
        </pc:spChg>
        <pc:spChg chg="mod modVis">
          <ac:chgData name="Jazz Binding" userId="74e1742e-566f-4d18-bab9-8025d732ef9c" providerId="ADAL" clId="{10D6714E-DDEF-4BEA-8C91-F1750C742C91}" dt="2024-11-20T16:34:13.709" v="14590"/>
          <ac:spMkLst>
            <pc:docMk/>
            <pc:sldMk cId="1897034250" sldId="271"/>
            <ac:spMk id="871" creationId="{06411EF0-18FF-7587-E2E8-646EB6ADE2E0}"/>
          </ac:spMkLst>
        </pc:spChg>
        <pc:spChg chg="mod modVis">
          <ac:chgData name="Jazz Binding" userId="74e1742e-566f-4d18-bab9-8025d732ef9c" providerId="ADAL" clId="{10D6714E-DDEF-4BEA-8C91-F1750C742C91}" dt="2024-11-20T16:34:13.712" v="14592"/>
          <ac:spMkLst>
            <pc:docMk/>
            <pc:sldMk cId="1897034250" sldId="271"/>
            <ac:spMk id="872" creationId="{FF4F6392-5952-AA00-80AA-2454B3C7573D}"/>
          </ac:spMkLst>
        </pc:spChg>
        <pc:spChg chg="mod modVis">
          <ac:chgData name="Jazz Binding" userId="74e1742e-566f-4d18-bab9-8025d732ef9c" providerId="ADAL" clId="{10D6714E-DDEF-4BEA-8C91-F1750C742C91}" dt="2024-11-20T16:34:13.715" v="14594"/>
          <ac:spMkLst>
            <pc:docMk/>
            <pc:sldMk cId="1897034250" sldId="271"/>
            <ac:spMk id="875" creationId="{8E60DA3F-EFCB-1D87-54F0-E2982B09DE40}"/>
          </ac:spMkLst>
        </pc:spChg>
        <pc:spChg chg="mod modVis">
          <ac:chgData name="Jazz Binding" userId="74e1742e-566f-4d18-bab9-8025d732ef9c" providerId="ADAL" clId="{10D6714E-DDEF-4BEA-8C91-F1750C742C91}" dt="2024-11-20T16:34:13.718" v="14596"/>
          <ac:spMkLst>
            <pc:docMk/>
            <pc:sldMk cId="1897034250" sldId="271"/>
            <ac:spMk id="876" creationId="{3E6BE804-A274-5661-8926-BDF49462CE15}"/>
          </ac:spMkLst>
        </pc:spChg>
        <pc:spChg chg="mod modVis">
          <ac:chgData name="Jazz Binding" userId="74e1742e-566f-4d18-bab9-8025d732ef9c" providerId="ADAL" clId="{10D6714E-DDEF-4BEA-8C91-F1750C742C91}" dt="2024-11-20T16:34:13.721" v="14598"/>
          <ac:spMkLst>
            <pc:docMk/>
            <pc:sldMk cId="1897034250" sldId="271"/>
            <ac:spMk id="877" creationId="{26927D1C-42A7-6A05-E9F0-92207D10FAD7}"/>
          </ac:spMkLst>
        </pc:spChg>
        <pc:spChg chg="mod modVis">
          <ac:chgData name="Jazz Binding" userId="74e1742e-566f-4d18-bab9-8025d732ef9c" providerId="ADAL" clId="{10D6714E-DDEF-4BEA-8C91-F1750C742C91}" dt="2024-11-20T16:34:13.723" v="14600"/>
          <ac:spMkLst>
            <pc:docMk/>
            <pc:sldMk cId="1897034250" sldId="271"/>
            <ac:spMk id="878" creationId="{C8FEDB2E-7749-D4B6-96AA-C0FEE5E4658A}"/>
          </ac:spMkLst>
        </pc:spChg>
        <pc:spChg chg="mod modVis">
          <ac:chgData name="Jazz Binding" userId="74e1742e-566f-4d18-bab9-8025d732ef9c" providerId="ADAL" clId="{10D6714E-DDEF-4BEA-8C91-F1750C742C91}" dt="2024-11-20T16:34:13.726" v="14602"/>
          <ac:spMkLst>
            <pc:docMk/>
            <pc:sldMk cId="1897034250" sldId="271"/>
            <ac:spMk id="879" creationId="{A99984CD-AB88-2658-6763-27A684F52872}"/>
          </ac:spMkLst>
        </pc:spChg>
        <pc:spChg chg="mod modVis">
          <ac:chgData name="Jazz Binding" userId="74e1742e-566f-4d18-bab9-8025d732ef9c" providerId="ADAL" clId="{10D6714E-DDEF-4BEA-8C91-F1750C742C91}" dt="2024-11-20T16:34:13.728" v="14604"/>
          <ac:spMkLst>
            <pc:docMk/>
            <pc:sldMk cId="1897034250" sldId="271"/>
            <ac:spMk id="880" creationId="{31778EE1-73CA-8CBF-32E9-559CABBF658F}"/>
          </ac:spMkLst>
        </pc:spChg>
        <pc:spChg chg="mod modVis">
          <ac:chgData name="Jazz Binding" userId="74e1742e-566f-4d18-bab9-8025d732ef9c" providerId="ADAL" clId="{10D6714E-DDEF-4BEA-8C91-F1750C742C91}" dt="2024-11-20T16:34:13.731" v="14606"/>
          <ac:spMkLst>
            <pc:docMk/>
            <pc:sldMk cId="1897034250" sldId="271"/>
            <ac:spMk id="881" creationId="{F23412E7-75AB-C6F2-F79D-DA8F2C84033C}"/>
          </ac:spMkLst>
        </pc:spChg>
        <pc:spChg chg="mod modVis">
          <ac:chgData name="Jazz Binding" userId="74e1742e-566f-4d18-bab9-8025d732ef9c" providerId="ADAL" clId="{10D6714E-DDEF-4BEA-8C91-F1750C742C91}" dt="2024-11-20T16:34:13.734" v="14608"/>
          <ac:spMkLst>
            <pc:docMk/>
            <pc:sldMk cId="1897034250" sldId="271"/>
            <ac:spMk id="882" creationId="{408C2B75-467B-1427-09D6-21C7F22E490F}"/>
          </ac:spMkLst>
        </pc:spChg>
        <pc:spChg chg="mod modVis">
          <ac:chgData name="Jazz Binding" userId="74e1742e-566f-4d18-bab9-8025d732ef9c" providerId="ADAL" clId="{10D6714E-DDEF-4BEA-8C91-F1750C742C91}" dt="2024-11-20T16:34:13.736" v="14610"/>
          <ac:spMkLst>
            <pc:docMk/>
            <pc:sldMk cId="1897034250" sldId="271"/>
            <ac:spMk id="883" creationId="{63BAF66D-50C6-DCF0-168E-C4D1AF23E0FD}"/>
          </ac:spMkLst>
        </pc:spChg>
        <pc:spChg chg="mod modVis">
          <ac:chgData name="Jazz Binding" userId="74e1742e-566f-4d18-bab9-8025d732ef9c" providerId="ADAL" clId="{10D6714E-DDEF-4BEA-8C91-F1750C742C91}" dt="2024-11-20T16:34:13.740" v="14612"/>
          <ac:spMkLst>
            <pc:docMk/>
            <pc:sldMk cId="1897034250" sldId="271"/>
            <ac:spMk id="884" creationId="{4BCAC8E1-0D41-64CB-6DBB-E1536BAEA8E0}"/>
          </ac:spMkLst>
        </pc:spChg>
        <pc:spChg chg="mod modVis">
          <ac:chgData name="Jazz Binding" userId="74e1742e-566f-4d18-bab9-8025d732ef9c" providerId="ADAL" clId="{10D6714E-DDEF-4BEA-8C91-F1750C742C91}" dt="2024-11-20T16:34:13.742" v="14614"/>
          <ac:spMkLst>
            <pc:docMk/>
            <pc:sldMk cId="1897034250" sldId="271"/>
            <ac:spMk id="885" creationId="{918CEC98-53D7-BABC-93A7-0E966AF337EC}"/>
          </ac:spMkLst>
        </pc:spChg>
        <pc:spChg chg="mod modVis">
          <ac:chgData name="Jazz Binding" userId="74e1742e-566f-4d18-bab9-8025d732ef9c" providerId="ADAL" clId="{10D6714E-DDEF-4BEA-8C91-F1750C742C91}" dt="2024-11-20T16:34:13.745" v="14616"/>
          <ac:spMkLst>
            <pc:docMk/>
            <pc:sldMk cId="1897034250" sldId="271"/>
            <ac:spMk id="886" creationId="{6EC7D070-1912-8757-780D-DA779187BA07}"/>
          </ac:spMkLst>
        </pc:spChg>
        <pc:spChg chg="mod modVis">
          <ac:chgData name="Jazz Binding" userId="74e1742e-566f-4d18-bab9-8025d732ef9c" providerId="ADAL" clId="{10D6714E-DDEF-4BEA-8C91-F1750C742C91}" dt="2024-11-20T16:34:13.748" v="14618"/>
          <ac:spMkLst>
            <pc:docMk/>
            <pc:sldMk cId="1897034250" sldId="271"/>
            <ac:spMk id="888" creationId="{C23B80ED-9C29-E753-C906-4DB63492C291}"/>
          </ac:spMkLst>
        </pc:spChg>
        <pc:spChg chg="mod modVis">
          <ac:chgData name="Jazz Binding" userId="74e1742e-566f-4d18-bab9-8025d732ef9c" providerId="ADAL" clId="{10D6714E-DDEF-4BEA-8C91-F1750C742C91}" dt="2024-11-20T16:34:13.750" v="14620"/>
          <ac:spMkLst>
            <pc:docMk/>
            <pc:sldMk cId="1897034250" sldId="271"/>
            <ac:spMk id="889" creationId="{41971CB5-B8F4-38B1-4928-459E2CB27E5B}"/>
          </ac:spMkLst>
        </pc:spChg>
        <pc:spChg chg="mod modVis">
          <ac:chgData name="Jazz Binding" userId="74e1742e-566f-4d18-bab9-8025d732ef9c" providerId="ADAL" clId="{10D6714E-DDEF-4BEA-8C91-F1750C742C91}" dt="2024-11-20T16:34:13.753" v="14622"/>
          <ac:spMkLst>
            <pc:docMk/>
            <pc:sldMk cId="1897034250" sldId="271"/>
            <ac:spMk id="890" creationId="{79010DE6-510E-DA46-FAC8-4E6EA5074092}"/>
          </ac:spMkLst>
        </pc:spChg>
        <pc:spChg chg="mod modVis">
          <ac:chgData name="Jazz Binding" userId="74e1742e-566f-4d18-bab9-8025d732ef9c" providerId="ADAL" clId="{10D6714E-DDEF-4BEA-8C91-F1750C742C91}" dt="2024-11-20T16:34:13.756" v="14624"/>
          <ac:spMkLst>
            <pc:docMk/>
            <pc:sldMk cId="1897034250" sldId="271"/>
            <ac:spMk id="891" creationId="{C9819823-CA33-C46A-E128-D1BFCF4950AD}"/>
          </ac:spMkLst>
        </pc:spChg>
        <pc:spChg chg="mod modVis">
          <ac:chgData name="Jazz Binding" userId="74e1742e-566f-4d18-bab9-8025d732ef9c" providerId="ADAL" clId="{10D6714E-DDEF-4BEA-8C91-F1750C742C91}" dt="2024-11-20T16:34:13.759" v="14626"/>
          <ac:spMkLst>
            <pc:docMk/>
            <pc:sldMk cId="1897034250" sldId="271"/>
            <ac:spMk id="892" creationId="{9358A4CB-37B6-C2A9-F1D0-B0C8426CAC79}"/>
          </ac:spMkLst>
        </pc:spChg>
        <pc:spChg chg="mod modVis">
          <ac:chgData name="Jazz Binding" userId="74e1742e-566f-4d18-bab9-8025d732ef9c" providerId="ADAL" clId="{10D6714E-DDEF-4BEA-8C91-F1750C742C91}" dt="2024-11-20T16:34:13.762" v="14628"/>
          <ac:spMkLst>
            <pc:docMk/>
            <pc:sldMk cId="1897034250" sldId="271"/>
            <ac:spMk id="893" creationId="{6C7EEF50-C088-7327-306B-9F8DBC4A2575}"/>
          </ac:spMkLst>
        </pc:spChg>
        <pc:spChg chg="mod modVis">
          <ac:chgData name="Jazz Binding" userId="74e1742e-566f-4d18-bab9-8025d732ef9c" providerId="ADAL" clId="{10D6714E-DDEF-4BEA-8C91-F1750C742C91}" dt="2024-11-20T16:34:13.764" v="14630"/>
          <ac:spMkLst>
            <pc:docMk/>
            <pc:sldMk cId="1897034250" sldId="271"/>
            <ac:spMk id="894" creationId="{5053D394-6734-C9AC-38BB-6A1971E5C9C7}"/>
          </ac:spMkLst>
        </pc:spChg>
        <pc:spChg chg="mod modVis">
          <ac:chgData name="Jazz Binding" userId="74e1742e-566f-4d18-bab9-8025d732ef9c" providerId="ADAL" clId="{10D6714E-DDEF-4BEA-8C91-F1750C742C91}" dt="2024-11-20T16:34:13.767" v="14632"/>
          <ac:spMkLst>
            <pc:docMk/>
            <pc:sldMk cId="1897034250" sldId="271"/>
            <ac:spMk id="895" creationId="{16D3842C-3C56-75FC-CFB5-1CB75C6F1A8F}"/>
          </ac:spMkLst>
        </pc:spChg>
        <pc:spChg chg="mod modVis">
          <ac:chgData name="Jazz Binding" userId="74e1742e-566f-4d18-bab9-8025d732ef9c" providerId="ADAL" clId="{10D6714E-DDEF-4BEA-8C91-F1750C742C91}" dt="2024-11-20T16:34:13.769" v="14634"/>
          <ac:spMkLst>
            <pc:docMk/>
            <pc:sldMk cId="1897034250" sldId="271"/>
            <ac:spMk id="896" creationId="{C35E1C6C-AB58-2C68-BB29-F696DC9A489B}"/>
          </ac:spMkLst>
        </pc:spChg>
        <pc:spChg chg="mod modVis">
          <ac:chgData name="Jazz Binding" userId="74e1742e-566f-4d18-bab9-8025d732ef9c" providerId="ADAL" clId="{10D6714E-DDEF-4BEA-8C91-F1750C742C91}" dt="2024-11-20T16:34:13.772" v="14636"/>
          <ac:spMkLst>
            <pc:docMk/>
            <pc:sldMk cId="1897034250" sldId="271"/>
            <ac:spMk id="897" creationId="{B872F28F-356D-1230-793C-4AA48859A3CC}"/>
          </ac:spMkLst>
        </pc:spChg>
        <pc:spChg chg="mod modVis">
          <ac:chgData name="Jazz Binding" userId="74e1742e-566f-4d18-bab9-8025d732ef9c" providerId="ADAL" clId="{10D6714E-DDEF-4BEA-8C91-F1750C742C91}" dt="2024-11-20T16:34:13.775" v="14638"/>
          <ac:spMkLst>
            <pc:docMk/>
            <pc:sldMk cId="1897034250" sldId="271"/>
            <ac:spMk id="898" creationId="{1C07D35E-E306-0377-0471-8F4ACF00AF74}"/>
          </ac:spMkLst>
        </pc:spChg>
        <pc:spChg chg="mod modVis">
          <ac:chgData name="Jazz Binding" userId="74e1742e-566f-4d18-bab9-8025d732ef9c" providerId="ADAL" clId="{10D6714E-DDEF-4BEA-8C91-F1750C742C91}" dt="2024-11-20T16:34:13.778" v="14640"/>
          <ac:spMkLst>
            <pc:docMk/>
            <pc:sldMk cId="1897034250" sldId="271"/>
            <ac:spMk id="899" creationId="{1BD3399A-1676-5B81-EBB8-108619F65362}"/>
          </ac:spMkLst>
        </pc:spChg>
        <pc:spChg chg="mod modVis">
          <ac:chgData name="Jazz Binding" userId="74e1742e-566f-4d18-bab9-8025d732ef9c" providerId="ADAL" clId="{10D6714E-DDEF-4BEA-8C91-F1750C742C91}" dt="2024-11-20T16:34:13.781" v="14642"/>
          <ac:spMkLst>
            <pc:docMk/>
            <pc:sldMk cId="1897034250" sldId="271"/>
            <ac:spMk id="902" creationId="{D40CD3A5-F5E1-35F1-F683-10435BD5E803}"/>
          </ac:spMkLst>
        </pc:spChg>
        <pc:spChg chg="mod modVis">
          <ac:chgData name="Jazz Binding" userId="74e1742e-566f-4d18-bab9-8025d732ef9c" providerId="ADAL" clId="{10D6714E-DDEF-4BEA-8C91-F1750C742C91}" dt="2024-11-20T16:34:13.784" v="14644"/>
          <ac:spMkLst>
            <pc:docMk/>
            <pc:sldMk cId="1897034250" sldId="271"/>
            <ac:spMk id="903" creationId="{B8A90A0F-203E-7E86-EAD6-E70E22E8BA7F}"/>
          </ac:spMkLst>
        </pc:spChg>
        <pc:spChg chg="mod modVis">
          <ac:chgData name="Jazz Binding" userId="74e1742e-566f-4d18-bab9-8025d732ef9c" providerId="ADAL" clId="{10D6714E-DDEF-4BEA-8C91-F1750C742C91}" dt="2024-11-20T16:34:13.786" v="14646"/>
          <ac:spMkLst>
            <pc:docMk/>
            <pc:sldMk cId="1897034250" sldId="271"/>
            <ac:spMk id="904" creationId="{BFD0715E-F59A-E5B0-A8EC-AE1E180E415D}"/>
          </ac:spMkLst>
        </pc:spChg>
        <pc:spChg chg="mod modVis">
          <ac:chgData name="Jazz Binding" userId="74e1742e-566f-4d18-bab9-8025d732ef9c" providerId="ADAL" clId="{10D6714E-DDEF-4BEA-8C91-F1750C742C91}" dt="2024-11-20T16:34:13.789" v="14648"/>
          <ac:spMkLst>
            <pc:docMk/>
            <pc:sldMk cId="1897034250" sldId="271"/>
            <ac:spMk id="905" creationId="{5A7228A4-2889-8BFE-1E09-CE88156673C6}"/>
          </ac:spMkLst>
        </pc:spChg>
        <pc:spChg chg="mod modVis">
          <ac:chgData name="Jazz Binding" userId="74e1742e-566f-4d18-bab9-8025d732ef9c" providerId="ADAL" clId="{10D6714E-DDEF-4BEA-8C91-F1750C742C91}" dt="2024-11-20T16:34:13.791" v="14650"/>
          <ac:spMkLst>
            <pc:docMk/>
            <pc:sldMk cId="1897034250" sldId="271"/>
            <ac:spMk id="906" creationId="{3555FC4E-C066-84DD-1A92-236E0325DB8D}"/>
          </ac:spMkLst>
        </pc:spChg>
        <pc:spChg chg="mod modVis">
          <ac:chgData name="Jazz Binding" userId="74e1742e-566f-4d18-bab9-8025d732ef9c" providerId="ADAL" clId="{10D6714E-DDEF-4BEA-8C91-F1750C742C91}" dt="2024-11-20T16:34:13.794" v="14652"/>
          <ac:spMkLst>
            <pc:docMk/>
            <pc:sldMk cId="1897034250" sldId="271"/>
            <ac:spMk id="907" creationId="{1361E3FD-E199-3AE7-9838-0EC7C048A525}"/>
          </ac:spMkLst>
        </pc:spChg>
        <pc:spChg chg="mod modVis">
          <ac:chgData name="Jazz Binding" userId="74e1742e-566f-4d18-bab9-8025d732ef9c" providerId="ADAL" clId="{10D6714E-DDEF-4BEA-8C91-F1750C742C91}" dt="2024-11-20T16:34:13.797" v="14654"/>
          <ac:spMkLst>
            <pc:docMk/>
            <pc:sldMk cId="1897034250" sldId="271"/>
            <ac:spMk id="908" creationId="{22ECAC83-1DCF-75ED-C0E2-CB3325AC23C8}"/>
          </ac:spMkLst>
        </pc:spChg>
        <pc:spChg chg="mod modVis">
          <ac:chgData name="Jazz Binding" userId="74e1742e-566f-4d18-bab9-8025d732ef9c" providerId="ADAL" clId="{10D6714E-DDEF-4BEA-8C91-F1750C742C91}" dt="2024-11-20T16:34:13.800" v="14656"/>
          <ac:spMkLst>
            <pc:docMk/>
            <pc:sldMk cId="1897034250" sldId="271"/>
            <ac:spMk id="909" creationId="{C4AF3C3F-9618-338E-F64B-5375E25D2C1A}"/>
          </ac:spMkLst>
        </pc:spChg>
        <pc:spChg chg="mod modVis">
          <ac:chgData name="Jazz Binding" userId="74e1742e-566f-4d18-bab9-8025d732ef9c" providerId="ADAL" clId="{10D6714E-DDEF-4BEA-8C91-F1750C742C91}" dt="2024-11-20T16:34:13.802" v="14658"/>
          <ac:spMkLst>
            <pc:docMk/>
            <pc:sldMk cId="1897034250" sldId="271"/>
            <ac:spMk id="910" creationId="{651C8006-E28E-6B89-2F6D-28D77D54CAAE}"/>
          </ac:spMkLst>
        </pc:spChg>
        <pc:spChg chg="mod modVis">
          <ac:chgData name="Jazz Binding" userId="74e1742e-566f-4d18-bab9-8025d732ef9c" providerId="ADAL" clId="{10D6714E-DDEF-4BEA-8C91-F1750C742C91}" dt="2024-11-20T16:34:13.806" v="14660"/>
          <ac:spMkLst>
            <pc:docMk/>
            <pc:sldMk cId="1897034250" sldId="271"/>
            <ac:spMk id="911" creationId="{8534F20F-A4F4-93C6-A419-8E118DBE193A}"/>
          </ac:spMkLst>
        </pc:spChg>
        <pc:spChg chg="mod modVis">
          <ac:chgData name="Jazz Binding" userId="74e1742e-566f-4d18-bab9-8025d732ef9c" providerId="ADAL" clId="{10D6714E-DDEF-4BEA-8C91-F1750C742C91}" dt="2024-11-20T16:34:13.808" v="14662"/>
          <ac:spMkLst>
            <pc:docMk/>
            <pc:sldMk cId="1897034250" sldId="271"/>
            <ac:spMk id="912" creationId="{EA244D85-E6AA-DAA1-5FE0-DAED941ED7F6}"/>
          </ac:spMkLst>
        </pc:spChg>
        <pc:spChg chg="mod modVis">
          <ac:chgData name="Jazz Binding" userId="74e1742e-566f-4d18-bab9-8025d732ef9c" providerId="ADAL" clId="{10D6714E-DDEF-4BEA-8C91-F1750C742C91}" dt="2024-11-20T16:34:13.811" v="14664"/>
          <ac:spMkLst>
            <pc:docMk/>
            <pc:sldMk cId="1897034250" sldId="271"/>
            <ac:spMk id="913" creationId="{31AD6F8D-F18B-A170-FFB3-C1FDB5EB2995}"/>
          </ac:spMkLst>
        </pc:spChg>
        <pc:spChg chg="mod modVis">
          <ac:chgData name="Jazz Binding" userId="74e1742e-566f-4d18-bab9-8025d732ef9c" providerId="ADAL" clId="{10D6714E-DDEF-4BEA-8C91-F1750C742C91}" dt="2024-11-20T16:34:13.814" v="14666"/>
          <ac:spMkLst>
            <pc:docMk/>
            <pc:sldMk cId="1897034250" sldId="271"/>
            <ac:spMk id="915" creationId="{82A8AAD0-A92A-F153-A0F3-82A2B952A933}"/>
          </ac:spMkLst>
        </pc:spChg>
        <pc:spChg chg="mod modVis">
          <ac:chgData name="Jazz Binding" userId="74e1742e-566f-4d18-bab9-8025d732ef9c" providerId="ADAL" clId="{10D6714E-DDEF-4BEA-8C91-F1750C742C91}" dt="2024-11-20T16:34:13.816" v="14668"/>
          <ac:spMkLst>
            <pc:docMk/>
            <pc:sldMk cId="1897034250" sldId="271"/>
            <ac:spMk id="916" creationId="{FD1D4B14-AEF0-465D-F4EC-2A71CE04B700}"/>
          </ac:spMkLst>
        </pc:spChg>
        <pc:spChg chg="mod modVis">
          <ac:chgData name="Jazz Binding" userId="74e1742e-566f-4d18-bab9-8025d732ef9c" providerId="ADAL" clId="{10D6714E-DDEF-4BEA-8C91-F1750C742C91}" dt="2024-11-20T16:34:13.820" v="14670"/>
          <ac:spMkLst>
            <pc:docMk/>
            <pc:sldMk cId="1897034250" sldId="271"/>
            <ac:spMk id="917" creationId="{B91B7697-EBB9-F3B0-585D-611F51B791F5}"/>
          </ac:spMkLst>
        </pc:spChg>
        <pc:spChg chg="mod modVis">
          <ac:chgData name="Jazz Binding" userId="74e1742e-566f-4d18-bab9-8025d732ef9c" providerId="ADAL" clId="{10D6714E-DDEF-4BEA-8C91-F1750C742C91}" dt="2024-11-20T16:34:13.822" v="14672"/>
          <ac:spMkLst>
            <pc:docMk/>
            <pc:sldMk cId="1897034250" sldId="271"/>
            <ac:spMk id="918" creationId="{136B22FD-59E4-D15C-CB64-1D890E812C0C}"/>
          </ac:spMkLst>
        </pc:spChg>
        <pc:spChg chg="mod modVis">
          <ac:chgData name="Jazz Binding" userId="74e1742e-566f-4d18-bab9-8025d732ef9c" providerId="ADAL" clId="{10D6714E-DDEF-4BEA-8C91-F1750C742C91}" dt="2024-11-20T16:34:13.825" v="14674"/>
          <ac:spMkLst>
            <pc:docMk/>
            <pc:sldMk cId="1897034250" sldId="271"/>
            <ac:spMk id="919" creationId="{EA4E1528-7D31-FAC9-F037-32A8CE542874}"/>
          </ac:spMkLst>
        </pc:spChg>
        <pc:spChg chg="mod modVis">
          <ac:chgData name="Jazz Binding" userId="74e1742e-566f-4d18-bab9-8025d732ef9c" providerId="ADAL" clId="{10D6714E-DDEF-4BEA-8C91-F1750C742C91}" dt="2024-11-20T16:34:13.827" v="14676"/>
          <ac:spMkLst>
            <pc:docMk/>
            <pc:sldMk cId="1897034250" sldId="271"/>
            <ac:spMk id="920" creationId="{B2F2AF4D-5CC9-DFCD-E20F-DF17AA0926CB}"/>
          </ac:spMkLst>
        </pc:spChg>
        <pc:spChg chg="mod modVis">
          <ac:chgData name="Jazz Binding" userId="74e1742e-566f-4d18-bab9-8025d732ef9c" providerId="ADAL" clId="{10D6714E-DDEF-4BEA-8C91-F1750C742C91}" dt="2024-11-20T16:34:13.830" v="14678"/>
          <ac:spMkLst>
            <pc:docMk/>
            <pc:sldMk cId="1897034250" sldId="271"/>
            <ac:spMk id="921" creationId="{5256C563-F6EE-5EE1-68EC-0E8740AD5617}"/>
          </ac:spMkLst>
        </pc:spChg>
        <pc:spChg chg="mod modVis">
          <ac:chgData name="Jazz Binding" userId="74e1742e-566f-4d18-bab9-8025d732ef9c" providerId="ADAL" clId="{10D6714E-DDEF-4BEA-8C91-F1750C742C91}" dt="2024-11-20T16:34:13.833" v="14680"/>
          <ac:spMkLst>
            <pc:docMk/>
            <pc:sldMk cId="1897034250" sldId="271"/>
            <ac:spMk id="922" creationId="{3FB569EF-72B8-D37A-08B5-39FB6C76DD56}"/>
          </ac:spMkLst>
        </pc:spChg>
        <pc:spChg chg="mod modVis">
          <ac:chgData name="Jazz Binding" userId="74e1742e-566f-4d18-bab9-8025d732ef9c" providerId="ADAL" clId="{10D6714E-DDEF-4BEA-8C91-F1750C742C91}" dt="2024-11-20T16:34:13.835" v="14682"/>
          <ac:spMkLst>
            <pc:docMk/>
            <pc:sldMk cId="1897034250" sldId="271"/>
            <ac:spMk id="923" creationId="{A60F606A-60D1-A5A8-C323-0109E54380F0}"/>
          </ac:spMkLst>
        </pc:spChg>
        <pc:spChg chg="mod modVis">
          <ac:chgData name="Jazz Binding" userId="74e1742e-566f-4d18-bab9-8025d732ef9c" providerId="ADAL" clId="{10D6714E-DDEF-4BEA-8C91-F1750C742C91}" dt="2024-11-20T16:34:13.838" v="14684"/>
          <ac:spMkLst>
            <pc:docMk/>
            <pc:sldMk cId="1897034250" sldId="271"/>
            <ac:spMk id="924" creationId="{A72ECDC8-408C-7842-4CB7-1ABF717A0091}"/>
          </ac:spMkLst>
        </pc:spChg>
        <pc:spChg chg="mod modVis">
          <ac:chgData name="Jazz Binding" userId="74e1742e-566f-4d18-bab9-8025d732ef9c" providerId="ADAL" clId="{10D6714E-DDEF-4BEA-8C91-F1750C742C91}" dt="2024-11-20T16:34:13.840" v="14686"/>
          <ac:spMkLst>
            <pc:docMk/>
            <pc:sldMk cId="1897034250" sldId="271"/>
            <ac:spMk id="925" creationId="{6D21241A-6FDE-FDBA-FF07-3D48FE1D3F2F}"/>
          </ac:spMkLst>
        </pc:spChg>
        <pc:spChg chg="mod modVis">
          <ac:chgData name="Jazz Binding" userId="74e1742e-566f-4d18-bab9-8025d732ef9c" providerId="ADAL" clId="{10D6714E-DDEF-4BEA-8C91-F1750C742C91}" dt="2024-11-20T16:34:13.843" v="14688"/>
          <ac:spMkLst>
            <pc:docMk/>
            <pc:sldMk cId="1897034250" sldId="271"/>
            <ac:spMk id="926" creationId="{8E052E73-90D3-51B4-BD1D-C9CD5A6ECCDA}"/>
          </ac:spMkLst>
        </pc:spChg>
        <pc:spChg chg="mod modVis">
          <ac:chgData name="Jazz Binding" userId="74e1742e-566f-4d18-bab9-8025d732ef9c" providerId="ADAL" clId="{10D6714E-DDEF-4BEA-8C91-F1750C742C91}" dt="2024-11-20T16:34:13.846" v="14690"/>
          <ac:spMkLst>
            <pc:docMk/>
            <pc:sldMk cId="1897034250" sldId="271"/>
            <ac:spMk id="929" creationId="{94F94932-A0ED-BE2B-C726-8B9684BEAD39}"/>
          </ac:spMkLst>
        </pc:spChg>
        <pc:spChg chg="mod modVis">
          <ac:chgData name="Jazz Binding" userId="74e1742e-566f-4d18-bab9-8025d732ef9c" providerId="ADAL" clId="{10D6714E-DDEF-4BEA-8C91-F1750C742C91}" dt="2024-11-20T16:34:13.849" v="14692"/>
          <ac:spMkLst>
            <pc:docMk/>
            <pc:sldMk cId="1897034250" sldId="271"/>
            <ac:spMk id="930" creationId="{FD5065D3-9B83-1295-C002-57A0C5A4825D}"/>
          </ac:spMkLst>
        </pc:spChg>
        <pc:spChg chg="mod modVis">
          <ac:chgData name="Jazz Binding" userId="74e1742e-566f-4d18-bab9-8025d732ef9c" providerId="ADAL" clId="{10D6714E-DDEF-4BEA-8C91-F1750C742C91}" dt="2024-11-20T16:34:13.852" v="14694"/>
          <ac:spMkLst>
            <pc:docMk/>
            <pc:sldMk cId="1897034250" sldId="271"/>
            <ac:spMk id="931" creationId="{9637507F-A1A3-57AC-B1F3-0D60FBD330FE}"/>
          </ac:spMkLst>
        </pc:spChg>
        <pc:spChg chg="mod modVis">
          <ac:chgData name="Jazz Binding" userId="74e1742e-566f-4d18-bab9-8025d732ef9c" providerId="ADAL" clId="{10D6714E-DDEF-4BEA-8C91-F1750C742C91}" dt="2024-11-20T16:34:13.855" v="14696"/>
          <ac:spMkLst>
            <pc:docMk/>
            <pc:sldMk cId="1897034250" sldId="271"/>
            <ac:spMk id="932" creationId="{C3F978EE-F262-ED08-9B68-CA169F2B15BF}"/>
          </ac:spMkLst>
        </pc:spChg>
        <pc:spChg chg="mod modVis">
          <ac:chgData name="Jazz Binding" userId="74e1742e-566f-4d18-bab9-8025d732ef9c" providerId="ADAL" clId="{10D6714E-DDEF-4BEA-8C91-F1750C742C91}" dt="2024-11-20T16:34:13.857" v="14698"/>
          <ac:spMkLst>
            <pc:docMk/>
            <pc:sldMk cId="1897034250" sldId="271"/>
            <ac:spMk id="933" creationId="{74B08143-A63C-7B9A-4E35-7F9BBC05459C}"/>
          </ac:spMkLst>
        </pc:spChg>
        <pc:spChg chg="mod modVis">
          <ac:chgData name="Jazz Binding" userId="74e1742e-566f-4d18-bab9-8025d732ef9c" providerId="ADAL" clId="{10D6714E-DDEF-4BEA-8C91-F1750C742C91}" dt="2024-11-20T16:34:13.860" v="14700"/>
          <ac:spMkLst>
            <pc:docMk/>
            <pc:sldMk cId="1897034250" sldId="271"/>
            <ac:spMk id="934" creationId="{360AB608-3D46-BECA-DD9B-822C638F09D7}"/>
          </ac:spMkLst>
        </pc:spChg>
        <pc:spChg chg="mod modVis">
          <ac:chgData name="Jazz Binding" userId="74e1742e-566f-4d18-bab9-8025d732ef9c" providerId="ADAL" clId="{10D6714E-DDEF-4BEA-8C91-F1750C742C91}" dt="2024-11-20T16:34:13.862" v="14702"/>
          <ac:spMkLst>
            <pc:docMk/>
            <pc:sldMk cId="1897034250" sldId="271"/>
            <ac:spMk id="935" creationId="{18B312EE-44CB-62A8-15E5-FCD002587F13}"/>
          </ac:spMkLst>
        </pc:spChg>
        <pc:spChg chg="mod modVis">
          <ac:chgData name="Jazz Binding" userId="74e1742e-566f-4d18-bab9-8025d732ef9c" providerId="ADAL" clId="{10D6714E-DDEF-4BEA-8C91-F1750C742C91}" dt="2024-11-20T16:34:13.866" v="14704"/>
          <ac:spMkLst>
            <pc:docMk/>
            <pc:sldMk cId="1897034250" sldId="271"/>
            <ac:spMk id="936" creationId="{A31B0CD2-B511-887E-78BF-921E380BFBE9}"/>
          </ac:spMkLst>
        </pc:spChg>
        <pc:spChg chg="mod modVis">
          <ac:chgData name="Jazz Binding" userId="74e1742e-566f-4d18-bab9-8025d732ef9c" providerId="ADAL" clId="{10D6714E-DDEF-4BEA-8C91-F1750C742C91}" dt="2024-11-20T16:34:13.868" v="14706"/>
          <ac:spMkLst>
            <pc:docMk/>
            <pc:sldMk cId="1897034250" sldId="271"/>
            <ac:spMk id="937" creationId="{8B8CA4C2-2691-4667-A0E3-549930BB6C3A}"/>
          </ac:spMkLst>
        </pc:spChg>
        <pc:spChg chg="mod modVis">
          <ac:chgData name="Jazz Binding" userId="74e1742e-566f-4d18-bab9-8025d732ef9c" providerId="ADAL" clId="{10D6714E-DDEF-4BEA-8C91-F1750C742C91}" dt="2024-11-20T16:34:13.871" v="14708"/>
          <ac:spMkLst>
            <pc:docMk/>
            <pc:sldMk cId="1897034250" sldId="271"/>
            <ac:spMk id="938" creationId="{3B9D6A84-EBCE-A4C5-810F-1DF43094D8E0}"/>
          </ac:spMkLst>
        </pc:spChg>
        <pc:spChg chg="mod modVis">
          <ac:chgData name="Jazz Binding" userId="74e1742e-566f-4d18-bab9-8025d732ef9c" providerId="ADAL" clId="{10D6714E-DDEF-4BEA-8C91-F1750C742C91}" dt="2024-11-20T16:34:13.874" v="14710"/>
          <ac:spMkLst>
            <pc:docMk/>
            <pc:sldMk cId="1897034250" sldId="271"/>
            <ac:spMk id="939" creationId="{AC5069BB-EAFB-8011-4170-8F5BACBECA0E}"/>
          </ac:spMkLst>
        </pc:spChg>
        <pc:spChg chg="mod modVis">
          <ac:chgData name="Jazz Binding" userId="74e1742e-566f-4d18-bab9-8025d732ef9c" providerId="ADAL" clId="{10D6714E-DDEF-4BEA-8C91-F1750C742C91}" dt="2024-11-20T16:34:13.877" v="14712"/>
          <ac:spMkLst>
            <pc:docMk/>
            <pc:sldMk cId="1897034250" sldId="271"/>
            <ac:spMk id="940" creationId="{CB684A78-F5D2-0254-82D0-7404FD56FDB2}"/>
          </ac:spMkLst>
        </pc:spChg>
        <pc:spChg chg="mod modVis">
          <ac:chgData name="Jazz Binding" userId="74e1742e-566f-4d18-bab9-8025d732ef9c" providerId="ADAL" clId="{10D6714E-DDEF-4BEA-8C91-F1750C742C91}" dt="2024-11-20T16:34:13.880" v="14714"/>
          <ac:spMkLst>
            <pc:docMk/>
            <pc:sldMk cId="1897034250" sldId="271"/>
            <ac:spMk id="942" creationId="{FAC8AA22-EB26-C8F6-538D-88420F805F86}"/>
          </ac:spMkLst>
        </pc:spChg>
        <pc:spChg chg="mod modVis">
          <ac:chgData name="Jazz Binding" userId="74e1742e-566f-4d18-bab9-8025d732ef9c" providerId="ADAL" clId="{10D6714E-DDEF-4BEA-8C91-F1750C742C91}" dt="2024-11-20T16:34:13.883" v="14716"/>
          <ac:spMkLst>
            <pc:docMk/>
            <pc:sldMk cId="1897034250" sldId="271"/>
            <ac:spMk id="943" creationId="{A51FCA6A-54B5-3507-CD8E-41C8A06FC740}"/>
          </ac:spMkLst>
        </pc:spChg>
        <pc:spChg chg="mod modVis">
          <ac:chgData name="Jazz Binding" userId="74e1742e-566f-4d18-bab9-8025d732ef9c" providerId="ADAL" clId="{10D6714E-DDEF-4BEA-8C91-F1750C742C91}" dt="2024-11-20T16:34:13.885" v="14718"/>
          <ac:spMkLst>
            <pc:docMk/>
            <pc:sldMk cId="1897034250" sldId="271"/>
            <ac:spMk id="944" creationId="{682D6EFC-A3EB-F7F5-3492-4F0427DC419A}"/>
          </ac:spMkLst>
        </pc:spChg>
        <pc:spChg chg="mod modVis">
          <ac:chgData name="Jazz Binding" userId="74e1742e-566f-4d18-bab9-8025d732ef9c" providerId="ADAL" clId="{10D6714E-DDEF-4BEA-8C91-F1750C742C91}" dt="2024-11-20T16:34:13.888" v="14720"/>
          <ac:spMkLst>
            <pc:docMk/>
            <pc:sldMk cId="1897034250" sldId="271"/>
            <ac:spMk id="945" creationId="{2B76D7EB-C956-A5E4-7731-100009FF3CB6}"/>
          </ac:spMkLst>
        </pc:spChg>
        <pc:spChg chg="mod modVis">
          <ac:chgData name="Jazz Binding" userId="74e1742e-566f-4d18-bab9-8025d732ef9c" providerId="ADAL" clId="{10D6714E-DDEF-4BEA-8C91-F1750C742C91}" dt="2024-11-20T16:34:13.890" v="14722"/>
          <ac:spMkLst>
            <pc:docMk/>
            <pc:sldMk cId="1897034250" sldId="271"/>
            <ac:spMk id="946" creationId="{50382668-12B2-E98C-F1C2-824D8BD5E5CC}"/>
          </ac:spMkLst>
        </pc:spChg>
        <pc:spChg chg="mod modVis">
          <ac:chgData name="Jazz Binding" userId="74e1742e-566f-4d18-bab9-8025d732ef9c" providerId="ADAL" clId="{10D6714E-DDEF-4BEA-8C91-F1750C742C91}" dt="2024-11-20T16:34:13.893" v="14724"/>
          <ac:spMkLst>
            <pc:docMk/>
            <pc:sldMk cId="1897034250" sldId="271"/>
            <ac:spMk id="947" creationId="{5D405C31-453F-E5C8-8DE7-BECFCB8E176D}"/>
          </ac:spMkLst>
        </pc:spChg>
        <pc:spChg chg="mod modVis">
          <ac:chgData name="Jazz Binding" userId="74e1742e-566f-4d18-bab9-8025d732ef9c" providerId="ADAL" clId="{10D6714E-DDEF-4BEA-8C91-F1750C742C91}" dt="2024-11-20T16:34:13.896" v="14726"/>
          <ac:spMkLst>
            <pc:docMk/>
            <pc:sldMk cId="1897034250" sldId="271"/>
            <ac:spMk id="948" creationId="{ABE907F0-B164-7B78-493D-33A40F052CCF}"/>
          </ac:spMkLst>
        </pc:spChg>
        <pc:spChg chg="mod modVis">
          <ac:chgData name="Jazz Binding" userId="74e1742e-566f-4d18-bab9-8025d732ef9c" providerId="ADAL" clId="{10D6714E-DDEF-4BEA-8C91-F1750C742C91}" dt="2024-11-20T16:34:13.899" v="14728"/>
          <ac:spMkLst>
            <pc:docMk/>
            <pc:sldMk cId="1897034250" sldId="271"/>
            <ac:spMk id="949" creationId="{C7694372-120D-E78E-F7B6-80A7849C13CB}"/>
          </ac:spMkLst>
        </pc:spChg>
        <pc:spChg chg="mod modVis">
          <ac:chgData name="Jazz Binding" userId="74e1742e-566f-4d18-bab9-8025d732ef9c" providerId="ADAL" clId="{10D6714E-DDEF-4BEA-8C91-F1750C742C91}" dt="2024-11-20T16:34:13.902" v="14730"/>
          <ac:spMkLst>
            <pc:docMk/>
            <pc:sldMk cId="1897034250" sldId="271"/>
            <ac:spMk id="950" creationId="{D09825D7-4CA8-30F7-DB75-406950E88A3E}"/>
          </ac:spMkLst>
        </pc:spChg>
        <pc:spChg chg="mod modVis">
          <ac:chgData name="Jazz Binding" userId="74e1742e-566f-4d18-bab9-8025d732ef9c" providerId="ADAL" clId="{10D6714E-DDEF-4BEA-8C91-F1750C742C91}" dt="2024-11-20T16:34:13.904" v="14732"/>
          <ac:spMkLst>
            <pc:docMk/>
            <pc:sldMk cId="1897034250" sldId="271"/>
            <ac:spMk id="951" creationId="{B061BD0B-1129-26BC-DBC6-3C75FE3F0B5E}"/>
          </ac:spMkLst>
        </pc:spChg>
        <pc:spChg chg="mod modVis">
          <ac:chgData name="Jazz Binding" userId="74e1742e-566f-4d18-bab9-8025d732ef9c" providerId="ADAL" clId="{10D6714E-DDEF-4BEA-8C91-F1750C742C91}" dt="2024-11-20T16:34:13.907" v="14734"/>
          <ac:spMkLst>
            <pc:docMk/>
            <pc:sldMk cId="1897034250" sldId="271"/>
            <ac:spMk id="952" creationId="{2EA7D949-0029-D1EC-2107-B2C416C73723}"/>
          </ac:spMkLst>
        </pc:spChg>
        <pc:spChg chg="mod modVis">
          <ac:chgData name="Jazz Binding" userId="74e1742e-566f-4d18-bab9-8025d732ef9c" providerId="ADAL" clId="{10D6714E-DDEF-4BEA-8C91-F1750C742C91}" dt="2024-11-20T16:34:13.910" v="14736"/>
          <ac:spMkLst>
            <pc:docMk/>
            <pc:sldMk cId="1897034250" sldId="271"/>
            <ac:spMk id="953" creationId="{7FB4F060-5C8C-0CBC-2BE7-189603D0012E}"/>
          </ac:spMkLst>
        </pc:spChg>
        <pc:spChg chg="mod modVis">
          <ac:chgData name="Jazz Binding" userId="74e1742e-566f-4d18-bab9-8025d732ef9c" providerId="ADAL" clId="{10D6714E-DDEF-4BEA-8C91-F1750C742C91}" dt="2024-11-20T16:34:13.913" v="14738"/>
          <ac:spMkLst>
            <pc:docMk/>
            <pc:sldMk cId="1897034250" sldId="271"/>
            <ac:spMk id="956" creationId="{9981E57B-912F-0D29-A35D-13938AE0BB97}"/>
          </ac:spMkLst>
        </pc:spChg>
        <pc:spChg chg="mod modVis">
          <ac:chgData name="Jazz Binding" userId="74e1742e-566f-4d18-bab9-8025d732ef9c" providerId="ADAL" clId="{10D6714E-DDEF-4BEA-8C91-F1750C742C91}" dt="2024-11-20T16:34:13.915" v="14740"/>
          <ac:spMkLst>
            <pc:docMk/>
            <pc:sldMk cId="1897034250" sldId="271"/>
            <ac:spMk id="957" creationId="{B60FC934-9700-E04D-2451-4D9BBB9850AE}"/>
          </ac:spMkLst>
        </pc:spChg>
        <pc:spChg chg="mod modVis">
          <ac:chgData name="Jazz Binding" userId="74e1742e-566f-4d18-bab9-8025d732ef9c" providerId="ADAL" clId="{10D6714E-DDEF-4BEA-8C91-F1750C742C91}" dt="2024-11-20T16:34:13.918" v="14742"/>
          <ac:spMkLst>
            <pc:docMk/>
            <pc:sldMk cId="1897034250" sldId="271"/>
            <ac:spMk id="958" creationId="{03834516-BE00-00CD-722D-AE8AF0BD52DC}"/>
          </ac:spMkLst>
        </pc:spChg>
        <pc:spChg chg="mod modVis">
          <ac:chgData name="Jazz Binding" userId="74e1742e-566f-4d18-bab9-8025d732ef9c" providerId="ADAL" clId="{10D6714E-DDEF-4BEA-8C91-F1750C742C91}" dt="2024-11-20T16:34:13.920" v="14744"/>
          <ac:spMkLst>
            <pc:docMk/>
            <pc:sldMk cId="1897034250" sldId="271"/>
            <ac:spMk id="959" creationId="{75B00763-1540-9B45-7C7B-AF4567787FB3}"/>
          </ac:spMkLst>
        </pc:spChg>
        <pc:spChg chg="mod modVis">
          <ac:chgData name="Jazz Binding" userId="74e1742e-566f-4d18-bab9-8025d732ef9c" providerId="ADAL" clId="{10D6714E-DDEF-4BEA-8C91-F1750C742C91}" dt="2024-11-20T16:34:13.923" v="14746"/>
          <ac:spMkLst>
            <pc:docMk/>
            <pc:sldMk cId="1897034250" sldId="271"/>
            <ac:spMk id="960" creationId="{FEF30A54-B242-8FA3-D3F0-0BCE78A9D8AE}"/>
          </ac:spMkLst>
        </pc:spChg>
        <pc:spChg chg="mod modVis">
          <ac:chgData name="Jazz Binding" userId="74e1742e-566f-4d18-bab9-8025d732ef9c" providerId="ADAL" clId="{10D6714E-DDEF-4BEA-8C91-F1750C742C91}" dt="2024-11-20T16:34:13.926" v="14748"/>
          <ac:spMkLst>
            <pc:docMk/>
            <pc:sldMk cId="1897034250" sldId="271"/>
            <ac:spMk id="961" creationId="{7493D0D3-49BA-649B-8934-6CC022A55FA1}"/>
          </ac:spMkLst>
        </pc:spChg>
        <pc:spChg chg="mod modVis">
          <ac:chgData name="Jazz Binding" userId="74e1742e-566f-4d18-bab9-8025d732ef9c" providerId="ADAL" clId="{10D6714E-DDEF-4BEA-8C91-F1750C742C91}" dt="2024-11-20T16:34:13.929" v="14750"/>
          <ac:spMkLst>
            <pc:docMk/>
            <pc:sldMk cId="1897034250" sldId="271"/>
            <ac:spMk id="962" creationId="{BBC30142-55EA-1A78-4270-7F566F661A7B}"/>
          </ac:spMkLst>
        </pc:spChg>
        <pc:spChg chg="mod modVis">
          <ac:chgData name="Jazz Binding" userId="74e1742e-566f-4d18-bab9-8025d732ef9c" providerId="ADAL" clId="{10D6714E-DDEF-4BEA-8C91-F1750C742C91}" dt="2024-11-20T16:34:13.932" v="14752"/>
          <ac:spMkLst>
            <pc:docMk/>
            <pc:sldMk cId="1897034250" sldId="271"/>
            <ac:spMk id="963" creationId="{CFF05678-1039-C22F-2F1A-5BB4C750A5A4}"/>
          </ac:spMkLst>
        </pc:spChg>
        <pc:spChg chg="mod modVis">
          <ac:chgData name="Jazz Binding" userId="74e1742e-566f-4d18-bab9-8025d732ef9c" providerId="ADAL" clId="{10D6714E-DDEF-4BEA-8C91-F1750C742C91}" dt="2024-11-20T16:34:13.934" v="14754"/>
          <ac:spMkLst>
            <pc:docMk/>
            <pc:sldMk cId="1897034250" sldId="271"/>
            <ac:spMk id="964" creationId="{011EF0C3-6519-1C0F-9918-CAC22206510A}"/>
          </ac:spMkLst>
        </pc:spChg>
        <pc:spChg chg="mod modVis">
          <ac:chgData name="Jazz Binding" userId="74e1742e-566f-4d18-bab9-8025d732ef9c" providerId="ADAL" clId="{10D6714E-DDEF-4BEA-8C91-F1750C742C91}" dt="2024-11-20T16:34:13.937" v="14756"/>
          <ac:spMkLst>
            <pc:docMk/>
            <pc:sldMk cId="1897034250" sldId="271"/>
            <ac:spMk id="965" creationId="{A005231D-2FE3-E465-9AAD-1F620542DFE3}"/>
          </ac:spMkLst>
        </pc:spChg>
        <pc:spChg chg="mod modVis">
          <ac:chgData name="Jazz Binding" userId="74e1742e-566f-4d18-bab9-8025d732ef9c" providerId="ADAL" clId="{10D6714E-DDEF-4BEA-8C91-F1750C742C91}" dt="2024-11-20T16:34:13.940" v="14758"/>
          <ac:spMkLst>
            <pc:docMk/>
            <pc:sldMk cId="1897034250" sldId="271"/>
            <ac:spMk id="966" creationId="{5943476B-1CCC-E23C-CDE8-750603FA21E0}"/>
          </ac:spMkLst>
        </pc:spChg>
        <pc:spChg chg="mod modVis">
          <ac:chgData name="Jazz Binding" userId="74e1742e-566f-4d18-bab9-8025d732ef9c" providerId="ADAL" clId="{10D6714E-DDEF-4BEA-8C91-F1750C742C91}" dt="2024-11-20T16:34:13.942" v="14760"/>
          <ac:spMkLst>
            <pc:docMk/>
            <pc:sldMk cId="1897034250" sldId="271"/>
            <ac:spMk id="967" creationId="{1370ADC1-4972-D87C-CF53-8F75639C52B3}"/>
          </ac:spMkLst>
        </pc:spChg>
        <pc:spChg chg="mod modVis">
          <ac:chgData name="Jazz Binding" userId="74e1742e-566f-4d18-bab9-8025d732ef9c" providerId="ADAL" clId="{10D6714E-DDEF-4BEA-8C91-F1750C742C91}" dt="2024-11-20T16:34:13.945" v="14762"/>
          <ac:spMkLst>
            <pc:docMk/>
            <pc:sldMk cId="1897034250" sldId="271"/>
            <ac:spMk id="969" creationId="{AA3AB77B-9FAC-8BD1-1693-00422C60EBDA}"/>
          </ac:spMkLst>
        </pc:spChg>
        <pc:spChg chg="mod modVis">
          <ac:chgData name="Jazz Binding" userId="74e1742e-566f-4d18-bab9-8025d732ef9c" providerId="ADAL" clId="{10D6714E-DDEF-4BEA-8C91-F1750C742C91}" dt="2024-11-20T16:34:13.948" v="14764"/>
          <ac:spMkLst>
            <pc:docMk/>
            <pc:sldMk cId="1897034250" sldId="271"/>
            <ac:spMk id="970" creationId="{02CB2C22-7A25-6D92-6E9D-0F53D72AB426}"/>
          </ac:spMkLst>
        </pc:spChg>
        <pc:spChg chg="mod modVis">
          <ac:chgData name="Jazz Binding" userId="74e1742e-566f-4d18-bab9-8025d732ef9c" providerId="ADAL" clId="{10D6714E-DDEF-4BEA-8C91-F1750C742C91}" dt="2024-11-20T16:34:13.951" v="14766"/>
          <ac:spMkLst>
            <pc:docMk/>
            <pc:sldMk cId="1897034250" sldId="271"/>
            <ac:spMk id="971" creationId="{1EE5EFD5-776E-5C3A-71A3-E1091BABC6DE}"/>
          </ac:spMkLst>
        </pc:spChg>
        <pc:spChg chg="mod modVis">
          <ac:chgData name="Jazz Binding" userId="74e1742e-566f-4d18-bab9-8025d732ef9c" providerId="ADAL" clId="{10D6714E-DDEF-4BEA-8C91-F1750C742C91}" dt="2024-11-20T16:34:13.954" v="14768"/>
          <ac:spMkLst>
            <pc:docMk/>
            <pc:sldMk cId="1897034250" sldId="271"/>
            <ac:spMk id="972" creationId="{37D6D0EB-9CBC-3B05-9CED-C9FB4E4C80A6}"/>
          </ac:spMkLst>
        </pc:spChg>
        <pc:spChg chg="mod modVis">
          <ac:chgData name="Jazz Binding" userId="74e1742e-566f-4d18-bab9-8025d732ef9c" providerId="ADAL" clId="{10D6714E-DDEF-4BEA-8C91-F1750C742C91}" dt="2024-11-20T16:34:13.956" v="14770"/>
          <ac:spMkLst>
            <pc:docMk/>
            <pc:sldMk cId="1897034250" sldId="271"/>
            <ac:spMk id="973" creationId="{B829BF13-FABA-F1D5-1D69-877AB1AE11DC}"/>
          </ac:spMkLst>
        </pc:spChg>
        <pc:spChg chg="mod modVis">
          <ac:chgData name="Jazz Binding" userId="74e1742e-566f-4d18-bab9-8025d732ef9c" providerId="ADAL" clId="{10D6714E-DDEF-4BEA-8C91-F1750C742C91}" dt="2024-11-20T16:34:13.958" v="14772"/>
          <ac:spMkLst>
            <pc:docMk/>
            <pc:sldMk cId="1897034250" sldId="271"/>
            <ac:spMk id="974" creationId="{0733FC85-FD1A-2437-374A-4C4C430DCDDC}"/>
          </ac:spMkLst>
        </pc:spChg>
        <pc:spChg chg="mod modVis">
          <ac:chgData name="Jazz Binding" userId="74e1742e-566f-4d18-bab9-8025d732ef9c" providerId="ADAL" clId="{10D6714E-DDEF-4BEA-8C91-F1750C742C91}" dt="2024-11-20T16:34:13.961" v="14774"/>
          <ac:spMkLst>
            <pc:docMk/>
            <pc:sldMk cId="1897034250" sldId="271"/>
            <ac:spMk id="975" creationId="{D9E01751-D886-AD7F-0BE7-7C7A5681D0D8}"/>
          </ac:spMkLst>
        </pc:spChg>
        <pc:spChg chg="mod modVis">
          <ac:chgData name="Jazz Binding" userId="74e1742e-566f-4d18-bab9-8025d732ef9c" providerId="ADAL" clId="{10D6714E-DDEF-4BEA-8C91-F1750C742C91}" dt="2024-11-20T16:34:13.964" v="14776"/>
          <ac:spMkLst>
            <pc:docMk/>
            <pc:sldMk cId="1897034250" sldId="271"/>
            <ac:spMk id="976" creationId="{B87289BD-D26A-92FD-7BA1-953F0404D1CB}"/>
          </ac:spMkLst>
        </pc:spChg>
        <pc:spChg chg="mod modVis">
          <ac:chgData name="Jazz Binding" userId="74e1742e-566f-4d18-bab9-8025d732ef9c" providerId="ADAL" clId="{10D6714E-DDEF-4BEA-8C91-F1750C742C91}" dt="2024-11-20T16:34:13.967" v="14778"/>
          <ac:spMkLst>
            <pc:docMk/>
            <pc:sldMk cId="1897034250" sldId="271"/>
            <ac:spMk id="977" creationId="{BC337409-425B-D3D2-BC43-C07F576A0D22}"/>
          </ac:spMkLst>
        </pc:spChg>
        <pc:spChg chg="mod modVis">
          <ac:chgData name="Jazz Binding" userId="74e1742e-566f-4d18-bab9-8025d732ef9c" providerId="ADAL" clId="{10D6714E-DDEF-4BEA-8C91-F1750C742C91}" dt="2024-11-20T16:34:13.970" v="14780"/>
          <ac:spMkLst>
            <pc:docMk/>
            <pc:sldMk cId="1897034250" sldId="271"/>
            <ac:spMk id="978" creationId="{2D74C86A-75D9-D658-ED1D-7BB32D63E915}"/>
          </ac:spMkLst>
        </pc:spChg>
        <pc:spChg chg="mod modVis">
          <ac:chgData name="Jazz Binding" userId="74e1742e-566f-4d18-bab9-8025d732ef9c" providerId="ADAL" clId="{10D6714E-DDEF-4BEA-8C91-F1750C742C91}" dt="2024-11-20T16:34:13.973" v="14782"/>
          <ac:spMkLst>
            <pc:docMk/>
            <pc:sldMk cId="1897034250" sldId="271"/>
            <ac:spMk id="979" creationId="{3408AEBE-03E7-3283-7990-12F555708147}"/>
          </ac:spMkLst>
        </pc:spChg>
        <pc:spChg chg="mod modVis">
          <ac:chgData name="Jazz Binding" userId="74e1742e-566f-4d18-bab9-8025d732ef9c" providerId="ADAL" clId="{10D6714E-DDEF-4BEA-8C91-F1750C742C91}" dt="2024-11-20T16:34:13.976" v="14784"/>
          <ac:spMkLst>
            <pc:docMk/>
            <pc:sldMk cId="1897034250" sldId="271"/>
            <ac:spMk id="980" creationId="{472B8B85-D47E-8907-70C6-B8B0F0BD9BDA}"/>
          </ac:spMkLst>
        </pc:spChg>
        <pc:spChg chg="mod modVis">
          <ac:chgData name="Jazz Binding" userId="74e1742e-566f-4d18-bab9-8025d732ef9c" providerId="ADAL" clId="{10D6714E-DDEF-4BEA-8C91-F1750C742C91}" dt="2024-11-20T16:34:13.979" v="14786"/>
          <ac:spMkLst>
            <pc:docMk/>
            <pc:sldMk cId="1897034250" sldId="271"/>
            <ac:spMk id="983" creationId="{EBA18DBA-64F0-2C90-A75F-E3F73798955A}"/>
          </ac:spMkLst>
        </pc:spChg>
        <pc:spChg chg="mod modVis">
          <ac:chgData name="Jazz Binding" userId="74e1742e-566f-4d18-bab9-8025d732ef9c" providerId="ADAL" clId="{10D6714E-DDEF-4BEA-8C91-F1750C742C91}" dt="2024-11-20T16:34:13.981" v="14788"/>
          <ac:spMkLst>
            <pc:docMk/>
            <pc:sldMk cId="1897034250" sldId="271"/>
            <ac:spMk id="984" creationId="{831A4193-4B73-0760-E45C-99AFB6BF4A77}"/>
          </ac:spMkLst>
        </pc:spChg>
        <pc:spChg chg="mod modVis">
          <ac:chgData name="Jazz Binding" userId="74e1742e-566f-4d18-bab9-8025d732ef9c" providerId="ADAL" clId="{10D6714E-DDEF-4BEA-8C91-F1750C742C91}" dt="2024-11-20T16:34:13.984" v="14790"/>
          <ac:spMkLst>
            <pc:docMk/>
            <pc:sldMk cId="1897034250" sldId="271"/>
            <ac:spMk id="985" creationId="{2BFBD6BE-2A23-6A9A-93C2-909B0C7EC606}"/>
          </ac:spMkLst>
        </pc:spChg>
        <pc:spChg chg="mod modVis">
          <ac:chgData name="Jazz Binding" userId="74e1742e-566f-4d18-bab9-8025d732ef9c" providerId="ADAL" clId="{10D6714E-DDEF-4BEA-8C91-F1750C742C91}" dt="2024-11-20T16:34:13.987" v="14792"/>
          <ac:spMkLst>
            <pc:docMk/>
            <pc:sldMk cId="1897034250" sldId="271"/>
            <ac:spMk id="986" creationId="{5128A211-D844-BB95-F80A-B7597F08036A}"/>
          </ac:spMkLst>
        </pc:spChg>
        <pc:spChg chg="mod modVis">
          <ac:chgData name="Jazz Binding" userId="74e1742e-566f-4d18-bab9-8025d732ef9c" providerId="ADAL" clId="{10D6714E-DDEF-4BEA-8C91-F1750C742C91}" dt="2024-11-20T16:34:13.990" v="14794"/>
          <ac:spMkLst>
            <pc:docMk/>
            <pc:sldMk cId="1897034250" sldId="271"/>
            <ac:spMk id="987" creationId="{A08C3FD0-B49E-4105-D30C-B790B191E341}"/>
          </ac:spMkLst>
        </pc:spChg>
        <pc:spChg chg="mod modVis">
          <ac:chgData name="Jazz Binding" userId="74e1742e-566f-4d18-bab9-8025d732ef9c" providerId="ADAL" clId="{10D6714E-DDEF-4BEA-8C91-F1750C742C91}" dt="2024-11-20T16:34:13.993" v="14796"/>
          <ac:spMkLst>
            <pc:docMk/>
            <pc:sldMk cId="1897034250" sldId="271"/>
            <ac:spMk id="988" creationId="{483E1CDB-FB9E-CA00-D31B-F90872D7FA0D}"/>
          </ac:spMkLst>
        </pc:spChg>
        <pc:spChg chg="mod modVis">
          <ac:chgData name="Jazz Binding" userId="74e1742e-566f-4d18-bab9-8025d732ef9c" providerId="ADAL" clId="{10D6714E-DDEF-4BEA-8C91-F1750C742C91}" dt="2024-11-20T16:34:13.995" v="14798"/>
          <ac:spMkLst>
            <pc:docMk/>
            <pc:sldMk cId="1897034250" sldId="271"/>
            <ac:spMk id="989" creationId="{9DF49638-DBDB-9E69-E714-E6BF11D411D2}"/>
          </ac:spMkLst>
        </pc:spChg>
        <pc:spChg chg="mod modVis">
          <ac:chgData name="Jazz Binding" userId="74e1742e-566f-4d18-bab9-8025d732ef9c" providerId="ADAL" clId="{10D6714E-DDEF-4BEA-8C91-F1750C742C91}" dt="2024-11-20T16:34:13.998" v="14800"/>
          <ac:spMkLst>
            <pc:docMk/>
            <pc:sldMk cId="1897034250" sldId="271"/>
            <ac:spMk id="990" creationId="{687008A3-6272-2599-7429-09B682966C9C}"/>
          </ac:spMkLst>
        </pc:spChg>
        <pc:spChg chg="mod modVis">
          <ac:chgData name="Jazz Binding" userId="74e1742e-566f-4d18-bab9-8025d732ef9c" providerId="ADAL" clId="{10D6714E-DDEF-4BEA-8C91-F1750C742C91}" dt="2024-11-20T16:34:14" v="14802"/>
          <ac:spMkLst>
            <pc:docMk/>
            <pc:sldMk cId="1897034250" sldId="271"/>
            <ac:spMk id="991" creationId="{E254B48E-6404-0E54-8A50-C500F87ABEBE}"/>
          </ac:spMkLst>
        </pc:spChg>
        <pc:spChg chg="mod modVis">
          <ac:chgData name="Jazz Binding" userId="74e1742e-566f-4d18-bab9-8025d732ef9c" providerId="ADAL" clId="{10D6714E-DDEF-4BEA-8C91-F1750C742C91}" dt="2024-11-20T16:34:14.004" v="14804"/>
          <ac:spMkLst>
            <pc:docMk/>
            <pc:sldMk cId="1897034250" sldId="271"/>
            <ac:spMk id="992" creationId="{29AFE3B6-7D9E-DD5A-D818-4859599A53ED}"/>
          </ac:spMkLst>
        </pc:spChg>
        <pc:spChg chg="mod modVis">
          <ac:chgData name="Jazz Binding" userId="74e1742e-566f-4d18-bab9-8025d732ef9c" providerId="ADAL" clId="{10D6714E-DDEF-4BEA-8C91-F1750C742C91}" dt="2024-11-20T16:34:14.007" v="14806"/>
          <ac:spMkLst>
            <pc:docMk/>
            <pc:sldMk cId="1897034250" sldId="271"/>
            <ac:spMk id="993" creationId="{0D983439-5A51-31C3-57CB-3383A198ADE2}"/>
          </ac:spMkLst>
        </pc:spChg>
        <pc:spChg chg="mod modVis">
          <ac:chgData name="Jazz Binding" userId="74e1742e-566f-4d18-bab9-8025d732ef9c" providerId="ADAL" clId="{10D6714E-DDEF-4BEA-8C91-F1750C742C91}" dt="2024-11-20T16:34:14.010" v="14808"/>
          <ac:spMkLst>
            <pc:docMk/>
            <pc:sldMk cId="1897034250" sldId="271"/>
            <ac:spMk id="994" creationId="{D18E82CD-8D0C-48A2-7721-2F8AF25EC0ED}"/>
          </ac:spMkLst>
        </pc:spChg>
        <pc:spChg chg="mod modVis">
          <ac:chgData name="Jazz Binding" userId="74e1742e-566f-4d18-bab9-8025d732ef9c" providerId="ADAL" clId="{10D6714E-DDEF-4BEA-8C91-F1750C742C91}" dt="2024-11-20T16:34:14.012" v="14810"/>
          <ac:spMkLst>
            <pc:docMk/>
            <pc:sldMk cId="1897034250" sldId="271"/>
            <ac:spMk id="996" creationId="{4C3B1D7C-0F56-B29B-4FEB-DF956E790190}"/>
          </ac:spMkLst>
        </pc:spChg>
        <pc:spChg chg="mod modVis">
          <ac:chgData name="Jazz Binding" userId="74e1742e-566f-4d18-bab9-8025d732ef9c" providerId="ADAL" clId="{10D6714E-DDEF-4BEA-8C91-F1750C742C91}" dt="2024-11-20T16:34:14.015" v="14812"/>
          <ac:spMkLst>
            <pc:docMk/>
            <pc:sldMk cId="1897034250" sldId="271"/>
            <ac:spMk id="997" creationId="{1710A401-023A-264F-F3EE-97B17D96ECB2}"/>
          </ac:spMkLst>
        </pc:spChg>
        <pc:spChg chg="mod modVis">
          <ac:chgData name="Jazz Binding" userId="74e1742e-566f-4d18-bab9-8025d732ef9c" providerId="ADAL" clId="{10D6714E-DDEF-4BEA-8C91-F1750C742C91}" dt="2024-11-20T16:34:14.017" v="14814"/>
          <ac:spMkLst>
            <pc:docMk/>
            <pc:sldMk cId="1897034250" sldId="271"/>
            <ac:spMk id="998" creationId="{8B8B6697-6C00-DF07-58F4-0B729AD2B4DD}"/>
          </ac:spMkLst>
        </pc:spChg>
        <pc:spChg chg="mod modVis">
          <ac:chgData name="Jazz Binding" userId="74e1742e-566f-4d18-bab9-8025d732ef9c" providerId="ADAL" clId="{10D6714E-DDEF-4BEA-8C91-F1750C742C91}" dt="2024-11-20T16:34:14.020" v="14816"/>
          <ac:spMkLst>
            <pc:docMk/>
            <pc:sldMk cId="1897034250" sldId="271"/>
            <ac:spMk id="999" creationId="{2A43B6ED-3EB3-89B3-0EEB-755CE4BC3963}"/>
          </ac:spMkLst>
        </pc:spChg>
        <pc:spChg chg="mod modVis">
          <ac:chgData name="Jazz Binding" userId="74e1742e-566f-4d18-bab9-8025d732ef9c" providerId="ADAL" clId="{10D6714E-DDEF-4BEA-8C91-F1750C742C91}" dt="2024-11-20T16:34:14.023" v="14818"/>
          <ac:spMkLst>
            <pc:docMk/>
            <pc:sldMk cId="1897034250" sldId="271"/>
            <ac:spMk id="1000" creationId="{6E71F0A1-A3A1-C144-F2BE-71EB71CC38B0}"/>
          </ac:spMkLst>
        </pc:spChg>
        <pc:spChg chg="mod modVis">
          <ac:chgData name="Jazz Binding" userId="74e1742e-566f-4d18-bab9-8025d732ef9c" providerId="ADAL" clId="{10D6714E-DDEF-4BEA-8C91-F1750C742C91}" dt="2024-11-20T16:34:14.025" v="14820"/>
          <ac:spMkLst>
            <pc:docMk/>
            <pc:sldMk cId="1897034250" sldId="271"/>
            <ac:spMk id="1001" creationId="{5D3B6F19-0942-D112-2F96-06A53DBC4B46}"/>
          </ac:spMkLst>
        </pc:spChg>
        <pc:spChg chg="mod modVis">
          <ac:chgData name="Jazz Binding" userId="74e1742e-566f-4d18-bab9-8025d732ef9c" providerId="ADAL" clId="{10D6714E-DDEF-4BEA-8C91-F1750C742C91}" dt="2024-11-20T16:34:14.029" v="14822"/>
          <ac:spMkLst>
            <pc:docMk/>
            <pc:sldMk cId="1897034250" sldId="271"/>
            <ac:spMk id="1002" creationId="{6DF93C21-198B-8AE5-8ACE-D2C069FA524E}"/>
          </ac:spMkLst>
        </pc:spChg>
        <pc:spChg chg="mod modVis">
          <ac:chgData name="Jazz Binding" userId="74e1742e-566f-4d18-bab9-8025d732ef9c" providerId="ADAL" clId="{10D6714E-DDEF-4BEA-8C91-F1750C742C91}" dt="2024-11-20T16:34:14.031" v="14824"/>
          <ac:spMkLst>
            <pc:docMk/>
            <pc:sldMk cId="1897034250" sldId="271"/>
            <ac:spMk id="1003" creationId="{475798D7-8F1F-0A44-6CA0-C84E77F4E6A1}"/>
          </ac:spMkLst>
        </pc:spChg>
        <pc:spChg chg="mod modVis">
          <ac:chgData name="Jazz Binding" userId="74e1742e-566f-4d18-bab9-8025d732ef9c" providerId="ADAL" clId="{10D6714E-DDEF-4BEA-8C91-F1750C742C91}" dt="2024-11-20T16:34:14.034" v="14826"/>
          <ac:spMkLst>
            <pc:docMk/>
            <pc:sldMk cId="1897034250" sldId="271"/>
            <ac:spMk id="1004" creationId="{250B21F9-7303-A404-D0A8-2C3AB0BE6C0D}"/>
          </ac:spMkLst>
        </pc:spChg>
        <pc:spChg chg="mod modVis">
          <ac:chgData name="Jazz Binding" userId="74e1742e-566f-4d18-bab9-8025d732ef9c" providerId="ADAL" clId="{10D6714E-DDEF-4BEA-8C91-F1750C742C91}" dt="2024-11-20T16:34:14.036" v="14828"/>
          <ac:spMkLst>
            <pc:docMk/>
            <pc:sldMk cId="1897034250" sldId="271"/>
            <ac:spMk id="1005" creationId="{F51DBC1F-3F23-F6FC-5BE0-0CB51B97EB70}"/>
          </ac:spMkLst>
        </pc:spChg>
        <pc:spChg chg="mod modVis">
          <ac:chgData name="Jazz Binding" userId="74e1742e-566f-4d18-bab9-8025d732ef9c" providerId="ADAL" clId="{10D6714E-DDEF-4BEA-8C91-F1750C742C91}" dt="2024-11-20T16:34:14.039" v="14830"/>
          <ac:spMkLst>
            <pc:docMk/>
            <pc:sldMk cId="1897034250" sldId="271"/>
            <ac:spMk id="1006" creationId="{B30ED771-5E47-BC99-F0D8-369EDD7D3ACC}"/>
          </ac:spMkLst>
        </pc:spChg>
        <pc:spChg chg="mod modVis">
          <ac:chgData name="Jazz Binding" userId="74e1742e-566f-4d18-bab9-8025d732ef9c" providerId="ADAL" clId="{10D6714E-DDEF-4BEA-8C91-F1750C742C91}" dt="2024-11-20T16:34:14.042" v="14832"/>
          <ac:spMkLst>
            <pc:docMk/>
            <pc:sldMk cId="1897034250" sldId="271"/>
            <ac:spMk id="1007" creationId="{164065EF-59EA-CDB3-70F4-F37E27F312A9}"/>
          </ac:spMkLst>
        </pc:spChg>
        <pc:spChg chg="mod modVis">
          <ac:chgData name="Jazz Binding" userId="74e1742e-566f-4d18-bab9-8025d732ef9c" providerId="ADAL" clId="{10D6714E-DDEF-4BEA-8C91-F1750C742C91}" dt="2024-11-20T16:34:14.044" v="14834"/>
          <ac:spMkLst>
            <pc:docMk/>
            <pc:sldMk cId="1897034250" sldId="271"/>
            <ac:spMk id="1010" creationId="{5A9D3A74-E895-4FAA-8BE6-5A4345A33E72}"/>
          </ac:spMkLst>
        </pc:spChg>
        <pc:spChg chg="mod modVis">
          <ac:chgData name="Jazz Binding" userId="74e1742e-566f-4d18-bab9-8025d732ef9c" providerId="ADAL" clId="{10D6714E-DDEF-4BEA-8C91-F1750C742C91}" dt="2024-11-20T16:34:14.048" v="14836"/>
          <ac:spMkLst>
            <pc:docMk/>
            <pc:sldMk cId="1897034250" sldId="271"/>
            <ac:spMk id="1011" creationId="{4026C425-8ED0-9D60-EE2A-F29857B4F595}"/>
          </ac:spMkLst>
        </pc:spChg>
        <pc:spChg chg="mod modVis">
          <ac:chgData name="Jazz Binding" userId="74e1742e-566f-4d18-bab9-8025d732ef9c" providerId="ADAL" clId="{10D6714E-DDEF-4BEA-8C91-F1750C742C91}" dt="2024-11-20T16:34:14.051" v="14838"/>
          <ac:spMkLst>
            <pc:docMk/>
            <pc:sldMk cId="1897034250" sldId="271"/>
            <ac:spMk id="1012" creationId="{C5D8087A-596F-C1C2-6D44-2832B9CE5C3D}"/>
          </ac:spMkLst>
        </pc:spChg>
        <pc:spChg chg="mod modVis">
          <ac:chgData name="Jazz Binding" userId="74e1742e-566f-4d18-bab9-8025d732ef9c" providerId="ADAL" clId="{10D6714E-DDEF-4BEA-8C91-F1750C742C91}" dt="2024-11-20T16:34:14.053" v="14840"/>
          <ac:spMkLst>
            <pc:docMk/>
            <pc:sldMk cId="1897034250" sldId="271"/>
            <ac:spMk id="1013" creationId="{84E854B2-207A-122C-B44A-317DD359081E}"/>
          </ac:spMkLst>
        </pc:spChg>
        <pc:spChg chg="mod modVis">
          <ac:chgData name="Jazz Binding" userId="74e1742e-566f-4d18-bab9-8025d732ef9c" providerId="ADAL" clId="{10D6714E-DDEF-4BEA-8C91-F1750C742C91}" dt="2024-11-20T16:34:14.056" v="14842"/>
          <ac:spMkLst>
            <pc:docMk/>
            <pc:sldMk cId="1897034250" sldId="271"/>
            <ac:spMk id="1014" creationId="{78BECC99-B28F-727A-EB42-21E5D2CD5819}"/>
          </ac:spMkLst>
        </pc:spChg>
        <pc:spChg chg="mod modVis">
          <ac:chgData name="Jazz Binding" userId="74e1742e-566f-4d18-bab9-8025d732ef9c" providerId="ADAL" clId="{10D6714E-DDEF-4BEA-8C91-F1750C742C91}" dt="2024-11-20T16:34:14.058" v="14844"/>
          <ac:spMkLst>
            <pc:docMk/>
            <pc:sldMk cId="1897034250" sldId="271"/>
            <ac:spMk id="1015" creationId="{E10CC97E-82C1-4DE7-335F-D45B60337421}"/>
          </ac:spMkLst>
        </pc:spChg>
        <pc:spChg chg="mod modVis">
          <ac:chgData name="Jazz Binding" userId="74e1742e-566f-4d18-bab9-8025d732ef9c" providerId="ADAL" clId="{10D6714E-DDEF-4BEA-8C91-F1750C742C91}" dt="2024-11-20T16:34:14.061" v="14846"/>
          <ac:spMkLst>
            <pc:docMk/>
            <pc:sldMk cId="1897034250" sldId="271"/>
            <ac:spMk id="1016" creationId="{BA1C2131-6222-12B7-7706-CFFE83CE66E9}"/>
          </ac:spMkLst>
        </pc:spChg>
        <pc:spChg chg="mod modVis">
          <ac:chgData name="Jazz Binding" userId="74e1742e-566f-4d18-bab9-8025d732ef9c" providerId="ADAL" clId="{10D6714E-DDEF-4BEA-8C91-F1750C742C91}" dt="2024-11-20T16:34:14.064" v="14848"/>
          <ac:spMkLst>
            <pc:docMk/>
            <pc:sldMk cId="1897034250" sldId="271"/>
            <ac:spMk id="1017" creationId="{383B7B67-3F08-AE23-08B4-B57C95D58113}"/>
          </ac:spMkLst>
        </pc:spChg>
        <pc:spChg chg="mod modVis">
          <ac:chgData name="Jazz Binding" userId="74e1742e-566f-4d18-bab9-8025d732ef9c" providerId="ADAL" clId="{10D6714E-DDEF-4BEA-8C91-F1750C742C91}" dt="2024-11-20T16:34:14.067" v="14850"/>
          <ac:spMkLst>
            <pc:docMk/>
            <pc:sldMk cId="1897034250" sldId="271"/>
            <ac:spMk id="1018" creationId="{9AE7D8CE-3898-D38B-D95C-C67D0857C894}"/>
          </ac:spMkLst>
        </pc:spChg>
        <pc:spChg chg="mod modVis">
          <ac:chgData name="Jazz Binding" userId="74e1742e-566f-4d18-bab9-8025d732ef9c" providerId="ADAL" clId="{10D6714E-DDEF-4BEA-8C91-F1750C742C91}" dt="2024-11-20T16:34:14.070" v="14852"/>
          <ac:spMkLst>
            <pc:docMk/>
            <pc:sldMk cId="1897034250" sldId="271"/>
            <ac:spMk id="1019" creationId="{29D21BF5-991A-231B-A13F-2203B59107C0}"/>
          </ac:spMkLst>
        </pc:spChg>
        <pc:spChg chg="mod modVis">
          <ac:chgData name="Jazz Binding" userId="74e1742e-566f-4d18-bab9-8025d732ef9c" providerId="ADAL" clId="{10D6714E-DDEF-4BEA-8C91-F1750C742C91}" dt="2024-11-20T16:34:14.072" v="14854"/>
          <ac:spMkLst>
            <pc:docMk/>
            <pc:sldMk cId="1897034250" sldId="271"/>
            <ac:spMk id="1020" creationId="{FEA4C793-64BD-BF73-183D-55DBA08BA18B}"/>
          </ac:spMkLst>
        </pc:spChg>
        <pc:spChg chg="mod modVis">
          <ac:chgData name="Jazz Binding" userId="74e1742e-566f-4d18-bab9-8025d732ef9c" providerId="ADAL" clId="{10D6714E-DDEF-4BEA-8C91-F1750C742C91}" dt="2024-11-20T16:34:14.075" v="14856"/>
          <ac:spMkLst>
            <pc:docMk/>
            <pc:sldMk cId="1897034250" sldId="271"/>
            <ac:spMk id="1021" creationId="{14F85AA7-3417-7B6D-09F8-1A9BED0B9AAA}"/>
          </ac:spMkLst>
        </pc:spChg>
        <pc:spChg chg="mod modVis">
          <ac:chgData name="Jazz Binding" userId="74e1742e-566f-4d18-bab9-8025d732ef9c" providerId="ADAL" clId="{10D6714E-DDEF-4BEA-8C91-F1750C742C91}" dt="2024-11-20T16:34:14.077" v="14858"/>
          <ac:spMkLst>
            <pc:docMk/>
            <pc:sldMk cId="1897034250" sldId="271"/>
            <ac:spMk id="1023" creationId="{44110F71-A139-93A9-358F-6DB8553C00CF}"/>
          </ac:spMkLst>
        </pc:spChg>
        <pc:spChg chg="mod modVis">
          <ac:chgData name="Jazz Binding" userId="74e1742e-566f-4d18-bab9-8025d732ef9c" providerId="ADAL" clId="{10D6714E-DDEF-4BEA-8C91-F1750C742C91}" dt="2024-11-20T16:34:14.080" v="14860"/>
          <ac:spMkLst>
            <pc:docMk/>
            <pc:sldMk cId="1897034250" sldId="271"/>
            <ac:spMk id="1024" creationId="{27DE7EE6-96AE-62B6-1AD5-2F26D883F690}"/>
          </ac:spMkLst>
        </pc:spChg>
        <pc:spChg chg="mod modVis">
          <ac:chgData name="Jazz Binding" userId="74e1742e-566f-4d18-bab9-8025d732ef9c" providerId="ADAL" clId="{10D6714E-DDEF-4BEA-8C91-F1750C742C91}" dt="2024-11-20T16:34:14.083" v="14862"/>
          <ac:spMkLst>
            <pc:docMk/>
            <pc:sldMk cId="1897034250" sldId="271"/>
            <ac:spMk id="1025" creationId="{39120DA0-49A6-3136-922C-6CB598FEE993}"/>
          </ac:spMkLst>
        </pc:spChg>
        <pc:spChg chg="mod modVis">
          <ac:chgData name="Jazz Binding" userId="74e1742e-566f-4d18-bab9-8025d732ef9c" providerId="ADAL" clId="{10D6714E-DDEF-4BEA-8C91-F1750C742C91}" dt="2024-11-20T16:34:14.085" v="14864"/>
          <ac:spMkLst>
            <pc:docMk/>
            <pc:sldMk cId="1897034250" sldId="271"/>
            <ac:spMk id="1026" creationId="{C905D822-493C-B73C-16F2-EBA1C46F74ED}"/>
          </ac:spMkLst>
        </pc:spChg>
        <pc:spChg chg="mod modVis">
          <ac:chgData name="Jazz Binding" userId="74e1742e-566f-4d18-bab9-8025d732ef9c" providerId="ADAL" clId="{10D6714E-DDEF-4BEA-8C91-F1750C742C91}" dt="2024-11-20T16:34:14.089" v="14866"/>
          <ac:spMkLst>
            <pc:docMk/>
            <pc:sldMk cId="1897034250" sldId="271"/>
            <ac:spMk id="1027" creationId="{B4D4C88C-0CB5-CE4A-D2F0-BF8BF3BDD798}"/>
          </ac:spMkLst>
        </pc:spChg>
        <pc:spChg chg="mod modVis">
          <ac:chgData name="Jazz Binding" userId="74e1742e-566f-4d18-bab9-8025d732ef9c" providerId="ADAL" clId="{10D6714E-DDEF-4BEA-8C91-F1750C742C91}" dt="2024-11-20T16:34:14.091" v="14868"/>
          <ac:spMkLst>
            <pc:docMk/>
            <pc:sldMk cId="1897034250" sldId="271"/>
            <ac:spMk id="1028" creationId="{4729F3ED-D079-126D-73D3-6DDE36B588C4}"/>
          </ac:spMkLst>
        </pc:spChg>
        <pc:spChg chg="mod modVis">
          <ac:chgData name="Jazz Binding" userId="74e1742e-566f-4d18-bab9-8025d732ef9c" providerId="ADAL" clId="{10D6714E-DDEF-4BEA-8C91-F1750C742C91}" dt="2024-11-20T16:34:14.094" v="14870"/>
          <ac:spMkLst>
            <pc:docMk/>
            <pc:sldMk cId="1897034250" sldId="271"/>
            <ac:spMk id="1029" creationId="{59804169-07C9-448F-470D-00FC1BEEABE3}"/>
          </ac:spMkLst>
        </pc:spChg>
        <pc:spChg chg="mod modVis">
          <ac:chgData name="Jazz Binding" userId="74e1742e-566f-4d18-bab9-8025d732ef9c" providerId="ADAL" clId="{10D6714E-DDEF-4BEA-8C91-F1750C742C91}" dt="2024-11-20T16:34:14.096" v="14872"/>
          <ac:spMkLst>
            <pc:docMk/>
            <pc:sldMk cId="1897034250" sldId="271"/>
            <ac:spMk id="1030" creationId="{891802A8-DCCA-C15B-1346-033F72EEE56E}"/>
          </ac:spMkLst>
        </pc:spChg>
        <pc:spChg chg="mod modVis">
          <ac:chgData name="Jazz Binding" userId="74e1742e-566f-4d18-bab9-8025d732ef9c" providerId="ADAL" clId="{10D6714E-DDEF-4BEA-8C91-F1750C742C91}" dt="2024-11-20T16:34:14.099" v="14874"/>
          <ac:spMkLst>
            <pc:docMk/>
            <pc:sldMk cId="1897034250" sldId="271"/>
            <ac:spMk id="1031" creationId="{73728836-207D-6C69-7A60-19BA6BCB742D}"/>
          </ac:spMkLst>
        </pc:spChg>
        <pc:spChg chg="mod modVis">
          <ac:chgData name="Jazz Binding" userId="74e1742e-566f-4d18-bab9-8025d732ef9c" providerId="ADAL" clId="{10D6714E-DDEF-4BEA-8C91-F1750C742C91}" dt="2024-11-20T16:34:14.102" v="14876"/>
          <ac:spMkLst>
            <pc:docMk/>
            <pc:sldMk cId="1897034250" sldId="271"/>
            <ac:spMk id="1032" creationId="{8FBE1030-6EDC-81D9-838A-6F73192EDA80}"/>
          </ac:spMkLst>
        </pc:spChg>
        <pc:spChg chg="mod modVis">
          <ac:chgData name="Jazz Binding" userId="74e1742e-566f-4d18-bab9-8025d732ef9c" providerId="ADAL" clId="{10D6714E-DDEF-4BEA-8C91-F1750C742C91}" dt="2024-11-20T16:34:14.104" v="14878"/>
          <ac:spMkLst>
            <pc:docMk/>
            <pc:sldMk cId="1897034250" sldId="271"/>
            <ac:spMk id="1033" creationId="{546A2EFE-1D07-D939-0794-84483959BAB9}"/>
          </ac:spMkLst>
        </pc:spChg>
        <pc:spChg chg="mod modVis">
          <ac:chgData name="Jazz Binding" userId="74e1742e-566f-4d18-bab9-8025d732ef9c" providerId="ADAL" clId="{10D6714E-DDEF-4BEA-8C91-F1750C742C91}" dt="2024-11-20T16:34:14.108" v="14880"/>
          <ac:spMkLst>
            <pc:docMk/>
            <pc:sldMk cId="1897034250" sldId="271"/>
            <ac:spMk id="1034" creationId="{42DA1B92-D44D-98B5-3A3D-8F54B0694886}"/>
          </ac:spMkLst>
        </pc:spChg>
        <pc:spChg chg="del mod">
          <ac:chgData name="Jazz Binding" userId="74e1742e-566f-4d18-bab9-8025d732ef9c" providerId="ADAL" clId="{10D6714E-DDEF-4BEA-8C91-F1750C742C91}" dt="2024-11-19T12:43:39.381" v="1689" actId="21"/>
          <ac:spMkLst>
            <pc:docMk/>
            <pc:sldMk cId="1897034250" sldId="271"/>
            <ac:spMk id="1035" creationId="{956146DB-13A9-D542-7A2B-666DB1CC1C74}"/>
          </ac:spMkLst>
        </pc:spChg>
        <pc:spChg chg="mod modVis">
          <ac:chgData name="Jazz Binding" userId="74e1742e-566f-4d18-bab9-8025d732ef9c" providerId="ADAL" clId="{10D6714E-DDEF-4BEA-8C91-F1750C742C91}" dt="2024-11-20T16:34:14.110" v="14882"/>
          <ac:spMkLst>
            <pc:docMk/>
            <pc:sldMk cId="1897034250" sldId="271"/>
            <ac:spMk id="1036" creationId="{7AAF7F00-7CB0-0062-8B5C-CDAFB167F0F6}"/>
          </ac:spMkLst>
        </pc:spChg>
        <pc:spChg chg="mod modVis">
          <ac:chgData name="Jazz Binding" userId="74e1742e-566f-4d18-bab9-8025d732ef9c" providerId="ADAL" clId="{10D6714E-DDEF-4BEA-8C91-F1750C742C91}" dt="2024-11-20T16:34:14.113" v="14884"/>
          <ac:spMkLst>
            <pc:docMk/>
            <pc:sldMk cId="1897034250" sldId="271"/>
            <ac:spMk id="1037" creationId="{1D7C65F1-7DE5-0CC3-C956-C4C77BDCC901}"/>
          </ac:spMkLst>
        </pc:spChg>
        <pc:spChg chg="mod modVis">
          <ac:chgData name="Jazz Binding" userId="74e1742e-566f-4d18-bab9-8025d732ef9c" providerId="ADAL" clId="{10D6714E-DDEF-4BEA-8C91-F1750C742C91}" dt="2024-11-20T16:34:14.116" v="14886"/>
          <ac:spMkLst>
            <pc:docMk/>
            <pc:sldMk cId="1897034250" sldId="271"/>
            <ac:spMk id="1038" creationId="{7D093F44-CBCD-BD90-6494-77AECE9688F3}"/>
          </ac:spMkLst>
        </pc:spChg>
        <pc:spChg chg="mod modVis">
          <ac:chgData name="Jazz Binding" userId="74e1742e-566f-4d18-bab9-8025d732ef9c" providerId="ADAL" clId="{10D6714E-DDEF-4BEA-8C91-F1750C742C91}" dt="2024-11-20T16:34:14.119" v="14888"/>
          <ac:spMkLst>
            <pc:docMk/>
            <pc:sldMk cId="1897034250" sldId="271"/>
            <ac:spMk id="1039" creationId="{C761751B-25E7-E36C-2C56-95AF7DF732E2}"/>
          </ac:spMkLst>
        </pc:spChg>
        <pc:spChg chg="mod modVis">
          <ac:chgData name="Jazz Binding" userId="74e1742e-566f-4d18-bab9-8025d732ef9c" providerId="ADAL" clId="{10D6714E-DDEF-4BEA-8C91-F1750C742C91}" dt="2024-11-20T16:34:14.122" v="14890"/>
          <ac:spMkLst>
            <pc:docMk/>
            <pc:sldMk cId="1897034250" sldId="271"/>
            <ac:spMk id="1040" creationId="{0D4A24BB-E4D2-8BB3-3770-C4E93E67DE03}"/>
          </ac:spMkLst>
        </pc:spChg>
        <pc:spChg chg="mod modVis">
          <ac:chgData name="Jazz Binding" userId="74e1742e-566f-4d18-bab9-8025d732ef9c" providerId="ADAL" clId="{10D6714E-DDEF-4BEA-8C91-F1750C742C91}" dt="2024-11-20T16:34:14.125" v="14892"/>
          <ac:spMkLst>
            <pc:docMk/>
            <pc:sldMk cId="1897034250" sldId="271"/>
            <ac:spMk id="1041" creationId="{F50BE85D-3F39-18AC-61A6-F87A8E8B082D}"/>
          </ac:spMkLst>
        </pc:spChg>
        <pc:spChg chg="mod modVis">
          <ac:chgData name="Jazz Binding" userId="74e1742e-566f-4d18-bab9-8025d732ef9c" providerId="ADAL" clId="{10D6714E-DDEF-4BEA-8C91-F1750C742C91}" dt="2024-11-20T16:34:14.127" v="14894"/>
          <ac:spMkLst>
            <pc:docMk/>
            <pc:sldMk cId="1897034250" sldId="271"/>
            <ac:spMk id="1042" creationId="{98B47134-F5C9-2803-5445-3A80BA2C40D9}"/>
          </ac:spMkLst>
        </pc:spChg>
        <pc:spChg chg="mod modVis">
          <ac:chgData name="Jazz Binding" userId="74e1742e-566f-4d18-bab9-8025d732ef9c" providerId="ADAL" clId="{10D6714E-DDEF-4BEA-8C91-F1750C742C91}" dt="2024-11-20T16:34:14.130" v="14896"/>
          <ac:spMkLst>
            <pc:docMk/>
            <pc:sldMk cId="1897034250" sldId="271"/>
            <ac:spMk id="1043" creationId="{FE649603-BAA1-3477-A53C-86FC1AFC6498}"/>
          </ac:spMkLst>
        </pc:spChg>
        <pc:spChg chg="mod modVis">
          <ac:chgData name="Jazz Binding" userId="74e1742e-566f-4d18-bab9-8025d732ef9c" providerId="ADAL" clId="{10D6714E-DDEF-4BEA-8C91-F1750C742C91}" dt="2024-11-20T16:34:14.132" v="14898"/>
          <ac:spMkLst>
            <pc:docMk/>
            <pc:sldMk cId="1897034250" sldId="271"/>
            <ac:spMk id="1044" creationId="{394FD6CC-E02F-D96B-4BAE-9EBE78B0442F}"/>
          </ac:spMkLst>
        </pc:spChg>
        <pc:spChg chg="mod modVis">
          <ac:chgData name="Jazz Binding" userId="74e1742e-566f-4d18-bab9-8025d732ef9c" providerId="ADAL" clId="{10D6714E-DDEF-4BEA-8C91-F1750C742C91}" dt="2024-11-20T16:34:14.135" v="14900"/>
          <ac:spMkLst>
            <pc:docMk/>
            <pc:sldMk cId="1897034250" sldId="271"/>
            <ac:spMk id="1045" creationId="{A4633351-D8C5-6409-5125-9CF317076009}"/>
          </ac:spMkLst>
        </pc:spChg>
        <pc:spChg chg="mod modVis">
          <ac:chgData name="Jazz Binding" userId="74e1742e-566f-4d18-bab9-8025d732ef9c" providerId="ADAL" clId="{10D6714E-DDEF-4BEA-8C91-F1750C742C91}" dt="2024-11-20T16:34:14.137" v="14902"/>
          <ac:spMkLst>
            <pc:docMk/>
            <pc:sldMk cId="1897034250" sldId="271"/>
            <ac:spMk id="1046" creationId="{A6533E99-F396-8D17-04AE-B921D3F0659F}"/>
          </ac:spMkLst>
        </pc:spChg>
        <pc:spChg chg="mod modVis">
          <ac:chgData name="Jazz Binding" userId="74e1742e-566f-4d18-bab9-8025d732ef9c" providerId="ADAL" clId="{10D6714E-DDEF-4BEA-8C91-F1750C742C91}" dt="2024-11-20T16:34:14.140" v="14904"/>
          <ac:spMkLst>
            <pc:docMk/>
            <pc:sldMk cId="1897034250" sldId="271"/>
            <ac:spMk id="1047" creationId="{854D2B49-4183-6D53-59B2-EE26EBF1B0B5}"/>
          </ac:spMkLst>
        </pc:spChg>
        <pc:spChg chg="mod modVis">
          <ac:chgData name="Jazz Binding" userId="74e1742e-566f-4d18-bab9-8025d732ef9c" providerId="ADAL" clId="{10D6714E-DDEF-4BEA-8C91-F1750C742C91}" dt="2024-11-20T16:34:14.143" v="14906"/>
          <ac:spMkLst>
            <pc:docMk/>
            <pc:sldMk cId="1897034250" sldId="271"/>
            <ac:spMk id="1048" creationId="{C2C91DA1-80CB-141B-962F-A33476261C28}"/>
          </ac:spMkLst>
        </pc:spChg>
        <pc:spChg chg="mod modVis">
          <ac:chgData name="Jazz Binding" userId="74e1742e-566f-4d18-bab9-8025d732ef9c" providerId="ADAL" clId="{10D6714E-DDEF-4BEA-8C91-F1750C742C91}" dt="2024-11-20T16:34:14.146" v="14908"/>
          <ac:spMkLst>
            <pc:docMk/>
            <pc:sldMk cId="1897034250" sldId="271"/>
            <ac:spMk id="1049" creationId="{8E48E1D6-D36B-2460-A133-9CA9159FAEDD}"/>
          </ac:spMkLst>
        </pc:spChg>
        <pc:spChg chg="mod modVis">
          <ac:chgData name="Jazz Binding" userId="74e1742e-566f-4d18-bab9-8025d732ef9c" providerId="ADAL" clId="{10D6714E-DDEF-4BEA-8C91-F1750C742C91}" dt="2024-11-20T16:34:14.149" v="14910"/>
          <ac:spMkLst>
            <pc:docMk/>
            <pc:sldMk cId="1897034250" sldId="271"/>
            <ac:spMk id="1050" creationId="{79854622-54B4-0005-DC7E-3212B169FE29}"/>
          </ac:spMkLst>
        </pc:spChg>
        <pc:spChg chg="mod modVis">
          <ac:chgData name="Jazz Binding" userId="74e1742e-566f-4d18-bab9-8025d732ef9c" providerId="ADAL" clId="{10D6714E-DDEF-4BEA-8C91-F1750C742C91}" dt="2024-11-20T16:34:14.152" v="14912"/>
          <ac:spMkLst>
            <pc:docMk/>
            <pc:sldMk cId="1897034250" sldId="271"/>
            <ac:spMk id="1051" creationId="{F22CCA8E-362A-9D53-3E88-1C1442BA1D59}"/>
          </ac:spMkLst>
        </pc:spChg>
        <pc:spChg chg="mod modVis">
          <ac:chgData name="Jazz Binding" userId="74e1742e-566f-4d18-bab9-8025d732ef9c" providerId="ADAL" clId="{10D6714E-DDEF-4BEA-8C91-F1750C742C91}" dt="2024-11-20T16:34:14.155" v="14914"/>
          <ac:spMkLst>
            <pc:docMk/>
            <pc:sldMk cId="1897034250" sldId="271"/>
            <ac:spMk id="1052" creationId="{20EF913D-189A-BE80-39F4-A258EC914D14}"/>
          </ac:spMkLst>
        </pc:spChg>
        <pc:spChg chg="mod modVis">
          <ac:chgData name="Jazz Binding" userId="74e1742e-566f-4d18-bab9-8025d732ef9c" providerId="ADAL" clId="{10D6714E-DDEF-4BEA-8C91-F1750C742C91}" dt="2024-11-20T16:34:14.157" v="14916"/>
          <ac:spMkLst>
            <pc:docMk/>
            <pc:sldMk cId="1897034250" sldId="271"/>
            <ac:spMk id="1053" creationId="{1FB90826-EEAE-B54B-32F4-BE1901DD2500}"/>
          </ac:spMkLst>
        </pc:spChg>
        <pc:spChg chg="mod modVis">
          <ac:chgData name="Jazz Binding" userId="74e1742e-566f-4d18-bab9-8025d732ef9c" providerId="ADAL" clId="{10D6714E-DDEF-4BEA-8C91-F1750C742C91}" dt="2024-11-20T16:34:14.160" v="14918"/>
          <ac:spMkLst>
            <pc:docMk/>
            <pc:sldMk cId="1897034250" sldId="271"/>
            <ac:spMk id="1054" creationId="{54BAD99C-615B-9BB0-D43A-BAA6C5A0AAB4}"/>
          </ac:spMkLst>
        </pc:spChg>
        <pc:spChg chg="mod modVis">
          <ac:chgData name="Jazz Binding" userId="74e1742e-566f-4d18-bab9-8025d732ef9c" providerId="ADAL" clId="{10D6714E-DDEF-4BEA-8C91-F1750C742C91}" dt="2024-11-20T16:34:14.162" v="14920"/>
          <ac:spMkLst>
            <pc:docMk/>
            <pc:sldMk cId="1897034250" sldId="271"/>
            <ac:spMk id="1055" creationId="{14545591-BC57-021F-8519-5C3D68470D3E}"/>
          </ac:spMkLst>
        </pc:spChg>
        <pc:spChg chg="mod modVis">
          <ac:chgData name="Jazz Binding" userId="74e1742e-566f-4d18-bab9-8025d732ef9c" providerId="ADAL" clId="{10D6714E-DDEF-4BEA-8C91-F1750C742C91}" dt="2024-11-20T16:34:14.165" v="14922"/>
          <ac:spMkLst>
            <pc:docMk/>
            <pc:sldMk cId="1897034250" sldId="271"/>
            <ac:spMk id="1056" creationId="{E9B79D52-60EE-0D92-B4AB-21B75CE5BD46}"/>
          </ac:spMkLst>
        </pc:spChg>
        <pc:spChg chg="mod modVis">
          <ac:chgData name="Jazz Binding" userId="74e1742e-566f-4d18-bab9-8025d732ef9c" providerId="ADAL" clId="{10D6714E-DDEF-4BEA-8C91-F1750C742C91}" dt="2024-11-20T16:34:14.168" v="14924"/>
          <ac:spMkLst>
            <pc:docMk/>
            <pc:sldMk cId="1897034250" sldId="271"/>
            <ac:spMk id="1057" creationId="{2B8E9270-5210-C1D7-18AA-DD90D6A5FDED}"/>
          </ac:spMkLst>
        </pc:spChg>
        <pc:spChg chg="mod modVis">
          <ac:chgData name="Jazz Binding" userId="74e1742e-566f-4d18-bab9-8025d732ef9c" providerId="ADAL" clId="{10D6714E-DDEF-4BEA-8C91-F1750C742C91}" dt="2024-11-20T16:34:14.171" v="14926"/>
          <ac:spMkLst>
            <pc:docMk/>
            <pc:sldMk cId="1897034250" sldId="271"/>
            <ac:spMk id="1058" creationId="{262AD157-AB8B-CE08-51A8-EE3C3F88BC1C}"/>
          </ac:spMkLst>
        </pc:spChg>
        <pc:spChg chg="mod modVis">
          <ac:chgData name="Jazz Binding" userId="74e1742e-566f-4d18-bab9-8025d732ef9c" providerId="ADAL" clId="{10D6714E-DDEF-4BEA-8C91-F1750C742C91}" dt="2024-11-20T16:34:14.174" v="14928"/>
          <ac:spMkLst>
            <pc:docMk/>
            <pc:sldMk cId="1897034250" sldId="271"/>
            <ac:spMk id="1059" creationId="{50A6889F-747F-A79F-9184-8469851E6276}"/>
          </ac:spMkLst>
        </pc:spChg>
        <pc:spChg chg="mod modVis">
          <ac:chgData name="Jazz Binding" userId="74e1742e-566f-4d18-bab9-8025d732ef9c" providerId="ADAL" clId="{10D6714E-DDEF-4BEA-8C91-F1750C742C91}" dt="2024-11-20T16:34:14.176" v="14930"/>
          <ac:spMkLst>
            <pc:docMk/>
            <pc:sldMk cId="1897034250" sldId="271"/>
            <ac:spMk id="1060" creationId="{79C3A60C-7638-5EF0-8E20-D389B7233ABB}"/>
          </ac:spMkLst>
        </pc:spChg>
        <pc:spChg chg="mod modVis">
          <ac:chgData name="Jazz Binding" userId="74e1742e-566f-4d18-bab9-8025d732ef9c" providerId="ADAL" clId="{10D6714E-DDEF-4BEA-8C91-F1750C742C91}" dt="2024-11-20T16:34:14.179" v="14932"/>
          <ac:spMkLst>
            <pc:docMk/>
            <pc:sldMk cId="1897034250" sldId="271"/>
            <ac:spMk id="1061" creationId="{16FBC452-617C-2F16-29BF-3764726B5D40}"/>
          </ac:spMkLst>
        </pc:spChg>
        <pc:spChg chg="mod modVis">
          <ac:chgData name="Jazz Binding" userId="74e1742e-566f-4d18-bab9-8025d732ef9c" providerId="ADAL" clId="{10D6714E-DDEF-4BEA-8C91-F1750C742C91}" dt="2024-11-20T16:34:14.182" v="14934"/>
          <ac:spMkLst>
            <pc:docMk/>
            <pc:sldMk cId="1897034250" sldId="271"/>
            <ac:spMk id="1062" creationId="{6CB50101-E198-A916-41C6-50D31F7CA326}"/>
          </ac:spMkLst>
        </pc:spChg>
        <pc:spChg chg="mod modVis">
          <ac:chgData name="Jazz Binding" userId="74e1742e-566f-4d18-bab9-8025d732ef9c" providerId="ADAL" clId="{10D6714E-DDEF-4BEA-8C91-F1750C742C91}" dt="2024-11-20T16:34:14.184" v="14936"/>
          <ac:spMkLst>
            <pc:docMk/>
            <pc:sldMk cId="1897034250" sldId="271"/>
            <ac:spMk id="1063" creationId="{C0D4A088-BDE3-32E1-5B5E-603583555478}"/>
          </ac:spMkLst>
        </pc:spChg>
        <pc:spChg chg="mod modVis">
          <ac:chgData name="Jazz Binding" userId="74e1742e-566f-4d18-bab9-8025d732ef9c" providerId="ADAL" clId="{10D6714E-DDEF-4BEA-8C91-F1750C742C91}" dt="2024-11-20T16:34:14.188" v="14938"/>
          <ac:spMkLst>
            <pc:docMk/>
            <pc:sldMk cId="1897034250" sldId="271"/>
            <ac:spMk id="1064" creationId="{03A46BD9-DC6A-90A8-CAB6-E3C2EC038EAA}"/>
          </ac:spMkLst>
        </pc:spChg>
        <pc:spChg chg="mod modVis">
          <ac:chgData name="Jazz Binding" userId="74e1742e-566f-4d18-bab9-8025d732ef9c" providerId="ADAL" clId="{10D6714E-DDEF-4BEA-8C91-F1750C742C91}" dt="2024-11-20T16:34:14.192" v="14940"/>
          <ac:spMkLst>
            <pc:docMk/>
            <pc:sldMk cId="1897034250" sldId="271"/>
            <ac:spMk id="1065" creationId="{B338D37C-B9AB-2A09-D301-2EE1003BCA48}"/>
          </ac:spMkLst>
        </pc:spChg>
        <pc:spChg chg="mod modVis">
          <ac:chgData name="Jazz Binding" userId="74e1742e-566f-4d18-bab9-8025d732ef9c" providerId="ADAL" clId="{10D6714E-DDEF-4BEA-8C91-F1750C742C91}" dt="2024-11-20T16:34:14.196" v="14942"/>
          <ac:spMkLst>
            <pc:docMk/>
            <pc:sldMk cId="1897034250" sldId="271"/>
            <ac:spMk id="1066" creationId="{C8C84619-FD07-5657-43D1-9E542BEF2CE3}"/>
          </ac:spMkLst>
        </pc:spChg>
        <pc:spChg chg="mod modVis">
          <ac:chgData name="Jazz Binding" userId="74e1742e-566f-4d18-bab9-8025d732ef9c" providerId="ADAL" clId="{10D6714E-DDEF-4BEA-8C91-F1750C742C91}" dt="2024-11-20T16:34:14.201" v="14944"/>
          <ac:spMkLst>
            <pc:docMk/>
            <pc:sldMk cId="1897034250" sldId="271"/>
            <ac:spMk id="1067" creationId="{916D9295-6BE4-F7CB-72BE-9291D89105A6}"/>
          </ac:spMkLst>
        </pc:spChg>
        <pc:spChg chg="mod modVis">
          <ac:chgData name="Jazz Binding" userId="74e1742e-566f-4d18-bab9-8025d732ef9c" providerId="ADAL" clId="{10D6714E-DDEF-4BEA-8C91-F1750C742C91}" dt="2024-11-20T16:34:14.205" v="14946"/>
          <ac:spMkLst>
            <pc:docMk/>
            <pc:sldMk cId="1897034250" sldId="271"/>
            <ac:spMk id="1068" creationId="{EEDA8EDE-0EA5-C2DE-E0A3-8DA1EF30379D}"/>
          </ac:spMkLst>
        </pc:spChg>
        <pc:spChg chg="mod modVis">
          <ac:chgData name="Jazz Binding" userId="74e1742e-566f-4d18-bab9-8025d732ef9c" providerId="ADAL" clId="{10D6714E-DDEF-4BEA-8C91-F1750C742C91}" dt="2024-11-20T16:34:14.209" v="14948"/>
          <ac:spMkLst>
            <pc:docMk/>
            <pc:sldMk cId="1897034250" sldId="271"/>
            <ac:spMk id="1069" creationId="{2D809C22-CD60-6659-DE45-38DFE340FA4C}"/>
          </ac:spMkLst>
        </pc:spChg>
        <pc:spChg chg="mod modVis">
          <ac:chgData name="Jazz Binding" userId="74e1742e-566f-4d18-bab9-8025d732ef9c" providerId="ADAL" clId="{10D6714E-DDEF-4BEA-8C91-F1750C742C91}" dt="2024-11-20T16:34:14.214" v="14950"/>
          <ac:spMkLst>
            <pc:docMk/>
            <pc:sldMk cId="1897034250" sldId="271"/>
            <ac:spMk id="1070" creationId="{98E4A03A-65C2-B6BE-E05D-8D296BCD511D}"/>
          </ac:spMkLst>
        </pc:spChg>
        <pc:spChg chg="mod modVis">
          <ac:chgData name="Jazz Binding" userId="74e1742e-566f-4d18-bab9-8025d732ef9c" providerId="ADAL" clId="{10D6714E-DDEF-4BEA-8C91-F1750C742C91}" dt="2024-11-20T16:34:14.219" v="14952"/>
          <ac:spMkLst>
            <pc:docMk/>
            <pc:sldMk cId="1897034250" sldId="271"/>
            <ac:spMk id="1071" creationId="{FEFADAEB-E397-D744-FAB1-85FC7857B39E}"/>
          </ac:spMkLst>
        </pc:spChg>
        <pc:spChg chg="mod modVis">
          <ac:chgData name="Jazz Binding" userId="74e1742e-566f-4d18-bab9-8025d732ef9c" providerId="ADAL" clId="{10D6714E-DDEF-4BEA-8C91-F1750C742C91}" dt="2024-11-20T16:34:14.223" v="14954"/>
          <ac:spMkLst>
            <pc:docMk/>
            <pc:sldMk cId="1897034250" sldId="271"/>
            <ac:spMk id="1072" creationId="{CCCBB96E-300E-E073-F59A-713BFAC406ED}"/>
          </ac:spMkLst>
        </pc:spChg>
        <pc:spChg chg="mod modVis">
          <ac:chgData name="Jazz Binding" userId="74e1742e-566f-4d18-bab9-8025d732ef9c" providerId="ADAL" clId="{10D6714E-DDEF-4BEA-8C91-F1750C742C91}" dt="2024-11-20T16:34:14.227" v="14956"/>
          <ac:spMkLst>
            <pc:docMk/>
            <pc:sldMk cId="1897034250" sldId="271"/>
            <ac:spMk id="1073" creationId="{E5EE09EC-3F15-E190-0A39-8906E2FA3EC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75" creationId="{3A1CDFAC-7810-5704-EE4C-805F3020E0CF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77" creationId="{C11242E5-4D82-8B7F-347B-A768F4C1F458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78" creationId="{C7550CC6-4A0E-DE86-F346-7F05B6BC16A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79" creationId="{4D2C328E-2A03-CDE6-EBA9-C0BDAFF3D522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1" creationId="{F0BC58FE-DDD0-99E2-40FC-32EE5944EDB7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2" creationId="{3BA8559B-5EAD-954E-E2DE-F84E676E54E9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3" creationId="{7989E900-A981-E013-B943-03E9A58E27A2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4" creationId="{44DCA6D7-768E-F4A7-5F3F-204A5A46EA6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5" creationId="{9D93B228-50FA-E830-74C7-2BF86B59D594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6" creationId="{66DDC392-6E8D-4024-943C-345BF6DEF901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7" creationId="{3270B5F5-6FC7-971B-6F0A-E7D05ED30381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8" creationId="{12DF657E-FBA8-7393-E723-F01513AC91DF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089" creationId="{9EC95929-5076-FF04-F493-06D55172A96F}"/>
          </ac:spMkLst>
        </pc:spChg>
        <pc:spChg chg="mod modVis">
          <ac:chgData name="Jazz Binding" userId="74e1742e-566f-4d18-bab9-8025d732ef9c" providerId="ADAL" clId="{10D6714E-DDEF-4BEA-8C91-F1750C742C91}" dt="2024-11-20T16:34:14.233" v="14962"/>
          <ac:spMkLst>
            <pc:docMk/>
            <pc:sldMk cId="1897034250" sldId="271"/>
            <ac:spMk id="1090" creationId="{14C83D33-4159-7D56-D5E6-D149341CF02F}"/>
          </ac:spMkLst>
        </pc:spChg>
        <pc:spChg chg="mod topLvl modVis">
          <ac:chgData name="Jazz Binding" userId="74e1742e-566f-4d18-bab9-8025d732ef9c" providerId="ADAL" clId="{10D6714E-DDEF-4BEA-8C91-F1750C742C91}" dt="2024-11-20T16:34:14.240" v="14985"/>
          <ac:spMkLst>
            <pc:docMk/>
            <pc:sldMk cId="1897034250" sldId="271"/>
            <ac:spMk id="1091" creationId="{EDCAA21B-6763-A857-4C15-037EBC2DAA59}"/>
          </ac:spMkLst>
        </pc:spChg>
        <pc:spChg chg="mod topLvl modVis">
          <ac:chgData name="Jazz Binding" userId="74e1742e-566f-4d18-bab9-8025d732ef9c" providerId="ADAL" clId="{10D6714E-DDEF-4BEA-8C91-F1750C742C91}" dt="2024-11-20T16:34:14.240" v="14987"/>
          <ac:spMkLst>
            <pc:docMk/>
            <pc:sldMk cId="1897034250" sldId="271"/>
            <ac:spMk id="1092" creationId="{CC4F7294-A075-B836-A9B5-913B518876C0}"/>
          </ac:spMkLst>
        </pc:spChg>
        <pc:spChg chg="mod topLvl modVis">
          <ac:chgData name="Jazz Binding" userId="74e1742e-566f-4d18-bab9-8025d732ef9c" providerId="ADAL" clId="{10D6714E-DDEF-4BEA-8C91-F1750C742C91}" dt="2024-11-20T16:34:14.241" v="14989"/>
          <ac:spMkLst>
            <pc:docMk/>
            <pc:sldMk cId="1897034250" sldId="271"/>
            <ac:spMk id="1093" creationId="{B0070D64-8AB5-E0B3-FB4F-13380AC2756A}"/>
          </ac:spMkLst>
        </pc:spChg>
        <pc:spChg chg="mod topLvl modVis">
          <ac:chgData name="Jazz Binding" userId="74e1742e-566f-4d18-bab9-8025d732ef9c" providerId="ADAL" clId="{10D6714E-DDEF-4BEA-8C91-F1750C742C91}" dt="2024-11-20T16:34:14.241" v="14991"/>
          <ac:spMkLst>
            <pc:docMk/>
            <pc:sldMk cId="1897034250" sldId="271"/>
            <ac:spMk id="1094" creationId="{9C388A52-5873-67B5-A6C1-607239742DD0}"/>
          </ac:spMkLst>
        </pc:spChg>
        <pc:spChg chg="mod topLvl modVis">
          <ac:chgData name="Jazz Binding" userId="74e1742e-566f-4d18-bab9-8025d732ef9c" providerId="ADAL" clId="{10D6714E-DDEF-4BEA-8C91-F1750C742C91}" dt="2024-11-20T16:34:14.242" v="14993"/>
          <ac:spMkLst>
            <pc:docMk/>
            <pc:sldMk cId="1897034250" sldId="271"/>
            <ac:spMk id="1095" creationId="{1E012A2C-C9C6-5241-3D17-3FA16FBAC41B}"/>
          </ac:spMkLst>
        </pc:spChg>
        <pc:spChg chg="mod topLvl modVis">
          <ac:chgData name="Jazz Binding" userId="74e1742e-566f-4d18-bab9-8025d732ef9c" providerId="ADAL" clId="{10D6714E-DDEF-4BEA-8C91-F1750C742C91}" dt="2024-11-20T16:34:14.242" v="14995"/>
          <ac:spMkLst>
            <pc:docMk/>
            <pc:sldMk cId="1897034250" sldId="271"/>
            <ac:spMk id="1096" creationId="{054D8BE1-BE95-DB1C-4288-B815A0139F8E}"/>
          </ac:spMkLst>
        </pc:spChg>
        <pc:spChg chg="mod modVis">
          <ac:chgData name="Jazz Binding" userId="74e1742e-566f-4d18-bab9-8025d732ef9c" providerId="ADAL" clId="{10D6714E-DDEF-4BEA-8C91-F1750C742C91}" dt="2024-11-20T16:34:14.249" v="15023"/>
          <ac:spMkLst>
            <pc:docMk/>
            <pc:sldMk cId="1897034250" sldId="271"/>
            <ac:spMk id="1097" creationId="{1DD66EA1-FCE8-0279-F9A3-2D38D15F1FDE}"/>
          </ac:spMkLst>
        </pc:spChg>
        <pc:spChg chg="mod modVis">
          <ac:chgData name="Jazz Binding" userId="74e1742e-566f-4d18-bab9-8025d732ef9c" providerId="ADAL" clId="{10D6714E-DDEF-4BEA-8C91-F1750C742C91}" dt="2024-11-20T16:34:14.247" v="15015"/>
          <ac:spMkLst>
            <pc:docMk/>
            <pc:sldMk cId="1897034250" sldId="271"/>
            <ac:spMk id="1098" creationId="{5E6B08BC-BCF5-76C4-495A-D272EB8A06E4}"/>
          </ac:spMkLst>
        </pc:spChg>
        <pc:spChg chg="mod modVis">
          <ac:chgData name="Jazz Binding" userId="74e1742e-566f-4d18-bab9-8025d732ef9c" providerId="ADAL" clId="{10D6714E-DDEF-4BEA-8C91-F1750C742C91}" dt="2024-11-20T16:34:14.243" v="14997"/>
          <ac:spMkLst>
            <pc:docMk/>
            <pc:sldMk cId="1897034250" sldId="271"/>
            <ac:spMk id="1100" creationId="{B0EE9A89-087E-B2F8-66A5-B46E3844D882}"/>
          </ac:spMkLst>
        </pc:spChg>
        <pc:spChg chg="mod modVis">
          <ac:chgData name="Jazz Binding" userId="74e1742e-566f-4d18-bab9-8025d732ef9c" providerId="ADAL" clId="{10D6714E-DDEF-4BEA-8C91-F1750C742C91}" dt="2024-11-20T16:34:14.243" v="14999"/>
          <ac:spMkLst>
            <pc:docMk/>
            <pc:sldMk cId="1897034250" sldId="271"/>
            <ac:spMk id="1101" creationId="{14D3CCB2-8384-42A4-C746-266710A48A67}"/>
          </ac:spMkLst>
        </pc:spChg>
        <pc:spChg chg="mod modVis">
          <ac:chgData name="Jazz Binding" userId="74e1742e-566f-4d18-bab9-8025d732ef9c" providerId="ADAL" clId="{10D6714E-DDEF-4BEA-8C91-F1750C742C91}" dt="2024-11-20T16:34:14.244" v="15001"/>
          <ac:spMkLst>
            <pc:docMk/>
            <pc:sldMk cId="1897034250" sldId="271"/>
            <ac:spMk id="1102" creationId="{E7694242-0B30-C5CC-B401-F0085EA3D191}"/>
          </ac:spMkLst>
        </pc:spChg>
        <pc:spChg chg="mod modVis">
          <ac:chgData name="Jazz Binding" userId="74e1742e-566f-4d18-bab9-8025d732ef9c" providerId="ADAL" clId="{10D6714E-DDEF-4BEA-8C91-F1750C742C91}" dt="2024-11-20T16:34:14.244" v="15003"/>
          <ac:spMkLst>
            <pc:docMk/>
            <pc:sldMk cId="1897034250" sldId="271"/>
            <ac:spMk id="1103" creationId="{CA7A985C-DDAD-EE99-AD7E-9DDBA8F26A8B}"/>
          </ac:spMkLst>
        </pc:spChg>
        <pc:spChg chg="mod modVis">
          <ac:chgData name="Jazz Binding" userId="74e1742e-566f-4d18-bab9-8025d732ef9c" providerId="ADAL" clId="{10D6714E-DDEF-4BEA-8C91-F1750C742C91}" dt="2024-11-20T16:34:14.245" v="15009"/>
          <ac:spMkLst>
            <pc:docMk/>
            <pc:sldMk cId="1897034250" sldId="271"/>
            <ac:spMk id="1104" creationId="{628E0236-450B-3D95-6461-8888D40369E2}"/>
          </ac:spMkLst>
        </pc:spChg>
        <pc:spChg chg="mod modVis">
          <ac:chgData name="Jazz Binding" userId="74e1742e-566f-4d18-bab9-8025d732ef9c" providerId="ADAL" clId="{10D6714E-DDEF-4BEA-8C91-F1750C742C91}" dt="2024-11-20T16:34:14.246" v="15011"/>
          <ac:spMkLst>
            <pc:docMk/>
            <pc:sldMk cId="1897034250" sldId="271"/>
            <ac:spMk id="1105" creationId="{1912B73D-D437-63C9-88DD-DCE3726CB57A}"/>
          </ac:spMkLst>
        </pc:spChg>
        <pc:spChg chg="mod modVis">
          <ac:chgData name="Jazz Binding" userId="74e1742e-566f-4d18-bab9-8025d732ef9c" providerId="ADAL" clId="{10D6714E-DDEF-4BEA-8C91-F1750C742C91}" dt="2024-11-20T16:34:14.246" v="15013"/>
          <ac:spMkLst>
            <pc:docMk/>
            <pc:sldMk cId="1897034250" sldId="271"/>
            <ac:spMk id="1106" creationId="{E2CB9F20-52A2-8E88-9C5A-56BF97E90D43}"/>
          </ac:spMkLst>
        </pc:spChg>
        <pc:spChg chg="mod topLvl modVis">
          <ac:chgData name="Jazz Binding" userId="74e1742e-566f-4d18-bab9-8025d732ef9c" providerId="ADAL" clId="{10D6714E-DDEF-4BEA-8C91-F1750C742C91}" dt="2024-11-20T16:34:14.245" v="15005"/>
          <ac:spMkLst>
            <pc:docMk/>
            <pc:sldMk cId="1897034250" sldId="271"/>
            <ac:spMk id="1107" creationId="{C95404E7-8EDE-A7ED-8F02-77E08AE77CE1}"/>
          </ac:spMkLst>
        </pc:spChg>
        <pc:spChg chg="mod topLvl modVis">
          <ac:chgData name="Jazz Binding" userId="74e1742e-566f-4d18-bab9-8025d732ef9c" providerId="ADAL" clId="{10D6714E-DDEF-4BEA-8C91-F1750C742C91}" dt="2024-11-20T16:34:14.245" v="15007"/>
          <ac:spMkLst>
            <pc:docMk/>
            <pc:sldMk cId="1897034250" sldId="271"/>
            <ac:spMk id="1108" creationId="{EB920CD3-7022-C600-6017-3623072FAB3F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0" creationId="{95B901D5-3B8A-9A4B-5D64-E3147048C1A0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2" creationId="{466F0DA9-1BB7-4369-C85D-3BAF044AB86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3" creationId="{5E3C06F5-C104-16FA-80F8-52B4491EB959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5" creationId="{96AA6A68-A91E-D0AE-6461-A92649EE5DB3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6" creationId="{D329E15D-D237-546D-D3F5-92C0AF956E49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8" creationId="{7D9F2CE4-A273-3A2D-0D3E-F95F7234007A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19" creationId="{E3263417-0DED-6BCB-BF3B-8BB7CB8A1806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21" creationId="{D76748E4-23E5-E6D7-AEC8-0B110BC07D16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22" creationId="{FE633FE4-107A-3F63-CE7A-B2AC4A07CD53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24" creationId="{C9974BF3-7DB2-F513-C6DF-7A96771D0B49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25" creationId="{003D58D2-7390-27B3-196E-6511897D8C07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27" creationId="{4EE98BAA-BCC1-A990-3DCA-06902D83168E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28" creationId="{D6C95AAD-754D-DB5B-D2E4-A54A15607433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0" creationId="{0D90DCE4-06A6-0340-59AD-1F7FDC677D7C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1" creationId="{1524998D-DF2B-5318-68AC-D596EC3C48D3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3" creationId="{ABF04699-591A-8958-8678-321E88AF7BF9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4" creationId="{8728B4CA-2A3A-505A-5DA6-4D14FBB29D5F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6" creationId="{BAFFA1B3-08A5-9250-A12C-F7EE33859C06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7" creationId="{E01B4C3F-449B-EBB1-CAEE-146BA64941B6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39" creationId="{AFDE7481-A331-7014-4DA3-45E7CF20AAE6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0" creationId="{CAC6D4C8-EEAE-335D-1374-F20AEB96CC38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2" creationId="{A2215202-0D2D-636E-9D11-08C615AE377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3" creationId="{85C371EF-6A96-BFE1-97F9-B269344429BE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5" creationId="{F68F062D-E2F1-953F-1E67-00F350A34604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6" creationId="{96541FE9-8805-C1AA-B759-E035FDD51B8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8" creationId="{35F78F6F-545F-C663-62A8-BC7B5E5FC3AA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49" creationId="{162A786B-6AB7-8CF8-534F-E55CC6BCD733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51" creationId="{069369EA-A374-8533-A652-DE3E16CBD2FD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52" creationId="{C6668F92-F025-6BC1-9230-43DFC2F4C1E7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54" creationId="{E9782AE4-71EA-D2F3-78C5-6046554C8A29}"/>
          </ac:spMkLst>
        </pc:spChg>
        <pc:spChg chg="mod modVis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155" creationId="{5BADFEB6-5ED9-487C-A7AB-D2C545201726}"/>
          </ac:spMkLst>
        </pc:spChg>
        <pc:spChg chg="add mod modVis">
          <ac:chgData name="Jazz Binding" userId="74e1742e-566f-4d18-bab9-8025d732ef9c" providerId="ADAL" clId="{10D6714E-DDEF-4BEA-8C91-F1750C742C91}" dt="2024-11-20T16:34:14.249" v="15025"/>
          <ac:spMkLst>
            <pc:docMk/>
            <pc:sldMk cId="1897034250" sldId="271"/>
            <ac:spMk id="1159" creationId="{E89EDD9D-1F96-F101-D5A9-3F26C0018725}"/>
          </ac:spMkLst>
        </pc:spChg>
        <pc:spChg chg="add mod modVis">
          <ac:chgData name="Jazz Binding" userId="74e1742e-566f-4d18-bab9-8025d732ef9c" providerId="ADAL" clId="{10D6714E-DDEF-4BEA-8C91-F1750C742C91}" dt="2024-11-20T16:34:14.233" v="14964"/>
          <ac:spMkLst>
            <pc:docMk/>
            <pc:sldMk cId="1897034250" sldId="271"/>
            <ac:spMk id="1161" creationId="{D862C6A7-B33B-73C7-391B-1CA09CF20E38}"/>
          </ac:spMkLst>
        </pc:spChg>
        <pc:spChg chg="add mod topLvl modVis">
          <ac:chgData name="Jazz Binding" userId="74e1742e-566f-4d18-bab9-8025d732ef9c" providerId="ADAL" clId="{10D6714E-DDEF-4BEA-8C91-F1750C742C91}" dt="2024-11-20T16:34:14.252" v="15037"/>
          <ac:spMkLst>
            <pc:docMk/>
            <pc:sldMk cId="1897034250" sldId="271"/>
            <ac:spMk id="1165" creationId="{8424D028-330C-5326-E433-2C3D73E6A065}"/>
          </ac:spMkLst>
        </pc:spChg>
        <pc:spChg chg="add mod topLvl modVis">
          <ac:chgData name="Jazz Binding" userId="74e1742e-566f-4d18-bab9-8025d732ef9c" providerId="ADAL" clId="{10D6714E-DDEF-4BEA-8C91-F1750C742C91}" dt="2024-11-20T16:34:14.252" v="15039"/>
          <ac:spMkLst>
            <pc:docMk/>
            <pc:sldMk cId="1897034250" sldId="271"/>
            <ac:spMk id="1166" creationId="{1FEE598A-EA91-69D1-7A00-CC9ACBF61CE6}"/>
          </ac:spMkLst>
        </pc:spChg>
        <pc:spChg chg="add mod topLvl modVis">
          <ac:chgData name="Jazz Binding" userId="74e1742e-566f-4d18-bab9-8025d732ef9c" providerId="ADAL" clId="{10D6714E-DDEF-4BEA-8C91-F1750C742C91}" dt="2024-11-20T16:34:14.253" v="15041"/>
          <ac:spMkLst>
            <pc:docMk/>
            <pc:sldMk cId="1897034250" sldId="271"/>
            <ac:spMk id="1167" creationId="{77AFA75B-D743-7CFA-D7BE-A4AAFFBD7760}"/>
          </ac:spMkLst>
        </pc:spChg>
        <pc:spChg chg="add mod topLvl modVis">
          <ac:chgData name="Jazz Binding" userId="74e1742e-566f-4d18-bab9-8025d732ef9c" providerId="ADAL" clId="{10D6714E-DDEF-4BEA-8C91-F1750C742C91}" dt="2024-11-20T16:34:14.253" v="15043"/>
          <ac:spMkLst>
            <pc:docMk/>
            <pc:sldMk cId="1897034250" sldId="271"/>
            <ac:spMk id="1168" creationId="{7E258FAC-8B45-9ABB-DAB1-5EC3DB0B6F6D}"/>
          </ac:spMkLst>
        </pc:spChg>
        <pc:spChg chg="add mod topLvl modVis">
          <ac:chgData name="Jazz Binding" userId="74e1742e-566f-4d18-bab9-8025d732ef9c" providerId="ADAL" clId="{10D6714E-DDEF-4BEA-8C91-F1750C742C91}" dt="2024-11-20T16:34:14.253" v="15045"/>
          <ac:spMkLst>
            <pc:docMk/>
            <pc:sldMk cId="1897034250" sldId="271"/>
            <ac:spMk id="1169" creationId="{956146DB-13A9-D542-7A2B-666DB1CC1C74}"/>
          </ac:spMkLst>
        </pc:spChg>
        <pc:spChg chg="mod modVis">
          <ac:chgData name="Jazz Binding" userId="74e1742e-566f-4d18-bab9-8025d732ef9c" providerId="ADAL" clId="{10D6714E-DDEF-4BEA-8C91-F1750C742C91}" dt="2024-11-20T16:34:11.429" v="11905"/>
          <ac:spMkLst>
            <pc:docMk/>
            <pc:sldMk cId="1897034250" sldId="271"/>
            <ac:spMk id="1170" creationId="{BAD0001C-B1AF-D06B-07A4-1A03907E1B68}"/>
          </ac:spMkLst>
        </pc:spChg>
        <pc:spChg chg="add mod modVis">
          <ac:chgData name="Jazz Binding" userId="74e1742e-566f-4d18-bab9-8025d732ef9c" providerId="ADAL" clId="{10D6714E-DDEF-4BEA-8C91-F1750C742C91}" dt="2024-11-20T16:34:14.254" v="15047"/>
          <ac:spMkLst>
            <pc:docMk/>
            <pc:sldMk cId="1897034250" sldId="271"/>
            <ac:spMk id="1171" creationId="{E8798823-AE3D-0F3E-0E3E-F0B988D6B7C0}"/>
          </ac:spMkLst>
        </pc:spChg>
        <pc:spChg chg="mod modVis">
          <ac:chgData name="Jazz Binding" userId="74e1742e-566f-4d18-bab9-8025d732ef9c" providerId="ADAL" clId="{10D6714E-DDEF-4BEA-8C91-F1750C742C91}" dt="2024-11-20T16:34:14.254" v="15049"/>
          <ac:spMkLst>
            <pc:docMk/>
            <pc:sldMk cId="1897034250" sldId="271"/>
            <ac:spMk id="1173" creationId="{31739628-2370-2F59-A6E6-D67647692263}"/>
          </ac:spMkLst>
        </pc:spChg>
        <pc:spChg chg="mod modVis">
          <ac:chgData name="Jazz Binding" userId="74e1742e-566f-4d18-bab9-8025d732ef9c" providerId="ADAL" clId="{10D6714E-DDEF-4BEA-8C91-F1750C742C91}" dt="2024-11-20T13:26:23.799" v="10276"/>
          <ac:spMkLst>
            <pc:docMk/>
            <pc:sldMk cId="1897034250" sldId="271"/>
            <ac:spMk id="1177" creationId="{6C64E5F4-342D-6C7C-3F77-54FE504CC9EE}"/>
          </ac:spMkLst>
        </pc:spChg>
        <pc:spChg chg="mod modVis">
          <ac:chgData name="Jazz Binding" userId="74e1742e-566f-4d18-bab9-8025d732ef9c" providerId="ADAL" clId="{10D6714E-DDEF-4BEA-8C91-F1750C742C91}" dt="2024-11-20T13:26:23.800" v="10278"/>
          <ac:spMkLst>
            <pc:docMk/>
            <pc:sldMk cId="1897034250" sldId="271"/>
            <ac:spMk id="1178" creationId="{3ED2DE8D-30C8-72A8-05AE-1D1959F22475}"/>
          </ac:spMkLst>
        </pc:spChg>
        <pc:spChg chg="mod modVis">
          <ac:chgData name="Jazz Binding" userId="74e1742e-566f-4d18-bab9-8025d732ef9c" providerId="ADAL" clId="{10D6714E-DDEF-4BEA-8C91-F1750C742C91}" dt="2024-11-20T13:26:23.802" v="10293"/>
          <ac:spMkLst>
            <pc:docMk/>
            <pc:sldMk cId="1897034250" sldId="271"/>
            <ac:spMk id="1180" creationId="{5D9072E3-6D45-57E3-B14C-398EB71CD4CE}"/>
          </ac:spMkLst>
        </pc:spChg>
        <pc:spChg chg="mod modVis">
          <ac:chgData name="Jazz Binding" userId="74e1742e-566f-4d18-bab9-8025d732ef9c" providerId="ADAL" clId="{10D6714E-DDEF-4BEA-8C91-F1750C742C91}" dt="2024-11-20T13:26:23.803" v="10295"/>
          <ac:spMkLst>
            <pc:docMk/>
            <pc:sldMk cId="1897034250" sldId="271"/>
            <ac:spMk id="1181" creationId="{AA235148-B39F-C71A-1264-0CC7BDD3188C}"/>
          </ac:spMkLst>
        </pc:spChg>
        <pc:spChg chg="mod modVis">
          <ac:chgData name="Jazz Binding" userId="74e1742e-566f-4d18-bab9-8025d732ef9c" providerId="ADAL" clId="{10D6714E-DDEF-4BEA-8C91-F1750C742C91}" dt="2024-11-20T13:26:23.803" v="10297"/>
          <ac:spMkLst>
            <pc:docMk/>
            <pc:sldMk cId="1897034250" sldId="271"/>
            <ac:spMk id="1182" creationId="{3F1108F5-B0E9-1CCA-E482-250EB2B77511}"/>
          </ac:spMkLst>
        </pc:spChg>
        <pc:spChg chg="mod modVis">
          <ac:chgData name="Jazz Binding" userId="74e1742e-566f-4d18-bab9-8025d732ef9c" providerId="ADAL" clId="{10D6714E-DDEF-4BEA-8C91-F1750C742C91}" dt="2024-11-20T13:26:23.803" v="10299"/>
          <ac:spMkLst>
            <pc:docMk/>
            <pc:sldMk cId="1897034250" sldId="271"/>
            <ac:spMk id="1183" creationId="{F33169EF-0B57-79DA-E18A-52BC0A5CC75E}"/>
          </ac:spMkLst>
        </pc:spChg>
        <pc:spChg chg="mod modVis">
          <ac:chgData name="Jazz Binding" userId="74e1742e-566f-4d18-bab9-8025d732ef9c" providerId="ADAL" clId="{10D6714E-DDEF-4BEA-8C91-F1750C742C91}" dt="2024-11-20T13:26:23.804" v="10301"/>
          <ac:spMkLst>
            <pc:docMk/>
            <pc:sldMk cId="1897034250" sldId="271"/>
            <ac:spMk id="1184" creationId="{93E1BAAB-AA1F-09EA-D712-BECC59DA11C3}"/>
          </ac:spMkLst>
        </pc:spChg>
        <pc:spChg chg="mod modVis">
          <ac:chgData name="Jazz Binding" userId="74e1742e-566f-4d18-bab9-8025d732ef9c" providerId="ADAL" clId="{10D6714E-DDEF-4BEA-8C91-F1750C742C91}" dt="2024-11-20T13:26:23.804" v="10303"/>
          <ac:spMkLst>
            <pc:docMk/>
            <pc:sldMk cId="1897034250" sldId="271"/>
            <ac:spMk id="1185" creationId="{51489348-AF3B-AB8D-D299-795C6DE25818}"/>
          </ac:spMkLst>
        </pc:spChg>
        <pc:spChg chg="mod modVis">
          <ac:chgData name="Jazz Binding" userId="74e1742e-566f-4d18-bab9-8025d732ef9c" providerId="ADAL" clId="{10D6714E-DDEF-4BEA-8C91-F1750C742C91}" dt="2024-11-20T13:26:23.804" v="10305"/>
          <ac:spMkLst>
            <pc:docMk/>
            <pc:sldMk cId="1897034250" sldId="271"/>
            <ac:spMk id="1186" creationId="{BED3C591-C06C-EDC8-8101-41BAC8B7D81A}"/>
          </ac:spMkLst>
        </pc:spChg>
        <pc:spChg chg="mod modVis">
          <ac:chgData name="Jazz Binding" userId="74e1742e-566f-4d18-bab9-8025d732ef9c" providerId="ADAL" clId="{10D6714E-DDEF-4BEA-8C91-F1750C742C91}" dt="2024-11-20T13:26:23.805" v="10307"/>
          <ac:spMkLst>
            <pc:docMk/>
            <pc:sldMk cId="1897034250" sldId="271"/>
            <ac:spMk id="1187" creationId="{E9A280D3-2FA4-F4AB-087F-590E86C09A2F}"/>
          </ac:spMkLst>
        </pc:spChg>
        <pc:spChg chg="mod modVis">
          <ac:chgData name="Jazz Binding" userId="74e1742e-566f-4d18-bab9-8025d732ef9c" providerId="ADAL" clId="{10D6714E-DDEF-4BEA-8C91-F1750C742C91}" dt="2024-11-20T13:26:23.805" v="10309"/>
          <ac:spMkLst>
            <pc:docMk/>
            <pc:sldMk cId="1897034250" sldId="271"/>
            <ac:spMk id="1188" creationId="{7587D8CF-CECB-5923-3D3B-178E44F67857}"/>
          </ac:spMkLst>
        </pc:spChg>
        <pc:spChg chg="add del mod modVis">
          <ac:chgData name="Jazz Binding" userId="74e1742e-566f-4d18-bab9-8025d732ef9c" providerId="ADAL" clId="{10D6714E-DDEF-4BEA-8C91-F1750C742C91}" dt="2024-11-20T15:22:47.116" v="11302" actId="478"/>
          <ac:spMkLst>
            <pc:docMk/>
            <pc:sldMk cId="1897034250" sldId="271"/>
            <ac:spMk id="1189" creationId="{F8BE540C-3286-241A-2AF7-2F4B3978A70D}"/>
          </ac:spMkLst>
        </pc:spChg>
        <pc:spChg chg="mod modVis">
          <ac:chgData name="Jazz Binding" userId="74e1742e-566f-4d18-bab9-8025d732ef9c" providerId="ADAL" clId="{10D6714E-DDEF-4BEA-8C91-F1750C742C91}" dt="2024-11-20T13:26:23.806" v="10317"/>
          <ac:spMkLst>
            <pc:docMk/>
            <pc:sldMk cId="1897034250" sldId="271"/>
            <ac:spMk id="1191" creationId="{814D174C-879C-C31C-8DDE-F12B1C6DDEEA}"/>
          </ac:spMkLst>
        </pc:spChg>
        <pc:spChg chg="mod modVis">
          <ac:chgData name="Jazz Binding" userId="74e1742e-566f-4d18-bab9-8025d732ef9c" providerId="ADAL" clId="{10D6714E-DDEF-4BEA-8C91-F1750C742C91}" dt="2024-11-20T13:26:23.807" v="10319"/>
          <ac:spMkLst>
            <pc:docMk/>
            <pc:sldMk cId="1897034250" sldId="271"/>
            <ac:spMk id="1192" creationId="{F693AE6C-FD50-5A4E-F830-E128FBFD9DDF}"/>
          </ac:spMkLst>
        </pc:spChg>
        <pc:spChg chg="mod">
          <ac:chgData name="Jazz Binding" userId="74e1742e-566f-4d18-bab9-8025d732ef9c" providerId="ADAL" clId="{10D6714E-DDEF-4BEA-8C91-F1750C742C91}" dt="2024-11-20T12:01:06.278" v="6004" actId="571"/>
          <ac:spMkLst>
            <pc:docMk/>
            <pc:sldMk cId="1897034250" sldId="271"/>
            <ac:spMk id="1194" creationId="{C40877DF-04A9-A68F-5FC0-E470D436411C}"/>
          </ac:spMkLst>
        </pc:spChg>
        <pc:spChg chg="mod">
          <ac:chgData name="Jazz Binding" userId="74e1742e-566f-4d18-bab9-8025d732ef9c" providerId="ADAL" clId="{10D6714E-DDEF-4BEA-8C91-F1750C742C91}" dt="2024-11-20T12:01:06.278" v="6004" actId="571"/>
          <ac:spMkLst>
            <pc:docMk/>
            <pc:sldMk cId="1897034250" sldId="271"/>
            <ac:spMk id="1195" creationId="{CFCE982D-BCEB-D6EF-DFFC-3630F839D8BC}"/>
          </ac:spMkLst>
        </pc:spChg>
        <pc:spChg chg="add del mod ord modVis">
          <ac:chgData name="Jazz Binding" userId="74e1742e-566f-4d18-bab9-8025d732ef9c" providerId="ADAL" clId="{10D6714E-DDEF-4BEA-8C91-F1750C742C91}" dt="2024-11-20T15:22:47.116" v="11302" actId="478"/>
          <ac:spMkLst>
            <pc:docMk/>
            <pc:sldMk cId="1897034250" sldId="271"/>
            <ac:spMk id="1196" creationId="{62F40DBF-3DE6-6C3E-98B8-0FBF0B2638F5}"/>
          </ac:spMkLst>
        </pc:spChg>
        <pc:spChg chg="add del mod">
          <ac:chgData name="Jazz Binding" userId="74e1742e-566f-4d18-bab9-8025d732ef9c" providerId="ADAL" clId="{10D6714E-DDEF-4BEA-8C91-F1750C742C91}" dt="2024-11-20T12:01:49.264" v="6038" actId="478"/>
          <ac:spMkLst>
            <pc:docMk/>
            <pc:sldMk cId="1897034250" sldId="271"/>
            <ac:spMk id="1197" creationId="{3001599B-CF61-E955-887F-FFA6C6379FFE}"/>
          </ac:spMkLst>
        </pc:spChg>
        <pc:spChg chg="mod modVis">
          <ac:chgData name="Jazz Binding" userId="74e1742e-566f-4d18-bab9-8025d732ef9c" providerId="ADAL" clId="{10D6714E-DDEF-4BEA-8C91-F1750C742C91}" dt="2024-11-20T16:34:11.431" v="11923"/>
          <ac:spMkLst>
            <pc:docMk/>
            <pc:sldMk cId="1897034250" sldId="271"/>
            <ac:spMk id="1201" creationId="{0CEF6ADC-3F40-1903-A931-1279A50C3A81}"/>
          </ac:spMkLst>
        </pc:spChg>
        <pc:spChg chg="mod modVis">
          <ac:chgData name="Jazz Binding" userId="74e1742e-566f-4d18-bab9-8025d732ef9c" providerId="ADAL" clId="{10D6714E-DDEF-4BEA-8C91-F1750C742C91}" dt="2024-11-20T16:34:11.435" v="11945"/>
          <ac:spMkLst>
            <pc:docMk/>
            <pc:sldMk cId="1897034250" sldId="271"/>
            <ac:spMk id="1204" creationId="{6673D7D1-FE1D-A53D-E8FE-128A4FA442AA}"/>
          </ac:spMkLst>
        </pc:spChg>
        <pc:spChg chg="mod modVis">
          <ac:chgData name="Jazz Binding" userId="74e1742e-566f-4d18-bab9-8025d732ef9c" providerId="ADAL" clId="{10D6714E-DDEF-4BEA-8C91-F1750C742C91}" dt="2024-11-20T16:34:11.435" v="11947"/>
          <ac:spMkLst>
            <pc:docMk/>
            <pc:sldMk cId="1897034250" sldId="271"/>
            <ac:spMk id="1205" creationId="{848523F5-5286-660C-5B36-0FEB3FF4DE06}"/>
          </ac:spMkLst>
        </pc:spChg>
        <pc:spChg chg="mod modVis">
          <ac:chgData name="Jazz Binding" userId="74e1742e-566f-4d18-bab9-8025d732ef9c" providerId="ADAL" clId="{10D6714E-DDEF-4BEA-8C91-F1750C742C91}" dt="2024-11-20T16:34:11.436" v="11949"/>
          <ac:spMkLst>
            <pc:docMk/>
            <pc:sldMk cId="1897034250" sldId="271"/>
            <ac:spMk id="1206" creationId="{C1D8D293-1E57-C226-D996-E89C41E6553B}"/>
          </ac:spMkLst>
        </pc:spChg>
        <pc:spChg chg="mod modVis">
          <ac:chgData name="Jazz Binding" userId="74e1742e-566f-4d18-bab9-8025d732ef9c" providerId="ADAL" clId="{10D6714E-DDEF-4BEA-8C91-F1750C742C91}" dt="2024-11-20T16:34:11.437" v="11951"/>
          <ac:spMkLst>
            <pc:docMk/>
            <pc:sldMk cId="1897034250" sldId="271"/>
            <ac:spMk id="1207" creationId="{BEF7F368-3AA0-05C1-DFD3-500A4C811FD7}"/>
          </ac:spMkLst>
        </pc:spChg>
        <pc:spChg chg="mod modVis">
          <ac:chgData name="Jazz Binding" userId="74e1742e-566f-4d18-bab9-8025d732ef9c" providerId="ADAL" clId="{10D6714E-DDEF-4BEA-8C91-F1750C742C91}" dt="2024-11-20T16:34:11.437" v="11953"/>
          <ac:spMkLst>
            <pc:docMk/>
            <pc:sldMk cId="1897034250" sldId="271"/>
            <ac:spMk id="1208" creationId="{C6F7394C-6EBB-5D87-90F7-F48665BED0DC}"/>
          </ac:spMkLst>
        </pc:spChg>
        <pc:spChg chg="mod modVis">
          <ac:chgData name="Jazz Binding" userId="74e1742e-566f-4d18-bab9-8025d732ef9c" providerId="ADAL" clId="{10D6714E-DDEF-4BEA-8C91-F1750C742C91}" dt="2024-11-20T16:34:11.437" v="11955"/>
          <ac:spMkLst>
            <pc:docMk/>
            <pc:sldMk cId="1897034250" sldId="271"/>
            <ac:spMk id="1209" creationId="{E884F3D5-9B56-ADFF-2D18-F11F518DC0A7}"/>
          </ac:spMkLst>
        </pc:spChg>
        <pc:spChg chg="mod modVis">
          <ac:chgData name="Jazz Binding" userId="74e1742e-566f-4d18-bab9-8025d732ef9c" providerId="ADAL" clId="{10D6714E-DDEF-4BEA-8C91-F1750C742C91}" dt="2024-11-20T16:34:11.437" v="11957"/>
          <ac:spMkLst>
            <pc:docMk/>
            <pc:sldMk cId="1897034250" sldId="271"/>
            <ac:spMk id="1210" creationId="{D57A441D-8C1A-E090-4789-A4C5243FEAA2}"/>
          </ac:spMkLst>
        </pc:spChg>
        <pc:spChg chg="mod modVis">
          <ac:chgData name="Jazz Binding" userId="74e1742e-566f-4d18-bab9-8025d732ef9c" providerId="ADAL" clId="{10D6714E-DDEF-4BEA-8C91-F1750C742C91}" dt="2024-11-20T16:34:11.438" v="11959"/>
          <ac:spMkLst>
            <pc:docMk/>
            <pc:sldMk cId="1897034250" sldId="271"/>
            <ac:spMk id="1211" creationId="{04850645-8325-71B6-BD80-8AD448A08A1B}"/>
          </ac:spMkLst>
        </pc:spChg>
        <pc:spChg chg="mod modVis">
          <ac:chgData name="Jazz Binding" userId="74e1742e-566f-4d18-bab9-8025d732ef9c" providerId="ADAL" clId="{10D6714E-DDEF-4BEA-8C91-F1750C742C91}" dt="2024-11-20T16:34:11.438" v="11961"/>
          <ac:spMkLst>
            <pc:docMk/>
            <pc:sldMk cId="1897034250" sldId="271"/>
            <ac:spMk id="1212" creationId="{B0A841B1-5F32-29DD-80F6-BDC6AEAF53DB}"/>
          </ac:spMkLst>
        </pc:spChg>
        <pc:spChg chg="mod modVis">
          <ac:chgData name="Jazz Binding" userId="74e1742e-566f-4d18-bab9-8025d732ef9c" providerId="ADAL" clId="{10D6714E-DDEF-4BEA-8C91-F1750C742C91}" dt="2024-11-20T16:34:11.440" v="11971"/>
          <ac:spMkLst>
            <pc:docMk/>
            <pc:sldMk cId="1897034250" sldId="271"/>
            <ac:spMk id="1215" creationId="{CE23AC88-32EA-98EF-9C98-BDD61E714DF6}"/>
          </ac:spMkLst>
        </pc:spChg>
        <pc:spChg chg="mod modVis">
          <ac:chgData name="Jazz Binding" userId="74e1742e-566f-4d18-bab9-8025d732ef9c" providerId="ADAL" clId="{10D6714E-DDEF-4BEA-8C91-F1750C742C91}" dt="2024-11-20T16:34:11.439" v="11967"/>
          <ac:spMkLst>
            <pc:docMk/>
            <pc:sldMk cId="1897034250" sldId="271"/>
            <ac:spMk id="1216" creationId="{742FB356-407A-3213-A644-EC4EA0E0063E}"/>
          </ac:spMkLst>
        </pc:spChg>
        <pc:spChg chg="mod modVis">
          <ac:chgData name="Jazz Binding" userId="74e1742e-566f-4d18-bab9-8025d732ef9c" providerId="ADAL" clId="{10D6714E-DDEF-4BEA-8C91-F1750C742C91}" dt="2024-11-20T16:34:11.439" v="11969"/>
          <ac:spMkLst>
            <pc:docMk/>
            <pc:sldMk cId="1897034250" sldId="271"/>
            <ac:spMk id="1217" creationId="{F6D1C7F3-DBD6-3D80-A4C2-A9220E3A64E2}"/>
          </ac:spMkLst>
        </pc:spChg>
        <pc:spChg chg="mod modVis">
          <ac:chgData name="Jazz Binding" userId="74e1742e-566f-4d18-bab9-8025d732ef9c" providerId="ADAL" clId="{10D6714E-DDEF-4BEA-8C91-F1750C742C91}" dt="2024-11-20T16:34:11.438" v="11963"/>
          <ac:spMkLst>
            <pc:docMk/>
            <pc:sldMk cId="1897034250" sldId="271"/>
            <ac:spMk id="1218" creationId="{4C7004FD-48A7-2505-CC91-9626D63DEAEF}"/>
          </ac:spMkLst>
        </pc:spChg>
        <pc:spChg chg="mod modVis">
          <ac:chgData name="Jazz Binding" userId="74e1742e-566f-4d18-bab9-8025d732ef9c" providerId="ADAL" clId="{10D6714E-DDEF-4BEA-8C91-F1750C742C91}" dt="2024-11-20T16:34:11.439" v="11965"/>
          <ac:spMkLst>
            <pc:docMk/>
            <pc:sldMk cId="1897034250" sldId="271"/>
            <ac:spMk id="1219" creationId="{8ACB0A58-4978-4F86-ACD9-5B596BC442DA}"/>
          </ac:spMkLst>
        </pc:spChg>
        <pc:spChg chg="mod modVis">
          <ac:chgData name="Jazz Binding" userId="74e1742e-566f-4d18-bab9-8025d732ef9c" providerId="ADAL" clId="{10D6714E-DDEF-4BEA-8C91-F1750C742C91}" dt="2024-11-20T16:34:11.442" v="11983"/>
          <ac:spMkLst>
            <pc:docMk/>
            <pc:sldMk cId="1897034250" sldId="271"/>
            <ac:spMk id="1222" creationId="{64F9769B-C7E7-748A-57BB-3B4EEF0CFE86}"/>
          </ac:spMkLst>
        </pc:spChg>
        <pc:spChg chg="mod modVis">
          <ac:chgData name="Jazz Binding" userId="74e1742e-566f-4d18-bab9-8025d732ef9c" providerId="ADAL" clId="{10D6714E-DDEF-4BEA-8C91-F1750C742C91}" dt="2024-11-20T16:34:11.441" v="11979"/>
          <ac:spMkLst>
            <pc:docMk/>
            <pc:sldMk cId="1897034250" sldId="271"/>
            <ac:spMk id="1223" creationId="{EDFC9808-0001-B61A-FF31-7AF21BC63D6C}"/>
          </ac:spMkLst>
        </pc:spChg>
        <pc:spChg chg="mod modVis">
          <ac:chgData name="Jazz Binding" userId="74e1742e-566f-4d18-bab9-8025d732ef9c" providerId="ADAL" clId="{10D6714E-DDEF-4BEA-8C91-F1750C742C91}" dt="2024-11-20T16:34:11.441" v="11981"/>
          <ac:spMkLst>
            <pc:docMk/>
            <pc:sldMk cId="1897034250" sldId="271"/>
            <ac:spMk id="1224" creationId="{112BA44C-EDC6-EE45-4443-9B68A5CE59A9}"/>
          </ac:spMkLst>
        </pc:spChg>
        <pc:spChg chg="mod modVis">
          <ac:chgData name="Jazz Binding" userId="74e1742e-566f-4d18-bab9-8025d732ef9c" providerId="ADAL" clId="{10D6714E-DDEF-4BEA-8C91-F1750C742C91}" dt="2024-11-20T16:34:11.444" v="11998"/>
          <ac:spMkLst>
            <pc:docMk/>
            <pc:sldMk cId="1897034250" sldId="271"/>
            <ac:spMk id="1227" creationId="{1C3EDC27-E8B8-C6D0-0094-3C993913D1E1}"/>
          </ac:spMkLst>
        </pc:spChg>
        <pc:spChg chg="mod modVis">
          <ac:chgData name="Jazz Binding" userId="74e1742e-566f-4d18-bab9-8025d732ef9c" providerId="ADAL" clId="{10D6714E-DDEF-4BEA-8C91-F1750C742C91}" dt="2024-11-20T16:34:11.443" v="11992"/>
          <ac:spMkLst>
            <pc:docMk/>
            <pc:sldMk cId="1897034250" sldId="271"/>
            <ac:spMk id="1228" creationId="{CDC2A67E-1A4C-FC75-1754-72BA3029E925}"/>
          </ac:spMkLst>
        </pc:spChg>
        <pc:spChg chg="mod modVis">
          <ac:chgData name="Jazz Binding" userId="74e1742e-566f-4d18-bab9-8025d732ef9c" providerId="ADAL" clId="{10D6714E-DDEF-4BEA-8C91-F1750C742C91}" dt="2024-11-20T16:34:11.444" v="11994"/>
          <ac:spMkLst>
            <pc:docMk/>
            <pc:sldMk cId="1897034250" sldId="271"/>
            <ac:spMk id="1229" creationId="{C27425BA-0BB5-739D-2E5A-328E2F871EF3}"/>
          </ac:spMkLst>
        </pc:spChg>
        <pc:spChg chg="mod modVis">
          <ac:chgData name="Jazz Binding" userId="74e1742e-566f-4d18-bab9-8025d732ef9c" providerId="ADAL" clId="{10D6714E-DDEF-4BEA-8C91-F1750C742C91}" dt="2024-11-20T16:34:11.444" v="11996"/>
          <ac:spMkLst>
            <pc:docMk/>
            <pc:sldMk cId="1897034250" sldId="271"/>
            <ac:spMk id="1230" creationId="{58628719-B34D-E13F-E166-6AA724E318DF}"/>
          </ac:spMkLst>
        </pc:spChg>
        <pc:spChg chg="mod modVis">
          <ac:chgData name="Jazz Binding" userId="74e1742e-566f-4d18-bab9-8025d732ef9c" providerId="ADAL" clId="{10D6714E-DDEF-4BEA-8C91-F1750C742C91}" dt="2024-11-20T16:34:11.446" v="12013"/>
          <ac:spMkLst>
            <pc:docMk/>
            <pc:sldMk cId="1897034250" sldId="271"/>
            <ac:spMk id="1233" creationId="{03001EED-1B62-D809-E4FA-976CFD873A29}"/>
          </ac:spMkLst>
        </pc:spChg>
        <pc:spChg chg="mod modVis">
          <ac:chgData name="Jazz Binding" userId="74e1742e-566f-4d18-bab9-8025d732ef9c" providerId="ADAL" clId="{10D6714E-DDEF-4BEA-8C91-F1750C742C91}" dt="2024-11-20T16:34:11.445" v="12007"/>
          <ac:spMkLst>
            <pc:docMk/>
            <pc:sldMk cId="1897034250" sldId="271"/>
            <ac:spMk id="1234" creationId="{EF3D72B7-F7B3-800A-9900-7179C27A008B}"/>
          </ac:spMkLst>
        </pc:spChg>
        <pc:spChg chg="mod modVis">
          <ac:chgData name="Jazz Binding" userId="74e1742e-566f-4d18-bab9-8025d732ef9c" providerId="ADAL" clId="{10D6714E-DDEF-4BEA-8C91-F1750C742C91}" dt="2024-11-20T16:34:11.445" v="12009"/>
          <ac:spMkLst>
            <pc:docMk/>
            <pc:sldMk cId="1897034250" sldId="271"/>
            <ac:spMk id="1235" creationId="{9BD5E706-BA5D-DA7D-B65B-FBAEC19EE70E}"/>
          </ac:spMkLst>
        </pc:spChg>
        <pc:spChg chg="mod modVis">
          <ac:chgData name="Jazz Binding" userId="74e1742e-566f-4d18-bab9-8025d732ef9c" providerId="ADAL" clId="{10D6714E-DDEF-4BEA-8C91-F1750C742C91}" dt="2024-11-20T16:34:11.446" v="12011"/>
          <ac:spMkLst>
            <pc:docMk/>
            <pc:sldMk cId="1897034250" sldId="271"/>
            <ac:spMk id="1236" creationId="{EA8880E4-53DD-8BEE-B36B-600E9FE46658}"/>
          </ac:spMkLst>
        </pc:spChg>
        <pc:spChg chg="mod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239" creationId="{193355D2-4716-DC17-2CBD-CF635822F077}"/>
          </ac:spMkLst>
        </pc:spChg>
        <pc:spChg chg="mod">
          <ac:chgData name="Jazz Binding" userId="74e1742e-566f-4d18-bab9-8025d732ef9c" providerId="ADAL" clId="{10D6714E-DDEF-4BEA-8C91-F1750C742C91}" dt="2024-11-20T15:27:22.199" v="11402"/>
          <ac:spMkLst>
            <pc:docMk/>
            <pc:sldMk cId="1897034250" sldId="271"/>
            <ac:spMk id="1240" creationId="{48B91A32-DE0E-3C33-DA1E-3C4A13A44FDA}"/>
          </ac:spMkLst>
        </pc:spChg>
        <pc:grpChg chg="del mod">
          <ac:chgData name="Jazz Binding" userId="74e1742e-566f-4d18-bab9-8025d732ef9c" providerId="ADAL" clId="{10D6714E-DDEF-4BEA-8C91-F1750C742C91}" dt="2024-11-19T12:41:44.996" v="1642" actId="27803"/>
          <ac:grpSpMkLst>
            <pc:docMk/>
            <pc:sldMk cId="1897034250" sldId="271"/>
            <ac:grpSpMk id="2" creationId="{FCAB1216-105B-C71E-A96A-1F0F738E253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3" creationId="{96D0C0E7-F78F-640B-26D0-593D8A0285EE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7" creationId="{DA68C0A0-153C-AEA9-A292-7DE9C0D46F18}"/>
          </ac:grpSpMkLst>
        </pc:grpChg>
        <pc:grpChg chg="del mod">
          <ac:chgData name="Jazz Binding" userId="74e1742e-566f-4d18-bab9-8025d732ef9c" providerId="ADAL" clId="{10D6714E-DDEF-4BEA-8C91-F1750C742C91}" dt="2024-11-19T12:43:39.381" v="1689" actId="21"/>
          <ac:grpSpMkLst>
            <pc:docMk/>
            <pc:sldMk cId="1897034250" sldId="271"/>
            <ac:grpSpMk id="20" creationId="{B4AB1434-47DE-A9D6-4B3C-B9BCA07B836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3" creationId="{45530726-7B79-51F0-F601-DE43DAF2A7C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6" creationId="{82E67373-2E60-6D94-1C09-D3A9D7E9E9B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7" creationId="{547F4181-165F-E4C0-114D-8783EDB5F2C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0" creationId="{D681FEDA-8A47-3063-7657-57AFA3FAC7C7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3" creationId="{06295708-83E0-F091-EAEA-1C3C0F4D7EA8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4" creationId="{84EFA1DA-4D85-6109-0F43-90281B23883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7" creationId="{6732CAF9-6917-2416-6F26-35727E8D175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0" creationId="{AB9EC632-56F4-E592-D0DC-509531EB673D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1" creationId="{9E420B05-03A2-4C2E-1D67-2F5485D48F7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04" creationId="{23BA50DE-2B6D-DE92-AD06-014A49D5D90E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17" creationId="{C96A6A4F-DB08-CCA8-CF63-A5F0E0C2F4D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18" creationId="{5787CD3F-9632-F843-CD8E-4D1FAC9995B3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31" creationId="{043DDDF8-3EBE-B71C-3271-515A6E15A16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44" creationId="{36EB07E4-B4D3-4480-B621-1FD7A09BFA1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45" creationId="{B0927943-ED90-42A2-8CF4-A41CF61EC30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58" creationId="{D2F76752-7B59-8243-0DE5-A3FD277B22C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71" creationId="{C7E62DAC-AB2D-7996-13DA-B9762B8DB820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72" creationId="{17B749A6-3B27-04F2-1ADE-E6A036E3A41F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85" creationId="{A206F511-95E4-DC61-60A3-0E5126F15D48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98" creationId="{E227CDB6-6C70-F5AD-871A-11DF453EA37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99" creationId="{FF7F228A-55DE-8F98-8602-B8CAB55B0C22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12" creationId="{A31EFC71-15B0-65CA-4B12-0C736B06470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25" creationId="{3450BAC5-538B-6D37-3CAC-DB5498554FA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26" creationId="{530ACACF-24D3-B950-73FF-177071AD841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39" creationId="{BA7F9066-F52D-A964-57C8-A6A763D7E80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52" creationId="{D37F65C9-BC4C-05FC-4349-7917E21BC64F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53" creationId="{AE9A4401-B57B-80A0-11BB-8B1368DA7C6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66" creationId="{2EED719B-B00B-99BF-7E9B-279EC239442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79" creationId="{06BC326A-F2ED-BC05-03CE-9AF70345D42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80" creationId="{840B53EF-0186-4FC3-124C-24CB40065AD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293" creationId="{7C50E12F-41E7-D646-9AA2-5C21FEEED7C0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06" creationId="{67A548D1-61D3-AFF5-8538-CA99C43B43E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07" creationId="{1455BA55-14F1-4D4D-9EA1-0875A1B78FB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20" creationId="{EC234E3C-7269-8528-07E8-7BAFF6F88407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33" creationId="{F1843661-6C66-7BDD-A8D3-DF1D29BFE2CF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34" creationId="{4913C0A5-3FDC-A9F0-C797-49A616EE83C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47" creationId="{2C2BF146-03C8-4674-E5D5-2A0CE6F72602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60" creationId="{00808F66-F8D2-F305-9A01-1F7A20E82B1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61" creationId="{7A4CBFC2-3303-6F6D-4FF4-FE1B10283D7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74" creationId="{204230C7-9E31-9B66-F577-F1C9FC354792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87" creationId="{CC805606-4C88-2A77-02D8-60955BCC8B0E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388" creationId="{1BAC4639-8781-4E86-C753-C0CF3A4DAF0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01" creationId="{9E0C737E-2739-0B1F-75A5-7876464D282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14" creationId="{E1F2EF0E-1357-84F0-F847-F90AD6F7A812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15" creationId="{D8627677-045F-9591-9288-A60A72D0A25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28" creationId="{DB60125A-562E-70AA-AE8D-1E961EDFC5C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41" creationId="{29D8CF72-F5A9-0926-A998-969DDAA7F39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42" creationId="{4B8D10A1-A854-C522-28E6-302C0ED21E13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55" creationId="{2D6632C3-8DBF-05CA-C74F-CFCEA20D20E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68" creationId="{2EAC1452-8B0B-A005-E923-5E0AEB01DF1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69" creationId="{B65D1A61-90BE-50CD-2DBB-59FD1F0255B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82" creationId="{F5A77176-E85F-B8FB-D607-574F261B778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95" creationId="{03E2284F-F66C-6D0D-2B83-89D6ABC40D0E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496" creationId="{99237832-CFFF-2300-DE49-BDEE4451A718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09" creationId="{E97AB0AA-E633-BC51-3091-003AF545EAA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22" creationId="{74ED67A9-80CE-A3EA-1841-02AA1DFEB00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23" creationId="{76975E0E-36F3-4F97-35A8-47C5E2821B65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36" creationId="{EF369554-9637-9FA8-AD92-D1A76495BE50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49" creationId="{5865449C-C152-3759-C47F-F03DEBD0E75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50" creationId="{EF36BF61-06D5-890A-3613-BA1F69BB9CD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63" creationId="{FBD750F6-0E90-E961-79A6-9192CA377FE0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76" creationId="{64E3BE6E-7146-62D7-A9F1-6EDBD4ABAD32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77" creationId="{C77BC5E8-4247-1D03-2509-DA262F8F54B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590" creationId="{089D0485-6B7E-D31A-2EA1-B1415F0C018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03" creationId="{4D3EB77D-67C1-8B80-00D2-F51D539341B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04" creationId="{525E49A0-51F1-9A68-C4AE-77D24803964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17" creationId="{4BCD4C28-E78C-50E2-4164-E49D8EF5483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30" creationId="{E02CC63D-A59A-395A-C86E-EA4EFB6AB47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31" creationId="{6838D154-3E00-EDFF-29AA-9A5B1EC9C58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44" creationId="{0EF31D7D-466B-DED9-D2DD-5C42C2B72F0D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57" creationId="{FE3E986E-D51F-C1BA-A493-6AFFE9E8DE4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58" creationId="{DFFDDD8C-C0D8-1185-F4B1-3CB8F44076B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71" creationId="{C2F717F0-AE73-12DC-CC2A-852285F65598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84" creationId="{7609D5E9-85A2-8C71-5816-A70AA2DE75B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85" creationId="{A24CA5AD-B613-1707-95FA-9FD513474AC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698" creationId="{48F06ED0-BD57-36FE-FE0F-EADEEF0A9E4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11" creationId="{C531C816-58B0-C1C5-DCE8-383BA7D0B34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12" creationId="{83B9DB00-3011-BE0E-F607-B27A4CDC7C1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25" creationId="{A9D57EEC-2E10-F69D-504A-31736B63CCE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38" creationId="{D2EA2129-1080-E466-5660-08368998901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39" creationId="{A6275704-993E-00D6-FC2B-A4C4646ABC3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52" creationId="{031EA8B1-6DA8-852A-1C03-BAB31DD79EE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65" creationId="{44D024A5-6F2C-D173-3E52-74B2803166A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66" creationId="{FA5CCA51-9C54-5B03-47D4-56A97C21651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79" creationId="{985BCFAA-6086-443C-113A-D6E4E369443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92" creationId="{8DE4CA8F-2BF9-936B-A5C9-C97CF5486AB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793" creationId="{5258C4EB-AE50-552E-8D38-4F6B9652FA6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06" creationId="{9E7A341A-A5F7-2491-69F8-2D721B887753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19" creationId="{4E479461-B278-4DEA-834A-64653269663E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20" creationId="{94D30418-A657-3AD2-E6A7-C40B36C4ECB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33" creationId="{D869DB0F-90D5-977C-350A-739C0DC5DED1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46" creationId="{03DBDA42-FD3E-35CE-93FC-08DA346CD83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47" creationId="{C12E1225-919C-4C56-6E52-9BF2907510A8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60" creationId="{A2638688-733F-69CF-9B50-FD2B5FB233FB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73" creationId="{E15301F8-265C-E44E-4681-6CD29CC103E7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74" creationId="{AF5AB6CE-84C9-63A0-E9AB-D14E0A5D8E37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887" creationId="{F4437F9D-CE3E-17CB-13FB-065BFFB88930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00" creationId="{1559F29B-C585-41DC-204A-7967BE43D78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01" creationId="{6571D72D-AB2F-34C6-32C2-0524EF1EBAF9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14" creationId="{4CFC08A6-7168-C750-5382-7EABE1DA5FB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27" creationId="{DCD75800-1B78-AE03-C681-9C6705FCE17C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28" creationId="{072DE323-5467-F63B-6249-E1C20CD29AC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41" creationId="{ECC110AE-5AFE-251F-E5F8-5214EFA829A7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54" creationId="{99903CA8-2AB5-A220-244D-AE16B328F03A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55" creationId="{DA96E8F8-BF8A-6674-C83A-7B2561BDB524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68" creationId="{351796E7-165C-CCED-D949-9F9A745D0BA8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81" creationId="{B5170638-FD35-3E3B-E09A-292517D1FD06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82" creationId="{DAD5AB03-E1C9-43CC-0762-CCD08F32A8B7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995" creationId="{BF29FFB1-EE04-D857-C632-7642E0B45BD3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008" creationId="{45DC6847-1D79-A6FB-1CC0-071B2B4D624D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009" creationId="{9CF189FE-6322-0DB8-D28D-903B0E7005E3}"/>
          </ac:grpSpMkLst>
        </pc:grpChg>
        <pc:grpChg chg="mod modVis">
          <ac:chgData name="Jazz Binding" userId="74e1742e-566f-4d18-bab9-8025d732ef9c" providerId="ADAL" clId="{10D6714E-DDEF-4BEA-8C91-F1750C742C91}" dt="2024-11-20T16:34:11.635" v="13076"/>
          <ac:grpSpMkLst>
            <pc:docMk/>
            <pc:sldMk cId="1897034250" sldId="271"/>
            <ac:grpSpMk id="1022" creationId="{92453F30-AAEF-2893-6123-D9034D5EB5EF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074" creationId="{DD1C84E3-0F0C-C84E-D313-E7571E5F70C0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076" creationId="{9F34819D-C0F0-C603-7F8B-1A34939A19D6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080" creationId="{7F65CD1D-A21F-0E81-F1DA-6AB73B1C7A6D}"/>
          </ac:grpSpMkLst>
        </pc:grpChg>
        <pc:grpChg chg="mod topLvl modVis">
          <ac:chgData name="Jazz Binding" userId="74e1742e-566f-4d18-bab9-8025d732ef9c" providerId="ADAL" clId="{10D6714E-DDEF-4BEA-8C91-F1750C742C91}" dt="2024-11-20T16:34:14.239" v="14983"/>
          <ac:grpSpMkLst>
            <pc:docMk/>
            <pc:sldMk cId="1897034250" sldId="271"/>
            <ac:grpSpMk id="1099" creationId="{2DBD83FD-F295-FD7B-9788-5DB2C68103A7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09" creationId="{42A8BD7A-6679-3249-061E-674D710012EE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11" creationId="{15A02FD1-EA7D-7D9E-09CA-2EBAE21451F4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14" creationId="{93DEC946-8517-4B3C-344A-A6F4C4EF19DC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17" creationId="{DA4CE8A0-B33A-A8F5-EA68-FBFCAEE22105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20" creationId="{F91B73D8-4C4C-4322-7CA0-EDB6AA243B4A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23" creationId="{B463D0E0-3AD2-A725-93E1-5EAFE4D9EA30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26" creationId="{BFFB55A8-7934-1E5E-B7A0-4FB4ED9D59E9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29" creationId="{B2327B01-5F2C-67A8-AD7F-71F63C78EC71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32" creationId="{97C54592-0DB6-4442-F061-D439F05D4A4C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35" creationId="{D6A0D6D1-D1FF-9610-B86B-CF684D2A239D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38" creationId="{CC38B870-EF76-6B9B-E7F6-5BBC8DC13906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41" creationId="{39C4E64B-CBDA-591E-BFC4-319086D49163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44" creationId="{E35EE481-FF00-8577-D361-8D8ABCF03350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47" creationId="{A0F02EAB-2E6E-AC11-4808-AB689BEEA970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50" creationId="{E142F968-5AC0-4E37-F29F-B94661C3E7BE}"/>
          </ac:grpSpMkLst>
        </pc:grpChg>
        <pc:grpChg chg="mod modVis">
          <ac:chgData name="Jazz Binding" userId="74e1742e-566f-4d18-bab9-8025d732ef9c" providerId="ADAL" clId="{10D6714E-DDEF-4BEA-8C91-F1750C742C91}" dt="2024-11-20T15:27:22.199" v="11402"/>
          <ac:grpSpMkLst>
            <pc:docMk/>
            <pc:sldMk cId="1897034250" sldId="271"/>
            <ac:grpSpMk id="1153" creationId="{34F81DCC-8387-1A70-6511-BBC5694E7E07}"/>
          </ac:grpSpMkLst>
        </pc:grpChg>
        <pc:grpChg chg="add del mod ord">
          <ac:chgData name="Jazz Binding" userId="74e1742e-566f-4d18-bab9-8025d732ef9c" providerId="ADAL" clId="{10D6714E-DDEF-4BEA-8C91-F1750C742C91}" dt="2024-11-19T12:42:24.619" v="1659" actId="165"/>
          <ac:grpSpMkLst>
            <pc:docMk/>
            <pc:sldMk cId="1897034250" sldId="271"/>
            <ac:grpSpMk id="1156" creationId="{083D1756-4E87-6DB7-3901-DA1908BFBDA4}"/>
          </ac:grpSpMkLst>
        </pc:grpChg>
        <pc:grpChg chg="add mod modVis">
          <ac:chgData name="Jazz Binding" userId="74e1742e-566f-4d18-bab9-8025d732ef9c" providerId="ADAL" clId="{10D6714E-DDEF-4BEA-8C91-F1750C742C91}" dt="2024-11-20T16:34:14.239" v="14983"/>
          <ac:grpSpMkLst>
            <pc:docMk/>
            <pc:sldMk cId="1897034250" sldId="271"/>
            <ac:grpSpMk id="1157" creationId="{6D017FD2-0644-73A1-7FD1-814D4975FB9B}"/>
          </ac:grpSpMkLst>
        </pc:grpChg>
        <pc:grpChg chg="add mod ord modVis">
          <ac:chgData name="Jazz Binding" userId="74e1742e-566f-4d18-bab9-8025d732ef9c" providerId="ADAL" clId="{10D6714E-DDEF-4BEA-8C91-F1750C742C91}" dt="2024-11-20T16:34:14.239" v="14983"/>
          <ac:grpSpMkLst>
            <pc:docMk/>
            <pc:sldMk cId="1897034250" sldId="271"/>
            <ac:grpSpMk id="1158" creationId="{DADB8D95-190D-E79B-2B25-EBD7CE56A8FB}"/>
          </ac:grpSpMkLst>
        </pc:grpChg>
        <pc:grpChg chg="add mod modVis">
          <ac:chgData name="Jazz Binding" userId="74e1742e-566f-4d18-bab9-8025d732ef9c" providerId="ADAL" clId="{10D6714E-DDEF-4BEA-8C91-F1750C742C91}" dt="2024-11-20T16:34:14.248" v="15021"/>
          <ac:grpSpMkLst>
            <pc:docMk/>
            <pc:sldMk cId="1897034250" sldId="271"/>
            <ac:grpSpMk id="1160" creationId="{08140BDA-C634-405C-2A50-AFDA24C020EE}"/>
          </ac:grpSpMkLst>
        </pc:grpChg>
        <pc:grpChg chg="add mod ord modVis">
          <ac:chgData name="Jazz Binding" userId="74e1742e-566f-4d18-bab9-8025d732ef9c" providerId="ADAL" clId="{10D6714E-DDEF-4BEA-8C91-F1750C742C91}" dt="2024-11-20T16:34:14.232" v="14960"/>
          <ac:grpSpMkLst>
            <pc:docMk/>
            <pc:sldMk cId="1897034250" sldId="271"/>
            <ac:grpSpMk id="1162" creationId="{971A8512-3020-1440-F36A-08819491ECEB}"/>
          </ac:grpSpMkLst>
        </pc:grpChg>
        <pc:grpChg chg="add mod topLvl modVis">
          <ac:chgData name="Jazz Binding" userId="74e1742e-566f-4d18-bab9-8025d732ef9c" providerId="ADAL" clId="{10D6714E-DDEF-4BEA-8C91-F1750C742C91}" dt="2024-11-20T16:34:11.428" v="11903"/>
          <ac:grpSpMkLst>
            <pc:docMk/>
            <pc:sldMk cId="1897034250" sldId="271"/>
            <ac:grpSpMk id="1163" creationId="{0809E2A3-76ED-08D3-9E06-7395F535AED1}"/>
          </ac:grpSpMkLst>
        </pc:grpChg>
        <pc:grpChg chg="add del mod">
          <ac:chgData name="Jazz Binding" userId="74e1742e-566f-4d18-bab9-8025d732ef9c" providerId="ADAL" clId="{10D6714E-DDEF-4BEA-8C91-F1750C742C91}" dt="2024-11-20T11:58:55.704" v="5886" actId="165"/>
          <ac:grpSpMkLst>
            <pc:docMk/>
            <pc:sldMk cId="1897034250" sldId="271"/>
            <ac:grpSpMk id="1163" creationId="{48A306FC-332C-11F5-819C-5AF1FBE400A7}"/>
          </ac:grpSpMkLst>
        </pc:grpChg>
        <pc:grpChg chg="add del mod ord">
          <ac:chgData name="Jazz Binding" userId="74e1742e-566f-4d18-bab9-8025d732ef9c" providerId="ADAL" clId="{10D6714E-DDEF-4BEA-8C91-F1750C742C91}" dt="2024-11-19T12:43:50.638" v="1698" actId="165"/>
          <ac:grpSpMkLst>
            <pc:docMk/>
            <pc:sldMk cId="1897034250" sldId="271"/>
            <ac:grpSpMk id="1170" creationId="{2D1FD87D-F2D1-AFF2-58A6-3088D51081FE}"/>
          </ac:grpSpMkLst>
        </pc:grpChg>
        <pc:grpChg chg="add mod ord modVis">
          <ac:chgData name="Jazz Binding" userId="74e1742e-566f-4d18-bab9-8025d732ef9c" providerId="ADAL" clId="{10D6714E-DDEF-4BEA-8C91-F1750C742C91}" dt="2024-11-20T16:34:14.251" v="15035"/>
          <ac:grpSpMkLst>
            <pc:docMk/>
            <pc:sldMk cId="1897034250" sldId="271"/>
            <ac:grpSpMk id="1172" creationId="{D8EE6751-6802-2117-1BA5-AFA1C3A6DED0}"/>
          </ac:grpSpMkLst>
        </pc:grpChg>
        <pc:grpChg chg="add mod modVis">
          <ac:chgData name="Jazz Binding" userId="74e1742e-566f-4d18-bab9-8025d732ef9c" providerId="ADAL" clId="{10D6714E-DDEF-4BEA-8C91-F1750C742C91}" dt="2024-11-20T16:34:14.255" v="15054"/>
          <ac:grpSpMkLst>
            <pc:docMk/>
            <pc:sldMk cId="1897034250" sldId="271"/>
            <ac:grpSpMk id="1175" creationId="{E92C5532-D5BD-A627-8668-3D531B69374A}"/>
          </ac:grpSpMkLst>
        </pc:grpChg>
        <pc:grpChg chg="add del mod modVis">
          <ac:chgData name="Jazz Binding" userId="74e1742e-566f-4d18-bab9-8025d732ef9c" providerId="ADAL" clId="{10D6714E-DDEF-4BEA-8C91-F1750C742C91}" dt="2024-11-20T15:22:47.116" v="11302" actId="478"/>
          <ac:grpSpMkLst>
            <pc:docMk/>
            <pc:sldMk cId="1897034250" sldId="271"/>
            <ac:grpSpMk id="1176" creationId="{E96717A9-6B28-464B-5036-C1086944A1F1}"/>
          </ac:grpSpMkLst>
        </pc:grpChg>
        <pc:grpChg chg="add del mod modVis">
          <ac:chgData name="Jazz Binding" userId="74e1742e-566f-4d18-bab9-8025d732ef9c" providerId="ADAL" clId="{10D6714E-DDEF-4BEA-8C91-F1750C742C91}" dt="2024-11-20T15:22:47.116" v="11302" actId="478"/>
          <ac:grpSpMkLst>
            <pc:docMk/>
            <pc:sldMk cId="1897034250" sldId="271"/>
            <ac:grpSpMk id="1179" creationId="{CE620192-58B8-84DA-26BA-930BB9241060}"/>
          </ac:grpSpMkLst>
        </pc:grpChg>
        <pc:grpChg chg="add del mod modVis">
          <ac:chgData name="Jazz Binding" userId="74e1742e-566f-4d18-bab9-8025d732ef9c" providerId="ADAL" clId="{10D6714E-DDEF-4BEA-8C91-F1750C742C91}" dt="2024-11-20T15:22:47.116" v="11302" actId="478"/>
          <ac:grpSpMkLst>
            <pc:docMk/>
            <pc:sldMk cId="1897034250" sldId="271"/>
            <ac:grpSpMk id="1190" creationId="{BEB76ACE-EA54-91FE-2FAD-D56D3EE544A8}"/>
          </ac:grpSpMkLst>
        </pc:grpChg>
        <pc:grpChg chg="add del mod">
          <ac:chgData name="Jazz Binding" userId="74e1742e-566f-4d18-bab9-8025d732ef9c" providerId="ADAL" clId="{10D6714E-DDEF-4BEA-8C91-F1750C742C91}" dt="2024-11-20T12:02:00.225" v="6041" actId="478"/>
          <ac:grpSpMkLst>
            <pc:docMk/>
            <pc:sldMk cId="1897034250" sldId="271"/>
            <ac:grpSpMk id="1193" creationId="{7CE6E99D-B9F7-0719-11E2-12601E417F4F}"/>
          </ac:grpSpMkLst>
        </pc:grpChg>
        <pc:grpChg chg="add mod topLvl modVis">
          <ac:chgData name="Jazz Binding" userId="74e1742e-566f-4d18-bab9-8025d732ef9c" providerId="ADAL" clId="{10D6714E-DDEF-4BEA-8C91-F1750C742C91}" dt="2024-11-20T16:34:11.435" v="11943"/>
          <ac:grpSpMkLst>
            <pc:docMk/>
            <pc:sldMk cId="1897034250" sldId="271"/>
            <ac:grpSpMk id="1203" creationId="{787A8B2B-259D-C17D-68A0-3BBA1EEFEC67}"/>
          </ac:grpSpMkLst>
        </pc:grpChg>
        <pc:grpChg chg="mod modVis">
          <ac:chgData name="Jazz Binding" userId="74e1742e-566f-4d18-bab9-8025d732ef9c" providerId="ADAL" clId="{10D6714E-DDEF-4BEA-8C91-F1750C742C91}" dt="2024-11-20T16:34:11.435" v="11943"/>
          <ac:grpSpMkLst>
            <pc:docMk/>
            <pc:sldMk cId="1897034250" sldId="271"/>
            <ac:grpSpMk id="1213" creationId="{97926307-3657-1970-4BE0-CFF990CE8BFD}"/>
          </ac:grpSpMkLst>
        </pc:grpChg>
        <pc:grpChg chg="mod modVis">
          <ac:chgData name="Jazz Binding" userId="74e1742e-566f-4d18-bab9-8025d732ef9c" providerId="ADAL" clId="{10D6714E-DDEF-4BEA-8C91-F1750C742C91}" dt="2024-11-20T16:34:11.435" v="11943"/>
          <ac:grpSpMkLst>
            <pc:docMk/>
            <pc:sldMk cId="1897034250" sldId="271"/>
            <ac:grpSpMk id="1214" creationId="{EB1AE3D1-2A64-08DE-664A-3B3F2623D38A}"/>
          </ac:grpSpMkLst>
        </pc:grpChg>
        <pc:grpChg chg="add mod topLvl modVis">
          <ac:chgData name="Jazz Binding" userId="74e1742e-566f-4d18-bab9-8025d732ef9c" providerId="ADAL" clId="{10D6714E-DDEF-4BEA-8C91-F1750C742C91}" dt="2024-11-20T16:34:11.441" v="11977"/>
          <ac:grpSpMkLst>
            <pc:docMk/>
            <pc:sldMk cId="1897034250" sldId="271"/>
            <ac:grpSpMk id="1220" creationId="{930AB212-B486-8702-2DAE-D9D52C73F4C0}"/>
          </ac:grpSpMkLst>
        </pc:grpChg>
        <pc:grpChg chg="mod modVis">
          <ac:chgData name="Jazz Binding" userId="74e1742e-566f-4d18-bab9-8025d732ef9c" providerId="ADAL" clId="{10D6714E-DDEF-4BEA-8C91-F1750C742C91}" dt="2024-11-20T16:34:11.441" v="11977"/>
          <ac:grpSpMkLst>
            <pc:docMk/>
            <pc:sldMk cId="1897034250" sldId="271"/>
            <ac:grpSpMk id="1221" creationId="{1AB7BBF6-E400-8DF4-F4DB-77F386991A51}"/>
          </ac:grpSpMkLst>
        </pc:grpChg>
        <pc:grpChg chg="add mod topLvl modVis">
          <ac:chgData name="Jazz Binding" userId="74e1742e-566f-4d18-bab9-8025d732ef9c" providerId="ADAL" clId="{10D6714E-DDEF-4BEA-8C91-F1750C742C91}" dt="2024-11-20T16:34:11.443" v="11990"/>
          <ac:grpSpMkLst>
            <pc:docMk/>
            <pc:sldMk cId="1897034250" sldId="271"/>
            <ac:grpSpMk id="1225" creationId="{BD44A88C-7096-CEE9-6003-CF4E5A153C30}"/>
          </ac:grpSpMkLst>
        </pc:grpChg>
        <pc:grpChg chg="mod modVis">
          <ac:chgData name="Jazz Binding" userId="74e1742e-566f-4d18-bab9-8025d732ef9c" providerId="ADAL" clId="{10D6714E-DDEF-4BEA-8C91-F1750C742C91}" dt="2024-11-20T16:34:11.443" v="11990"/>
          <ac:grpSpMkLst>
            <pc:docMk/>
            <pc:sldMk cId="1897034250" sldId="271"/>
            <ac:grpSpMk id="1226" creationId="{80B8DC56-B050-6217-B0F9-83CBE6A2450D}"/>
          </ac:grpSpMkLst>
        </pc:grpChg>
        <pc:grpChg chg="add mod topLvl modVis">
          <ac:chgData name="Jazz Binding" userId="74e1742e-566f-4d18-bab9-8025d732ef9c" providerId="ADAL" clId="{10D6714E-DDEF-4BEA-8C91-F1750C742C91}" dt="2024-11-20T16:34:11.445" v="12005"/>
          <ac:grpSpMkLst>
            <pc:docMk/>
            <pc:sldMk cId="1897034250" sldId="271"/>
            <ac:grpSpMk id="1231" creationId="{5DCE5D66-87D3-8F14-2B98-5BF2ABD120BA}"/>
          </ac:grpSpMkLst>
        </pc:grpChg>
        <pc:grpChg chg="mod modVis">
          <ac:chgData name="Jazz Binding" userId="74e1742e-566f-4d18-bab9-8025d732ef9c" providerId="ADAL" clId="{10D6714E-DDEF-4BEA-8C91-F1750C742C91}" dt="2024-11-20T16:34:11.445" v="12005"/>
          <ac:grpSpMkLst>
            <pc:docMk/>
            <pc:sldMk cId="1897034250" sldId="271"/>
            <ac:grpSpMk id="1232" creationId="{EABB7172-5F7A-5F4D-30DB-8D353AEF887B}"/>
          </ac:grpSpMkLst>
        </pc:grpChg>
        <pc:grpChg chg="add del mod ord">
          <ac:chgData name="Jazz Binding" userId="74e1742e-566f-4d18-bab9-8025d732ef9c" providerId="ADAL" clId="{10D6714E-DDEF-4BEA-8C91-F1750C742C91}" dt="2024-11-20T15:22:14.121" v="11299" actId="165"/>
          <ac:grpSpMkLst>
            <pc:docMk/>
            <pc:sldMk cId="1897034250" sldId="271"/>
            <ac:grpSpMk id="1238" creationId="{DD8D0314-3C5C-7BFC-3C25-518DFB4CAB25}"/>
          </ac:grpSpMkLst>
        </pc:grpChg>
        <pc:grpChg chg="add del mod ord">
          <ac:chgData name="Jazz Binding" userId="74e1742e-566f-4d18-bab9-8025d732ef9c" providerId="ADAL" clId="{10D6714E-DDEF-4BEA-8C91-F1750C742C91}" dt="2024-11-20T15:27:24.605" v="11481" actId="478"/>
          <ac:grpSpMkLst>
            <pc:docMk/>
            <pc:sldMk cId="1897034250" sldId="271"/>
            <ac:grpSpMk id="1241" creationId="{C1B17969-007B-F991-2A12-813D2D4581F3}"/>
          </ac:grpSpMkLst>
        </pc:grpChg>
        <pc:picChg chg="add mod modVis">
          <ac:chgData name="Jazz Binding" userId="74e1742e-566f-4d18-bab9-8025d732ef9c" providerId="ADAL" clId="{10D6714E-DDEF-4BEA-8C91-F1750C742C91}" dt="2024-11-20T16:34:14.257" v="15062"/>
          <ac:picMkLst>
            <pc:docMk/>
            <pc:sldMk cId="1897034250" sldId="271"/>
            <ac:picMk id="2" creationId="{9CA21CCE-F9D2-5CB3-5BE9-23B999EB8A64}"/>
          </ac:picMkLst>
        </pc:picChg>
        <pc:picChg chg="add del mod">
          <ac:chgData name="Jazz Binding" userId="74e1742e-566f-4d18-bab9-8025d732ef9c" providerId="ADAL" clId="{10D6714E-DDEF-4BEA-8C91-F1750C742C91}" dt="2024-11-20T11:57:02.449" v="5856"/>
          <ac:picMkLst>
            <pc:docMk/>
            <pc:sldMk cId="1897034250" sldId="271"/>
            <ac:picMk id="2" creationId="{9D1D572B-949C-9F4F-D306-071704ED0A39}"/>
          </ac:picMkLst>
        </pc:picChg>
        <pc:picChg chg="mod modVis modCrop">
          <ac:chgData name="Jazz Binding" userId="74e1742e-566f-4d18-bab9-8025d732ef9c" providerId="ADAL" clId="{10D6714E-DDEF-4BEA-8C91-F1750C742C91}" dt="2024-11-20T16:35:03.435" v="15079" actId="1037"/>
          <ac:picMkLst>
            <pc:docMk/>
            <pc:sldMk cId="1897034250" sldId="271"/>
            <ac:picMk id="5" creationId="{17FFF448-620F-2CA3-7302-DB914E30C7A0}"/>
          </ac:picMkLst>
        </pc:picChg>
        <pc:picChg chg="mod modVis modCrop">
          <ac:chgData name="Jazz Binding" userId="74e1742e-566f-4d18-bab9-8025d732ef9c" providerId="ADAL" clId="{10D6714E-DDEF-4BEA-8C91-F1750C742C91}" dt="2024-11-20T16:34:11.426" v="11890"/>
          <ac:picMkLst>
            <pc:docMk/>
            <pc:sldMk cId="1897034250" sldId="271"/>
            <ac:picMk id="6" creationId="{4EE91B30-720E-67D2-03DD-2725C76A7EFF}"/>
          </ac:picMkLst>
        </pc:picChg>
        <pc:picChg chg="mod modVis">
          <ac:chgData name="Jazz Binding" userId="74e1742e-566f-4d18-bab9-8025d732ef9c" providerId="ADAL" clId="{10D6714E-DDEF-4BEA-8C91-F1750C742C91}" dt="2024-11-20T16:34:14.247" v="15017"/>
          <ac:picMkLst>
            <pc:docMk/>
            <pc:sldMk cId="1897034250" sldId="271"/>
            <ac:picMk id="7" creationId="{3C45EEF1-262C-7747-F30C-6131FF37A066}"/>
          </ac:picMkLst>
        </pc:picChg>
        <pc:picChg chg="del">
          <ac:chgData name="Jazz Binding" userId="74e1742e-566f-4d18-bab9-8025d732ef9c" providerId="ADAL" clId="{10D6714E-DDEF-4BEA-8C91-F1750C742C91}" dt="2024-11-19T12:41:41.254" v="1641" actId="478"/>
          <ac:picMkLst>
            <pc:docMk/>
            <pc:sldMk cId="1897034250" sldId="271"/>
            <ac:picMk id="8" creationId="{29384B5B-F89F-6BEB-43BC-A88C2A3FF893}"/>
          </ac:picMkLst>
        </pc:picChg>
        <pc:picChg chg="add mod modVis">
          <ac:chgData name="Jazz Binding" userId="74e1742e-566f-4d18-bab9-8025d732ef9c" providerId="ADAL" clId="{10D6714E-DDEF-4BEA-8C91-F1750C742C91}" dt="2024-11-20T16:34:14.258" v="15064"/>
          <ac:picMkLst>
            <pc:docMk/>
            <pc:sldMk cId="1897034250" sldId="271"/>
            <ac:picMk id="8" creationId="{939542EE-56C3-9781-5D2E-9C1E5DC52415}"/>
          </ac:picMkLst>
        </pc:picChg>
        <pc:picChg chg="add mod modVis">
          <ac:chgData name="Jazz Binding" userId="74e1742e-566f-4d18-bab9-8025d732ef9c" providerId="ADAL" clId="{10D6714E-DDEF-4BEA-8C91-F1750C742C91}" dt="2024-11-20T16:34:14.258" v="15066"/>
          <ac:picMkLst>
            <pc:docMk/>
            <pc:sldMk cId="1897034250" sldId="271"/>
            <ac:picMk id="22" creationId="{73CF82A2-E1DA-F5C4-56FD-6E67F64A94EA}"/>
          </ac:picMkLst>
        </pc:picChg>
        <pc:picChg chg="del">
          <ac:chgData name="Jazz Binding" userId="74e1742e-566f-4d18-bab9-8025d732ef9c" providerId="ADAL" clId="{10D6714E-DDEF-4BEA-8C91-F1750C742C91}" dt="2024-11-19T12:41:44.996" v="1642" actId="27803"/>
          <ac:picMkLst>
            <pc:docMk/>
            <pc:sldMk cId="1897034250" sldId="271"/>
            <ac:picMk id="24" creationId="{39EC9707-A989-D599-E6A2-207670EBDC18}"/>
          </ac:picMkLst>
        </pc:picChg>
        <pc:picChg chg="add mod modVis">
          <ac:chgData name="Jazz Binding" userId="74e1742e-566f-4d18-bab9-8025d732ef9c" providerId="ADAL" clId="{10D6714E-DDEF-4BEA-8C91-F1750C742C91}" dt="2024-11-20T16:34:14.259" v="15070"/>
          <ac:picMkLst>
            <pc:docMk/>
            <pc:sldMk cId="1897034250" sldId="271"/>
            <ac:picMk id="27" creationId="{820A5380-D8C9-6576-EBF4-5DBF905592DB}"/>
          </ac:picMkLst>
        </pc:picChg>
        <pc:picChg chg="add mod modVis">
          <ac:chgData name="Jazz Binding" userId="74e1742e-566f-4d18-bab9-8025d732ef9c" providerId="ADAL" clId="{10D6714E-DDEF-4BEA-8C91-F1750C742C91}" dt="2024-11-20T16:34:14.259" v="15072"/>
          <ac:picMkLst>
            <pc:docMk/>
            <pc:sldMk cId="1897034250" sldId="271"/>
            <ac:picMk id="1035" creationId="{8BC81DC9-E0D5-0ADD-CAE3-7EFF48A5D32B}"/>
          </ac:picMkLst>
        </pc:picChg>
        <pc:picChg chg="add mod modVis">
          <ac:chgData name="Jazz Binding" userId="74e1742e-566f-4d18-bab9-8025d732ef9c" providerId="ADAL" clId="{10D6714E-DDEF-4BEA-8C91-F1750C742C91}" dt="2024-11-20T16:34:14.259" v="15074"/>
          <ac:picMkLst>
            <pc:docMk/>
            <pc:sldMk cId="1897034250" sldId="271"/>
            <ac:picMk id="1156" creationId="{86D617AC-6712-FDA7-D16A-5B88DA80D800}"/>
          </ac:picMkLst>
        </pc:picChg>
        <pc:picChg chg="add mod modVis">
          <ac:chgData name="Jazz Binding" userId="74e1742e-566f-4d18-bab9-8025d732ef9c" providerId="ADAL" clId="{10D6714E-DDEF-4BEA-8C91-F1750C742C91}" dt="2024-11-20T16:34:14.250" v="15027"/>
          <ac:picMkLst>
            <pc:docMk/>
            <pc:sldMk cId="1897034250" sldId="271"/>
            <ac:picMk id="1164" creationId="{2AD2B9BE-FC6C-CBB9-3F49-A7C9DFD45EE7}"/>
          </ac:picMkLst>
        </pc:picChg>
        <pc:picChg chg="mod modVis">
          <ac:chgData name="Jazz Binding" userId="74e1742e-566f-4d18-bab9-8025d732ef9c" providerId="ADAL" clId="{10D6714E-DDEF-4BEA-8C91-F1750C742C91}" dt="2024-11-20T16:34:11.429" v="11911"/>
          <ac:picMkLst>
            <pc:docMk/>
            <pc:sldMk cId="1897034250" sldId="271"/>
            <ac:picMk id="1194" creationId="{25563248-D0EF-957A-FF35-44F498652466}"/>
          </ac:picMkLst>
        </pc:picChg>
        <pc:picChg chg="mod modVis">
          <ac:chgData name="Jazz Binding" userId="74e1742e-566f-4d18-bab9-8025d732ef9c" providerId="ADAL" clId="{10D6714E-DDEF-4BEA-8C91-F1750C742C91}" dt="2024-11-20T16:34:11.430" v="11913"/>
          <ac:picMkLst>
            <pc:docMk/>
            <pc:sldMk cId="1897034250" sldId="271"/>
            <ac:picMk id="1195" creationId="{66506836-E292-A4AC-255C-AACEE5850E30}"/>
          </ac:picMkLst>
        </pc:picChg>
        <pc:picChg chg="mod modVis">
          <ac:chgData name="Jazz Binding" userId="74e1742e-566f-4d18-bab9-8025d732ef9c" providerId="ADAL" clId="{10D6714E-DDEF-4BEA-8C91-F1750C742C91}" dt="2024-11-20T16:34:11.430" v="11915"/>
          <ac:picMkLst>
            <pc:docMk/>
            <pc:sldMk cId="1897034250" sldId="271"/>
            <ac:picMk id="1197" creationId="{5F2A00EC-D3F3-71D7-7BAF-1650E654027E}"/>
          </ac:picMkLst>
        </pc:picChg>
        <pc:picChg chg="mod modVis">
          <ac:chgData name="Jazz Binding" userId="74e1742e-566f-4d18-bab9-8025d732ef9c" providerId="ADAL" clId="{10D6714E-DDEF-4BEA-8C91-F1750C742C91}" dt="2024-11-20T16:34:11.430" v="11917"/>
          <ac:picMkLst>
            <pc:docMk/>
            <pc:sldMk cId="1897034250" sldId="271"/>
            <ac:picMk id="1198" creationId="{98B7B5B0-567A-7089-B60E-07EA166499D6}"/>
          </ac:picMkLst>
        </pc:picChg>
        <pc:picChg chg="mod modVis">
          <ac:chgData name="Jazz Binding" userId="74e1742e-566f-4d18-bab9-8025d732ef9c" providerId="ADAL" clId="{10D6714E-DDEF-4BEA-8C91-F1750C742C91}" dt="2024-11-20T16:34:11.431" v="11919"/>
          <ac:picMkLst>
            <pc:docMk/>
            <pc:sldMk cId="1897034250" sldId="271"/>
            <ac:picMk id="1199" creationId="{644C9B73-9648-7CBB-2A5B-9E13C634E561}"/>
          </ac:picMkLst>
        </pc:picChg>
        <pc:picChg chg="mod modVis">
          <ac:chgData name="Jazz Binding" userId="74e1742e-566f-4d18-bab9-8025d732ef9c" providerId="ADAL" clId="{10D6714E-DDEF-4BEA-8C91-F1750C742C91}" dt="2024-11-20T16:34:11.431" v="11921"/>
          <ac:picMkLst>
            <pc:docMk/>
            <pc:sldMk cId="1897034250" sldId="271"/>
            <ac:picMk id="1200" creationId="{2C9C05ED-9E38-29A6-E6DA-E4F2A560ADAE}"/>
          </ac:picMkLst>
        </pc:picChg>
        <pc:picChg chg="mod modVis">
          <ac:chgData name="Jazz Binding" userId="74e1742e-566f-4d18-bab9-8025d732ef9c" providerId="ADAL" clId="{10D6714E-DDEF-4BEA-8C91-F1750C742C91}" dt="2024-11-20T16:34:11.432" v="11925"/>
          <ac:picMkLst>
            <pc:docMk/>
            <pc:sldMk cId="1897034250" sldId="271"/>
            <ac:picMk id="1202" creationId="{55184AAD-75FC-6555-8C2F-D65F061B5ACF}"/>
          </ac:picMkLst>
        </pc:picChg>
        <pc:picChg chg="add mod topLvl modVis">
          <ac:chgData name="Jazz Binding" userId="74e1742e-566f-4d18-bab9-8025d732ef9c" providerId="ADAL" clId="{10D6714E-DDEF-4BEA-8C91-F1750C742C91}" dt="2024-11-20T16:34:11.446" v="12015"/>
          <ac:picMkLst>
            <pc:docMk/>
            <pc:sldMk cId="1897034250" sldId="271"/>
            <ac:picMk id="1237" creationId="{2D6432F6-5AF3-BE17-84E6-DF6EFC6CD5EB}"/>
          </ac:picMkLst>
        </pc:picChg>
        <pc:picChg chg="add mod ord modVis modCrop">
          <ac:chgData name="Jazz Binding" userId="74e1742e-566f-4d18-bab9-8025d732ef9c" providerId="ADAL" clId="{10D6714E-DDEF-4BEA-8C91-F1750C742C91}" dt="2024-11-20T16:34:11.447" v="12017"/>
          <ac:picMkLst>
            <pc:docMk/>
            <pc:sldMk cId="1897034250" sldId="271"/>
            <ac:picMk id="1243" creationId="{F76039D2-6937-7108-A82D-61164EB52EAA}"/>
          </ac:picMkLst>
        </pc:picChg>
        <pc:picChg chg="add del mod">
          <ac:chgData name="Jazz Binding" userId="74e1742e-566f-4d18-bab9-8025d732ef9c" providerId="ADAL" clId="{10D6714E-DDEF-4BEA-8C91-F1750C742C91}" dt="2024-11-20T15:27:17.913" v="11380"/>
          <ac:picMkLst>
            <pc:docMk/>
            <pc:sldMk cId="1897034250" sldId="271"/>
            <ac:picMk id="1244" creationId="{EB981F7C-F462-2708-C592-548D586F88F5}"/>
          </ac:picMkLst>
        </pc:picChg>
        <pc:cxnChg chg="add mod topLvl modVis">
          <ac:chgData name="Jazz Binding" userId="74e1742e-566f-4d18-bab9-8025d732ef9c" providerId="ADAL" clId="{10D6714E-DDEF-4BEA-8C91-F1750C742C91}" dt="2024-11-20T16:34:14.256" v="15056"/>
          <ac:cxnSpMkLst>
            <pc:docMk/>
            <pc:sldMk cId="1897034250" sldId="271"/>
            <ac:cxnSpMk id="20" creationId="{EC724D00-D667-E223-47A9-88B6B1A06675}"/>
          </ac:cxnSpMkLst>
        </pc:cxnChg>
        <pc:cxnChg chg="add mod topLvl modVis">
          <ac:chgData name="Jazz Binding" userId="74e1742e-566f-4d18-bab9-8025d732ef9c" providerId="ADAL" clId="{10D6714E-DDEF-4BEA-8C91-F1750C742C91}" dt="2024-11-20T16:34:14.256" v="15058"/>
          <ac:cxnSpMkLst>
            <pc:docMk/>
            <pc:sldMk cId="1897034250" sldId="271"/>
            <ac:cxnSpMk id="21" creationId="{A14FA652-A128-9FBE-9EB1-0F77BC1FD37F}"/>
          </ac:cxnSpMkLst>
        </pc:cxnChg>
        <pc:cxnChg chg="add mod topLvl modVis">
          <ac:chgData name="Jazz Binding" userId="74e1742e-566f-4d18-bab9-8025d732ef9c" providerId="ADAL" clId="{10D6714E-DDEF-4BEA-8C91-F1750C742C91}" dt="2024-11-20T16:34:14.257" v="15060"/>
          <ac:cxnSpMkLst>
            <pc:docMk/>
            <pc:sldMk cId="1897034250" sldId="271"/>
            <ac:cxnSpMk id="28" creationId="{7EE542E0-6509-CB13-01D9-857373C5D264}"/>
          </ac:cxnSpMkLst>
        </pc:cxnChg>
        <pc:cxnChg chg="mod modVis">
          <ac:chgData name="Jazz Binding" userId="74e1742e-566f-4d18-bab9-8025d732ef9c" providerId="ADAL" clId="{10D6714E-DDEF-4BEA-8C91-F1750C742C91}" dt="2024-11-20T16:34:11.429" v="11907"/>
          <ac:cxnSpMkLst>
            <pc:docMk/>
            <pc:sldMk cId="1897034250" sldId="271"/>
            <ac:cxnSpMk id="1174" creationId="{AFFE6055-D55A-C655-729C-DB6FCFBEBA83}"/>
          </ac:cxnSpMkLst>
        </pc:cxnChg>
        <pc:cxnChg chg="mod modVis">
          <ac:chgData name="Jazz Binding" userId="74e1742e-566f-4d18-bab9-8025d732ef9c" providerId="ADAL" clId="{10D6714E-DDEF-4BEA-8C91-F1750C742C91}" dt="2024-11-20T16:34:11.429" v="11909"/>
          <ac:cxnSpMkLst>
            <pc:docMk/>
            <pc:sldMk cId="1897034250" sldId="271"/>
            <ac:cxnSpMk id="1193" creationId="{1585FE45-2785-587B-4C20-7325DE67195F}"/>
          </ac:cxnSpMkLst>
        </pc:cxnChg>
      </pc:sldChg>
      <pc:sldChg chg="addSp delSp modSp add del mod modShow">
        <pc:chgData name="Jazz Binding" userId="74e1742e-566f-4d18-bab9-8025d732ef9c" providerId="ADAL" clId="{10D6714E-DDEF-4BEA-8C91-F1750C742C91}" dt="2024-11-20T13:26:44.029" v="10336" actId="47"/>
        <pc:sldMkLst>
          <pc:docMk/>
          <pc:sldMk cId="1377475199" sldId="272"/>
        </pc:sldMkLst>
        <pc:spChg chg="add mod">
          <ac:chgData name="Jazz Binding" userId="74e1742e-566f-4d18-bab9-8025d732ef9c" providerId="ADAL" clId="{10D6714E-DDEF-4BEA-8C91-F1750C742C91}" dt="2024-11-19T13:03:36.543" v="1712"/>
          <ac:spMkLst>
            <pc:docMk/>
            <pc:sldMk cId="1377475199" sldId="272"/>
            <ac:spMk id="2" creationId="{19C4545E-6901-441E-8D78-5BB647AE2BB4}"/>
          </ac:spMkLst>
        </pc:spChg>
        <pc:spChg chg="mod">
          <ac:chgData name="Jazz Binding" userId="74e1742e-566f-4d18-bab9-8025d732ef9c" providerId="ADAL" clId="{10D6714E-DDEF-4BEA-8C91-F1750C742C91}" dt="2024-11-19T13:05:21.444" v="1775" actId="165"/>
          <ac:spMkLst>
            <pc:docMk/>
            <pc:sldMk cId="1377475199" sldId="272"/>
            <ac:spMk id="27" creationId="{9A800A91-BD50-1AA3-3F35-83475BF3FD5E}"/>
          </ac:spMkLst>
        </pc:spChg>
        <pc:spChg chg="mod">
          <ac:chgData name="Jazz Binding" userId="74e1742e-566f-4d18-bab9-8025d732ef9c" providerId="ADAL" clId="{10D6714E-DDEF-4BEA-8C91-F1750C742C91}" dt="2024-11-19T13:05:21.444" v="1775" actId="165"/>
          <ac:spMkLst>
            <pc:docMk/>
            <pc:sldMk cId="1377475199" sldId="272"/>
            <ac:spMk id="28" creationId="{F79D9A31-B7E9-D6A9-E9A0-A461D8B9DE83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56" creationId="{8E416852-1673-FAED-32CE-1EF3323760B0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63" creationId="{4265E616-9D41-276A-BD78-4179450F555D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70" creationId="{8C865DAC-3B19-9803-618F-3C2D1E3805A6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73" creationId="{BC088978-5EFB-2381-1479-B6FC358FD752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74" creationId="{82777153-F045-35F0-CA37-4C8084E371A0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75" creationId="{E7740176-513F-F360-96AA-8412BB740DDE}"/>
          </ac:spMkLst>
        </pc:spChg>
        <pc:spChg chg="mod ord topLvl">
          <ac:chgData name="Jazz Binding" userId="74e1742e-566f-4d18-bab9-8025d732ef9c" providerId="ADAL" clId="{10D6714E-DDEF-4BEA-8C91-F1750C742C91}" dt="2024-11-19T13:06:11.338" v="1799" actId="1076"/>
          <ac:spMkLst>
            <pc:docMk/>
            <pc:sldMk cId="1377475199" sldId="272"/>
            <ac:spMk id="1177" creationId="{DED8B5C1-14CC-4D6F-D397-5F1CA662D5ED}"/>
          </ac:spMkLst>
        </pc:spChg>
        <pc:spChg chg="mod topLvl">
          <ac:chgData name="Jazz Binding" userId="74e1742e-566f-4d18-bab9-8025d732ef9c" providerId="ADAL" clId="{10D6714E-DDEF-4BEA-8C91-F1750C742C91}" dt="2024-11-19T13:06:01.900" v="1796" actId="164"/>
          <ac:spMkLst>
            <pc:docMk/>
            <pc:sldMk cId="1377475199" sldId="272"/>
            <ac:spMk id="1178" creationId="{F3FC880F-068E-766D-DD15-58498BA2F424}"/>
          </ac:spMkLst>
        </pc:spChg>
        <pc:spChg chg="mod">
          <ac:chgData name="Jazz Binding" userId="74e1742e-566f-4d18-bab9-8025d732ef9c" providerId="ADAL" clId="{10D6714E-DDEF-4BEA-8C91-F1750C742C91}" dt="2024-11-19T13:05:29.670" v="1783" actId="165"/>
          <ac:spMkLst>
            <pc:docMk/>
            <pc:sldMk cId="1377475199" sldId="272"/>
            <ac:spMk id="1180" creationId="{4BDA21DC-EBD2-3907-DB2E-2972DD51F36F}"/>
          </ac:spMkLst>
        </pc:spChg>
        <pc:spChg chg="mod">
          <ac:chgData name="Jazz Binding" userId="74e1742e-566f-4d18-bab9-8025d732ef9c" providerId="ADAL" clId="{10D6714E-DDEF-4BEA-8C91-F1750C742C91}" dt="2024-11-19T13:05:29.670" v="1783" actId="165"/>
          <ac:spMkLst>
            <pc:docMk/>
            <pc:sldMk cId="1377475199" sldId="272"/>
            <ac:spMk id="1181" creationId="{1B2A8BE6-209B-763C-7630-9DA98FC043EC}"/>
          </ac:spMkLst>
        </pc:spChg>
        <pc:spChg chg="mod">
          <ac:chgData name="Jazz Binding" userId="74e1742e-566f-4d18-bab9-8025d732ef9c" providerId="ADAL" clId="{10D6714E-DDEF-4BEA-8C91-F1750C742C91}" dt="2024-11-19T13:05:29.670" v="1783" actId="165"/>
          <ac:spMkLst>
            <pc:docMk/>
            <pc:sldMk cId="1377475199" sldId="272"/>
            <ac:spMk id="1182" creationId="{0F5AACA6-DDCF-9DE2-BBAD-B8594DAC90E3}"/>
          </ac:spMkLst>
        </pc:spChg>
        <pc:spChg chg="del mod">
          <ac:chgData name="Jazz Binding" userId="74e1742e-566f-4d18-bab9-8025d732ef9c" providerId="ADAL" clId="{10D6714E-DDEF-4BEA-8C91-F1750C742C91}" dt="2024-11-19T13:05:39.261" v="1784" actId="478"/>
          <ac:spMkLst>
            <pc:docMk/>
            <pc:sldMk cId="1377475199" sldId="272"/>
            <ac:spMk id="1183" creationId="{79251912-08D8-5BA6-CA2C-CAF8998DE264}"/>
          </ac:spMkLst>
        </pc:spChg>
        <pc:spChg chg="del mod">
          <ac:chgData name="Jazz Binding" userId="74e1742e-566f-4d18-bab9-8025d732ef9c" providerId="ADAL" clId="{10D6714E-DDEF-4BEA-8C91-F1750C742C91}" dt="2024-11-19T13:05:39.261" v="1784" actId="478"/>
          <ac:spMkLst>
            <pc:docMk/>
            <pc:sldMk cId="1377475199" sldId="272"/>
            <ac:spMk id="1184" creationId="{488ADEEC-84A4-1ACB-1BC3-065CBAB1DEDE}"/>
          </ac:spMkLst>
        </pc:spChg>
        <pc:spChg chg="del mod topLvl">
          <ac:chgData name="Jazz Binding" userId="74e1742e-566f-4d18-bab9-8025d732ef9c" providerId="ADAL" clId="{10D6714E-DDEF-4BEA-8C91-F1750C742C91}" dt="2024-11-19T13:05:39.261" v="1784" actId="478"/>
          <ac:spMkLst>
            <pc:docMk/>
            <pc:sldMk cId="1377475199" sldId="272"/>
            <ac:spMk id="1185" creationId="{A2EAB20A-1425-2335-D5A1-4A3BCA14519B}"/>
          </ac:spMkLst>
        </pc:spChg>
        <pc:spChg chg="mod ord topLvl">
          <ac:chgData name="Jazz Binding" userId="74e1742e-566f-4d18-bab9-8025d732ef9c" providerId="ADAL" clId="{10D6714E-DDEF-4BEA-8C91-F1750C742C91}" dt="2024-11-19T13:06:08.453" v="1798" actId="1076"/>
          <ac:spMkLst>
            <pc:docMk/>
            <pc:sldMk cId="1377475199" sldId="272"/>
            <ac:spMk id="1186" creationId="{A392929E-C755-B5E3-EED4-C2ABE0341B09}"/>
          </ac:spMkLst>
        </pc:spChg>
        <pc:spChg chg="add mod topLvl">
          <ac:chgData name="Jazz Binding" userId="74e1742e-566f-4d18-bab9-8025d732ef9c" providerId="ADAL" clId="{10D6714E-DDEF-4BEA-8C91-F1750C742C91}" dt="2024-11-19T13:06:05.609" v="1797" actId="1076"/>
          <ac:spMkLst>
            <pc:docMk/>
            <pc:sldMk cId="1377475199" sldId="272"/>
            <ac:spMk id="1187" creationId="{17452305-2E24-2D77-CC81-576CAC15BA0D}"/>
          </ac:spMkLst>
        </pc:spChg>
        <pc:spChg chg="mod">
          <ac:chgData name="Jazz Binding" userId="74e1742e-566f-4d18-bab9-8025d732ef9c" providerId="ADAL" clId="{10D6714E-DDEF-4BEA-8C91-F1750C742C91}" dt="2024-11-19T13:05:21.444" v="1775" actId="165"/>
          <ac:spMkLst>
            <pc:docMk/>
            <pc:sldMk cId="1377475199" sldId="272"/>
            <ac:spMk id="1189" creationId="{046395A5-0A68-1110-C750-4EFD48C9576C}"/>
          </ac:spMkLst>
        </pc:spChg>
        <pc:spChg chg="mod">
          <ac:chgData name="Jazz Binding" userId="74e1742e-566f-4d18-bab9-8025d732ef9c" providerId="ADAL" clId="{10D6714E-DDEF-4BEA-8C91-F1750C742C91}" dt="2024-11-19T13:05:21.444" v="1775" actId="165"/>
          <ac:spMkLst>
            <pc:docMk/>
            <pc:sldMk cId="1377475199" sldId="272"/>
            <ac:spMk id="1190" creationId="{7D078041-1028-17ED-94E4-8C3F90B4CB89}"/>
          </ac:spMkLst>
        </pc:spChg>
        <pc:spChg chg="add mod">
          <ac:chgData name="Jazz Binding" userId="74e1742e-566f-4d18-bab9-8025d732ef9c" providerId="ADAL" clId="{10D6714E-DDEF-4BEA-8C91-F1750C742C91}" dt="2024-11-19T14:30:18.869" v="1880" actId="1076"/>
          <ac:spMkLst>
            <pc:docMk/>
            <pc:sldMk cId="1377475199" sldId="272"/>
            <ac:spMk id="1196" creationId="{9B9DAF71-188E-02DD-669E-4DB26D815707}"/>
          </ac:spMkLst>
        </pc:spChg>
        <pc:grpChg chg="add mod topLvl">
          <ac:chgData name="Jazz Binding" userId="74e1742e-566f-4d18-bab9-8025d732ef9c" providerId="ADAL" clId="{10D6714E-DDEF-4BEA-8C91-F1750C742C91}" dt="2024-11-19T13:05:21.444" v="1775" actId="165"/>
          <ac:grpSpMkLst>
            <pc:docMk/>
            <pc:sldMk cId="1377475199" sldId="272"/>
            <ac:grpSpMk id="24" creationId="{7E7B26F9-7AD8-7011-D082-321D6603815D}"/>
          </ac:grpSpMkLst>
        </pc:grpChg>
        <pc:grpChg chg="add del mod topLvl">
          <ac:chgData name="Jazz Binding" userId="74e1742e-566f-4d18-bab9-8025d732ef9c" providerId="ADAL" clId="{10D6714E-DDEF-4BEA-8C91-F1750C742C91}" dt="2024-11-19T13:05:29.670" v="1783" actId="165"/>
          <ac:grpSpMkLst>
            <pc:docMk/>
            <pc:sldMk cId="1377475199" sldId="272"/>
            <ac:grpSpMk id="1035" creationId="{C4001E5C-8C4C-E8B8-F90A-B521C41B5BD3}"/>
          </ac:grpSpMkLst>
        </pc:grpChg>
        <pc:grpChg chg="mod">
          <ac:chgData name="Jazz Binding" userId="74e1742e-566f-4d18-bab9-8025d732ef9c" providerId="ADAL" clId="{10D6714E-DDEF-4BEA-8C91-F1750C742C91}" dt="2024-11-19T13:04:33.023" v="1755" actId="1076"/>
          <ac:grpSpMkLst>
            <pc:docMk/>
            <pc:sldMk cId="1377475199" sldId="272"/>
            <ac:grpSpMk id="1158" creationId="{9BF08417-D3C1-DBDD-4FB7-B22116597475}"/>
          </ac:grpSpMkLst>
        </pc:grpChg>
        <pc:grpChg chg="del mod topLvl">
          <ac:chgData name="Jazz Binding" userId="74e1742e-566f-4d18-bab9-8025d732ef9c" providerId="ADAL" clId="{10D6714E-DDEF-4BEA-8C91-F1750C742C91}" dt="2024-11-19T13:05:39.261" v="1784" actId="478"/>
          <ac:grpSpMkLst>
            <pc:docMk/>
            <pc:sldMk cId="1377475199" sldId="272"/>
            <ac:grpSpMk id="1176" creationId="{BA87024D-B3F3-8301-78A8-7DF03FC85178}"/>
          </ac:grpSpMkLst>
        </pc:grpChg>
        <pc:grpChg chg="del mod topLvl">
          <ac:chgData name="Jazz Binding" userId="74e1742e-566f-4d18-bab9-8025d732ef9c" providerId="ADAL" clId="{10D6714E-DDEF-4BEA-8C91-F1750C742C91}" dt="2024-11-19T13:05:40.833" v="1785" actId="478"/>
          <ac:grpSpMkLst>
            <pc:docMk/>
            <pc:sldMk cId="1377475199" sldId="272"/>
            <ac:grpSpMk id="1179" creationId="{65AA0AFD-C0CF-5A15-8342-8515C623A1B8}"/>
          </ac:grpSpMkLst>
        </pc:grpChg>
        <pc:grpChg chg="add mod topLvl">
          <ac:chgData name="Jazz Binding" userId="74e1742e-566f-4d18-bab9-8025d732ef9c" providerId="ADAL" clId="{10D6714E-DDEF-4BEA-8C91-F1750C742C91}" dt="2024-11-19T13:05:21.444" v="1775" actId="165"/>
          <ac:grpSpMkLst>
            <pc:docMk/>
            <pc:sldMk cId="1377475199" sldId="272"/>
            <ac:grpSpMk id="1188" creationId="{CB47956D-7B90-B829-C679-FEE22F086562}"/>
          </ac:grpSpMkLst>
        </pc:grpChg>
        <pc:grpChg chg="add del mod">
          <ac:chgData name="Jazz Binding" userId="74e1742e-566f-4d18-bab9-8025d732ef9c" providerId="ADAL" clId="{10D6714E-DDEF-4BEA-8C91-F1750C742C91}" dt="2024-11-19T13:05:21.444" v="1775" actId="165"/>
          <ac:grpSpMkLst>
            <pc:docMk/>
            <pc:sldMk cId="1377475199" sldId="272"/>
            <ac:grpSpMk id="1191" creationId="{23849FE2-87DA-234D-6842-701FFC3DF618}"/>
          </ac:grpSpMkLst>
        </pc:grpChg>
        <pc:grpChg chg="add mod">
          <ac:chgData name="Jazz Binding" userId="74e1742e-566f-4d18-bab9-8025d732ef9c" providerId="ADAL" clId="{10D6714E-DDEF-4BEA-8C91-F1750C742C91}" dt="2024-11-19T13:06:01.900" v="1796" actId="164"/>
          <ac:grpSpMkLst>
            <pc:docMk/>
            <pc:sldMk cId="1377475199" sldId="272"/>
            <ac:grpSpMk id="1192" creationId="{DFD09CE9-FD89-CB0D-B9A3-2A5C283D7F8A}"/>
          </ac:grpSpMkLst>
        </pc:grpChg>
        <pc:picChg chg="mod">
          <ac:chgData name="Jazz Binding" userId="74e1742e-566f-4d18-bab9-8025d732ef9c" providerId="ADAL" clId="{10D6714E-DDEF-4BEA-8C91-F1750C742C91}" dt="2024-11-19T13:04:13.613" v="1753"/>
          <ac:picMkLst>
            <pc:docMk/>
            <pc:sldMk cId="1377475199" sldId="272"/>
            <ac:picMk id="7" creationId="{D5C01137-67CB-28DC-834B-4E21B8C20D5B}"/>
          </ac:picMkLst>
        </pc:picChg>
        <pc:picChg chg="add del mod">
          <ac:chgData name="Jazz Binding" userId="74e1742e-566f-4d18-bab9-8025d732ef9c" providerId="ADAL" clId="{10D6714E-DDEF-4BEA-8C91-F1750C742C91}" dt="2024-11-19T13:03:43.701" v="1722"/>
          <ac:picMkLst>
            <pc:docMk/>
            <pc:sldMk cId="1377475199" sldId="272"/>
            <ac:picMk id="8" creationId="{15E4E797-BEF7-55A1-312B-E2C9DE8AEBA9}"/>
          </ac:picMkLst>
        </pc:picChg>
        <pc:picChg chg="add mod modCrop">
          <ac:chgData name="Jazz Binding" userId="74e1742e-566f-4d18-bab9-8025d732ef9c" providerId="ADAL" clId="{10D6714E-DDEF-4BEA-8C91-F1750C742C91}" dt="2024-11-19T13:04:13.612" v="1751"/>
          <ac:picMkLst>
            <pc:docMk/>
            <pc:sldMk cId="1377475199" sldId="272"/>
            <ac:picMk id="21" creationId="{F603D962-DA74-4B74-92AE-61A4DA764E9B}"/>
          </ac:picMkLst>
        </pc:picChg>
        <pc:picChg chg="add del mod">
          <ac:chgData name="Jazz Binding" userId="74e1742e-566f-4d18-bab9-8025d732ef9c" providerId="ADAL" clId="{10D6714E-DDEF-4BEA-8C91-F1750C742C91}" dt="2024-11-19T13:04:10.593" v="1734"/>
          <ac:picMkLst>
            <pc:docMk/>
            <pc:sldMk cId="1377475199" sldId="272"/>
            <ac:picMk id="22" creationId="{0FC826C8-270C-DCDC-7DE1-D934204C0885}"/>
          </ac:picMkLst>
        </pc:picChg>
        <pc:picChg chg="add mod">
          <ac:chgData name="Jazz Binding" userId="74e1742e-566f-4d18-bab9-8025d732ef9c" providerId="ADAL" clId="{10D6714E-DDEF-4BEA-8C91-F1750C742C91}" dt="2024-11-19T14:30:18.869" v="1880" actId="1076"/>
          <ac:picMkLst>
            <pc:docMk/>
            <pc:sldMk cId="1377475199" sldId="272"/>
            <ac:picMk id="1193" creationId="{286806EA-8DFD-A6F4-534D-1E7A1D25ABA1}"/>
          </ac:picMkLst>
        </pc:picChg>
        <pc:picChg chg="add mod">
          <ac:chgData name="Jazz Binding" userId="74e1742e-566f-4d18-bab9-8025d732ef9c" providerId="ADAL" clId="{10D6714E-DDEF-4BEA-8C91-F1750C742C91}" dt="2024-11-19T14:30:18.869" v="1880" actId="1076"/>
          <ac:picMkLst>
            <pc:docMk/>
            <pc:sldMk cId="1377475199" sldId="272"/>
            <ac:picMk id="1194" creationId="{5576F8B2-0E48-4CB9-B2D4-4E8F0DC06A67}"/>
          </ac:picMkLst>
        </pc:picChg>
        <pc:picChg chg="add mod">
          <ac:chgData name="Jazz Binding" userId="74e1742e-566f-4d18-bab9-8025d732ef9c" providerId="ADAL" clId="{10D6714E-DDEF-4BEA-8C91-F1750C742C91}" dt="2024-11-19T14:30:50.750" v="1882" actId="962"/>
          <ac:picMkLst>
            <pc:docMk/>
            <pc:sldMk cId="1377475199" sldId="272"/>
            <ac:picMk id="1195" creationId="{FB3B2129-1577-8555-5372-F8E932648B62}"/>
          </ac:picMkLst>
        </pc:picChg>
        <pc:picChg chg="add mod">
          <ac:chgData name="Jazz Binding" userId="74e1742e-566f-4d18-bab9-8025d732ef9c" providerId="ADAL" clId="{10D6714E-DDEF-4BEA-8C91-F1750C742C91}" dt="2024-11-19T14:30:18.869" v="1880" actId="1076"/>
          <ac:picMkLst>
            <pc:docMk/>
            <pc:sldMk cId="1377475199" sldId="272"/>
            <ac:picMk id="1197" creationId="{276E82B8-EF44-C451-6105-7B27F9AB331B}"/>
          </ac:picMkLst>
        </pc:picChg>
        <pc:picChg chg="add mod">
          <ac:chgData name="Jazz Binding" userId="74e1742e-566f-4d18-bab9-8025d732ef9c" providerId="ADAL" clId="{10D6714E-DDEF-4BEA-8C91-F1750C742C91}" dt="2024-11-19T14:30:56.886" v="1884" actId="1076"/>
          <ac:picMkLst>
            <pc:docMk/>
            <pc:sldMk cId="1377475199" sldId="272"/>
            <ac:picMk id="1198" creationId="{B29A2B39-DDAE-AC3B-59B4-3DD27366FFCD}"/>
          </ac:picMkLst>
        </pc:picChg>
      </pc:sldChg>
      <pc:sldChg chg="addSp delSp modSp new del mod modClrScheme chgLayout">
        <pc:chgData name="Jazz Binding" userId="74e1742e-566f-4d18-bab9-8025d732ef9c" providerId="ADAL" clId="{10D6714E-DDEF-4BEA-8C91-F1750C742C91}" dt="2024-11-19T15:01:17.848" v="2472" actId="47"/>
        <pc:sldMkLst>
          <pc:docMk/>
          <pc:sldMk cId="2657236032" sldId="273"/>
        </pc:sldMkLst>
        <pc:spChg chg="del">
          <ac:chgData name="Jazz Binding" userId="74e1742e-566f-4d18-bab9-8025d732ef9c" providerId="ADAL" clId="{10D6714E-DDEF-4BEA-8C91-F1750C742C91}" dt="2024-11-19T13:26:18.033" v="1801" actId="700"/>
          <ac:spMkLst>
            <pc:docMk/>
            <pc:sldMk cId="2657236032" sldId="273"/>
            <ac:spMk id="2" creationId="{59A64D36-19A2-038C-EA28-58181BB398D1}"/>
          </ac:spMkLst>
        </pc:spChg>
        <pc:spChg chg="del">
          <ac:chgData name="Jazz Binding" userId="74e1742e-566f-4d18-bab9-8025d732ef9c" providerId="ADAL" clId="{10D6714E-DDEF-4BEA-8C91-F1750C742C91}" dt="2024-11-19T13:26:18.033" v="1801" actId="700"/>
          <ac:spMkLst>
            <pc:docMk/>
            <pc:sldMk cId="2657236032" sldId="273"/>
            <ac:spMk id="3" creationId="{F432F90A-EDE3-3713-A1BB-1192A3964369}"/>
          </ac:spMkLst>
        </pc:spChg>
        <pc:spChg chg="del">
          <ac:chgData name="Jazz Binding" userId="74e1742e-566f-4d18-bab9-8025d732ef9c" providerId="ADAL" clId="{10D6714E-DDEF-4BEA-8C91-F1750C742C91}" dt="2024-11-19T13:26:18.033" v="1801" actId="700"/>
          <ac:spMkLst>
            <pc:docMk/>
            <pc:sldMk cId="2657236032" sldId="273"/>
            <ac:spMk id="4" creationId="{0841D318-028A-E360-1272-FC531A00659C}"/>
          </ac:spMkLst>
        </pc:spChg>
        <pc:spChg chg="mod">
          <ac:chgData name="Jazz Binding" userId="74e1742e-566f-4d18-bab9-8025d732ef9c" providerId="ADAL" clId="{10D6714E-DDEF-4BEA-8C91-F1750C742C91}" dt="2024-11-19T14:45:03.240" v="1905" actId="164"/>
          <ac:spMkLst>
            <pc:docMk/>
            <pc:sldMk cId="2657236032" sldId="273"/>
            <ac:spMk id="8" creationId="{83CE8856-5A93-468C-F5CB-0593B467BAF5}"/>
          </ac:spMkLst>
        </pc:spChg>
        <pc:spChg chg="mod">
          <ac:chgData name="Jazz Binding" userId="74e1742e-566f-4d18-bab9-8025d732ef9c" providerId="ADAL" clId="{10D6714E-DDEF-4BEA-8C91-F1750C742C91}" dt="2024-11-19T14:47:21.882" v="1915" actId="164"/>
          <ac:spMkLst>
            <pc:docMk/>
            <pc:sldMk cId="2657236032" sldId="273"/>
            <ac:spMk id="9" creationId="{D4AB7838-3888-D28F-D944-CAE0EA8C7546}"/>
          </ac:spMkLst>
        </pc:spChg>
        <pc:spChg chg="mod ord">
          <ac:chgData name="Jazz Binding" userId="74e1742e-566f-4d18-bab9-8025d732ef9c" providerId="ADAL" clId="{10D6714E-DDEF-4BEA-8C91-F1750C742C91}" dt="2024-11-19T14:49:10.235" v="1941"/>
          <ac:spMkLst>
            <pc:docMk/>
            <pc:sldMk cId="2657236032" sldId="273"/>
            <ac:spMk id="10" creationId="{F0BB9783-BA4A-2F70-7AFD-41600F3C5563}"/>
          </ac:spMkLst>
        </pc:spChg>
        <pc:spChg chg="mod">
          <ac:chgData name="Jazz Binding" userId="74e1742e-566f-4d18-bab9-8025d732ef9c" providerId="ADAL" clId="{10D6714E-DDEF-4BEA-8C91-F1750C742C91}" dt="2024-11-19T14:47:21.882" v="1915" actId="164"/>
          <ac:spMkLst>
            <pc:docMk/>
            <pc:sldMk cId="2657236032" sldId="273"/>
            <ac:spMk id="11" creationId="{6CDF78C1-943B-5AA0-9D9F-EE2719BEE37C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3" creationId="{BFDCBB05-FB4B-ADB4-7A90-3DF38ACC1FE0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4" creationId="{1AF526EC-C41E-D57C-50FE-103476BF3AFE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5" creationId="{43FC09CB-F944-2224-F25A-0B92C920EBC0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6" creationId="{2A3ED525-85CB-DAD3-B766-3030D8CC9296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7" creationId="{142E29B6-6FE9-C37D-CE1A-99E3C46298B6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8" creationId="{28B678AC-BDDC-84EA-DDF2-01D56E915BFE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19" creationId="{75F4E960-8A5F-5225-C7EB-F0438D4D0D47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0" creationId="{AF8FFC73-C7A2-D396-EDD6-4FDA9AAFBA08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1" creationId="{0EA88DF0-6CD1-3914-7A29-84AFC8AA634F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2" creationId="{7087782D-0999-6FD2-6818-86F71E6DEA19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3" creationId="{E89FE986-0355-BE4E-AE9B-34D8F00EE456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4" creationId="{55683951-A0AD-2E86-0A60-A2671B58C0E9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6" creationId="{DDB5084E-7B90-C3C3-213B-1D3F84F06599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7" creationId="{5BA0EFDC-6DA0-0441-2294-E2B81512E0F7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8" creationId="{46A1B5C3-B015-A345-0E2B-21E69374D698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29" creationId="{7AFB09F6-4CBD-1D88-E371-F546CAC79EAF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31" creationId="{7E4D61F6-648F-B3F5-11E7-1F6983E8E666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32" creationId="{70686B00-CDE8-866F-C6CF-6A03C7CBD452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33" creationId="{57957597-193F-CC9D-EA1D-AC3AA74FD912}"/>
          </ac:spMkLst>
        </pc:spChg>
        <pc:spChg chg="mod">
          <ac:chgData name="Jazz Binding" userId="74e1742e-566f-4d18-bab9-8025d732ef9c" providerId="ADAL" clId="{10D6714E-DDEF-4BEA-8C91-F1750C742C91}" dt="2024-11-19T14:43:49.555" v="1902" actId="27803"/>
          <ac:spMkLst>
            <pc:docMk/>
            <pc:sldMk cId="2657236032" sldId="273"/>
            <ac:spMk id="34" creationId="{1EBC1B9E-3049-37C0-D075-EC4373695642}"/>
          </ac:spMkLst>
        </pc:spChg>
        <pc:spChg chg="mod">
          <ac:chgData name="Jazz Binding" userId="74e1742e-566f-4d18-bab9-8025d732ef9c" providerId="ADAL" clId="{10D6714E-DDEF-4BEA-8C91-F1750C742C91}" dt="2024-11-19T14:54:30.077" v="1964" actId="1076"/>
          <ac:spMkLst>
            <pc:docMk/>
            <pc:sldMk cId="2657236032" sldId="273"/>
            <ac:spMk id="35" creationId="{FE876626-6862-B597-1051-FDD8ADF822D9}"/>
          </ac:spMkLst>
        </pc:spChg>
        <pc:spChg chg="mod">
          <ac:chgData name="Jazz Binding" userId="74e1742e-566f-4d18-bab9-8025d732ef9c" providerId="ADAL" clId="{10D6714E-DDEF-4BEA-8C91-F1750C742C91}" dt="2024-11-19T14:47:21.882" v="1915" actId="164"/>
          <ac:spMkLst>
            <pc:docMk/>
            <pc:sldMk cId="2657236032" sldId="273"/>
            <ac:spMk id="36" creationId="{BB332255-04FD-279F-12E5-DDAF02A5F7DB}"/>
          </ac:spMkLst>
        </pc:spChg>
        <pc:spChg chg="mod">
          <ac:chgData name="Jazz Binding" userId="74e1742e-566f-4d18-bab9-8025d732ef9c" providerId="ADAL" clId="{10D6714E-DDEF-4BEA-8C91-F1750C742C91}" dt="2024-11-19T14:45:03.240" v="1905" actId="164"/>
          <ac:spMkLst>
            <pc:docMk/>
            <pc:sldMk cId="2657236032" sldId="273"/>
            <ac:spMk id="37" creationId="{AD707B32-EBAD-0C7A-0A79-DF86A5072BE7}"/>
          </ac:spMkLst>
        </pc:spChg>
        <pc:spChg chg="add mod">
          <ac:chgData name="Jazz Binding" userId="74e1742e-566f-4d18-bab9-8025d732ef9c" providerId="ADAL" clId="{10D6714E-DDEF-4BEA-8C91-F1750C742C91}" dt="2024-11-19T14:49:06.768" v="1939" actId="1076"/>
          <ac:spMkLst>
            <pc:docMk/>
            <pc:sldMk cId="2657236032" sldId="273"/>
            <ac:spMk id="39" creationId="{85714903-4E25-65FF-51D1-19C15F0846C5}"/>
          </ac:spMkLst>
        </pc:spChg>
        <pc:spChg chg="add del mod">
          <ac:chgData name="Jazz Binding" userId="74e1742e-566f-4d18-bab9-8025d732ef9c" providerId="ADAL" clId="{10D6714E-DDEF-4BEA-8C91-F1750C742C91}" dt="2024-11-19T14:45:43.864" v="1911" actId="478"/>
          <ac:spMkLst>
            <pc:docMk/>
            <pc:sldMk cId="2657236032" sldId="273"/>
            <ac:spMk id="40" creationId="{45EF7E5A-6D2A-8F4F-6191-CE7F896D8E40}"/>
          </ac:spMkLst>
        </pc:spChg>
        <pc:spChg chg="mod">
          <ac:chgData name="Jazz Binding" userId="74e1742e-566f-4d18-bab9-8025d732ef9c" providerId="ADAL" clId="{10D6714E-DDEF-4BEA-8C91-F1750C742C91}" dt="2024-11-19T14:48:10.509" v="1920" actId="571"/>
          <ac:spMkLst>
            <pc:docMk/>
            <pc:sldMk cId="2657236032" sldId="273"/>
            <ac:spMk id="44" creationId="{B7E955A4-3754-768C-FE2D-0EEB17076E56}"/>
          </ac:spMkLst>
        </pc:spChg>
        <pc:spChg chg="mod">
          <ac:chgData name="Jazz Binding" userId="74e1742e-566f-4d18-bab9-8025d732ef9c" providerId="ADAL" clId="{10D6714E-DDEF-4BEA-8C91-F1750C742C91}" dt="2024-11-19T14:48:10.509" v="1920" actId="571"/>
          <ac:spMkLst>
            <pc:docMk/>
            <pc:sldMk cId="2657236032" sldId="273"/>
            <ac:spMk id="45" creationId="{705A25BC-30BF-929B-8060-B588D6421F29}"/>
          </ac:spMkLst>
        </pc:spChg>
        <pc:spChg chg="mod">
          <ac:chgData name="Jazz Binding" userId="74e1742e-566f-4d18-bab9-8025d732ef9c" providerId="ADAL" clId="{10D6714E-DDEF-4BEA-8C91-F1750C742C91}" dt="2024-11-19T14:48:10.509" v="1920" actId="571"/>
          <ac:spMkLst>
            <pc:docMk/>
            <pc:sldMk cId="2657236032" sldId="273"/>
            <ac:spMk id="46" creationId="{9603C8D0-C2C0-D3AA-F7A1-D12ED14C1F94}"/>
          </ac:spMkLst>
        </pc:spChg>
        <pc:spChg chg="mod">
          <ac:chgData name="Jazz Binding" userId="74e1742e-566f-4d18-bab9-8025d732ef9c" providerId="ADAL" clId="{10D6714E-DDEF-4BEA-8C91-F1750C742C91}" dt="2024-11-19T14:48:10.509" v="1920" actId="571"/>
          <ac:spMkLst>
            <pc:docMk/>
            <pc:sldMk cId="2657236032" sldId="273"/>
            <ac:spMk id="47" creationId="{8AD504BC-CF58-5AB9-B391-39264B0D04A3}"/>
          </ac:spMkLst>
        </pc:spChg>
        <pc:spChg chg="mod">
          <ac:chgData name="Jazz Binding" userId="74e1742e-566f-4d18-bab9-8025d732ef9c" providerId="ADAL" clId="{10D6714E-DDEF-4BEA-8C91-F1750C742C91}" dt="2024-11-19T14:48:16.477" v="1924" actId="571"/>
          <ac:spMkLst>
            <pc:docMk/>
            <pc:sldMk cId="2657236032" sldId="273"/>
            <ac:spMk id="49" creationId="{A592E9EC-59B5-0395-CAA8-3B3181E18BB7}"/>
          </ac:spMkLst>
        </pc:spChg>
        <pc:spChg chg="mod">
          <ac:chgData name="Jazz Binding" userId="74e1742e-566f-4d18-bab9-8025d732ef9c" providerId="ADAL" clId="{10D6714E-DDEF-4BEA-8C91-F1750C742C91}" dt="2024-11-19T14:48:16.477" v="1924" actId="571"/>
          <ac:spMkLst>
            <pc:docMk/>
            <pc:sldMk cId="2657236032" sldId="273"/>
            <ac:spMk id="50" creationId="{BAF11487-A1AB-68AF-2A1F-ADE44C8108B1}"/>
          </ac:spMkLst>
        </pc:spChg>
        <pc:spChg chg="mod">
          <ac:chgData name="Jazz Binding" userId="74e1742e-566f-4d18-bab9-8025d732ef9c" providerId="ADAL" clId="{10D6714E-DDEF-4BEA-8C91-F1750C742C91}" dt="2024-11-19T14:48:16.477" v="1924" actId="571"/>
          <ac:spMkLst>
            <pc:docMk/>
            <pc:sldMk cId="2657236032" sldId="273"/>
            <ac:spMk id="51" creationId="{9FB77F41-62FB-0867-8929-213D9F34A497}"/>
          </ac:spMkLst>
        </pc:spChg>
        <pc:spChg chg="mod">
          <ac:chgData name="Jazz Binding" userId="74e1742e-566f-4d18-bab9-8025d732ef9c" providerId="ADAL" clId="{10D6714E-DDEF-4BEA-8C91-F1750C742C91}" dt="2024-11-19T14:48:16.477" v="1924" actId="571"/>
          <ac:spMkLst>
            <pc:docMk/>
            <pc:sldMk cId="2657236032" sldId="273"/>
            <ac:spMk id="52" creationId="{AD4F375D-33B7-4811-B7F0-467195634F6C}"/>
          </ac:spMkLst>
        </pc:spChg>
        <pc:spChg chg="add mod">
          <ac:chgData name="Jazz Binding" userId="74e1742e-566f-4d18-bab9-8025d732ef9c" providerId="ADAL" clId="{10D6714E-DDEF-4BEA-8C91-F1750C742C91}" dt="2024-11-19T14:53:45.467" v="1958" actId="14100"/>
          <ac:spMkLst>
            <pc:docMk/>
            <pc:sldMk cId="2657236032" sldId="273"/>
            <ac:spMk id="53" creationId="{5B4243A9-D377-7DFE-4E0E-50F691C7909F}"/>
          </ac:spMkLst>
        </pc:spChg>
        <pc:grpChg chg="del mod">
          <ac:chgData name="Jazz Binding" userId="74e1742e-566f-4d18-bab9-8025d732ef9c" providerId="ADAL" clId="{10D6714E-DDEF-4BEA-8C91-F1750C742C91}" dt="2024-11-19T14:43:49.555" v="1902" actId="27803"/>
          <ac:grpSpMkLst>
            <pc:docMk/>
            <pc:sldMk cId="2657236032" sldId="273"/>
            <ac:grpSpMk id="7" creationId="{6EDD939E-F44A-7377-5347-F6008F758A37}"/>
          </ac:grpSpMkLst>
        </pc:grpChg>
        <pc:grpChg chg="mod ord">
          <ac:chgData name="Jazz Binding" userId="74e1742e-566f-4d18-bab9-8025d732ef9c" providerId="ADAL" clId="{10D6714E-DDEF-4BEA-8C91-F1750C742C91}" dt="2024-11-19T14:53:20.107" v="1946" actId="164"/>
          <ac:grpSpMkLst>
            <pc:docMk/>
            <pc:sldMk cId="2657236032" sldId="273"/>
            <ac:grpSpMk id="12" creationId="{2043F748-294D-B328-01D1-C9B8435269ED}"/>
          </ac:grpSpMkLst>
        </pc:grpChg>
        <pc:grpChg chg="mod">
          <ac:chgData name="Jazz Binding" userId="74e1742e-566f-4d18-bab9-8025d732ef9c" providerId="ADAL" clId="{10D6714E-DDEF-4BEA-8C91-F1750C742C91}" dt="2024-11-19T14:43:49.555" v="1902" actId="27803"/>
          <ac:grpSpMkLst>
            <pc:docMk/>
            <pc:sldMk cId="2657236032" sldId="273"/>
            <ac:grpSpMk id="25" creationId="{D0DC2388-8795-BBED-8024-3606F01E563C}"/>
          </ac:grpSpMkLst>
        </pc:grpChg>
        <pc:grpChg chg="mod ord">
          <ac:chgData name="Jazz Binding" userId="74e1742e-566f-4d18-bab9-8025d732ef9c" providerId="ADAL" clId="{10D6714E-DDEF-4BEA-8C91-F1750C742C91}" dt="2024-11-19T14:48:29.972" v="1930"/>
          <ac:grpSpMkLst>
            <pc:docMk/>
            <pc:sldMk cId="2657236032" sldId="273"/>
            <ac:grpSpMk id="30" creationId="{C8B29343-2361-CC7F-E773-A8BFCC43F278}"/>
          </ac:grpSpMkLst>
        </pc:grpChg>
        <pc:grpChg chg="add mod">
          <ac:chgData name="Jazz Binding" userId="74e1742e-566f-4d18-bab9-8025d732ef9c" providerId="ADAL" clId="{10D6714E-DDEF-4BEA-8C91-F1750C742C91}" dt="2024-11-19T14:45:54.228" v="1912" actId="164"/>
          <ac:grpSpMkLst>
            <pc:docMk/>
            <pc:sldMk cId="2657236032" sldId="273"/>
            <ac:grpSpMk id="38" creationId="{51AE2ED8-FEC3-C0BD-C051-00FC4205A009}"/>
          </ac:grpSpMkLst>
        </pc:grpChg>
        <pc:grpChg chg="add mod">
          <ac:chgData name="Jazz Binding" userId="74e1742e-566f-4d18-bab9-8025d732ef9c" providerId="ADAL" clId="{10D6714E-DDEF-4BEA-8C91-F1750C742C91}" dt="2024-11-19T14:54:23.400" v="1962" actId="688"/>
          <ac:grpSpMkLst>
            <pc:docMk/>
            <pc:sldMk cId="2657236032" sldId="273"/>
            <ac:grpSpMk id="41" creationId="{048EADA1-3E16-8BDD-B97D-E86687FCEDF8}"/>
          </ac:grpSpMkLst>
        </pc:grpChg>
        <pc:grpChg chg="add mod ord">
          <ac:chgData name="Jazz Binding" userId="74e1742e-566f-4d18-bab9-8025d732ef9c" providerId="ADAL" clId="{10D6714E-DDEF-4BEA-8C91-F1750C742C91}" dt="2024-11-19T14:47:22.440" v="1917"/>
          <ac:grpSpMkLst>
            <pc:docMk/>
            <pc:sldMk cId="2657236032" sldId="273"/>
            <ac:grpSpMk id="42" creationId="{5D009D09-4AF1-AA91-4E93-E80DC373A22B}"/>
          </ac:grpSpMkLst>
        </pc:grpChg>
        <pc:grpChg chg="add mod ord">
          <ac:chgData name="Jazz Binding" userId="74e1742e-566f-4d18-bab9-8025d732ef9c" providerId="ADAL" clId="{10D6714E-DDEF-4BEA-8C91-F1750C742C91}" dt="2024-11-19T14:48:22.573" v="1927" actId="1076"/>
          <ac:grpSpMkLst>
            <pc:docMk/>
            <pc:sldMk cId="2657236032" sldId="273"/>
            <ac:grpSpMk id="43" creationId="{0FC4CA4D-A2AA-DA89-BAFA-47980D0A72B0}"/>
          </ac:grpSpMkLst>
        </pc:grpChg>
        <pc:grpChg chg="add mod ord">
          <ac:chgData name="Jazz Binding" userId="74e1742e-566f-4d18-bab9-8025d732ef9c" providerId="ADAL" clId="{10D6714E-DDEF-4BEA-8C91-F1750C742C91}" dt="2024-11-19T14:48:25.094" v="1928" actId="688"/>
          <ac:grpSpMkLst>
            <pc:docMk/>
            <pc:sldMk cId="2657236032" sldId="273"/>
            <ac:grpSpMk id="48" creationId="{E4D7E730-8D61-3690-5648-7D8417EB3D11}"/>
          </ac:grpSpMkLst>
        </pc:grpChg>
        <pc:grpChg chg="add mod">
          <ac:chgData name="Jazz Binding" userId="74e1742e-566f-4d18-bab9-8025d732ef9c" providerId="ADAL" clId="{10D6714E-DDEF-4BEA-8C91-F1750C742C91}" dt="2024-11-19T14:54:20.049" v="1960" actId="688"/>
          <ac:grpSpMkLst>
            <pc:docMk/>
            <pc:sldMk cId="2657236032" sldId="273"/>
            <ac:grpSpMk id="54" creationId="{936D52A8-4FBD-EB4C-9520-E566D82DD6B2}"/>
          </ac:grpSpMkLst>
        </pc:grpChg>
        <pc:picChg chg="add del">
          <ac:chgData name="Jazz Binding" userId="74e1742e-566f-4d18-bab9-8025d732ef9c" providerId="ADAL" clId="{10D6714E-DDEF-4BEA-8C91-F1750C742C91}" dt="2024-11-19T14:43:49.555" v="1902" actId="27803"/>
          <ac:picMkLst>
            <pc:docMk/>
            <pc:sldMk cId="2657236032" sldId="273"/>
            <ac:picMk id="6" creationId="{231B532F-5B99-67F1-E338-B55917F14E66}"/>
          </ac:picMkLst>
        </pc:picChg>
      </pc:sldChg>
      <pc:sldChg chg="addSp delSp modSp add del mod ord modTransition modAnim modShow">
        <pc:chgData name="Jazz Binding" userId="74e1742e-566f-4d18-bab9-8025d732ef9c" providerId="ADAL" clId="{10D6714E-DDEF-4BEA-8C91-F1750C742C91}" dt="2024-11-20T15:25:25.242" v="11357" actId="47"/>
        <pc:sldMkLst>
          <pc:docMk/>
          <pc:sldMk cId="2428825852" sldId="274"/>
        </pc:sldMkLst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2" creationId="{31C9315C-2B43-A257-2F4D-509CF5DDE019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3" creationId="{231FFC4B-DB24-CCE6-7BCA-5886B4FA850F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4" creationId="{3AD1F90B-A702-96F5-68C8-19FFDC33A976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9" creationId="{207CEA9C-05B0-ECDC-9AD3-65D7117F3AE5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10" creationId="{B40B8DAB-5A9D-E6AA-FCEF-0D7F8162CA84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11" creationId="{F00B3B11-5117-8F1A-8030-A8C42376D493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12" creationId="{9DCFD0F5-36DE-C81F-2443-EA1CE84A5A9F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1098" creationId="{E05D68B8-5B30-B9B8-CCFB-4E88978E6B57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179" creationId="{51EE4DEB-8D08-8004-4D91-184A57D64FC2}"/>
          </ac:spMkLst>
        </pc:spChg>
        <pc:spChg chg="add mod">
          <ac:chgData name="Jazz Binding" userId="74e1742e-566f-4d18-bab9-8025d732ef9c" providerId="ADAL" clId="{10D6714E-DDEF-4BEA-8C91-F1750C742C91}" dt="2024-11-19T13:53:07.540" v="1866" actId="207"/>
          <ac:spMkLst>
            <pc:docMk/>
            <pc:sldMk cId="2428825852" sldId="274"/>
            <ac:spMk id="1184" creationId="{9B906C01-3DDB-C328-07BC-3737455C7B35}"/>
          </ac:spMkLst>
        </pc:spChg>
        <pc:spChg chg="mod">
          <ac:chgData name="Jazz Binding" userId="74e1742e-566f-4d18-bab9-8025d732ef9c" providerId="ADAL" clId="{10D6714E-DDEF-4BEA-8C91-F1750C742C91}" dt="2024-11-19T13:27:33.385" v="1811" actId="1076"/>
          <ac:spMkLst>
            <pc:docMk/>
            <pc:sldMk cId="2428825852" sldId="274"/>
            <ac:spMk id="1187" creationId="{2396C4C1-F4E9-8786-70D6-DF01085EB90D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197" creationId="{C85340FE-F4A2-0663-1117-55BB34518F1D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0" creationId="{CCF9C391-E6BB-97EF-2E60-FC205736B21B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1" creationId="{DF1955BE-67B6-811C-1174-4A3128AAEFCA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2" creationId="{2E7C29D0-7F0D-5464-DD78-E2B149061791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3" creationId="{11998413-1BC7-D032-0734-D1E113C9705E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4" creationId="{9AB78701-4BB5-48BA-19A6-1183ED5321CA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5" creationId="{B783911F-8129-D242-D348-5F0FA58A149D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6" creationId="{131708D6-E050-46E3-A4EF-33B591FC595E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7" creationId="{FF8CCD96-2D1C-8982-C143-1BEC7EE36953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08" creationId="{7533DB51-898C-A7E3-7BE4-48DA643C482C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1" creationId="{C9CF6BB1-F2EB-6402-484C-7F4F061A3B2B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2" creationId="{C58A36CD-63E1-9E5B-A56B-EB088A8FB7D2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3" creationId="{921EFE18-352D-BC9D-2DEE-CED66235FC74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4" creationId="{A084C12A-1016-02A5-049E-DF8F0E3A96F4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5" creationId="{F49B35BD-A122-6E7F-2F4F-8826E8493934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8" creationId="{EDAE3F08-A9FF-CBB4-FF47-1363D1FDAF58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19" creationId="{33A626CB-14B2-0F16-5130-82233A66C6D8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20" creationId="{0D17C6E6-953E-535E-5C50-29B5D84C7C71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23" creationId="{B9032A31-5C26-E253-3BFA-4E0250C8C769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24" creationId="{E1C769A4-BCD2-C1E4-2BAB-9AD1C851A3EA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25" creationId="{FD98D14C-062D-3656-6141-E0ECDDFE29F6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26" creationId="{B8374F5C-947A-8487-F243-49F2E32B8CD4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29" creationId="{CC99EEBF-B613-3088-C701-DAF94BCC5523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30" creationId="{8F5CF62E-7AF5-6ABC-A98B-2B1F6F17BD33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31" creationId="{8017816D-6675-A425-4D15-A7E457BBDB69}"/>
          </ac:spMkLst>
        </pc:spChg>
        <pc:spChg chg="mod">
          <ac:chgData name="Jazz Binding" userId="74e1742e-566f-4d18-bab9-8025d732ef9c" providerId="ADAL" clId="{10D6714E-DDEF-4BEA-8C91-F1750C742C91}" dt="2024-11-20T15:19:42.082" v="11273"/>
          <ac:spMkLst>
            <pc:docMk/>
            <pc:sldMk cId="2428825852" sldId="274"/>
            <ac:spMk id="1232" creationId="{5B6FEA8C-F4E6-012C-987C-9B3DAF000307}"/>
          </ac:spMkLst>
        </pc:s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3" creationId="{B5438781-3C98-D60D-1343-2CB629201F86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24" creationId="{E96DDF56-CD9D-DBB9-0055-74D33A6C9940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074" creationId="{BE87D591-1153-A43E-1AEA-42AE6908470F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080" creationId="{96A7805B-73EA-9F60-98CD-3D010FCD91AF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09" creationId="{680B168E-AE95-1070-9AFB-416589D67140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58" creationId="{AA19A8C1-CFCA-DDDB-EA99-1EFCE64211C2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60" creationId="{0E1E574F-E951-CC70-6BCC-4361931165D5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62" creationId="{569E460C-4B63-101F-0281-5EFC9B42E0ED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72" creationId="{1C2DBED0-4729-E98C-015E-17A08AC0AF00}"/>
          </ac:grpSpMkLst>
        </pc:grpChg>
        <pc:grpChg chg="add mod ord">
          <ac:chgData name="Jazz Binding" userId="74e1742e-566f-4d18-bab9-8025d732ef9c" providerId="ADAL" clId="{10D6714E-DDEF-4BEA-8C91-F1750C742C91}" dt="2024-11-20T15:20:06.577" v="11277" actId="13244"/>
          <ac:grpSpMkLst>
            <pc:docMk/>
            <pc:sldMk cId="2428825852" sldId="274"/>
            <ac:grpSpMk id="1176" creationId="{4F0C9F3C-ADA2-34F4-5762-7CECA43FE49C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88" creationId="{4BB9555D-A942-F7C9-C777-6A7B86DDFB6B}"/>
          </ac:grpSpMkLst>
        </pc:grpChg>
        <pc:grpChg chg="mod">
          <ac:chgData name="Jazz Binding" userId="74e1742e-566f-4d18-bab9-8025d732ef9c" providerId="ADAL" clId="{10D6714E-DDEF-4BEA-8C91-F1750C742C91}" dt="2024-11-19T13:27:33.385" v="1811" actId="1076"/>
          <ac:grpSpMkLst>
            <pc:docMk/>
            <pc:sldMk cId="2428825852" sldId="274"/>
            <ac:grpSpMk id="1192" creationId="{A60AE289-6377-2482-1539-FD12E7719E8C}"/>
          </ac:grpSpMkLst>
        </pc:grpChg>
        <pc:grpChg chg="add mod ord">
          <ac:chgData name="Jazz Binding" userId="74e1742e-566f-4d18-bab9-8025d732ef9c" providerId="ADAL" clId="{10D6714E-DDEF-4BEA-8C91-F1750C742C91}" dt="2024-11-20T15:20:15.004" v="11279" actId="13244"/>
          <ac:grpSpMkLst>
            <pc:docMk/>
            <pc:sldMk cId="2428825852" sldId="274"/>
            <ac:grpSpMk id="1199" creationId="{5F6E5A91-1514-693A-39B1-4DF76B2E79A9}"/>
          </ac:grpSpMkLst>
        </pc:grpChg>
        <pc:grpChg chg="mod">
          <ac:chgData name="Jazz Binding" userId="74e1742e-566f-4d18-bab9-8025d732ef9c" providerId="ADAL" clId="{10D6714E-DDEF-4BEA-8C91-F1750C742C91}" dt="2024-11-20T15:19:42.082" v="11273"/>
          <ac:grpSpMkLst>
            <pc:docMk/>
            <pc:sldMk cId="2428825852" sldId="274"/>
            <ac:grpSpMk id="1209" creationId="{41CD4A63-F29B-97CB-750B-EC3AC67B8206}"/>
          </ac:grpSpMkLst>
        </pc:grpChg>
        <pc:grpChg chg="mod">
          <ac:chgData name="Jazz Binding" userId="74e1742e-566f-4d18-bab9-8025d732ef9c" providerId="ADAL" clId="{10D6714E-DDEF-4BEA-8C91-F1750C742C91}" dt="2024-11-20T15:19:42.082" v="11273"/>
          <ac:grpSpMkLst>
            <pc:docMk/>
            <pc:sldMk cId="2428825852" sldId="274"/>
            <ac:grpSpMk id="1210" creationId="{EF09FDA2-F2E2-3D35-BF2C-1FFA52EE88B9}"/>
          </ac:grpSpMkLst>
        </pc:grpChg>
        <pc:grpChg chg="add mod ord">
          <ac:chgData name="Jazz Binding" userId="74e1742e-566f-4d18-bab9-8025d732ef9c" providerId="ADAL" clId="{10D6714E-DDEF-4BEA-8C91-F1750C742C91}" dt="2024-11-20T15:20:15.004" v="11279" actId="13244"/>
          <ac:grpSpMkLst>
            <pc:docMk/>
            <pc:sldMk cId="2428825852" sldId="274"/>
            <ac:grpSpMk id="1216" creationId="{42E4920F-4EB1-4FBF-E8B6-616A50C3C2F7}"/>
          </ac:grpSpMkLst>
        </pc:grpChg>
        <pc:grpChg chg="mod">
          <ac:chgData name="Jazz Binding" userId="74e1742e-566f-4d18-bab9-8025d732ef9c" providerId="ADAL" clId="{10D6714E-DDEF-4BEA-8C91-F1750C742C91}" dt="2024-11-20T15:19:42.082" v="11273"/>
          <ac:grpSpMkLst>
            <pc:docMk/>
            <pc:sldMk cId="2428825852" sldId="274"/>
            <ac:grpSpMk id="1217" creationId="{17CB4454-1497-C9F3-6549-D070A6A1E85A}"/>
          </ac:grpSpMkLst>
        </pc:grpChg>
        <pc:grpChg chg="add mod ord">
          <ac:chgData name="Jazz Binding" userId="74e1742e-566f-4d18-bab9-8025d732ef9c" providerId="ADAL" clId="{10D6714E-DDEF-4BEA-8C91-F1750C742C91}" dt="2024-11-20T15:20:15.004" v="11279" actId="13244"/>
          <ac:grpSpMkLst>
            <pc:docMk/>
            <pc:sldMk cId="2428825852" sldId="274"/>
            <ac:grpSpMk id="1221" creationId="{56F9817C-BE53-BA37-ED17-B6A9B707F456}"/>
          </ac:grpSpMkLst>
        </pc:grpChg>
        <pc:grpChg chg="mod">
          <ac:chgData name="Jazz Binding" userId="74e1742e-566f-4d18-bab9-8025d732ef9c" providerId="ADAL" clId="{10D6714E-DDEF-4BEA-8C91-F1750C742C91}" dt="2024-11-20T15:19:42.082" v="11273"/>
          <ac:grpSpMkLst>
            <pc:docMk/>
            <pc:sldMk cId="2428825852" sldId="274"/>
            <ac:grpSpMk id="1222" creationId="{BD63392C-5209-EF20-A336-BDC8692D3DDF}"/>
          </ac:grpSpMkLst>
        </pc:grpChg>
        <pc:grpChg chg="add mod ord">
          <ac:chgData name="Jazz Binding" userId="74e1742e-566f-4d18-bab9-8025d732ef9c" providerId="ADAL" clId="{10D6714E-DDEF-4BEA-8C91-F1750C742C91}" dt="2024-11-20T15:20:15.004" v="11279" actId="13244"/>
          <ac:grpSpMkLst>
            <pc:docMk/>
            <pc:sldMk cId="2428825852" sldId="274"/>
            <ac:grpSpMk id="1227" creationId="{D22BCD96-6FDC-FBA8-7096-D9C399F760B3}"/>
          </ac:grpSpMkLst>
        </pc:grpChg>
        <pc:grpChg chg="mod">
          <ac:chgData name="Jazz Binding" userId="74e1742e-566f-4d18-bab9-8025d732ef9c" providerId="ADAL" clId="{10D6714E-DDEF-4BEA-8C91-F1750C742C91}" dt="2024-11-20T15:19:42.082" v="11273"/>
          <ac:grpSpMkLst>
            <pc:docMk/>
            <pc:sldMk cId="2428825852" sldId="274"/>
            <ac:grpSpMk id="1228" creationId="{347D8E60-0A6E-C126-1F14-CD508E766821}"/>
          </ac:grpSpMkLst>
        </pc:grpChg>
        <pc:picChg chg="mod modCrop">
          <ac:chgData name="Jazz Binding" userId="74e1742e-566f-4d18-bab9-8025d732ef9c" providerId="ADAL" clId="{10D6714E-DDEF-4BEA-8C91-F1750C742C91}" dt="2024-11-20T11:54:01.363" v="5845" actId="732"/>
          <ac:picMkLst>
            <pc:docMk/>
            <pc:sldMk cId="2428825852" sldId="274"/>
            <ac:picMk id="5" creationId="{58530B8D-914E-A41A-9505-F6D8CAF3205D}"/>
          </ac:picMkLst>
        </pc:picChg>
        <pc:picChg chg="mod ord modCrop">
          <ac:chgData name="Jazz Binding" userId="74e1742e-566f-4d18-bab9-8025d732ef9c" providerId="ADAL" clId="{10D6714E-DDEF-4BEA-8C91-F1750C742C91}" dt="2024-11-20T11:54:05.667" v="5846" actId="732"/>
          <ac:picMkLst>
            <pc:docMk/>
            <pc:sldMk cId="2428825852" sldId="274"/>
            <ac:picMk id="6" creationId="{5AF0D09F-35A8-92B8-FE3A-6941DD1D9C5B}"/>
          </ac:picMkLst>
        </pc:picChg>
        <pc:picChg chg="add mod ord modCrop">
          <ac:chgData name="Jazz Binding" userId="74e1742e-566f-4d18-bab9-8025d732ef9c" providerId="ADAL" clId="{10D6714E-DDEF-4BEA-8C91-F1750C742C91}" dt="2024-11-20T13:25:37.926" v="7050"/>
          <ac:picMkLst>
            <pc:docMk/>
            <pc:sldMk cId="2428825852" sldId="274"/>
            <ac:picMk id="7" creationId="{10D86D10-0424-532F-441D-7EA5FE1D0010}"/>
          </ac:picMkLst>
        </pc:picChg>
        <pc:picChg chg="add del mod">
          <ac:chgData name="Jazz Binding" userId="74e1742e-566f-4d18-bab9-8025d732ef9c" providerId="ADAL" clId="{10D6714E-DDEF-4BEA-8C91-F1750C742C91}" dt="2024-11-19T14:31:23.865" v="1891" actId="478"/>
          <ac:picMkLst>
            <pc:docMk/>
            <pc:sldMk cId="2428825852" sldId="274"/>
            <ac:picMk id="7" creationId="{40E39C78-75F6-5522-ABFB-EE325D998A05}"/>
          </ac:picMkLst>
        </pc:picChg>
        <pc:picChg chg="add mod">
          <ac:chgData name="Jazz Binding" userId="74e1742e-566f-4d18-bab9-8025d732ef9c" providerId="ADAL" clId="{10D6714E-DDEF-4BEA-8C91-F1750C742C91}" dt="2024-11-19T13:27:33.385" v="1811" actId="1076"/>
          <ac:picMkLst>
            <pc:docMk/>
            <pc:sldMk cId="2428825852" sldId="274"/>
            <ac:picMk id="8" creationId="{1A157593-9D38-6ABB-EED3-EDF60658A969}"/>
          </ac:picMkLst>
        </pc:picChg>
        <pc:picChg chg="add mod">
          <ac:chgData name="Jazz Binding" userId="74e1742e-566f-4d18-bab9-8025d732ef9c" providerId="ADAL" clId="{10D6714E-DDEF-4BEA-8C91-F1750C742C91}" dt="2024-11-19T13:28:40.207" v="1834" actId="14100"/>
          <ac:picMkLst>
            <pc:docMk/>
            <pc:sldMk cId="2428825852" sldId="274"/>
            <ac:picMk id="20" creationId="{C3F5F807-CFDC-3D37-C92B-76C03844B3DB}"/>
          </ac:picMkLst>
        </pc:picChg>
        <pc:picChg chg="add mod ord">
          <ac:chgData name="Jazz Binding" userId="74e1742e-566f-4d18-bab9-8025d732ef9c" providerId="ADAL" clId="{10D6714E-DDEF-4BEA-8C91-F1750C742C91}" dt="2024-11-20T15:19:08.854" v="11258" actId="1076"/>
          <ac:picMkLst>
            <pc:docMk/>
            <pc:sldMk cId="2428825852" sldId="274"/>
            <ac:picMk id="21" creationId="{2712DD5F-9680-8E7B-86D8-979634960D02}"/>
          </ac:picMkLst>
        </pc:picChg>
        <pc:picChg chg="add del mod ord">
          <ac:chgData name="Jazz Binding" userId="74e1742e-566f-4d18-bab9-8025d732ef9c" providerId="ADAL" clId="{10D6714E-DDEF-4BEA-8C91-F1750C742C91}" dt="2024-11-20T13:25:39.540" v="7055" actId="478"/>
          <ac:picMkLst>
            <pc:docMk/>
            <pc:sldMk cId="2428825852" sldId="274"/>
            <ac:picMk id="21" creationId="{A195E40C-95DB-1089-D424-B8BA419B041A}"/>
          </ac:picMkLst>
        </pc:picChg>
        <pc:picChg chg="add mod">
          <ac:chgData name="Jazz Binding" userId="74e1742e-566f-4d18-bab9-8025d732ef9c" providerId="ADAL" clId="{10D6714E-DDEF-4BEA-8C91-F1750C742C91}" dt="2024-11-19T14:30:33.542" v="1881" actId="962"/>
          <ac:picMkLst>
            <pc:docMk/>
            <pc:sldMk cId="2428825852" sldId="274"/>
            <ac:picMk id="22" creationId="{AA53A0F6-ECFD-A9E3-9C2E-A5DB809AA400}"/>
          </ac:picMkLst>
        </pc:picChg>
        <pc:picChg chg="add mod">
          <ac:chgData name="Jazz Binding" userId="74e1742e-566f-4d18-bab9-8025d732ef9c" providerId="ADAL" clId="{10D6714E-DDEF-4BEA-8C91-F1750C742C91}" dt="2024-11-19T13:28:34.162" v="1833" actId="1076"/>
          <ac:picMkLst>
            <pc:docMk/>
            <pc:sldMk cId="2428825852" sldId="274"/>
            <ac:picMk id="1035" creationId="{9712AC95-2A7D-8F6B-56E8-023FA452C68F}"/>
          </ac:picMkLst>
        </pc:picChg>
        <pc:picChg chg="mod">
          <ac:chgData name="Jazz Binding" userId="74e1742e-566f-4d18-bab9-8025d732ef9c" providerId="ADAL" clId="{10D6714E-DDEF-4BEA-8C91-F1750C742C91}" dt="2024-11-19T13:27:33.385" v="1811" actId="1076"/>
          <ac:picMkLst>
            <pc:docMk/>
            <pc:sldMk cId="2428825852" sldId="274"/>
            <ac:picMk id="1164" creationId="{FB25AA1C-2B0D-EAB0-C0E4-4946B34A296D}"/>
          </ac:picMkLst>
        </pc:picChg>
        <pc:picChg chg="add del mod">
          <ac:chgData name="Jazz Binding" userId="74e1742e-566f-4d18-bab9-8025d732ef9c" providerId="ADAL" clId="{10D6714E-DDEF-4BEA-8C91-F1750C742C91}" dt="2024-11-19T13:28:31.401" v="1832" actId="478"/>
          <ac:picMkLst>
            <pc:docMk/>
            <pc:sldMk cId="2428825852" sldId="274"/>
            <ac:picMk id="1176" creationId="{63F7DC15-E400-2AFB-14AE-9491B64509C0}"/>
          </ac:picMkLst>
        </pc:picChg>
        <pc:picChg chg="add del mod">
          <ac:chgData name="Jazz Binding" userId="74e1742e-566f-4d18-bab9-8025d732ef9c" providerId="ADAL" clId="{10D6714E-DDEF-4BEA-8C91-F1750C742C91}" dt="2024-11-19T13:29:09.320" v="1837" actId="478"/>
          <ac:picMkLst>
            <pc:docMk/>
            <pc:sldMk cId="2428825852" sldId="274"/>
            <ac:picMk id="1180" creationId="{AF234042-1A2E-0D7B-462C-EB18C47D273D}"/>
          </ac:picMkLst>
        </pc:picChg>
        <pc:picChg chg="add mod ord">
          <ac:chgData name="Jazz Binding" userId="74e1742e-566f-4d18-bab9-8025d732ef9c" providerId="ADAL" clId="{10D6714E-DDEF-4BEA-8C91-F1750C742C91}" dt="2024-11-19T13:29:48.346" v="1859" actId="14100"/>
          <ac:picMkLst>
            <pc:docMk/>
            <pc:sldMk cId="2428825852" sldId="274"/>
            <ac:picMk id="1182" creationId="{98BCBAB3-9367-0AE0-2411-02D98DC179DA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83" creationId="{71374F4E-33A9-F7B6-5A1F-0619BD9A390C}"/>
          </ac:picMkLst>
        </pc:picChg>
        <pc:picChg chg="add del mod">
          <ac:chgData name="Jazz Binding" userId="74e1742e-566f-4d18-bab9-8025d732ef9c" providerId="ADAL" clId="{10D6714E-DDEF-4BEA-8C91-F1750C742C91}" dt="2024-11-19T13:29:31.823" v="1852"/>
          <ac:picMkLst>
            <pc:docMk/>
            <pc:sldMk cId="2428825852" sldId="274"/>
            <ac:picMk id="1183" creationId="{788C9D6D-C5BA-B6CE-2FA8-20C2F8972EAD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85" creationId="{CF97F80E-593A-FE86-C1B9-918EED5554AE}"/>
          </ac:picMkLst>
        </pc:picChg>
        <pc:picChg chg="add mod">
          <ac:chgData name="Jazz Binding" userId="74e1742e-566f-4d18-bab9-8025d732ef9c" providerId="ADAL" clId="{10D6714E-DDEF-4BEA-8C91-F1750C742C91}" dt="2024-11-19T13:53:01.131" v="1865" actId="1076"/>
          <ac:picMkLst>
            <pc:docMk/>
            <pc:sldMk cId="2428825852" sldId="274"/>
            <ac:picMk id="1191" creationId="{D20253E0-FE17-F7C4-0E39-4B396E071A04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93" creationId="{57603F5C-1A2B-EE68-4569-4A16F368865B}"/>
          </ac:picMkLst>
        </pc:picChg>
        <pc:picChg chg="add del mod">
          <ac:chgData name="Jazz Binding" userId="74e1742e-566f-4d18-bab9-8025d732ef9c" providerId="ADAL" clId="{10D6714E-DDEF-4BEA-8C91-F1750C742C91}" dt="2024-11-19T14:30:06.529" v="1877"/>
          <ac:picMkLst>
            <pc:docMk/>
            <pc:sldMk cId="2428825852" sldId="274"/>
            <ac:picMk id="1193" creationId="{C76ADBED-984A-0F85-F301-CCE5906D03E6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94" creationId="{E4E13AAA-534C-0D9F-D969-0808310727F9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95" creationId="{440ED21F-2130-A6BC-6069-66BFAE023983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96" creationId="{E34F8334-994F-2E93-A900-6E9D0122195D}"/>
          </ac:picMkLst>
        </pc:picChg>
        <pc:picChg chg="mod">
          <ac:chgData name="Jazz Binding" userId="74e1742e-566f-4d18-bab9-8025d732ef9c" providerId="ADAL" clId="{10D6714E-DDEF-4BEA-8C91-F1750C742C91}" dt="2024-11-20T15:19:42.082" v="11273"/>
          <ac:picMkLst>
            <pc:docMk/>
            <pc:sldMk cId="2428825852" sldId="274"/>
            <ac:picMk id="1198" creationId="{2BF4BB98-067A-5D39-62AB-6E5DFB1C9364}"/>
          </ac:picMkLst>
        </pc:picChg>
        <pc:cxnChg chg="mod">
          <ac:chgData name="Jazz Binding" userId="74e1742e-566f-4d18-bab9-8025d732ef9c" providerId="ADAL" clId="{10D6714E-DDEF-4BEA-8C91-F1750C742C91}" dt="2024-11-20T15:19:42.082" v="11273"/>
          <ac:cxnSpMkLst>
            <pc:docMk/>
            <pc:sldMk cId="2428825852" sldId="274"/>
            <ac:cxnSpMk id="1180" creationId="{DAA3788B-B6A4-5F57-245E-719B2BC7F990}"/>
          </ac:cxnSpMkLst>
        </pc:cxnChg>
        <pc:cxnChg chg="mod">
          <ac:chgData name="Jazz Binding" userId="74e1742e-566f-4d18-bab9-8025d732ef9c" providerId="ADAL" clId="{10D6714E-DDEF-4BEA-8C91-F1750C742C91}" dt="2024-11-20T15:19:42.082" v="11273"/>
          <ac:cxnSpMkLst>
            <pc:docMk/>
            <pc:sldMk cId="2428825852" sldId="274"/>
            <ac:cxnSpMk id="1181" creationId="{312E4C01-519F-4312-C176-66D918713144}"/>
          </ac:cxnSpMkLst>
        </pc:cxnChg>
      </pc:sldChg>
      <pc:sldChg chg="addSp delSp modSp add del mod delAnim modAnim">
        <pc:chgData name="Jazz Binding" userId="74e1742e-566f-4d18-bab9-8025d732ef9c" providerId="ADAL" clId="{10D6714E-DDEF-4BEA-8C91-F1750C742C91}" dt="2024-11-20T15:15:17.923" v="11187" actId="47"/>
        <pc:sldMkLst>
          <pc:docMk/>
          <pc:sldMk cId="2049694997" sldId="275"/>
        </pc:sldMkLst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2" creationId="{5ECE46BE-F5A1-CFEF-523B-DAF5D3DF1444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3" creationId="{D872ABF0-97B7-24B8-8F01-AE8A3B671F60}"/>
          </ac:spMkLst>
        </pc:spChg>
        <pc:spChg chg="add mod">
          <ac:chgData name="Jazz Binding" userId="74e1742e-566f-4d18-bab9-8025d732ef9c" providerId="ADAL" clId="{10D6714E-DDEF-4BEA-8C91-F1750C742C91}" dt="2024-11-20T14:00:04.477" v="10767" actId="1076"/>
          <ac:spMkLst>
            <pc:docMk/>
            <pc:sldMk cId="2049694997" sldId="275"/>
            <ac:spMk id="4" creationId="{1CC3B6B9-0929-F041-927C-EEC03F63941B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4" creationId="{E99CD305-F86B-1B2C-0FAC-B0CAF8124894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9" creationId="{36A45839-CFB2-694D-41C6-18D7B8CC5F30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10" creationId="{54ACFE56-6B6E-8D84-2738-774817ACFA87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11" creationId="{2FD12F03-4E69-68DE-B1C5-1F6DC2CA30BF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12" creationId="{927EB0DF-AF79-05B5-F787-DFB73600224F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1098" creationId="{557B41DE-BEDF-8AB3-12A9-5FBA8F9EA8D5}"/>
          </ac:spMkLst>
        </pc:spChg>
        <pc:spChg chg="add mod modVis">
          <ac:chgData name="Jazz Binding" userId="74e1742e-566f-4d18-bab9-8025d732ef9c" providerId="ADAL" clId="{10D6714E-DDEF-4BEA-8C91-F1750C742C91}" dt="2024-11-20T14:00:55.296" v="10775" actId="1076"/>
          <ac:spMkLst>
            <pc:docMk/>
            <pc:sldMk cId="2049694997" sldId="275"/>
            <ac:spMk id="1180" creationId="{A201822D-8A52-F864-F0A7-FFF1B5F1F4D4}"/>
          </ac:spMkLst>
        </pc:spChg>
        <pc:spChg chg="mod modVis">
          <ac:chgData name="Jazz Binding" userId="74e1742e-566f-4d18-bab9-8025d732ef9c" providerId="ADAL" clId="{10D6714E-DDEF-4BEA-8C91-F1750C742C91}" dt="2024-11-19T15:00:20.354" v="2253"/>
          <ac:spMkLst>
            <pc:docMk/>
            <pc:sldMk cId="2049694997" sldId="275"/>
            <ac:spMk id="1183" creationId="{72ABD893-BBE9-9463-D4D2-8C96EB5F7366}"/>
          </ac:spMkLst>
        </pc:spChg>
        <pc:spChg chg="mod modVis">
          <ac:chgData name="Jazz Binding" userId="74e1742e-566f-4d18-bab9-8025d732ef9c" providerId="ADAL" clId="{10D6714E-DDEF-4BEA-8C91-F1750C742C91}" dt="2024-11-19T15:00:20.352" v="2241"/>
          <ac:spMkLst>
            <pc:docMk/>
            <pc:sldMk cId="2049694997" sldId="275"/>
            <ac:spMk id="1184" creationId="{0A77C6FD-1AA5-FE24-4712-9D7FDE7CA6EA}"/>
          </ac:spMkLst>
        </pc:spChg>
        <pc:spChg chg="mod modVis">
          <ac:chgData name="Jazz Binding" userId="74e1742e-566f-4d18-bab9-8025d732ef9c" providerId="ADAL" clId="{10D6714E-DDEF-4BEA-8C91-F1750C742C91}" dt="2024-11-19T15:00:20.354" v="2255"/>
          <ac:spMkLst>
            <pc:docMk/>
            <pc:sldMk cId="2049694997" sldId="275"/>
            <ac:spMk id="1185" creationId="{B67FF22B-C24D-2D37-D576-124385B9537B}"/>
          </ac:spMkLst>
        </pc:spChg>
        <pc:spChg chg="del">
          <ac:chgData name="Jazz Binding" userId="74e1742e-566f-4d18-bab9-8025d732ef9c" providerId="ADAL" clId="{10D6714E-DDEF-4BEA-8C91-F1750C742C91}" dt="2024-11-19T14:40:55.127" v="1896" actId="478"/>
          <ac:spMkLst>
            <pc:docMk/>
            <pc:sldMk cId="2049694997" sldId="275"/>
            <ac:spMk id="1187" creationId="{6A3C0704-0C9F-59BD-835D-2AC2DE39569B}"/>
          </ac:spMkLst>
        </pc:spChg>
        <pc:spChg chg="mod modVis">
          <ac:chgData name="Jazz Binding" userId="74e1742e-566f-4d18-bab9-8025d732ef9c" providerId="ADAL" clId="{10D6714E-DDEF-4BEA-8C91-F1750C742C91}" dt="2024-11-19T15:00:20.354" v="2257"/>
          <ac:spMkLst>
            <pc:docMk/>
            <pc:sldMk cId="2049694997" sldId="275"/>
            <ac:spMk id="1193" creationId="{37EE1DF8-E538-56D6-9EA6-94647C079197}"/>
          </ac:spMkLst>
        </pc:spChg>
        <pc:spChg chg="mod modVis">
          <ac:chgData name="Jazz Binding" userId="74e1742e-566f-4d18-bab9-8025d732ef9c" providerId="ADAL" clId="{10D6714E-DDEF-4BEA-8C91-F1750C742C91}" dt="2024-11-19T15:00:20.354" v="2259"/>
          <ac:spMkLst>
            <pc:docMk/>
            <pc:sldMk cId="2049694997" sldId="275"/>
            <ac:spMk id="1194" creationId="{76DBED1A-68B9-3ABF-9159-DED6209E75A8}"/>
          </ac:spMkLst>
        </pc:spChg>
        <pc:spChg chg="mod modVis">
          <ac:chgData name="Jazz Binding" userId="74e1742e-566f-4d18-bab9-8025d732ef9c" providerId="ADAL" clId="{10D6714E-DDEF-4BEA-8C91-F1750C742C91}" dt="2024-11-19T15:00:20.356" v="2267"/>
          <ac:spMkLst>
            <pc:docMk/>
            <pc:sldMk cId="2049694997" sldId="275"/>
            <ac:spMk id="1196" creationId="{68C591AC-526E-1B46-9E3E-08A11CB2FE19}"/>
          </ac:spMkLst>
        </pc:spChg>
        <pc:spChg chg="mod modVis">
          <ac:chgData name="Jazz Binding" userId="74e1742e-566f-4d18-bab9-8025d732ef9c" providerId="ADAL" clId="{10D6714E-DDEF-4BEA-8C91-F1750C742C91}" dt="2024-11-19T15:00:20.356" v="2269"/>
          <ac:spMkLst>
            <pc:docMk/>
            <pc:sldMk cId="2049694997" sldId="275"/>
            <ac:spMk id="1197" creationId="{7E62A766-1A2A-2181-1809-9B8B5C982D44}"/>
          </ac:spMkLst>
        </pc:spChg>
        <pc:spChg chg="mod modVis">
          <ac:chgData name="Jazz Binding" userId="74e1742e-566f-4d18-bab9-8025d732ef9c" providerId="ADAL" clId="{10D6714E-DDEF-4BEA-8C91-F1750C742C91}" dt="2024-11-19T15:00:20.356" v="2271"/>
          <ac:spMkLst>
            <pc:docMk/>
            <pc:sldMk cId="2049694997" sldId="275"/>
            <ac:spMk id="1198" creationId="{52BF4003-911B-13F1-C76C-2F6D230DDF82}"/>
          </ac:spMkLst>
        </pc:spChg>
        <pc:spChg chg="mod modVis">
          <ac:chgData name="Jazz Binding" userId="74e1742e-566f-4d18-bab9-8025d732ef9c" providerId="ADAL" clId="{10D6714E-DDEF-4BEA-8C91-F1750C742C91}" dt="2024-11-19T15:00:20.357" v="2273"/>
          <ac:spMkLst>
            <pc:docMk/>
            <pc:sldMk cId="2049694997" sldId="275"/>
            <ac:spMk id="1199" creationId="{6E48AFEB-83A6-D679-FC80-79DC3A411113}"/>
          </ac:spMkLst>
        </pc:spChg>
        <pc:spChg chg="mod modVis">
          <ac:chgData name="Jazz Binding" userId="74e1742e-566f-4d18-bab9-8025d732ef9c" providerId="ADAL" clId="{10D6714E-DDEF-4BEA-8C91-F1750C742C91}" dt="2024-11-19T15:00:20.358" v="2280"/>
          <ac:spMkLst>
            <pc:docMk/>
            <pc:sldMk cId="2049694997" sldId="275"/>
            <ac:spMk id="1201" creationId="{60876B76-3838-2153-F30E-77E4943CADAC}"/>
          </ac:spMkLst>
        </pc:spChg>
        <pc:spChg chg="mod modVis">
          <ac:chgData name="Jazz Binding" userId="74e1742e-566f-4d18-bab9-8025d732ef9c" providerId="ADAL" clId="{10D6714E-DDEF-4BEA-8C91-F1750C742C91}" dt="2024-11-19T15:00:20.358" v="2282"/>
          <ac:spMkLst>
            <pc:docMk/>
            <pc:sldMk cId="2049694997" sldId="275"/>
            <ac:spMk id="1202" creationId="{4BFAB893-4BCA-A9A9-AE2B-C878CD8938DD}"/>
          </ac:spMkLst>
        </pc:spChg>
        <pc:spChg chg="mod modVis">
          <ac:chgData name="Jazz Binding" userId="74e1742e-566f-4d18-bab9-8025d732ef9c" providerId="ADAL" clId="{10D6714E-DDEF-4BEA-8C91-F1750C742C91}" dt="2024-11-19T15:00:20.358" v="2284"/>
          <ac:spMkLst>
            <pc:docMk/>
            <pc:sldMk cId="2049694997" sldId="275"/>
            <ac:spMk id="1203" creationId="{E20FD35E-D976-CDD9-B441-FE85277D8286}"/>
          </ac:spMkLst>
        </pc:spChg>
        <pc:spChg chg="mod modVis">
          <ac:chgData name="Jazz Binding" userId="74e1742e-566f-4d18-bab9-8025d732ef9c" providerId="ADAL" clId="{10D6714E-DDEF-4BEA-8C91-F1750C742C91}" dt="2024-11-19T15:00:20.360" v="2292"/>
          <ac:spMkLst>
            <pc:docMk/>
            <pc:sldMk cId="2049694997" sldId="275"/>
            <ac:spMk id="1205" creationId="{9B6D6F68-1BC3-0BBC-FBD7-01E2F9EA434B}"/>
          </ac:spMkLst>
        </pc:spChg>
        <pc:spChg chg="mod modVis">
          <ac:chgData name="Jazz Binding" userId="74e1742e-566f-4d18-bab9-8025d732ef9c" providerId="ADAL" clId="{10D6714E-DDEF-4BEA-8C91-F1750C742C91}" dt="2024-11-19T15:00:20.360" v="2294"/>
          <ac:spMkLst>
            <pc:docMk/>
            <pc:sldMk cId="2049694997" sldId="275"/>
            <ac:spMk id="1206" creationId="{A2CFEBE6-594E-62C3-F307-AC6FFB37CCD5}"/>
          </ac:spMkLst>
        </pc:spChg>
        <pc:spChg chg="mod modVis">
          <ac:chgData name="Jazz Binding" userId="74e1742e-566f-4d18-bab9-8025d732ef9c" providerId="ADAL" clId="{10D6714E-DDEF-4BEA-8C91-F1750C742C91}" dt="2024-11-19T15:00:20.360" v="2296"/>
          <ac:spMkLst>
            <pc:docMk/>
            <pc:sldMk cId="2049694997" sldId="275"/>
            <ac:spMk id="1207" creationId="{A62C6C5E-0C40-60B3-B3FC-F4D88343D865}"/>
          </ac:spMkLst>
        </pc:spChg>
        <pc:spChg chg="mod modVis">
          <ac:chgData name="Jazz Binding" userId="74e1742e-566f-4d18-bab9-8025d732ef9c" providerId="ADAL" clId="{10D6714E-DDEF-4BEA-8C91-F1750C742C91}" dt="2024-11-19T15:00:20.361" v="2298"/>
          <ac:spMkLst>
            <pc:docMk/>
            <pc:sldMk cId="2049694997" sldId="275"/>
            <ac:spMk id="1208" creationId="{B11A3A43-3B37-FB2F-F509-C8C8EAC7CCB5}"/>
          </ac:spMkLst>
        </pc:spChg>
        <pc:spChg chg="add mod modVis">
          <ac:chgData name="Jazz Binding" userId="74e1742e-566f-4d18-bab9-8025d732ef9c" providerId="ADAL" clId="{10D6714E-DDEF-4BEA-8C91-F1750C742C91}" dt="2024-11-20T14:00:55.296" v="10775" actId="1076"/>
          <ac:spMkLst>
            <pc:docMk/>
            <pc:sldMk cId="2049694997" sldId="275"/>
            <ac:spMk id="1209" creationId="{308B085E-378D-3279-4E02-2D6FFDC34B51}"/>
          </ac:spMkLst>
        </pc:spChg>
        <pc:spChg chg="mod modVis">
          <ac:chgData name="Jazz Binding" userId="74e1742e-566f-4d18-bab9-8025d732ef9c" providerId="ADAL" clId="{10D6714E-DDEF-4BEA-8C91-F1750C742C91}" dt="2024-11-19T15:12:26.901" v="2537" actId="2085"/>
          <ac:spMkLst>
            <pc:docMk/>
            <pc:sldMk cId="2049694997" sldId="275"/>
            <ac:spMk id="1212" creationId="{356C84DD-DAE1-9A94-7EE0-6E548AB5341F}"/>
          </ac:spMkLst>
        </pc:spChg>
        <pc:spChg chg="mod modVis">
          <ac:chgData name="Jazz Binding" userId="74e1742e-566f-4d18-bab9-8025d732ef9c" providerId="ADAL" clId="{10D6714E-DDEF-4BEA-8C91-F1750C742C91}" dt="2024-11-19T15:00:26.112" v="2442"/>
          <ac:spMkLst>
            <pc:docMk/>
            <pc:sldMk cId="2049694997" sldId="275"/>
            <ac:spMk id="1213" creationId="{2B6AD05C-AA9A-FD30-334E-3C21649E8F03}"/>
          </ac:spMkLst>
        </pc:spChg>
        <pc:spChg chg="mod modVis">
          <ac:chgData name="Jazz Binding" userId="74e1742e-566f-4d18-bab9-8025d732ef9c" providerId="ADAL" clId="{10D6714E-DDEF-4BEA-8C91-F1750C742C91}" dt="2024-11-19T15:00:26.112" v="2442"/>
          <ac:spMkLst>
            <pc:docMk/>
            <pc:sldMk cId="2049694997" sldId="275"/>
            <ac:spMk id="1214" creationId="{EEA2D3E3-B984-B051-3864-764EC95059FB}"/>
          </ac:spMkLst>
        </pc:spChg>
        <pc:spChg chg="mod modVis">
          <ac:chgData name="Jazz Binding" userId="74e1742e-566f-4d18-bab9-8025d732ef9c" providerId="ADAL" clId="{10D6714E-DDEF-4BEA-8C91-F1750C742C91}" dt="2024-11-19T15:00:20.364" v="2320"/>
          <ac:spMkLst>
            <pc:docMk/>
            <pc:sldMk cId="2049694997" sldId="275"/>
            <ac:spMk id="1216" creationId="{6BB39C90-994E-7B5E-E85D-93A3FC33F4B6}"/>
          </ac:spMkLst>
        </pc:spChg>
        <pc:spChg chg="mod modVis">
          <ac:chgData name="Jazz Binding" userId="74e1742e-566f-4d18-bab9-8025d732ef9c" providerId="ADAL" clId="{10D6714E-DDEF-4BEA-8C91-F1750C742C91}" dt="2024-11-19T15:00:20.364" v="2322"/>
          <ac:spMkLst>
            <pc:docMk/>
            <pc:sldMk cId="2049694997" sldId="275"/>
            <ac:spMk id="1217" creationId="{2934EABC-8D2F-F95C-AA70-CD1FAC7C57BF}"/>
          </ac:spMkLst>
        </pc:spChg>
        <pc:spChg chg="mod modVis">
          <ac:chgData name="Jazz Binding" userId="74e1742e-566f-4d18-bab9-8025d732ef9c" providerId="ADAL" clId="{10D6714E-DDEF-4BEA-8C91-F1750C742C91}" dt="2024-11-19T15:00:20.364" v="2324"/>
          <ac:spMkLst>
            <pc:docMk/>
            <pc:sldMk cId="2049694997" sldId="275"/>
            <ac:spMk id="1218" creationId="{2C11BF3A-0BF5-A853-D59C-D1AF76972178}"/>
          </ac:spMkLst>
        </pc:spChg>
        <pc:spChg chg="mod modVis">
          <ac:chgData name="Jazz Binding" userId="74e1742e-566f-4d18-bab9-8025d732ef9c" providerId="ADAL" clId="{10D6714E-DDEF-4BEA-8C91-F1750C742C91}" dt="2024-11-19T15:00:20.366" v="2326"/>
          <ac:spMkLst>
            <pc:docMk/>
            <pc:sldMk cId="2049694997" sldId="275"/>
            <ac:spMk id="1219" creationId="{6CA0F9CF-CF48-C561-1943-99A019270E54}"/>
          </ac:spMkLst>
        </pc:spChg>
        <pc:spChg chg="mod modVis">
          <ac:chgData name="Jazz Binding" userId="74e1742e-566f-4d18-bab9-8025d732ef9c" providerId="ADAL" clId="{10D6714E-DDEF-4BEA-8C91-F1750C742C91}" dt="2024-11-19T15:12:29.715" v="2538" actId="2085"/>
          <ac:spMkLst>
            <pc:docMk/>
            <pc:sldMk cId="2049694997" sldId="275"/>
            <ac:spMk id="1222" creationId="{3B2278F5-D30E-45AE-1761-C10471691F21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3" creationId="{2CDA933A-2931-9B7E-50FF-505472EA1E5E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4" creationId="{00384D63-FA93-F439-D8D4-F0168F95D809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5" creationId="{69E6C449-6048-4999-3D9E-1DFF5A2BAE35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6" creationId="{23FB8ABA-4A18-B05B-5130-78C2B4DE0D53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7" creationId="{DBF4F23B-D5DD-A768-4973-387B6D11630A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8" creationId="{22E38152-D5AC-E7CB-1F28-6F75B4592232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29" creationId="{D8BC4CD9-CC5F-D0CC-3159-1991A0C32523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30" creationId="{C8E2A13B-B3E7-8A6B-4968-544C39933B5B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31" creationId="{C28F1F72-5845-9CA2-CDA0-58C4BD44FCB2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32" creationId="{71FCFBA3-4F70-614A-548E-1BD841037E39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33" creationId="{5163C344-7E37-9E88-7827-FB0CADCBD20E}"/>
          </ac:spMkLst>
        </pc:spChg>
        <pc:spChg chg="mod modVis">
          <ac:chgData name="Jazz Binding" userId="74e1742e-566f-4d18-bab9-8025d732ef9c" providerId="ADAL" clId="{10D6714E-DDEF-4BEA-8C91-F1750C742C91}" dt="2024-11-19T15:00:48.351" v="2469"/>
          <ac:spMkLst>
            <pc:docMk/>
            <pc:sldMk cId="2049694997" sldId="275"/>
            <ac:spMk id="1234" creationId="{2E2052D2-B0CB-5864-ED1E-EC63C4375B3C}"/>
          </ac:spMkLst>
        </pc:spChg>
        <pc:spChg chg="add del">
          <ac:chgData name="Jazz Binding" userId="74e1742e-566f-4d18-bab9-8025d732ef9c" providerId="ADAL" clId="{10D6714E-DDEF-4BEA-8C91-F1750C742C91}" dt="2024-11-19T14:58:51.974" v="2177" actId="478"/>
          <ac:spMkLst>
            <pc:docMk/>
            <pc:sldMk cId="2049694997" sldId="275"/>
            <ac:spMk id="1235" creationId="{8518CD5A-C8B3-0172-6FCE-F0EB75ECD6A5}"/>
          </ac:spMkLst>
        </pc:spChg>
        <pc:spChg chg="mod modVis">
          <ac:chgData name="Jazz Binding" userId="74e1742e-566f-4d18-bab9-8025d732ef9c" providerId="ADAL" clId="{10D6714E-DDEF-4BEA-8C91-F1750C742C91}" dt="2024-11-19T15:00:20.379" v="2410"/>
          <ac:spMkLst>
            <pc:docMk/>
            <pc:sldMk cId="2049694997" sldId="275"/>
            <ac:spMk id="1238" creationId="{5428B1D6-43FD-2DD0-8456-5C0A94A95170}"/>
          </ac:spMkLst>
        </pc:spChg>
        <pc:spChg chg="mod modVis">
          <ac:chgData name="Jazz Binding" userId="74e1742e-566f-4d18-bab9-8025d732ef9c" providerId="ADAL" clId="{10D6714E-DDEF-4BEA-8C91-F1750C742C91}" dt="2024-11-19T15:00:20.376" v="2386"/>
          <ac:spMkLst>
            <pc:docMk/>
            <pc:sldMk cId="2049694997" sldId="275"/>
            <ac:spMk id="1239" creationId="{A538FBF6-FC50-CB0A-96ED-9EA66B4148C6}"/>
          </ac:spMkLst>
        </pc:spChg>
        <pc:spChg chg="mod modVis">
          <ac:chgData name="Jazz Binding" userId="74e1742e-566f-4d18-bab9-8025d732ef9c" providerId="ADAL" clId="{10D6714E-DDEF-4BEA-8C91-F1750C742C91}" dt="2024-11-19T15:00:20.376" v="2388"/>
          <ac:spMkLst>
            <pc:docMk/>
            <pc:sldMk cId="2049694997" sldId="275"/>
            <ac:spMk id="1240" creationId="{DBE7E7E5-1C3A-DFB0-2227-2ABE0B0D61C1}"/>
          </ac:spMkLst>
        </pc:spChg>
        <pc:spChg chg="mod modVis">
          <ac:chgData name="Jazz Binding" userId="74e1742e-566f-4d18-bab9-8025d732ef9c" providerId="ADAL" clId="{10D6714E-DDEF-4BEA-8C91-F1750C742C91}" dt="2024-11-19T15:00:20.377" v="2390"/>
          <ac:spMkLst>
            <pc:docMk/>
            <pc:sldMk cId="2049694997" sldId="275"/>
            <ac:spMk id="1241" creationId="{30678359-6B62-113F-CF16-2A9E20859090}"/>
          </ac:spMkLst>
        </pc:spChg>
        <pc:spChg chg="mod modVis">
          <ac:chgData name="Jazz Binding" userId="74e1742e-566f-4d18-bab9-8025d732ef9c" providerId="ADAL" clId="{10D6714E-DDEF-4BEA-8C91-F1750C742C91}" dt="2024-11-19T15:00:20.377" v="2392"/>
          <ac:spMkLst>
            <pc:docMk/>
            <pc:sldMk cId="2049694997" sldId="275"/>
            <ac:spMk id="1242" creationId="{31781499-A0D4-A73D-179A-70DF96DC2B20}"/>
          </ac:spMkLst>
        </pc:spChg>
        <pc:spChg chg="mod modVis">
          <ac:chgData name="Jazz Binding" userId="74e1742e-566f-4d18-bab9-8025d732ef9c" providerId="ADAL" clId="{10D6714E-DDEF-4BEA-8C91-F1750C742C91}" dt="2024-11-19T15:00:20.377" v="2394"/>
          <ac:spMkLst>
            <pc:docMk/>
            <pc:sldMk cId="2049694997" sldId="275"/>
            <ac:spMk id="1243" creationId="{AA17A491-FE03-1C53-3E6C-04D113108E7A}"/>
          </ac:spMkLst>
        </pc:spChg>
        <pc:spChg chg="mod modVis">
          <ac:chgData name="Jazz Binding" userId="74e1742e-566f-4d18-bab9-8025d732ef9c" providerId="ADAL" clId="{10D6714E-DDEF-4BEA-8C91-F1750C742C91}" dt="2024-11-19T15:00:20.377" v="2396"/>
          <ac:spMkLst>
            <pc:docMk/>
            <pc:sldMk cId="2049694997" sldId="275"/>
            <ac:spMk id="1244" creationId="{6E85D7E2-69A1-1C5C-5207-3BF836FE67FF}"/>
          </ac:spMkLst>
        </pc:spChg>
        <pc:spChg chg="mod modVis">
          <ac:chgData name="Jazz Binding" userId="74e1742e-566f-4d18-bab9-8025d732ef9c" providerId="ADAL" clId="{10D6714E-DDEF-4BEA-8C91-F1750C742C91}" dt="2024-11-19T15:00:20.378" v="2398"/>
          <ac:spMkLst>
            <pc:docMk/>
            <pc:sldMk cId="2049694997" sldId="275"/>
            <ac:spMk id="1245" creationId="{4838D32B-61C9-40E1-40DA-B6BEA1A593B0}"/>
          </ac:spMkLst>
        </pc:spChg>
        <pc:spChg chg="mod modVis">
          <ac:chgData name="Jazz Binding" userId="74e1742e-566f-4d18-bab9-8025d732ef9c" providerId="ADAL" clId="{10D6714E-DDEF-4BEA-8C91-F1750C742C91}" dt="2024-11-19T15:00:20.378" v="2400"/>
          <ac:spMkLst>
            <pc:docMk/>
            <pc:sldMk cId="2049694997" sldId="275"/>
            <ac:spMk id="1246" creationId="{B5CB5BCE-056C-174B-FA4B-FF9B3EBF5CA9}"/>
          </ac:spMkLst>
        </pc:spChg>
        <pc:spChg chg="mod modVis">
          <ac:chgData name="Jazz Binding" userId="74e1742e-566f-4d18-bab9-8025d732ef9c" providerId="ADAL" clId="{10D6714E-DDEF-4BEA-8C91-F1750C742C91}" dt="2024-11-19T15:00:20.378" v="2402"/>
          <ac:spMkLst>
            <pc:docMk/>
            <pc:sldMk cId="2049694997" sldId="275"/>
            <ac:spMk id="1247" creationId="{64CF0F56-F4FA-8752-9957-34AD3195550C}"/>
          </ac:spMkLst>
        </pc:spChg>
        <pc:spChg chg="mod modVis">
          <ac:chgData name="Jazz Binding" userId="74e1742e-566f-4d18-bab9-8025d732ef9c" providerId="ADAL" clId="{10D6714E-DDEF-4BEA-8C91-F1750C742C91}" dt="2024-11-19T15:00:20.378" v="2404"/>
          <ac:spMkLst>
            <pc:docMk/>
            <pc:sldMk cId="2049694997" sldId="275"/>
            <ac:spMk id="1248" creationId="{15FD7D9F-2E72-8109-4904-C21F6F4EB46A}"/>
          </ac:spMkLst>
        </pc:spChg>
        <pc:spChg chg="mod modVis">
          <ac:chgData name="Jazz Binding" userId="74e1742e-566f-4d18-bab9-8025d732ef9c" providerId="ADAL" clId="{10D6714E-DDEF-4BEA-8C91-F1750C742C91}" dt="2024-11-19T15:00:20.379" v="2406"/>
          <ac:spMkLst>
            <pc:docMk/>
            <pc:sldMk cId="2049694997" sldId="275"/>
            <ac:spMk id="1249" creationId="{BB96C0BB-4FC3-1B4E-007F-1840CD84DD0D}"/>
          </ac:spMkLst>
        </pc:spChg>
        <pc:spChg chg="mod modVis">
          <ac:chgData name="Jazz Binding" userId="74e1742e-566f-4d18-bab9-8025d732ef9c" providerId="ADAL" clId="{10D6714E-DDEF-4BEA-8C91-F1750C742C91}" dt="2024-11-19T15:00:20.379" v="2408"/>
          <ac:spMkLst>
            <pc:docMk/>
            <pc:sldMk cId="2049694997" sldId="275"/>
            <ac:spMk id="1250" creationId="{D7254C18-E826-D505-DEB3-27378974A91F}"/>
          </ac:spMkLst>
        </pc:spChg>
        <pc:spChg chg="mod modVis">
          <ac:chgData name="Jazz Binding" userId="74e1742e-566f-4d18-bab9-8025d732ef9c" providerId="ADAL" clId="{10D6714E-DDEF-4BEA-8C91-F1750C742C91}" dt="2024-11-19T15:00:32.679" v="2449"/>
          <ac:spMkLst>
            <pc:docMk/>
            <pc:sldMk cId="2049694997" sldId="275"/>
            <ac:spMk id="1253" creationId="{1697F7D4-3A3F-D924-E921-8762E92DAEC5}"/>
          </ac:spMkLst>
        </pc:spChg>
        <pc:spChg chg="mod modVis">
          <ac:chgData name="Jazz Binding" userId="74e1742e-566f-4d18-bab9-8025d732ef9c" providerId="ADAL" clId="{10D6714E-DDEF-4BEA-8C91-F1750C742C91}" dt="2024-11-19T15:00:32.679" v="2449"/>
          <ac:spMkLst>
            <pc:docMk/>
            <pc:sldMk cId="2049694997" sldId="275"/>
            <ac:spMk id="1254" creationId="{426FD225-CBC4-5473-7A54-90E28490B614}"/>
          </ac:spMkLst>
        </pc:spChg>
        <pc:spChg chg="mod modVis">
          <ac:chgData name="Jazz Binding" userId="74e1742e-566f-4d18-bab9-8025d732ef9c" providerId="ADAL" clId="{10D6714E-DDEF-4BEA-8C91-F1750C742C91}" dt="2024-11-19T15:00:32.679" v="2449"/>
          <ac:spMkLst>
            <pc:docMk/>
            <pc:sldMk cId="2049694997" sldId="275"/>
            <ac:spMk id="1255" creationId="{454B4046-8518-304E-BECB-7EA064E3CB72}"/>
          </ac:spMkLst>
        </pc:s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3" creationId="{1A5C4C68-EE6C-556E-24D2-183BDF7390DC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24" creationId="{5D8D05D2-8AC3-7E07-598E-B66AA14F71CB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074" creationId="{34B2B29F-0568-8474-E232-A06C2ED8CC27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080" creationId="{8CE44682-EB1C-4D98-814C-CA192ECD1462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09" creationId="{C381B869-5268-848B-1B72-C60DD5D50C4C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58" creationId="{B2BBEB29-318A-2E71-320B-9EE940D42C3E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60" creationId="{CAE96A27-6721-8E98-0A12-31537FB0151F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62" creationId="{79206AF1-176E-9F13-DCCC-9D15720CD36D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72" creationId="{6875A595-6F73-62CE-9EBB-5B9BAC37A989}"/>
          </ac:grpSpMkLst>
        </pc:grpChg>
        <pc:grpChg chg="add mod modVis">
          <ac:chgData name="Jazz Binding" userId="74e1742e-566f-4d18-bab9-8025d732ef9c" providerId="ADAL" clId="{10D6714E-DDEF-4BEA-8C91-F1750C742C91}" dt="2024-11-20T14:00:55.296" v="10775" actId="1076"/>
          <ac:grpSpMkLst>
            <pc:docMk/>
            <pc:sldMk cId="2049694997" sldId="275"/>
            <ac:grpSpMk id="1181" creationId="{13C28BDE-E76F-5EA9-D3F6-8A19940E7181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88" creationId="{E7F00F67-0264-358E-AE7E-D67E875D8C3E}"/>
          </ac:grpSpMkLst>
        </pc:grpChg>
        <pc:grpChg chg="del">
          <ac:chgData name="Jazz Binding" userId="74e1742e-566f-4d18-bab9-8025d732ef9c" providerId="ADAL" clId="{10D6714E-DDEF-4BEA-8C91-F1750C742C91}" dt="2024-11-19T14:40:55.127" v="1896" actId="478"/>
          <ac:grpSpMkLst>
            <pc:docMk/>
            <pc:sldMk cId="2049694997" sldId="275"/>
            <ac:grpSpMk id="1192" creationId="{0D6EF6C6-FA7C-6EC5-0186-C8FF25316D6D}"/>
          </ac:grpSpMkLst>
        </pc:grpChg>
        <pc:grpChg chg="add mod modVis">
          <ac:chgData name="Jazz Binding" userId="74e1742e-566f-4d18-bab9-8025d732ef9c" providerId="ADAL" clId="{10D6714E-DDEF-4BEA-8C91-F1750C742C91}" dt="2024-11-20T14:00:55.296" v="10775" actId="1076"/>
          <ac:grpSpMkLst>
            <pc:docMk/>
            <pc:sldMk cId="2049694997" sldId="275"/>
            <ac:grpSpMk id="1195" creationId="{3412D215-B959-EE22-D712-7C6FE3779A19}"/>
          </ac:grpSpMkLst>
        </pc:grpChg>
        <pc:grpChg chg="add mod modVis">
          <ac:chgData name="Jazz Binding" userId="74e1742e-566f-4d18-bab9-8025d732ef9c" providerId="ADAL" clId="{10D6714E-DDEF-4BEA-8C91-F1750C742C91}" dt="2024-11-20T14:00:55.296" v="10775" actId="1076"/>
          <ac:grpSpMkLst>
            <pc:docMk/>
            <pc:sldMk cId="2049694997" sldId="275"/>
            <ac:grpSpMk id="1200" creationId="{E95C874F-7141-89BB-C092-9C76803AA680}"/>
          </ac:grpSpMkLst>
        </pc:grpChg>
        <pc:grpChg chg="add mod modVis">
          <ac:chgData name="Jazz Binding" userId="74e1742e-566f-4d18-bab9-8025d732ef9c" providerId="ADAL" clId="{10D6714E-DDEF-4BEA-8C91-F1750C742C91}" dt="2024-11-20T14:00:55.296" v="10775" actId="1076"/>
          <ac:grpSpMkLst>
            <pc:docMk/>
            <pc:sldMk cId="2049694997" sldId="275"/>
            <ac:grpSpMk id="1204" creationId="{7B5084D5-9969-39E4-97DD-2F3FD5A1DFE1}"/>
          </ac:grpSpMkLst>
        </pc:grpChg>
        <pc:grpChg chg="add mod modVis">
          <ac:chgData name="Jazz Binding" userId="74e1742e-566f-4d18-bab9-8025d732ef9c" providerId="ADAL" clId="{10D6714E-DDEF-4BEA-8C91-F1750C742C91}" dt="2024-11-19T15:00:26.112" v="2442"/>
          <ac:grpSpMkLst>
            <pc:docMk/>
            <pc:sldMk cId="2049694997" sldId="275"/>
            <ac:grpSpMk id="1210" creationId="{A799B848-B008-47AA-EED6-3E1328560F42}"/>
          </ac:grpSpMkLst>
        </pc:grpChg>
        <pc:grpChg chg="mod modVis">
          <ac:chgData name="Jazz Binding" userId="74e1742e-566f-4d18-bab9-8025d732ef9c" providerId="ADAL" clId="{10D6714E-DDEF-4BEA-8C91-F1750C742C91}" dt="2024-11-19T15:00:26.112" v="2442"/>
          <ac:grpSpMkLst>
            <pc:docMk/>
            <pc:sldMk cId="2049694997" sldId="275"/>
            <ac:grpSpMk id="1211" creationId="{3AF7824E-2259-0C72-1314-DB87B7DC329A}"/>
          </ac:grpSpMkLst>
        </pc:grpChg>
        <pc:grpChg chg="add mod ord modVis">
          <ac:chgData name="Jazz Binding" userId="74e1742e-566f-4d18-bab9-8025d732ef9c" providerId="ADAL" clId="{10D6714E-DDEF-4BEA-8C91-F1750C742C91}" dt="2024-11-20T14:00:55.296" v="10775" actId="1076"/>
          <ac:grpSpMkLst>
            <pc:docMk/>
            <pc:sldMk cId="2049694997" sldId="275"/>
            <ac:grpSpMk id="1215" creationId="{C201709C-5EE6-76CF-4143-8C3F68AE9A4D}"/>
          </ac:grpSpMkLst>
        </pc:grpChg>
        <pc:grpChg chg="add mod modVis">
          <ac:chgData name="Jazz Binding" userId="74e1742e-566f-4d18-bab9-8025d732ef9c" providerId="ADAL" clId="{10D6714E-DDEF-4BEA-8C91-F1750C742C91}" dt="2024-11-20T14:00:55.296" v="10775" actId="1076"/>
          <ac:grpSpMkLst>
            <pc:docMk/>
            <pc:sldMk cId="2049694997" sldId="275"/>
            <ac:grpSpMk id="1220" creationId="{9BE37F6C-EB72-8478-4FE7-B89D29346BC5}"/>
          </ac:grpSpMkLst>
        </pc:grpChg>
        <pc:grpChg chg="mod modVis">
          <ac:chgData name="Jazz Binding" userId="74e1742e-566f-4d18-bab9-8025d732ef9c" providerId="ADAL" clId="{10D6714E-DDEF-4BEA-8C91-F1750C742C91}" dt="2024-11-19T15:00:48.351" v="2469"/>
          <ac:grpSpMkLst>
            <pc:docMk/>
            <pc:sldMk cId="2049694997" sldId="275"/>
            <ac:grpSpMk id="1221" creationId="{2967753D-7082-5CCD-A1D4-33E8E7570330}"/>
          </ac:grpSpMkLst>
        </pc:grpChg>
        <pc:grpChg chg="add del mod modVis">
          <ac:chgData name="Jazz Binding" userId="74e1742e-566f-4d18-bab9-8025d732ef9c" providerId="ADAL" clId="{10D6714E-DDEF-4BEA-8C91-F1750C742C91}" dt="2024-11-19T15:00:55.452" v="2471" actId="478"/>
          <ac:grpSpMkLst>
            <pc:docMk/>
            <pc:sldMk cId="2049694997" sldId="275"/>
            <ac:grpSpMk id="1236" creationId="{15531B99-14B0-D8D6-D9B6-C6BC2C41FF67}"/>
          </ac:grpSpMkLst>
        </pc:grpChg>
        <pc:grpChg chg="mod modVis">
          <ac:chgData name="Jazz Binding" userId="74e1742e-566f-4d18-bab9-8025d732ef9c" providerId="ADAL" clId="{10D6714E-DDEF-4BEA-8C91-F1750C742C91}" dt="2024-11-19T15:00:20.376" v="2384"/>
          <ac:grpSpMkLst>
            <pc:docMk/>
            <pc:sldMk cId="2049694997" sldId="275"/>
            <ac:grpSpMk id="1237" creationId="{88C2F3C9-27C3-32C6-D661-708B08B76218}"/>
          </ac:grpSpMkLst>
        </pc:grpChg>
        <pc:grpChg chg="add mod modVis">
          <ac:chgData name="Jazz Binding" userId="74e1742e-566f-4d18-bab9-8025d732ef9c" providerId="ADAL" clId="{10D6714E-DDEF-4BEA-8C91-F1750C742C91}" dt="2024-11-19T15:00:32.679" v="2449"/>
          <ac:grpSpMkLst>
            <pc:docMk/>
            <pc:sldMk cId="2049694997" sldId="275"/>
            <ac:grpSpMk id="1251" creationId="{17C9EF75-10E0-1DD4-F9FB-9D8ED9BAF6FB}"/>
          </ac:grpSpMkLst>
        </pc:grpChg>
        <pc:grpChg chg="mod modVis">
          <ac:chgData name="Jazz Binding" userId="74e1742e-566f-4d18-bab9-8025d732ef9c" providerId="ADAL" clId="{10D6714E-DDEF-4BEA-8C91-F1750C742C91}" dt="2024-11-19T15:00:32.679" v="2449"/>
          <ac:grpSpMkLst>
            <pc:docMk/>
            <pc:sldMk cId="2049694997" sldId="275"/>
            <ac:grpSpMk id="1252" creationId="{9C561528-87BA-5EE0-6CBD-60706CE40CED}"/>
          </ac:grpSpMkLst>
        </pc:grpChg>
        <pc:picChg chg="add mod modVis">
          <ac:chgData name="Jazz Binding" userId="74e1742e-566f-4d18-bab9-8025d732ef9c" providerId="ADAL" clId="{10D6714E-DDEF-4BEA-8C91-F1750C742C91}" dt="2024-11-20T14:01:30.928" v="10781" actId="14429"/>
          <ac:picMkLst>
            <pc:docMk/>
            <pc:sldMk cId="2049694997" sldId="275"/>
            <ac:picMk id="2" creationId="{88A290B2-425F-9815-828C-1645AFC9E8F6}"/>
          </ac:picMkLst>
        </pc:picChg>
        <pc:picChg chg="add del mod">
          <ac:chgData name="Jazz Binding" userId="74e1742e-566f-4d18-bab9-8025d732ef9c" providerId="ADAL" clId="{10D6714E-DDEF-4BEA-8C91-F1750C742C91}" dt="2024-11-20T14:00:07.548" v="10768" actId="478"/>
          <ac:picMkLst>
            <pc:docMk/>
            <pc:sldMk cId="2049694997" sldId="275"/>
            <ac:picMk id="3" creationId="{A41C591D-5915-CE25-0F24-2CE1C05BA586}"/>
          </ac:picMkLst>
        </pc:picChg>
        <pc:picChg chg="mod modVis">
          <ac:chgData name="Jazz Binding" userId="74e1742e-566f-4d18-bab9-8025d732ef9c" providerId="ADAL" clId="{10D6714E-DDEF-4BEA-8C91-F1750C742C91}" dt="2024-11-19T15:00:20.348" v="2229"/>
          <ac:picMkLst>
            <pc:docMk/>
            <pc:sldMk cId="2049694997" sldId="275"/>
            <ac:picMk id="5" creationId="{8831A10F-CA68-F2D8-38D7-9D256402F27D}"/>
          </ac:picMkLst>
        </pc:picChg>
        <pc:picChg chg="mod modVis">
          <ac:chgData name="Jazz Binding" userId="74e1742e-566f-4d18-bab9-8025d732ef9c" providerId="ADAL" clId="{10D6714E-DDEF-4BEA-8C91-F1750C742C91}" dt="2024-11-19T15:12:58.049" v="2543" actId="1076"/>
          <ac:picMkLst>
            <pc:docMk/>
            <pc:sldMk cId="2049694997" sldId="275"/>
            <ac:picMk id="6" creationId="{67B23437-E9EC-0474-4912-7956EB3B2C4B}"/>
          </ac:picMkLst>
        </pc:picChg>
        <pc:picChg chg="del">
          <ac:chgData name="Jazz Binding" userId="74e1742e-566f-4d18-bab9-8025d732ef9c" providerId="ADAL" clId="{10D6714E-DDEF-4BEA-8C91-F1750C742C91}" dt="2024-11-19T14:40:55.127" v="1896" actId="478"/>
          <ac:picMkLst>
            <pc:docMk/>
            <pc:sldMk cId="2049694997" sldId="275"/>
            <ac:picMk id="8" creationId="{B63040A6-EB17-1B81-6F52-AF07657023CF}"/>
          </ac:picMkLst>
        </pc:picChg>
        <pc:picChg chg="mod modVis">
          <ac:chgData name="Jazz Binding" userId="74e1742e-566f-4d18-bab9-8025d732ef9c" providerId="ADAL" clId="{10D6714E-DDEF-4BEA-8C91-F1750C742C91}" dt="2024-11-19T15:00:20.350" v="2235"/>
          <ac:picMkLst>
            <pc:docMk/>
            <pc:sldMk cId="2049694997" sldId="275"/>
            <ac:picMk id="20" creationId="{DDA3B40D-A33E-BC4A-F8B3-0E682CEC3F7F}"/>
          </ac:picMkLst>
        </pc:picChg>
        <pc:picChg chg="del">
          <ac:chgData name="Jazz Binding" userId="74e1742e-566f-4d18-bab9-8025d732ef9c" providerId="ADAL" clId="{10D6714E-DDEF-4BEA-8C91-F1750C742C91}" dt="2024-11-19T14:40:55.127" v="1896" actId="478"/>
          <ac:picMkLst>
            <pc:docMk/>
            <pc:sldMk cId="2049694997" sldId="275"/>
            <ac:picMk id="21" creationId="{9DE22865-5A2A-6294-0F47-A9902E52EC0A}"/>
          </ac:picMkLst>
        </pc:picChg>
        <pc:picChg chg="mod ord modVis">
          <ac:chgData name="Jazz Binding" userId="74e1742e-566f-4d18-bab9-8025d732ef9c" providerId="ADAL" clId="{10D6714E-DDEF-4BEA-8C91-F1750C742C91}" dt="2024-11-19T15:12:24.183" v="2536"/>
          <ac:picMkLst>
            <pc:docMk/>
            <pc:sldMk cId="2049694997" sldId="275"/>
            <ac:picMk id="22" creationId="{4DDAB49F-922B-C630-C77D-39A6335030CC}"/>
          </ac:picMkLst>
        </pc:picChg>
        <pc:picChg chg="mod modVis">
          <ac:chgData name="Jazz Binding" userId="74e1742e-566f-4d18-bab9-8025d732ef9c" providerId="ADAL" clId="{10D6714E-DDEF-4BEA-8C91-F1750C742C91}" dt="2024-11-19T15:00:20.351" v="2239"/>
          <ac:picMkLst>
            <pc:docMk/>
            <pc:sldMk cId="2049694997" sldId="275"/>
            <ac:picMk id="1035" creationId="{DA38CCD1-14FB-780E-162E-44370E829E62}"/>
          </ac:picMkLst>
        </pc:picChg>
        <pc:picChg chg="del">
          <ac:chgData name="Jazz Binding" userId="74e1742e-566f-4d18-bab9-8025d732ef9c" providerId="ADAL" clId="{10D6714E-DDEF-4BEA-8C91-F1750C742C91}" dt="2024-11-19T14:40:55.127" v="1896" actId="478"/>
          <ac:picMkLst>
            <pc:docMk/>
            <pc:sldMk cId="2049694997" sldId="275"/>
            <ac:picMk id="1164" creationId="{CB87A8D3-12C4-8D0A-AB57-6D65EC1BE0A3}"/>
          </ac:picMkLst>
        </pc:picChg>
        <pc:picChg chg="add del mod">
          <ac:chgData name="Jazz Binding" userId="74e1742e-566f-4d18-bab9-8025d732ef9c" providerId="ADAL" clId="{10D6714E-DDEF-4BEA-8C91-F1750C742C91}" dt="2024-11-19T14:54:39.667" v="1975" actId="478"/>
          <ac:picMkLst>
            <pc:docMk/>
            <pc:sldMk cId="2049694997" sldId="275"/>
            <ac:picMk id="1176" creationId="{C2023ECC-D696-6E71-B47D-C49D1E204C66}"/>
          </ac:picMkLst>
        </pc:picChg>
        <pc:picChg chg="add del mod">
          <ac:chgData name="Jazz Binding" userId="74e1742e-566f-4d18-bab9-8025d732ef9c" providerId="ADAL" clId="{10D6714E-DDEF-4BEA-8C91-F1750C742C91}" dt="2024-11-19T14:54:38.887" v="1974"/>
          <ac:picMkLst>
            <pc:docMk/>
            <pc:sldMk cId="2049694997" sldId="275"/>
            <ac:picMk id="1179" creationId="{5B82EF93-982A-26B7-B13E-100A14D267BB}"/>
          </ac:picMkLst>
        </pc:picChg>
        <pc:picChg chg="mod modVis">
          <ac:chgData name="Jazz Binding" userId="74e1742e-566f-4d18-bab9-8025d732ef9c" providerId="ADAL" clId="{10D6714E-DDEF-4BEA-8C91-F1750C742C91}" dt="2024-11-19T15:00:20.350" v="2233"/>
          <ac:picMkLst>
            <pc:docMk/>
            <pc:sldMk cId="2049694997" sldId="275"/>
            <ac:picMk id="1182" creationId="{A91C5272-500B-51EE-CD38-A610D70835E3}"/>
          </ac:picMkLst>
        </pc:picChg>
        <pc:picChg chg="mod modVis">
          <ac:chgData name="Jazz Binding" userId="74e1742e-566f-4d18-bab9-8025d732ef9c" providerId="ADAL" clId="{10D6714E-DDEF-4BEA-8C91-F1750C742C91}" dt="2024-11-19T15:00:20.352" v="2243"/>
          <ac:picMkLst>
            <pc:docMk/>
            <pc:sldMk cId="2049694997" sldId="275"/>
            <ac:picMk id="1191" creationId="{60F0D3E5-96D7-825A-9E1A-01E53B2C511B}"/>
          </ac:picMkLst>
        </pc:picChg>
        <pc:picChg chg="add mod ord">
          <ac:chgData name="Jazz Binding" userId="74e1742e-566f-4d18-bab9-8025d732ef9c" providerId="ADAL" clId="{10D6714E-DDEF-4BEA-8C91-F1750C742C91}" dt="2024-11-19T15:51:27.844" v="2727" actId="13244"/>
          <ac:picMkLst>
            <pc:docMk/>
            <pc:sldMk cId="2049694997" sldId="275"/>
            <ac:picMk id="1256" creationId="{56115C3F-A6D3-0CA5-AFF3-926C9772EA52}"/>
          </ac:picMkLst>
        </pc:picChg>
      </pc:sldChg>
      <pc:sldChg chg="addSp delSp modSp add mod ord modTransition delAnim modAnim">
        <pc:chgData name="Jazz Binding" userId="74e1742e-566f-4d18-bab9-8025d732ef9c" providerId="ADAL" clId="{10D6714E-DDEF-4BEA-8C91-F1750C742C91}" dt="2024-11-20T15:36:39.028" v="11640"/>
        <pc:sldMkLst>
          <pc:docMk/>
          <pc:sldMk cId="2364393832" sldId="276"/>
        </pc:sldMkLst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4" creationId="{7BC53478-3742-3E46-04CD-8F8B29250B19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7" creationId="{0358126B-9DBC-52AA-EA34-DA64284AC95A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8" creationId="{9C4BD8B5-8D35-C846-0478-E98B3AB7B583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9" creationId="{9451C152-085A-AEA7-D5B8-87F93EAB17A4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0" creationId="{F5AF710B-86F9-8908-B5B7-32DD66ED89C2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1" creationId="{E1892589-9F9D-ED5F-A767-A3A5C6812669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2" creationId="{AFD4AB96-6777-5E1A-44EE-99C840029945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3" creationId="{AB0A6916-4D87-F355-D2B4-F0D7460B49A1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4" creationId="{D340557B-F9A3-D549-C295-DAAACFA66319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5" creationId="{7750AB98-DABA-431D-CEAA-B91271592B36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6" creationId="{8791BBC1-ADD9-EAD2-C312-192482D33836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7" creationId="{9A8308DB-6D6D-287D-615D-4B16CDC22726}"/>
          </ac:spMkLst>
        </pc:spChg>
        <pc:spChg chg="mod">
          <ac:chgData name="Jazz Binding" userId="74e1742e-566f-4d18-bab9-8025d732ef9c" providerId="ADAL" clId="{10D6714E-DDEF-4BEA-8C91-F1750C742C91}" dt="2024-11-19T15:12:16.230" v="2528" actId="2085"/>
          <ac:spMkLst>
            <pc:docMk/>
            <pc:sldMk cId="2364393832" sldId="276"/>
            <ac:spMk id="18" creationId="{C01A7F7C-E02C-CCFC-171B-578ED1A58DD6}"/>
          </ac:spMkLst>
        </pc:spChg>
        <pc:spChg chg="mod">
          <ac:chgData name="Jazz Binding" userId="74e1742e-566f-4d18-bab9-8025d732ef9c" providerId="ADAL" clId="{10D6714E-DDEF-4BEA-8C91-F1750C742C91}" dt="2024-11-19T15:12:14.019" v="2527" actId="2085"/>
          <ac:spMkLst>
            <pc:docMk/>
            <pc:sldMk cId="2364393832" sldId="276"/>
            <ac:spMk id="23" creationId="{E4252871-4CDB-50FF-1DAF-62D668F69BB4}"/>
          </ac:spMkLst>
        </pc:spChg>
        <pc:spChg chg="mod">
          <ac:chgData name="Jazz Binding" userId="74e1742e-566f-4d18-bab9-8025d732ef9c" providerId="ADAL" clId="{10D6714E-DDEF-4BEA-8C91-F1750C742C91}" dt="2024-11-19T15:11:24.445" v="2520"/>
          <ac:spMkLst>
            <pc:docMk/>
            <pc:sldMk cId="2364393832" sldId="276"/>
            <ac:spMk id="24" creationId="{558A1704-2620-DC9A-6CFB-619B0FD1A087}"/>
          </ac:spMkLst>
        </pc:spChg>
        <pc:spChg chg="mod">
          <ac:chgData name="Jazz Binding" userId="74e1742e-566f-4d18-bab9-8025d732ef9c" providerId="ADAL" clId="{10D6714E-DDEF-4BEA-8C91-F1750C742C91}" dt="2024-11-19T15:11:24.445" v="2520"/>
          <ac:spMkLst>
            <pc:docMk/>
            <pc:sldMk cId="2364393832" sldId="276"/>
            <ac:spMk id="25" creationId="{4C1B4497-2E05-032C-5DA5-1F5DF8F7809B}"/>
          </ac:spMkLst>
        </pc:spChg>
        <pc:spChg chg="add mod topLvl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26" creationId="{DEF00F2B-B190-635D-EAAC-A06AF7CAF9C4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28" creationId="{99C47A64-7946-CA49-AE2D-4C71DD4FD99A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29" creationId="{4C62D643-F042-F5AC-8D8B-2BA07AA5D5F9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30" creationId="{221B1E48-43DB-DAFD-CB80-C79C440EDC05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31" creationId="{E6B3CFBF-5498-1F14-E19D-68286F63A98E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34" creationId="{0409EDDC-8F2D-9294-8F95-CCD1180F4F68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36" creationId="{5BDD619F-D51B-6079-F950-9FCB724F764F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37" creationId="{660851C2-89A4-FA66-764F-90E9C097BC17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39" creationId="{C42F18D4-9145-21D6-D8BF-7E46201A7FD8}"/>
          </ac:spMkLst>
        </pc:spChg>
        <pc:spChg chg="add mod ord modVis">
          <ac:chgData name="Jazz Binding" userId="74e1742e-566f-4d18-bab9-8025d732ef9c" providerId="ADAL" clId="{10D6714E-DDEF-4BEA-8C91-F1750C742C91}" dt="2024-11-20T15:19:27.810" v="11261" actId="164"/>
          <ac:spMkLst>
            <pc:docMk/>
            <pc:sldMk cId="2364393832" sldId="276"/>
            <ac:spMk id="42" creationId="{44CD8AE3-EAFA-9794-A61A-CA4872C6E1C2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44" creationId="{D38ED4F5-0CD9-89AF-C6AE-E4C3B3DD63BD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46" creationId="{F21795C1-BA61-B880-05E1-A8DFBFD1CD4D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48" creationId="{C9CFAB8E-CE22-013B-44F4-E31440EF7179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51" creationId="{AC0B219E-3B5B-A955-9980-7DD00ACE7B0A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52" creationId="{5D354184-2069-8E3F-6CFD-D102942D2CE0}"/>
          </ac:spMkLst>
        </pc:spChg>
        <pc:spChg chg="add mod ord modVis">
          <ac:chgData name="Jazz Binding" userId="74e1742e-566f-4d18-bab9-8025d732ef9c" providerId="ADAL" clId="{10D6714E-DDEF-4BEA-8C91-F1750C742C91}" dt="2024-11-20T15:19:27.810" v="11261" actId="164"/>
          <ac:spMkLst>
            <pc:docMk/>
            <pc:sldMk cId="2364393832" sldId="276"/>
            <ac:spMk id="53" creationId="{8B88FEF5-7FEE-F6A3-B3C1-4238CB91A398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54" creationId="{BA1A8EB0-D9FE-6D0A-182F-42BC235B7089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57" creationId="{005F9D4C-F771-4310-C436-DB03271F1DE1}"/>
          </ac:spMkLst>
        </pc:spChg>
        <pc:spChg chg="add mod topLvl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58" creationId="{4F958044-882B-7C4C-F57A-720087A0A4DE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61" creationId="{C417B39B-8963-F338-5912-A1C090DEB3A0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62" creationId="{E7C1E897-FBDB-F8D3-B2F9-7F1E6DD7BD4A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63" creationId="{B4123605-74DC-F4E6-98B8-05336C1AC925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27" creationId="{4B87FBBC-4B69-4068-08F4-68DF056ED70C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28" creationId="{083D1D23-4A56-0582-C02D-0C11B5AFF1E4}"/>
          </ac:spMkLst>
        </pc:spChg>
        <pc:spChg chg="del mod">
          <ac:chgData name="Jazz Binding" userId="74e1742e-566f-4d18-bab9-8025d732ef9c" providerId="ADAL" clId="{10D6714E-DDEF-4BEA-8C91-F1750C742C91}" dt="2024-11-19T16:11:49.324" v="2877"/>
          <ac:spMkLst>
            <pc:docMk/>
            <pc:sldMk cId="2364393832" sldId="276"/>
            <ac:spMk id="1028" creationId="{1DF6E8CD-4651-82A9-4B29-58F632D99DFA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29" creationId="{3C8CBBD6-AC89-7FDB-A858-593ED1596DFE}"/>
          </ac:spMkLst>
        </pc:spChg>
        <pc:spChg chg="add del mod">
          <ac:chgData name="Jazz Binding" userId="74e1742e-566f-4d18-bab9-8025d732ef9c" providerId="ADAL" clId="{10D6714E-DDEF-4BEA-8C91-F1750C742C91}" dt="2024-11-19T16:11:49.324" v="2877"/>
          <ac:spMkLst>
            <pc:docMk/>
            <pc:sldMk cId="2364393832" sldId="276"/>
            <ac:spMk id="1029" creationId="{CFEA76D9-F997-B784-D90D-3ADEBD8EFDFC}"/>
          </ac:spMkLst>
        </pc:spChg>
        <pc:spChg chg="del mod">
          <ac:chgData name="Jazz Binding" userId="74e1742e-566f-4d18-bab9-8025d732ef9c" providerId="ADAL" clId="{10D6714E-DDEF-4BEA-8C91-F1750C742C91}" dt="2024-11-19T16:12:27.187" v="2896"/>
          <ac:spMkLst>
            <pc:docMk/>
            <pc:sldMk cId="2364393832" sldId="276"/>
            <ac:spMk id="1030" creationId="{4ADB0FBD-8A78-D220-6011-278C00C51279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30" creationId="{E4A3516D-185D-1A5B-3428-35BD7141030A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31" creationId="{14EE6E6D-4466-7144-538D-14A636F20529}"/>
          </ac:spMkLst>
        </pc:spChg>
        <pc:spChg chg="add del mod ord">
          <ac:chgData name="Jazz Binding" userId="74e1742e-566f-4d18-bab9-8025d732ef9c" providerId="ADAL" clId="{10D6714E-DDEF-4BEA-8C91-F1750C742C91}" dt="2024-11-19T16:12:30.949" v="2899"/>
          <ac:spMkLst>
            <pc:docMk/>
            <pc:sldMk cId="2364393832" sldId="276"/>
            <ac:spMk id="1031" creationId="{2E3CA9DB-662A-0B77-C29A-504E7B16E11D}"/>
          </ac:spMkLst>
        </pc:spChg>
        <pc:spChg chg="add del mod">
          <ac:chgData name="Jazz Binding" userId="74e1742e-566f-4d18-bab9-8025d732ef9c" providerId="ADAL" clId="{10D6714E-DDEF-4BEA-8C91-F1750C742C91}" dt="2024-11-19T16:12:27.187" v="2896"/>
          <ac:spMkLst>
            <pc:docMk/>
            <pc:sldMk cId="2364393832" sldId="276"/>
            <ac:spMk id="1032" creationId="{C70CFBCB-65BD-3DF9-E5E5-DB49A32C3C5D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32" creationId="{F82CF1A5-01D7-19DC-6DC9-501CF8E213BA}"/>
          </ac:spMkLst>
        </pc:spChg>
        <pc:spChg chg="del mod">
          <ac:chgData name="Jazz Binding" userId="74e1742e-566f-4d18-bab9-8025d732ef9c" providerId="ADAL" clId="{10D6714E-DDEF-4BEA-8C91-F1750C742C91}" dt="2024-11-19T16:12:30.949" v="2899"/>
          <ac:spMkLst>
            <pc:docMk/>
            <pc:sldMk cId="2364393832" sldId="276"/>
            <ac:spMk id="1033" creationId="{41D31F05-56B5-3B20-4C4D-D7C4B27B9375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33" creationId="{E6F4CCEA-F588-35E6-9682-11113D1CB8B4}"/>
          </ac:spMkLst>
        </pc:spChg>
        <pc:spChg chg="mod modVis">
          <ac:chgData name="Jazz Binding" userId="74e1742e-566f-4d18-bab9-8025d732ef9c" providerId="ADAL" clId="{10D6714E-DDEF-4BEA-8C91-F1750C742C91}" dt="2024-11-20T13:59:36.798" v="10664"/>
          <ac:spMkLst>
            <pc:docMk/>
            <pc:sldMk cId="2364393832" sldId="276"/>
            <ac:spMk id="1034" creationId="{1D595769-0C6C-DD1D-DB16-89D68C0893ED}"/>
          </ac:spMkLst>
        </pc:spChg>
        <pc:spChg chg="add mod modVis">
          <ac:chgData name="Jazz Binding" userId="74e1742e-566f-4d18-bab9-8025d732ef9c" providerId="ADAL" clId="{10D6714E-DDEF-4BEA-8C91-F1750C742C91}" dt="2024-11-20T13:59:36.798" v="10666"/>
          <ac:spMkLst>
            <pc:docMk/>
            <pc:sldMk cId="2364393832" sldId="276"/>
            <ac:spMk id="1036" creationId="{AEE478CB-08CB-649C-900D-EE13676DEAD9}"/>
          </ac:spMkLst>
        </pc:spChg>
        <pc:spChg chg="add mod modVis">
          <ac:chgData name="Jazz Binding" userId="74e1742e-566f-4d18-bab9-8025d732ef9c" providerId="ADAL" clId="{10D6714E-DDEF-4BEA-8C91-F1750C742C91}" dt="2024-11-20T13:59:36.798" v="10668"/>
          <ac:spMkLst>
            <pc:docMk/>
            <pc:sldMk cId="2364393832" sldId="276"/>
            <ac:spMk id="1037" creationId="{A94639BD-A9B5-9E4A-78BE-9FF71118F2EE}"/>
          </ac:spMkLst>
        </pc:spChg>
        <pc:spChg chg="add mod modVis">
          <ac:chgData name="Jazz Binding" userId="74e1742e-566f-4d18-bab9-8025d732ef9c" providerId="ADAL" clId="{10D6714E-DDEF-4BEA-8C91-F1750C742C91}" dt="2024-11-20T13:59:36.799" v="10670"/>
          <ac:spMkLst>
            <pc:docMk/>
            <pc:sldMk cId="2364393832" sldId="276"/>
            <ac:spMk id="1038" creationId="{6E69D743-2C82-0CFB-3B4B-09881DB2CE32}"/>
          </ac:spMkLst>
        </pc:spChg>
        <pc:spChg chg="add mod modVis">
          <ac:chgData name="Jazz Binding" userId="74e1742e-566f-4d18-bab9-8025d732ef9c" providerId="ADAL" clId="{10D6714E-DDEF-4BEA-8C91-F1750C742C91}" dt="2024-11-20T13:59:36.799" v="10672"/>
          <ac:spMkLst>
            <pc:docMk/>
            <pc:sldMk cId="2364393832" sldId="276"/>
            <ac:spMk id="1039" creationId="{E43A8B73-BE99-2231-96C0-2613E2624A93}"/>
          </ac:spMkLst>
        </pc:spChg>
        <pc:spChg chg="add mod modVis">
          <ac:chgData name="Jazz Binding" userId="74e1742e-566f-4d18-bab9-8025d732ef9c" providerId="ADAL" clId="{10D6714E-DDEF-4BEA-8C91-F1750C742C91}" dt="2024-11-20T13:59:36.799" v="10674"/>
          <ac:spMkLst>
            <pc:docMk/>
            <pc:sldMk cId="2364393832" sldId="276"/>
            <ac:spMk id="1040" creationId="{B8282AE2-8469-6130-F945-BC11CD42B04D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41" creationId="{377C269A-3D12-67C2-AA6D-8A97F1912921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42" creationId="{15BB851C-3164-CECF-6EA0-EC9106552252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43" creationId="{5BF61F15-A22D-DB5E-360F-DEAFECBFE364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44" creationId="{D2942495-4A62-78B7-58A0-BE16D0CF6D44}"/>
          </ac:spMkLst>
        </pc:spChg>
        <pc:spChg chg="mod modVis">
          <ac:chgData name="Jazz Binding" userId="74e1742e-566f-4d18-bab9-8025d732ef9c" providerId="ADAL" clId="{10D6714E-DDEF-4BEA-8C91-F1750C742C91}" dt="2024-11-20T13:59:36.809" v="10728"/>
          <ac:spMkLst>
            <pc:docMk/>
            <pc:sldMk cId="2364393832" sldId="276"/>
            <ac:spMk id="1046" creationId="{932F92D3-1979-4D45-678E-34316700A49D}"/>
          </ac:spMkLst>
        </pc:spChg>
        <pc:spChg chg="mod modVis">
          <ac:chgData name="Jazz Binding" userId="74e1742e-566f-4d18-bab9-8025d732ef9c" providerId="ADAL" clId="{10D6714E-DDEF-4BEA-8C91-F1750C742C91}" dt="2024-11-20T13:59:36.809" v="10730"/>
          <ac:spMkLst>
            <pc:docMk/>
            <pc:sldMk cId="2364393832" sldId="276"/>
            <ac:spMk id="1047" creationId="{9F143640-6084-69ED-DF7E-4B491D490F32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48" creationId="{6C6D7D53-0AFC-5989-0848-603FA0F58957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49" creationId="{D9462446-3961-1D7A-5896-A296559AE63F}"/>
          </ac:spMkLst>
        </pc:spChg>
        <pc:spChg chg="mod">
          <ac:chgData name="Jazz Binding" userId="74e1742e-566f-4d18-bab9-8025d732ef9c" providerId="ADAL" clId="{10D6714E-DDEF-4BEA-8C91-F1750C742C91}" dt="2024-11-19T16:15:09.280" v="3099" actId="165"/>
          <ac:spMkLst>
            <pc:docMk/>
            <pc:sldMk cId="2364393832" sldId="276"/>
            <ac:spMk id="1049" creationId="{E40034EA-452B-C824-D57F-7D9D59EBA369}"/>
          </ac:spMkLst>
        </pc:spChg>
        <pc:spChg chg="mod">
          <ac:chgData name="Jazz Binding" userId="74e1742e-566f-4d18-bab9-8025d732ef9c" providerId="ADAL" clId="{10D6714E-DDEF-4BEA-8C91-F1750C742C91}" dt="2024-11-19T16:15:09.280" v="3099" actId="165"/>
          <ac:spMkLst>
            <pc:docMk/>
            <pc:sldMk cId="2364393832" sldId="276"/>
            <ac:spMk id="1050" creationId="{E35270F8-D903-E20B-170D-77A70B2B2465}"/>
          </ac:spMkLst>
        </pc:spChg>
        <pc:spChg chg="mod">
          <ac:chgData name="Jazz Binding" userId="74e1742e-566f-4d18-bab9-8025d732ef9c" providerId="ADAL" clId="{10D6714E-DDEF-4BEA-8C91-F1750C742C91}" dt="2024-11-19T16:15:09.280" v="3099" actId="165"/>
          <ac:spMkLst>
            <pc:docMk/>
            <pc:sldMk cId="2364393832" sldId="276"/>
            <ac:spMk id="1051" creationId="{21A08388-29F6-5677-40F2-D67026C77EBD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51" creationId="{54F7CF69-2C49-FD93-BC8C-A1A3E589FB1B}"/>
          </ac:spMkLst>
        </pc:spChg>
        <pc:spChg chg="mod modVis">
          <ac:chgData name="Jazz Binding" userId="74e1742e-566f-4d18-bab9-8025d732ef9c" providerId="ADAL" clId="{10D6714E-DDEF-4BEA-8C91-F1750C742C91}" dt="2024-11-20T13:59:36.811" v="10741"/>
          <ac:spMkLst>
            <pc:docMk/>
            <pc:sldMk cId="2364393832" sldId="276"/>
            <ac:spMk id="1053" creationId="{DBC53074-422C-E031-6AF9-F21DD96D3500}"/>
          </ac:spMkLst>
        </pc:spChg>
        <pc:spChg chg="mod modVis">
          <ac:chgData name="Jazz Binding" userId="74e1742e-566f-4d18-bab9-8025d732ef9c" providerId="ADAL" clId="{10D6714E-DDEF-4BEA-8C91-F1750C742C91}" dt="2024-11-20T13:59:36.812" v="10743"/>
          <ac:spMkLst>
            <pc:docMk/>
            <pc:sldMk cId="2364393832" sldId="276"/>
            <ac:spMk id="1054" creationId="{2165B2AD-7043-1C29-ECB9-0E87C9D73668}"/>
          </ac:spMkLst>
        </pc:spChg>
        <pc:spChg chg="mod modVis">
          <ac:chgData name="Jazz Binding" userId="74e1742e-566f-4d18-bab9-8025d732ef9c" providerId="ADAL" clId="{10D6714E-DDEF-4BEA-8C91-F1750C742C91}" dt="2024-11-20T13:59:36.812" v="10745"/>
          <ac:spMkLst>
            <pc:docMk/>
            <pc:sldMk cId="2364393832" sldId="276"/>
            <ac:spMk id="1055" creationId="{3582E7E5-9DD9-96BC-52D4-03220DEE36FA}"/>
          </ac:spMkLst>
        </pc:spChg>
        <pc:spChg chg="mod ord modVis">
          <ac:chgData name="Jazz Binding" userId="74e1742e-566f-4d18-bab9-8025d732ef9c" providerId="ADAL" clId="{10D6714E-DDEF-4BEA-8C91-F1750C742C91}" dt="2024-11-20T13:59:36.803" v="10694"/>
          <ac:spMkLst>
            <pc:docMk/>
            <pc:sldMk cId="2364393832" sldId="276"/>
            <ac:spMk id="1057" creationId="{E0D3DC2E-3B03-9EF8-C00E-91297DB88524}"/>
          </ac:spMkLst>
        </pc:spChg>
        <pc:spChg chg="mod modVis">
          <ac:chgData name="Jazz Binding" userId="74e1742e-566f-4d18-bab9-8025d732ef9c" providerId="ADAL" clId="{10D6714E-DDEF-4BEA-8C91-F1750C742C91}" dt="2024-11-20T13:59:36.804" v="10696"/>
          <ac:spMkLst>
            <pc:docMk/>
            <pc:sldMk cId="2364393832" sldId="276"/>
            <ac:spMk id="1058" creationId="{1C3F93D7-F587-62F0-1486-C487702924DD}"/>
          </ac:spMkLst>
        </pc:spChg>
        <pc:spChg chg="mod modVis">
          <ac:chgData name="Jazz Binding" userId="74e1742e-566f-4d18-bab9-8025d732ef9c" providerId="ADAL" clId="{10D6714E-DDEF-4BEA-8C91-F1750C742C91}" dt="2024-11-20T13:59:36.804" v="10698"/>
          <ac:spMkLst>
            <pc:docMk/>
            <pc:sldMk cId="2364393832" sldId="276"/>
            <ac:spMk id="1059" creationId="{43D6F539-23CF-B42D-BCE2-D00E00FA2C01}"/>
          </ac:spMkLst>
        </pc:spChg>
        <pc:spChg chg="mod modVis">
          <ac:chgData name="Jazz Binding" userId="74e1742e-566f-4d18-bab9-8025d732ef9c" providerId="ADAL" clId="{10D6714E-DDEF-4BEA-8C91-F1750C742C91}" dt="2024-11-20T13:59:36.804" v="10700"/>
          <ac:spMkLst>
            <pc:docMk/>
            <pc:sldMk cId="2364393832" sldId="276"/>
            <ac:spMk id="1060" creationId="{66DF4E6F-155B-3D58-86E4-0709234101EC}"/>
          </ac:spMkLst>
        </pc:spChg>
        <pc:spChg chg="mod modVis">
          <ac:chgData name="Jazz Binding" userId="74e1742e-566f-4d18-bab9-8025d732ef9c" providerId="ADAL" clId="{10D6714E-DDEF-4BEA-8C91-F1750C742C91}" dt="2024-11-20T13:59:36.805" v="10702"/>
          <ac:spMkLst>
            <pc:docMk/>
            <pc:sldMk cId="2364393832" sldId="276"/>
            <ac:spMk id="1061" creationId="{A043FDEF-738C-EC7B-DBA1-80A808B4CC3A}"/>
          </ac:spMkLst>
        </pc:spChg>
        <pc:spChg chg="mod modVis">
          <ac:chgData name="Jazz Binding" userId="74e1742e-566f-4d18-bab9-8025d732ef9c" providerId="ADAL" clId="{10D6714E-DDEF-4BEA-8C91-F1750C742C91}" dt="2024-11-20T13:59:36.805" v="10704"/>
          <ac:spMkLst>
            <pc:docMk/>
            <pc:sldMk cId="2364393832" sldId="276"/>
            <ac:spMk id="1062" creationId="{7EF9602F-2980-A52B-3EF4-40EE4C082FB5}"/>
          </ac:spMkLst>
        </pc:spChg>
        <pc:spChg chg="mod modVis">
          <ac:chgData name="Jazz Binding" userId="74e1742e-566f-4d18-bab9-8025d732ef9c" providerId="ADAL" clId="{10D6714E-DDEF-4BEA-8C91-F1750C742C91}" dt="2024-11-20T13:59:36.805" v="10706"/>
          <ac:spMkLst>
            <pc:docMk/>
            <pc:sldMk cId="2364393832" sldId="276"/>
            <ac:spMk id="1063" creationId="{AC41A505-C819-C537-2857-8E0FA56C223D}"/>
          </ac:spMkLst>
        </pc:spChg>
        <pc:spChg chg="mod modVis">
          <ac:chgData name="Jazz Binding" userId="74e1742e-566f-4d18-bab9-8025d732ef9c" providerId="ADAL" clId="{10D6714E-DDEF-4BEA-8C91-F1750C742C91}" dt="2024-11-20T13:59:36.806" v="10708"/>
          <ac:spMkLst>
            <pc:docMk/>
            <pc:sldMk cId="2364393832" sldId="276"/>
            <ac:spMk id="1064" creationId="{EC9C1B25-CF22-5A8B-ADF4-5110B36F7885}"/>
          </ac:spMkLst>
        </pc:spChg>
        <pc:spChg chg="mod modVis">
          <ac:chgData name="Jazz Binding" userId="74e1742e-566f-4d18-bab9-8025d732ef9c" providerId="ADAL" clId="{10D6714E-DDEF-4BEA-8C91-F1750C742C91}" dt="2024-11-20T13:59:36.806" v="10710"/>
          <ac:spMkLst>
            <pc:docMk/>
            <pc:sldMk cId="2364393832" sldId="276"/>
            <ac:spMk id="1065" creationId="{BAC72C08-A0B3-C87B-C30B-85FEC9B1581B}"/>
          </ac:spMkLst>
        </pc:spChg>
        <pc:spChg chg="mod modVis">
          <ac:chgData name="Jazz Binding" userId="74e1742e-566f-4d18-bab9-8025d732ef9c" providerId="ADAL" clId="{10D6714E-DDEF-4BEA-8C91-F1750C742C91}" dt="2024-11-20T13:59:36.807" v="10712"/>
          <ac:spMkLst>
            <pc:docMk/>
            <pc:sldMk cId="2364393832" sldId="276"/>
            <ac:spMk id="1067" creationId="{44BBE18C-F497-AF00-7555-ECD7AB93861F}"/>
          </ac:spMkLst>
        </pc:spChg>
        <pc:spChg chg="mod modVis">
          <ac:chgData name="Jazz Binding" userId="74e1742e-566f-4d18-bab9-8025d732ef9c" providerId="ADAL" clId="{10D6714E-DDEF-4BEA-8C91-F1750C742C91}" dt="2024-11-20T13:59:36.807" v="10714"/>
          <ac:spMkLst>
            <pc:docMk/>
            <pc:sldMk cId="2364393832" sldId="276"/>
            <ac:spMk id="1068" creationId="{F902DAEF-3391-4EDE-1A75-20DBD59FA776}"/>
          </ac:spMkLst>
        </pc:spChg>
        <pc:spChg chg="mod modVis">
          <ac:chgData name="Jazz Binding" userId="74e1742e-566f-4d18-bab9-8025d732ef9c" providerId="ADAL" clId="{10D6714E-DDEF-4BEA-8C91-F1750C742C91}" dt="2024-11-20T13:59:36.807" v="10716"/>
          <ac:spMkLst>
            <pc:docMk/>
            <pc:sldMk cId="2364393832" sldId="276"/>
            <ac:spMk id="1070" creationId="{D57D5777-288F-6D07-8B76-7982B03EAF2D}"/>
          </ac:spMkLst>
        </pc:spChg>
        <pc:spChg chg="mod modVis">
          <ac:chgData name="Jazz Binding" userId="74e1742e-566f-4d18-bab9-8025d732ef9c" providerId="ADAL" clId="{10D6714E-DDEF-4BEA-8C91-F1750C742C91}" dt="2024-11-20T13:59:36.808" v="10718"/>
          <ac:spMkLst>
            <pc:docMk/>
            <pc:sldMk cId="2364393832" sldId="276"/>
            <ac:spMk id="1071" creationId="{7EB86E48-08FB-6BB9-A491-BD89DED26056}"/>
          </ac:spMkLst>
        </pc:spChg>
        <pc:spChg chg="mod modVis">
          <ac:chgData name="Jazz Binding" userId="74e1742e-566f-4d18-bab9-8025d732ef9c" providerId="ADAL" clId="{10D6714E-DDEF-4BEA-8C91-F1750C742C91}" dt="2024-11-20T13:59:36.808" v="10720"/>
          <ac:spMkLst>
            <pc:docMk/>
            <pc:sldMk cId="2364393832" sldId="276"/>
            <ac:spMk id="1072" creationId="{DAC3243F-F392-EB38-C2B9-058178C906EF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73" creationId="{3A2B9062-6F94-D35A-7908-B919E7C7614B}"/>
          </ac:spMkLst>
        </pc:spChg>
        <pc:spChg chg="add mod modVis">
          <ac:chgData name="Jazz Binding" userId="74e1742e-566f-4d18-bab9-8025d732ef9c" providerId="ADAL" clId="{10D6714E-DDEF-4BEA-8C91-F1750C742C91}" dt="2024-11-20T13:59:36.810" v="10732"/>
          <ac:spMkLst>
            <pc:docMk/>
            <pc:sldMk cId="2364393832" sldId="276"/>
            <ac:spMk id="1074" creationId="{713708F9-BC17-CD59-2E24-DED14D0A27BA}"/>
          </ac:spMkLst>
        </pc:spChg>
        <pc:spChg chg="add del">
          <ac:chgData name="Jazz Binding" userId="74e1742e-566f-4d18-bab9-8025d732ef9c" providerId="ADAL" clId="{10D6714E-DDEF-4BEA-8C91-F1750C742C91}" dt="2024-11-19T16:16:19.512" v="3125" actId="478"/>
          <ac:spMkLst>
            <pc:docMk/>
            <pc:sldMk cId="2364393832" sldId="276"/>
            <ac:spMk id="1076" creationId="{00C935BD-679E-E64E-6F3A-DD86452A8F63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76" creationId="{7EBDA1C4-A983-E360-8A23-0263EA9A9744}"/>
          </ac:spMkLst>
        </pc:spChg>
        <pc:spChg chg="add mod modVis">
          <ac:chgData name="Jazz Binding" userId="74e1742e-566f-4d18-bab9-8025d732ef9c" providerId="ADAL" clId="{10D6714E-DDEF-4BEA-8C91-F1750C742C91}" dt="2024-11-20T13:59:36.812" v="10747"/>
          <ac:spMkLst>
            <pc:docMk/>
            <pc:sldMk cId="2364393832" sldId="276"/>
            <ac:spMk id="1077" creationId="{793811A2-5025-4284-0FFA-58A3559CBF2B}"/>
          </ac:spMkLst>
        </pc:spChg>
        <pc:spChg chg="mod modVis">
          <ac:chgData name="Jazz Binding" userId="74e1742e-566f-4d18-bab9-8025d732ef9c" providerId="ADAL" clId="{10D6714E-DDEF-4BEA-8C91-F1750C742C91}" dt="2024-11-20T13:59:36.815" v="10762"/>
          <ac:spMkLst>
            <pc:docMk/>
            <pc:sldMk cId="2364393832" sldId="276"/>
            <ac:spMk id="1081" creationId="{035CB1B5-C383-28A7-1DF1-A6142D019970}"/>
          </ac:spMkLst>
        </pc:spChg>
        <pc:spChg chg="mod modVis">
          <ac:chgData name="Jazz Binding" userId="74e1742e-566f-4d18-bab9-8025d732ef9c" providerId="ADAL" clId="{10D6714E-DDEF-4BEA-8C91-F1750C742C91}" dt="2024-11-20T13:59:36.814" v="10756"/>
          <ac:spMkLst>
            <pc:docMk/>
            <pc:sldMk cId="2364393832" sldId="276"/>
            <ac:spMk id="1082" creationId="{CC0195D6-A30C-016A-3DCC-1F6492B8600F}"/>
          </ac:spMkLst>
        </pc:spChg>
        <pc:spChg chg="mod modVis">
          <ac:chgData name="Jazz Binding" userId="74e1742e-566f-4d18-bab9-8025d732ef9c" providerId="ADAL" clId="{10D6714E-DDEF-4BEA-8C91-F1750C742C91}" dt="2024-11-20T13:59:36.814" v="10758"/>
          <ac:spMkLst>
            <pc:docMk/>
            <pc:sldMk cId="2364393832" sldId="276"/>
            <ac:spMk id="1083" creationId="{14F1D191-2B9C-C722-1A3C-5EAB1DE7C389}"/>
          </ac:spMkLst>
        </pc:spChg>
        <pc:spChg chg="mod modVis">
          <ac:chgData name="Jazz Binding" userId="74e1742e-566f-4d18-bab9-8025d732ef9c" providerId="ADAL" clId="{10D6714E-DDEF-4BEA-8C91-F1750C742C91}" dt="2024-11-20T13:59:36.814" v="10760"/>
          <ac:spMkLst>
            <pc:docMk/>
            <pc:sldMk cId="2364393832" sldId="276"/>
            <ac:spMk id="1084" creationId="{B41D8A7D-3466-5EAD-C118-825B6105BEA7}"/>
          </ac:spMkLst>
        </pc:spChg>
        <pc:spChg chg="mod">
          <ac:chgData name="Jazz Binding" userId="74e1742e-566f-4d18-bab9-8025d732ef9c" providerId="ADAL" clId="{10D6714E-DDEF-4BEA-8C91-F1750C742C91}" dt="2024-11-20T14:03:36.299" v="10806" actId="165"/>
          <ac:spMkLst>
            <pc:docMk/>
            <pc:sldMk cId="2364393832" sldId="276"/>
            <ac:spMk id="1085" creationId="{57A0A679-1C72-AB6A-A441-E89ED09810BD}"/>
          </ac:spMkLst>
        </pc:spChg>
        <pc:spChg chg="del mod">
          <ac:chgData name="Jazz Binding" userId="74e1742e-566f-4d18-bab9-8025d732ef9c" providerId="ADAL" clId="{10D6714E-DDEF-4BEA-8C91-F1750C742C91}" dt="2024-11-20T13:59:35.761" v="10608" actId="478"/>
          <ac:spMkLst>
            <pc:docMk/>
            <pc:sldMk cId="2364393832" sldId="276"/>
            <ac:spMk id="1180" creationId="{A2F08DB1-1C78-1B7F-CA51-A578514BC73D}"/>
          </ac:spMkLst>
        </pc:spChg>
        <pc:spChg chg="mod modVis">
          <ac:chgData name="Jazz Binding" userId="74e1742e-566f-4d18-bab9-8025d732ef9c" providerId="ADAL" clId="{10D6714E-DDEF-4BEA-8C91-F1750C742C91}" dt="2024-11-20T13:59:36.792" v="10630"/>
          <ac:spMkLst>
            <pc:docMk/>
            <pc:sldMk cId="2364393832" sldId="276"/>
            <ac:spMk id="1184" creationId="{F95F93EB-4A6B-2EBC-D598-3D32028914F4}"/>
          </ac:spMkLst>
        </pc:spChg>
        <pc:spChg chg="del mod">
          <ac:chgData name="Jazz Binding" userId="74e1742e-566f-4d18-bab9-8025d732ef9c" providerId="ADAL" clId="{10D6714E-DDEF-4BEA-8C91-F1750C742C91}" dt="2024-11-20T13:59:35.761" v="10608" actId="478"/>
          <ac:spMkLst>
            <pc:docMk/>
            <pc:sldMk cId="2364393832" sldId="276"/>
            <ac:spMk id="1209" creationId="{A2591B5D-42AE-0FC3-6C37-B949C45DFD5F}"/>
          </ac:spMkLst>
        </pc:spChg>
        <pc:spChg chg="mod modVis">
          <ac:chgData name="Jazz Binding" userId="74e1742e-566f-4d18-bab9-8025d732ef9c" providerId="ADAL" clId="{10D6714E-DDEF-4BEA-8C91-F1750C742C91}" dt="2024-11-20T13:59:36.794" v="10644"/>
          <ac:spMkLst>
            <pc:docMk/>
            <pc:sldMk cId="2364393832" sldId="276"/>
            <ac:spMk id="1253" creationId="{972D530E-7458-05AA-DF2D-FB3A24074188}"/>
          </ac:spMkLst>
        </pc:spChg>
        <pc:spChg chg="mod modVis">
          <ac:chgData name="Jazz Binding" userId="74e1742e-566f-4d18-bab9-8025d732ef9c" providerId="ADAL" clId="{10D6714E-DDEF-4BEA-8C91-F1750C742C91}" dt="2024-11-20T13:59:36.794" v="10640"/>
          <ac:spMkLst>
            <pc:docMk/>
            <pc:sldMk cId="2364393832" sldId="276"/>
            <ac:spMk id="1254" creationId="{187A2A06-C616-9EAE-B269-7A1CB4F334A3}"/>
          </ac:spMkLst>
        </pc:spChg>
        <pc:spChg chg="mod modVis">
          <ac:chgData name="Jazz Binding" userId="74e1742e-566f-4d18-bab9-8025d732ef9c" providerId="ADAL" clId="{10D6714E-DDEF-4BEA-8C91-F1750C742C91}" dt="2024-11-20T13:59:36.794" v="10642"/>
          <ac:spMkLst>
            <pc:docMk/>
            <pc:sldMk cId="2364393832" sldId="276"/>
            <ac:spMk id="1255" creationId="{9E59DFB0-FCD4-BB74-B177-509619199012}"/>
          </ac:spMkLst>
        </pc:spChg>
        <pc:grpChg chg="add mod">
          <ac:chgData name="Jazz Binding" userId="74e1742e-566f-4d18-bab9-8025d732ef9c" providerId="ADAL" clId="{10D6714E-DDEF-4BEA-8C91-F1750C742C91}" dt="2024-11-20T15:19:26.105" v="11260" actId="164"/>
          <ac:grpSpMkLst>
            <pc:docMk/>
            <pc:sldMk cId="2364393832" sldId="276"/>
            <ac:grpSpMk id="2" creationId="{7EB0322E-3925-9DC6-5ACB-908D0F7E1007}"/>
          </ac:grpSpMkLst>
        </pc:grpChg>
        <pc:grpChg chg="add del mo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2" creationId="{D4640C9B-B72F-846A-EC3E-D32E4AEAB7DF}"/>
          </ac:grpSpMkLst>
        </pc:grpChg>
        <pc:grpChg chg="mod">
          <ac:chgData name="Jazz Binding" userId="74e1742e-566f-4d18-bab9-8025d732ef9c" providerId="ADAL" clId="{10D6714E-DDEF-4BEA-8C91-F1750C742C91}" dt="2024-11-19T15:11:19.716" v="2509"/>
          <ac:grpSpMkLst>
            <pc:docMk/>
            <pc:sldMk cId="2364393832" sldId="276"/>
            <ac:grpSpMk id="3" creationId="{38CDAB03-8CC6-49C3-C825-D748FEB703EC}"/>
          </ac:grpSpMkLst>
        </pc:grpChg>
        <pc:grpChg chg="add mod ord">
          <ac:chgData name="Jazz Binding" userId="74e1742e-566f-4d18-bab9-8025d732ef9c" providerId="ADAL" clId="{10D6714E-DDEF-4BEA-8C91-F1750C742C91}" dt="2024-11-20T15:19:35.866" v="11272" actId="170"/>
          <ac:grpSpMkLst>
            <pc:docMk/>
            <pc:sldMk cId="2364393832" sldId="276"/>
            <ac:grpSpMk id="3" creationId="{FF80F711-BC8C-6639-DB5D-5CB763429047}"/>
          </ac:grpSpMkLst>
        </pc:grpChg>
        <pc:grpChg chg="add del mo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19" creationId="{E8A908F0-56EC-BA80-9ECE-EF9AB3C8F8F4}"/>
          </ac:grpSpMkLst>
        </pc:grpChg>
        <pc:grpChg chg="mod">
          <ac:chgData name="Jazz Binding" userId="74e1742e-566f-4d18-bab9-8025d732ef9c" providerId="ADAL" clId="{10D6714E-DDEF-4BEA-8C91-F1750C742C91}" dt="2024-11-19T15:11:24.445" v="2520"/>
          <ac:grpSpMkLst>
            <pc:docMk/>
            <pc:sldMk cId="2364393832" sldId="276"/>
            <ac:grpSpMk id="21" creationId="{336B3D1F-9402-5986-250C-7D8D715BC5C1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27" creationId="{9D69D358-C266-0EA6-8A33-B9ACD74A0EB6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32" creationId="{D824E314-BE41-942C-0CA8-AE2879E3E735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40" creationId="{E9B2C844-8089-016E-5D75-FBF8C821BB2E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50" creationId="{AD1F7980-DA3B-C370-E354-5374F34C7CC1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59" creationId="{35975D49-5CDD-2C8A-D529-00225B56A8E8}"/>
          </ac:grpSpMkLst>
        </pc:grpChg>
        <pc:grpChg chg="mod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60" creationId="{75C707F5-907A-84B0-3EF5-15F2834F969A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1025" creationId="{83AD5A74-638B-C385-50B3-066F7B7F73F8}"/>
          </ac:grpSpMkLst>
        </pc:grpChg>
        <pc:grpChg chg="mod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1026" creationId="{4D9822AD-B367-2BD7-086B-2C5106114B70}"/>
          </ac:grpSpMkLst>
        </pc:grpChg>
        <pc:grpChg chg="del mod">
          <ac:chgData name="Jazz Binding" userId="74e1742e-566f-4d18-bab9-8025d732ef9c" providerId="ADAL" clId="{10D6714E-DDEF-4BEA-8C91-F1750C742C91}" dt="2024-11-19T16:14:57.756" v="3044" actId="27803"/>
          <ac:grpSpMkLst>
            <pc:docMk/>
            <pc:sldMk cId="2364393832" sldId="276"/>
            <ac:grpSpMk id="1044" creationId="{7DC00057-FCA4-4E2A-9680-4B1F3C1FB66D}"/>
          </ac:grpSpMkLst>
        </pc:grpChg>
        <pc:grpChg chg="mod ord topLvl modVis">
          <ac:chgData name="Jazz Binding" userId="74e1742e-566f-4d18-bab9-8025d732ef9c" providerId="ADAL" clId="{10D6714E-DDEF-4BEA-8C91-F1750C742C91}" dt="2024-11-20T13:59:36.809" v="10726"/>
          <ac:grpSpMkLst>
            <pc:docMk/>
            <pc:sldMk cId="2364393832" sldId="276"/>
            <ac:grpSpMk id="1045" creationId="{58205820-D412-3D19-46AE-A54036F85FA4}"/>
          </ac:grpSpMkLst>
        </pc:grpChg>
        <pc:grpChg chg="del mod ord topLvl">
          <ac:chgData name="Jazz Binding" userId="74e1742e-566f-4d18-bab9-8025d732ef9c" providerId="ADAL" clId="{10D6714E-DDEF-4BEA-8C91-F1750C742C91}" dt="2024-11-19T16:16:51.535" v="3142" actId="478"/>
          <ac:grpSpMkLst>
            <pc:docMk/>
            <pc:sldMk cId="2364393832" sldId="276"/>
            <ac:grpSpMk id="1048" creationId="{BCE0C732-A7CE-7520-69F5-4A9ECB3445FD}"/>
          </ac:grpSpMkLst>
        </pc:grpChg>
        <pc:grpChg chg="add mod topLvl">
          <ac:chgData name="Jazz Binding" userId="74e1742e-566f-4d18-bab9-8025d732ef9c" providerId="ADAL" clId="{10D6714E-DDEF-4BEA-8C91-F1750C742C91}" dt="2024-11-20T14:03:36.299" v="10806" actId="165"/>
          <ac:grpSpMkLst>
            <pc:docMk/>
            <pc:sldMk cId="2364393832" sldId="276"/>
            <ac:grpSpMk id="1050" creationId="{D502B645-52DF-38DA-030A-D6538F1F3220}"/>
          </ac:grpSpMkLst>
        </pc:grpChg>
        <pc:grpChg chg="mod ord topLvl modVis">
          <ac:chgData name="Jazz Binding" userId="74e1742e-566f-4d18-bab9-8025d732ef9c" providerId="ADAL" clId="{10D6714E-DDEF-4BEA-8C91-F1750C742C91}" dt="2024-11-20T13:59:36.811" v="10739"/>
          <ac:grpSpMkLst>
            <pc:docMk/>
            <pc:sldMk cId="2364393832" sldId="276"/>
            <ac:grpSpMk id="1052" creationId="{573AABC5-F1EE-D344-968D-F8D58B185409}"/>
          </ac:grpSpMkLst>
        </pc:grpChg>
        <pc:grpChg chg="mod ord topLvl modVis">
          <ac:chgData name="Jazz Binding" userId="74e1742e-566f-4d18-bab9-8025d732ef9c" providerId="ADAL" clId="{10D6714E-DDEF-4BEA-8C91-F1750C742C91}" dt="2024-11-20T15:17:14.965" v="11220" actId="1076"/>
          <ac:grpSpMkLst>
            <pc:docMk/>
            <pc:sldMk cId="2364393832" sldId="276"/>
            <ac:grpSpMk id="1056" creationId="{CEE5B472-0BC2-284A-CA5F-29DA7E973368}"/>
          </ac:grpSpMkLst>
        </pc:grpChg>
        <pc:grpChg chg="mod modVis">
          <ac:chgData name="Jazz Binding" userId="74e1742e-566f-4d18-bab9-8025d732ef9c" providerId="ADAL" clId="{10D6714E-DDEF-4BEA-8C91-F1750C742C91}" dt="2024-11-20T13:59:36.803" v="10692"/>
          <ac:grpSpMkLst>
            <pc:docMk/>
            <pc:sldMk cId="2364393832" sldId="276"/>
            <ac:grpSpMk id="1066" creationId="{AE5321AA-B1CE-677E-D385-16CB4CAB2378}"/>
          </ac:grpSpMkLst>
        </pc:grpChg>
        <pc:grpChg chg="mod modVis">
          <ac:chgData name="Jazz Binding" userId="74e1742e-566f-4d18-bab9-8025d732ef9c" providerId="ADAL" clId="{10D6714E-DDEF-4BEA-8C91-F1750C742C91}" dt="2024-11-20T13:59:36.803" v="10692"/>
          <ac:grpSpMkLst>
            <pc:docMk/>
            <pc:sldMk cId="2364393832" sldId="276"/>
            <ac:grpSpMk id="1069" creationId="{23317370-D911-BCAC-D9D8-5F63F6DF496B}"/>
          </ac:grpSpMkLst>
        </pc:grpChg>
        <pc:grpChg chg="add del mod ord">
          <ac:chgData name="Jazz Binding" userId="74e1742e-566f-4d18-bab9-8025d732ef9c" providerId="ADAL" clId="{10D6714E-DDEF-4BEA-8C91-F1750C742C91}" dt="2024-11-19T16:15:09.280" v="3099" actId="165"/>
          <ac:grpSpMkLst>
            <pc:docMk/>
            <pc:sldMk cId="2364393832" sldId="276"/>
            <ac:grpSpMk id="1073" creationId="{92BE6EB0-8DE7-B09F-B954-7B66796BB326}"/>
          </ac:grpSpMkLst>
        </pc:grpChg>
        <pc:grpChg chg="add mod ord modVis">
          <ac:chgData name="Jazz Binding" userId="74e1742e-566f-4d18-bab9-8025d732ef9c" providerId="ADAL" clId="{10D6714E-DDEF-4BEA-8C91-F1750C742C91}" dt="2024-11-20T15:16:16.224" v="11203" actId="688"/>
          <ac:grpSpMkLst>
            <pc:docMk/>
            <pc:sldMk cId="2364393832" sldId="276"/>
            <ac:grpSpMk id="1075" creationId="{55863A1D-C0B4-C4E9-6208-90766BCA642F}"/>
          </ac:grpSpMkLst>
        </pc:grpChg>
        <pc:grpChg chg="add mod modVis">
          <ac:chgData name="Jazz Binding" userId="74e1742e-566f-4d18-bab9-8025d732ef9c" providerId="ADAL" clId="{10D6714E-DDEF-4BEA-8C91-F1750C742C91}" dt="2024-11-20T15:16:49.126" v="11212" actId="688"/>
          <ac:grpSpMkLst>
            <pc:docMk/>
            <pc:sldMk cId="2364393832" sldId="276"/>
            <ac:grpSpMk id="1078" creationId="{91295D50-2AE2-2FA6-3AF8-FFCDC38DAA06}"/>
          </ac:grpSpMkLst>
        </pc:grpChg>
        <pc:grpChg chg="add mod modVis">
          <ac:chgData name="Jazz Binding" userId="74e1742e-566f-4d18-bab9-8025d732ef9c" providerId="ADAL" clId="{10D6714E-DDEF-4BEA-8C91-F1750C742C91}" dt="2024-11-20T13:59:36.813" v="10754"/>
          <ac:grpSpMkLst>
            <pc:docMk/>
            <pc:sldMk cId="2364393832" sldId="276"/>
            <ac:grpSpMk id="1079" creationId="{A24D8920-91FF-8667-BF76-01B4E2B15D86}"/>
          </ac:grpSpMkLst>
        </pc:grpChg>
        <pc:grpChg chg="mod modVis">
          <ac:chgData name="Jazz Binding" userId="74e1742e-566f-4d18-bab9-8025d732ef9c" providerId="ADAL" clId="{10D6714E-DDEF-4BEA-8C91-F1750C742C91}" dt="2024-11-20T13:59:36.813" v="10754"/>
          <ac:grpSpMkLst>
            <pc:docMk/>
            <pc:sldMk cId="2364393832" sldId="276"/>
            <ac:grpSpMk id="1080" creationId="{D3348660-9EE9-51C2-F356-39900F930F81}"/>
          </ac:grpSpMkLst>
        </pc:grpChg>
        <pc:grpChg chg="add del mod ord">
          <ac:chgData name="Jazz Binding" userId="74e1742e-566f-4d18-bab9-8025d732ef9c" providerId="ADAL" clId="{10D6714E-DDEF-4BEA-8C91-F1750C742C91}" dt="2024-11-20T15:15:23.353" v="11188" actId="478"/>
          <ac:grpSpMkLst>
            <pc:docMk/>
            <pc:sldMk cId="2364393832" sldId="276"/>
            <ac:grpSpMk id="1086" creationId="{712A6F27-C3AD-5C30-BE9F-4742C72E7C69}"/>
          </ac:grpSpMkLst>
        </pc:grpChg>
        <pc:grpChg chg="del mo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1181" creationId="{6C97979C-4350-49DE-2533-C32640D4A644}"/>
          </ac:grpSpMkLst>
        </pc:grpChg>
        <pc:grpChg chg="del mo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1195" creationId="{71E55057-2C8D-CA1B-95A3-7B450D47F308}"/>
          </ac:grpSpMkLst>
        </pc:grpChg>
        <pc:grpChg chg="del mo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1200" creationId="{2974E3E3-67FA-8BAD-2AE4-27275131E1E0}"/>
          </ac:grpSpMkLst>
        </pc:grpChg>
        <pc:grpChg chg="del mo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1204" creationId="{A26382D4-F014-8055-AC22-548C9AAE0DE3}"/>
          </ac:grpSpMkLst>
        </pc:grpChg>
        <pc:grpChg chg="del">
          <ac:chgData name="Jazz Binding" userId="74e1742e-566f-4d18-bab9-8025d732ef9c" providerId="ADAL" clId="{10D6714E-DDEF-4BEA-8C91-F1750C742C91}" dt="2024-11-19T15:12:09.152" v="2526" actId="478"/>
          <ac:grpSpMkLst>
            <pc:docMk/>
            <pc:sldMk cId="2364393832" sldId="276"/>
            <ac:grpSpMk id="1210" creationId="{8A9D9E43-7F42-75CC-550F-93B207F803E9}"/>
          </ac:grpSpMkLst>
        </pc:grpChg>
        <pc:grpChg chg="del mod ord">
          <ac:chgData name="Jazz Binding" userId="74e1742e-566f-4d18-bab9-8025d732ef9c" providerId="ADAL" clId="{10D6714E-DDEF-4BEA-8C91-F1750C742C91}" dt="2024-11-20T13:59:35.761" v="10608" actId="478"/>
          <ac:grpSpMkLst>
            <pc:docMk/>
            <pc:sldMk cId="2364393832" sldId="276"/>
            <ac:grpSpMk id="1215" creationId="{C2448862-5B3B-F708-5AE3-04439EEB415B}"/>
          </ac:grpSpMkLst>
        </pc:grpChg>
        <pc:grpChg chg="del">
          <ac:chgData name="Jazz Binding" userId="74e1742e-566f-4d18-bab9-8025d732ef9c" providerId="ADAL" clId="{10D6714E-DDEF-4BEA-8C91-F1750C742C91}" dt="2024-11-19T15:12:08.096" v="2525" actId="478"/>
          <ac:grpSpMkLst>
            <pc:docMk/>
            <pc:sldMk cId="2364393832" sldId="276"/>
            <ac:grpSpMk id="1220" creationId="{3C2B5C54-E836-B037-9C12-9FD5D534A40D}"/>
          </ac:grpSpMkLst>
        </pc:grpChg>
        <pc:grpChg chg="del mod modVis">
          <ac:chgData name="Jazz Binding" userId="74e1742e-566f-4d18-bab9-8025d732ef9c" providerId="ADAL" clId="{10D6714E-DDEF-4BEA-8C91-F1750C742C91}" dt="2024-11-20T13:59:38.391" v="10763" actId="478"/>
          <ac:grpSpMkLst>
            <pc:docMk/>
            <pc:sldMk cId="2364393832" sldId="276"/>
            <ac:grpSpMk id="1251" creationId="{ACE7C02B-2525-F4B1-4881-47C5F3DDE43D}"/>
          </ac:grpSpMkLst>
        </pc:grpChg>
        <pc:grpChg chg="mod modVis">
          <ac:chgData name="Jazz Binding" userId="74e1742e-566f-4d18-bab9-8025d732ef9c" providerId="ADAL" clId="{10D6714E-DDEF-4BEA-8C91-F1750C742C91}" dt="2024-11-20T13:59:36.793" v="10638"/>
          <ac:grpSpMkLst>
            <pc:docMk/>
            <pc:sldMk cId="2364393832" sldId="276"/>
            <ac:grpSpMk id="1252" creationId="{91C98086-842C-FDA1-77D7-487F7547465E}"/>
          </ac:grpSpMkLst>
        </pc:grpChg>
        <pc:picChg chg="add del mod">
          <ac:chgData name="Jazz Binding" userId="74e1742e-566f-4d18-bab9-8025d732ef9c" providerId="ADAL" clId="{10D6714E-DDEF-4BEA-8C91-F1750C742C91}" dt="2024-11-20T15:29:02.599" v="11547" actId="478"/>
          <ac:picMkLst>
            <pc:docMk/>
            <pc:sldMk cId="2364393832" sldId="276"/>
            <ac:picMk id="4" creationId="{FC564712-0AE8-8502-B768-A4EE6870C518}"/>
          </ac:picMkLst>
        </pc:picChg>
        <pc:picChg chg="mod modVis modCrop">
          <ac:chgData name="Jazz Binding" userId="74e1742e-566f-4d18-bab9-8025d732ef9c" providerId="ADAL" clId="{10D6714E-DDEF-4BEA-8C91-F1750C742C91}" dt="2024-11-20T13:59:36.788" v="10610"/>
          <ac:picMkLst>
            <pc:docMk/>
            <pc:sldMk cId="2364393832" sldId="276"/>
            <ac:picMk id="5" creationId="{B6C40541-CA93-C52E-EC45-678E8F716D5C}"/>
          </ac:picMkLst>
        </pc:picChg>
        <pc:picChg chg="mod ord modVis modCrop">
          <ac:chgData name="Jazz Binding" userId="74e1742e-566f-4d18-bab9-8025d732ef9c" providerId="ADAL" clId="{10D6714E-DDEF-4BEA-8C91-F1750C742C91}" dt="2024-11-20T15:19:33.126" v="11269"/>
          <ac:picMkLst>
            <pc:docMk/>
            <pc:sldMk cId="2364393832" sldId="276"/>
            <ac:picMk id="6" creationId="{368D265C-8211-37F2-9A87-03B462132744}"/>
          </ac:picMkLst>
        </pc:picChg>
        <pc:picChg chg="add mod">
          <ac:chgData name="Jazz Binding" userId="74e1742e-566f-4d18-bab9-8025d732ef9c" providerId="ADAL" clId="{10D6714E-DDEF-4BEA-8C91-F1750C742C91}" dt="2024-11-20T15:28:17.896" v="11543" actId="1076"/>
          <ac:picMkLst>
            <pc:docMk/>
            <pc:sldMk cId="2364393832" sldId="276"/>
            <ac:picMk id="7" creationId="{6F742787-8C0E-274F-0988-D71D37FCB926}"/>
          </ac:picMkLst>
        </pc:picChg>
        <pc:picChg chg="mod modVis">
          <ac:chgData name="Jazz Binding" userId="74e1742e-566f-4d18-bab9-8025d732ef9c" providerId="ADAL" clId="{10D6714E-DDEF-4BEA-8C91-F1750C742C91}" dt="2024-11-20T15:18:46.172" v="11248" actId="1076"/>
          <ac:picMkLst>
            <pc:docMk/>
            <pc:sldMk cId="2364393832" sldId="276"/>
            <ac:picMk id="20" creationId="{60963736-1CC4-AB50-D9A9-19662473FF5B}"/>
          </ac:picMkLst>
        </pc:picChg>
        <pc:picChg chg="mod ord modVis">
          <ac:chgData name="Jazz Binding" userId="74e1742e-566f-4d18-bab9-8025d732ef9c" providerId="ADAL" clId="{10D6714E-DDEF-4BEA-8C91-F1750C742C91}" dt="2024-11-20T14:02:49.653" v="10804"/>
          <ac:picMkLst>
            <pc:docMk/>
            <pc:sldMk cId="2364393832" sldId="276"/>
            <ac:picMk id="22" creationId="{FD67636A-FA40-C227-B75D-FB9DBCBDDF33}"/>
          </ac:picMkLst>
        </pc:picChg>
        <pc:picChg chg="add del mod">
          <ac:chgData name="Jazz Binding" userId="74e1742e-566f-4d18-bab9-8025d732ef9c" providerId="ADAL" clId="{10D6714E-DDEF-4BEA-8C91-F1750C742C91}" dt="2024-11-19T15:30:50.560" v="2579" actId="478"/>
          <ac:picMkLst>
            <pc:docMk/>
            <pc:sldMk cId="2364393832" sldId="276"/>
            <ac:picMk id="27" creationId="{B51C8B50-A62E-3F42-B9FB-E3D251D90FAD}"/>
          </ac:picMkLst>
        </pc:picChg>
        <pc:picChg chg="add del mod">
          <ac:chgData name="Jazz Binding" userId="74e1742e-566f-4d18-bab9-8025d732ef9c" providerId="ADAL" clId="{10D6714E-DDEF-4BEA-8C91-F1750C742C91}" dt="2024-11-19T15:30:02.394" v="2563"/>
          <ac:picMkLst>
            <pc:docMk/>
            <pc:sldMk cId="2364393832" sldId="276"/>
            <ac:picMk id="28" creationId="{A8DCD6BE-8040-810D-CCB0-99E087F8BC30}"/>
          </ac:picMkLst>
        </pc:picChg>
        <pc:picChg chg="add del mod ord">
          <ac:chgData name="Jazz Binding" userId="74e1742e-566f-4d18-bab9-8025d732ef9c" providerId="ADAL" clId="{10D6714E-DDEF-4BEA-8C91-F1750C742C91}" dt="2024-11-19T16:15:11.128" v="3100" actId="478"/>
          <ac:picMkLst>
            <pc:docMk/>
            <pc:sldMk cId="2364393832" sldId="276"/>
            <ac:picMk id="30" creationId="{E1B97420-EB0F-7D22-AF8A-98BC2B74F8AB}"/>
          </ac:picMkLst>
        </pc:picChg>
        <pc:picChg chg="add del mod">
          <ac:chgData name="Jazz Binding" userId="74e1742e-566f-4d18-bab9-8025d732ef9c" providerId="ADAL" clId="{10D6714E-DDEF-4BEA-8C91-F1750C742C91}" dt="2024-11-19T15:30:49.115" v="2577"/>
          <ac:picMkLst>
            <pc:docMk/>
            <pc:sldMk cId="2364393832" sldId="276"/>
            <ac:picMk id="31" creationId="{E8B484FA-3064-D4A4-E186-06DBE3BCFD1F}"/>
          </ac:picMkLst>
        </pc:picChg>
        <pc:picChg chg="add mod or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33" creationId="{0F7E3208-6708-7D7F-5936-08ECC4B8FAF5}"/>
          </ac:picMkLst>
        </pc:picChg>
        <pc:picChg chg="add mod or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35" creationId="{3C7905E1-5C2F-707B-3D7A-6A46E3AEAC56}"/>
          </ac:picMkLst>
        </pc:picChg>
        <pc:picChg chg="add del mod">
          <ac:chgData name="Jazz Binding" userId="74e1742e-566f-4d18-bab9-8025d732ef9c" providerId="ADAL" clId="{10D6714E-DDEF-4BEA-8C91-F1750C742C91}" dt="2024-11-19T15:45:37.751" v="2600"/>
          <ac:picMkLst>
            <pc:docMk/>
            <pc:sldMk cId="2364393832" sldId="276"/>
            <ac:picMk id="36" creationId="{6112EA5B-9F23-202C-0913-87EC92B4985D}"/>
          </ac:picMkLst>
        </pc:picChg>
        <pc:picChg chg="add mo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38" creationId="{A630D08F-559C-0276-979C-578417B4620B}"/>
          </ac:picMkLst>
        </pc:picChg>
        <pc:picChg chg="add del mod">
          <ac:chgData name="Jazz Binding" userId="74e1742e-566f-4d18-bab9-8025d732ef9c" providerId="ADAL" clId="{10D6714E-DDEF-4BEA-8C91-F1750C742C91}" dt="2024-11-19T15:47:19.590" v="2615"/>
          <ac:picMkLst>
            <pc:docMk/>
            <pc:sldMk cId="2364393832" sldId="276"/>
            <ac:picMk id="39" creationId="{3E6F8ADF-7C79-EDE6-A47F-4023046CAA67}"/>
          </ac:picMkLst>
        </pc:picChg>
        <pc:picChg chg="add del mod">
          <ac:chgData name="Jazz Binding" userId="74e1742e-566f-4d18-bab9-8025d732ef9c" providerId="ADAL" clId="{10D6714E-DDEF-4BEA-8C91-F1750C742C91}" dt="2024-11-19T15:47:19.980" v="2625"/>
          <ac:picMkLst>
            <pc:docMk/>
            <pc:sldMk cId="2364393832" sldId="276"/>
            <ac:picMk id="40" creationId="{2E933241-E4BC-2A7D-07D8-E1D5361CACE4}"/>
          </ac:picMkLst>
        </pc:picChg>
        <pc:picChg chg="add mod or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41" creationId="{45ED158D-9F82-09C1-20F4-CB3688E3F598}"/>
          </ac:picMkLst>
        </pc:picChg>
        <pc:picChg chg="add mod ord modVis">
          <ac:chgData name="Jazz Binding" userId="74e1742e-566f-4d18-bab9-8025d732ef9c" providerId="ADAL" clId="{10D6714E-DDEF-4BEA-8C91-F1750C742C91}" dt="2024-11-20T15:18:52.850" v="11249"/>
          <ac:picMkLst>
            <pc:docMk/>
            <pc:sldMk cId="2364393832" sldId="276"/>
            <ac:picMk id="43" creationId="{5C8B2866-60F4-92B9-BF49-6007347C63D1}"/>
          </ac:picMkLst>
        </pc:picChg>
        <pc:picChg chg="add mod or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45" creationId="{92021402-0465-45C6-0E01-ED27F53F0FF9}"/>
          </ac:picMkLst>
        </pc:picChg>
        <pc:picChg chg="add mod or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47" creationId="{068E7510-74CE-6908-990A-86125CFC8794}"/>
          </ac:picMkLst>
        </pc:picChg>
        <pc:picChg chg="add mod ord modVis">
          <ac:chgData name="Jazz Binding" userId="74e1742e-566f-4d18-bab9-8025d732ef9c" providerId="ADAL" clId="{10D6714E-DDEF-4BEA-8C91-F1750C742C91}" dt="2024-11-20T15:19:27.810" v="11261" actId="164"/>
          <ac:picMkLst>
            <pc:docMk/>
            <pc:sldMk cId="2364393832" sldId="276"/>
            <ac:picMk id="49" creationId="{06103A1B-2FD0-DD73-7A65-89856DE45C3F}"/>
          </ac:picMkLst>
        </pc:picChg>
        <pc:picChg chg="add del mod">
          <ac:chgData name="Jazz Binding" userId="74e1742e-566f-4d18-bab9-8025d732ef9c" providerId="ADAL" clId="{10D6714E-DDEF-4BEA-8C91-F1750C742C91}" dt="2024-11-19T15:58:53.864" v="2743"/>
          <ac:picMkLst>
            <pc:docMk/>
            <pc:sldMk cId="2364393832" sldId="276"/>
            <ac:picMk id="50" creationId="{3B10C5D4-BE3C-944A-83F2-713DE2CAC50E}"/>
          </ac:picMkLst>
        </pc:picChg>
        <pc:picChg chg="add del mod">
          <ac:chgData name="Jazz Binding" userId="74e1742e-566f-4d18-bab9-8025d732ef9c" providerId="ADAL" clId="{10D6714E-DDEF-4BEA-8C91-F1750C742C91}" dt="2024-11-19T15:58:53.867" v="2753"/>
          <ac:picMkLst>
            <pc:docMk/>
            <pc:sldMk cId="2364393832" sldId="276"/>
            <ac:picMk id="51" creationId="{D2256AE8-D032-30CF-2A93-089BA958C597}"/>
          </ac:picMkLst>
        </pc:picChg>
        <pc:picChg chg="add del mod">
          <ac:chgData name="Jazz Binding" userId="74e1742e-566f-4d18-bab9-8025d732ef9c" providerId="ADAL" clId="{10D6714E-DDEF-4BEA-8C91-F1750C742C91}" dt="2024-11-19T15:58:55.137" v="2764"/>
          <ac:picMkLst>
            <pc:docMk/>
            <pc:sldMk cId="2364393832" sldId="276"/>
            <ac:picMk id="52" creationId="{99C4CDE9-E66E-EC3D-CFDF-AF8A22673CD3}"/>
          </ac:picMkLst>
        </pc:picChg>
        <pc:picChg chg="add del mod">
          <ac:chgData name="Jazz Binding" userId="74e1742e-566f-4d18-bab9-8025d732ef9c" providerId="ADAL" clId="{10D6714E-DDEF-4BEA-8C91-F1750C742C91}" dt="2024-11-19T16:07:01.575" v="2831" actId="478"/>
          <ac:picMkLst>
            <pc:docMk/>
            <pc:sldMk cId="2364393832" sldId="276"/>
            <ac:picMk id="59" creationId="{8E57F978-E323-C27C-BB0A-B897228E43C4}"/>
          </ac:picMkLst>
        </pc:picChg>
        <pc:picChg chg="add del mod">
          <ac:chgData name="Jazz Binding" userId="74e1742e-566f-4d18-bab9-8025d732ef9c" providerId="ADAL" clId="{10D6714E-DDEF-4BEA-8C91-F1750C742C91}" dt="2024-11-19T16:06:59.816" v="2830"/>
          <ac:picMkLst>
            <pc:docMk/>
            <pc:sldMk cId="2364393832" sldId="276"/>
            <ac:picMk id="60" creationId="{4D11D13E-B41E-C641-F1F7-D42170DA2A07}"/>
          </ac:picMkLst>
        </pc:picChg>
        <pc:picChg chg="add del mod">
          <ac:chgData name="Jazz Binding" userId="74e1742e-566f-4d18-bab9-8025d732ef9c" providerId="ADAL" clId="{10D6714E-DDEF-4BEA-8C91-F1750C742C91}" dt="2024-11-19T16:10:46.436" v="2848" actId="478"/>
          <ac:picMkLst>
            <pc:docMk/>
            <pc:sldMk cId="2364393832" sldId="276"/>
            <ac:picMk id="62" creationId="{0B31D520-AC43-EE0B-7C77-0E46341ED006}"/>
          </ac:picMkLst>
        </pc:picChg>
        <pc:picChg chg="add mod modVis">
          <ac:chgData name="Jazz Binding" userId="74e1742e-566f-4d18-bab9-8025d732ef9c" providerId="ADAL" clId="{10D6714E-DDEF-4BEA-8C91-F1750C742C91}" dt="2024-11-20T13:59:36.797" v="10662"/>
          <ac:picMkLst>
            <pc:docMk/>
            <pc:sldMk cId="2364393832" sldId="276"/>
            <ac:picMk id="1024" creationId="{6CACDDF3-7CAB-8BFC-B83F-46BD2BD7C10E}"/>
          </ac:picMkLst>
        </pc:picChg>
        <pc:picChg chg="add del mod">
          <ac:chgData name="Jazz Binding" userId="74e1742e-566f-4d18-bab9-8025d732ef9c" providerId="ADAL" clId="{10D6714E-DDEF-4BEA-8C91-F1750C742C91}" dt="2024-11-19T16:10:46.280" v="2847"/>
          <ac:picMkLst>
            <pc:docMk/>
            <pc:sldMk cId="2364393832" sldId="276"/>
            <ac:picMk id="1025" creationId="{1F25E104-F541-CD4C-40B0-28345E2CF1AF}"/>
          </ac:picMkLst>
        </pc:picChg>
        <pc:picChg chg="add del mod">
          <ac:chgData name="Jazz Binding" userId="74e1742e-566f-4d18-bab9-8025d732ef9c" providerId="ADAL" clId="{10D6714E-DDEF-4BEA-8C91-F1750C742C91}" dt="2024-11-19T16:10:46.975" v="2858"/>
          <ac:picMkLst>
            <pc:docMk/>
            <pc:sldMk cId="2364393832" sldId="276"/>
            <ac:picMk id="1026" creationId="{A30D25FF-183D-4F32-0FAA-EB7A900EE518}"/>
          </ac:picMkLst>
        </pc:picChg>
        <pc:picChg chg="add del mod">
          <ac:chgData name="Jazz Binding" userId="74e1742e-566f-4d18-bab9-8025d732ef9c" providerId="ADAL" clId="{10D6714E-DDEF-4BEA-8C91-F1750C742C91}" dt="2024-11-19T16:11:41.372" v="2874" actId="27803"/>
          <ac:picMkLst>
            <pc:docMk/>
            <pc:sldMk cId="2364393832" sldId="276"/>
            <ac:picMk id="1027" creationId="{1DF6E8CD-4651-82A9-4B29-58F632D99DFA}"/>
          </ac:picMkLst>
        </pc:picChg>
        <pc:picChg chg="mod modVis">
          <ac:chgData name="Jazz Binding" userId="74e1742e-566f-4d18-bab9-8025d732ef9c" providerId="ADAL" clId="{10D6714E-DDEF-4BEA-8C91-F1750C742C91}" dt="2024-11-20T13:59:36.791" v="10628"/>
          <ac:picMkLst>
            <pc:docMk/>
            <pc:sldMk cId="2364393832" sldId="276"/>
            <ac:picMk id="1035" creationId="{E3F0C3E4-CDAF-0206-0C21-0696BDCDFB03}"/>
          </ac:picMkLst>
        </pc:picChg>
        <pc:picChg chg="add del mod modCrop">
          <ac:chgData name="Jazz Binding" userId="74e1742e-566f-4d18-bab9-8025d732ef9c" providerId="ADAL" clId="{10D6714E-DDEF-4BEA-8C91-F1750C742C91}" dt="2024-11-19T16:14:57.756" v="3044" actId="27803"/>
          <ac:picMkLst>
            <pc:docMk/>
            <pc:sldMk cId="2364393832" sldId="276"/>
            <ac:picMk id="1042" creationId="{32EB65AD-E85B-53C4-9644-1E59F559086E}"/>
          </ac:picMkLst>
        </pc:picChg>
        <pc:picChg chg="add del mod">
          <ac:chgData name="Jazz Binding" userId="74e1742e-566f-4d18-bab9-8025d732ef9c" providerId="ADAL" clId="{10D6714E-DDEF-4BEA-8C91-F1750C742C91}" dt="2024-11-19T16:14:52.726" v="3031"/>
          <ac:picMkLst>
            <pc:docMk/>
            <pc:sldMk cId="2364393832" sldId="276"/>
            <ac:picMk id="1043" creationId="{2CA12A15-0D19-421A-12BB-CB6F02752CA2}"/>
          </ac:picMkLst>
        </pc:picChg>
        <pc:picChg chg="mod modVis">
          <ac:chgData name="Jazz Binding" userId="74e1742e-566f-4d18-bab9-8025d732ef9c" providerId="ADAL" clId="{10D6714E-DDEF-4BEA-8C91-F1750C742C91}" dt="2024-11-20T13:59:36.790" v="10618"/>
          <ac:picMkLst>
            <pc:docMk/>
            <pc:sldMk cId="2364393832" sldId="276"/>
            <ac:picMk id="1182" creationId="{DD67030E-4830-B0E4-CC49-44AD559BF2F2}"/>
          </ac:picMkLst>
        </pc:picChg>
        <pc:picChg chg="mod modVis">
          <ac:chgData name="Jazz Binding" userId="74e1742e-566f-4d18-bab9-8025d732ef9c" providerId="ADAL" clId="{10D6714E-DDEF-4BEA-8C91-F1750C742C91}" dt="2024-11-20T13:59:36.792" v="10632"/>
          <ac:picMkLst>
            <pc:docMk/>
            <pc:sldMk cId="2364393832" sldId="276"/>
            <ac:picMk id="1191" creationId="{CEEB9A3E-68E2-C5AB-9E7A-E25ABCFB9C7D}"/>
          </ac:picMkLst>
        </pc:picChg>
        <pc:cxnChg chg="add mod ord modVis">
          <ac:chgData name="Jazz Binding" userId="74e1742e-566f-4d18-bab9-8025d732ef9c" providerId="ADAL" clId="{10D6714E-DDEF-4BEA-8C91-F1750C742C91}" dt="2024-11-20T15:19:27.810" v="11261" actId="164"/>
          <ac:cxnSpMkLst>
            <pc:docMk/>
            <pc:sldMk cId="2364393832" sldId="276"/>
            <ac:cxnSpMk id="55" creationId="{79E1ECC5-7D88-AE71-6A33-07C424D6C940}"/>
          </ac:cxnSpMkLst>
        </pc:cxnChg>
        <pc:cxnChg chg="add mod ord modVis">
          <ac:chgData name="Jazz Binding" userId="74e1742e-566f-4d18-bab9-8025d732ef9c" providerId="ADAL" clId="{10D6714E-DDEF-4BEA-8C91-F1750C742C91}" dt="2024-11-20T15:19:27.810" v="11261" actId="164"/>
          <ac:cxnSpMkLst>
            <pc:docMk/>
            <pc:sldMk cId="2364393832" sldId="276"/>
            <ac:cxnSpMk id="56" creationId="{BA5FE170-EE3D-B7B6-70EC-C7D830D1A7EC}"/>
          </ac:cxnSpMkLst>
        </pc:cxnChg>
      </pc:sldChg>
      <pc:sldChg chg="addSp delSp modSp new mod modTransition modClrScheme delAnim modAnim chgLayout">
        <pc:chgData name="Jazz Binding" userId="74e1742e-566f-4d18-bab9-8025d732ef9c" providerId="ADAL" clId="{10D6714E-DDEF-4BEA-8C91-F1750C742C91}" dt="2024-11-21T08:44:35.083" v="15699"/>
        <pc:sldMkLst>
          <pc:docMk/>
          <pc:sldMk cId="460847150" sldId="277"/>
        </pc:sldMkLst>
        <pc:spChg chg="del">
          <ac:chgData name="Jazz Binding" userId="74e1742e-566f-4d18-bab9-8025d732ef9c" providerId="ADAL" clId="{10D6714E-DDEF-4BEA-8C91-F1750C742C91}" dt="2024-11-19T16:25:15.467" v="3172" actId="700"/>
          <ac:spMkLst>
            <pc:docMk/>
            <pc:sldMk cId="460847150" sldId="277"/>
            <ac:spMk id="2" creationId="{5F7217A1-E6BF-4700-136F-97254643BD31}"/>
          </ac:spMkLst>
        </pc:spChg>
        <pc:spChg chg="del">
          <ac:chgData name="Jazz Binding" userId="74e1742e-566f-4d18-bab9-8025d732ef9c" providerId="ADAL" clId="{10D6714E-DDEF-4BEA-8C91-F1750C742C91}" dt="2024-11-19T16:25:15.467" v="3172" actId="700"/>
          <ac:spMkLst>
            <pc:docMk/>
            <pc:sldMk cId="460847150" sldId="277"/>
            <ac:spMk id="3" creationId="{1A4F741D-E140-0914-28CB-C4902298A71A}"/>
          </ac:spMkLst>
        </pc:spChg>
        <pc:spChg chg="add mod">
          <ac:chgData name="Jazz Binding" userId="74e1742e-566f-4d18-bab9-8025d732ef9c" providerId="ADAL" clId="{10D6714E-DDEF-4BEA-8C91-F1750C742C91}" dt="2024-11-20T14:36:54.728" v="10864"/>
          <ac:spMkLst>
            <pc:docMk/>
            <pc:sldMk cId="460847150" sldId="277"/>
            <ac:spMk id="3" creationId="{AC27AA29-ACD2-8237-18C3-0E8513883501}"/>
          </ac:spMkLst>
        </pc:spChg>
        <pc:spChg chg="del">
          <ac:chgData name="Jazz Binding" userId="74e1742e-566f-4d18-bab9-8025d732ef9c" providerId="ADAL" clId="{10D6714E-DDEF-4BEA-8C91-F1750C742C91}" dt="2024-11-19T16:25:15.467" v="3172" actId="700"/>
          <ac:spMkLst>
            <pc:docMk/>
            <pc:sldMk cId="460847150" sldId="277"/>
            <ac:spMk id="4" creationId="{C936DB8C-79A2-EFCE-A193-C8CDD7585AFE}"/>
          </ac:spMkLst>
        </pc:spChg>
        <pc:spChg chg="add mod ord">
          <ac:chgData name="Jazz Binding" userId="74e1742e-566f-4d18-bab9-8025d732ef9c" providerId="ADAL" clId="{10D6714E-DDEF-4BEA-8C91-F1750C742C91}" dt="2024-11-20T14:36:57.457" v="10866" actId="171"/>
          <ac:spMkLst>
            <pc:docMk/>
            <pc:sldMk cId="460847150" sldId="277"/>
            <ac:spMk id="4" creationId="{CF543A31-4205-F04A-9CAD-9C3C8F872C58}"/>
          </ac:spMkLst>
        </pc:spChg>
        <pc:spChg chg="add mod">
          <ac:chgData name="Jazz Binding" userId="74e1742e-566f-4d18-bab9-8025d732ef9c" providerId="ADAL" clId="{10D6714E-DDEF-4BEA-8C91-F1750C742C91}" dt="2024-11-20T14:38:52.167" v="10899" actId="14100"/>
          <ac:spMkLst>
            <pc:docMk/>
            <pc:sldMk cId="460847150" sldId="277"/>
            <ac:spMk id="6" creationId="{2E199622-2538-A0B0-FF2A-AC97AB4B6B1B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0" creationId="{F7984EB3-FEB5-4572-F265-DE21FF1D44A4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1" creationId="{D41D887E-791E-B228-32F7-7E7D0C674328}"/>
          </ac:spMkLst>
        </pc:spChg>
        <pc:spChg chg="add del mod ord">
          <ac:chgData name="Jazz Binding" userId="74e1742e-566f-4d18-bab9-8025d732ef9c" providerId="ADAL" clId="{10D6714E-DDEF-4BEA-8C91-F1750C742C91}" dt="2024-11-20T13:42:50.945" v="10551" actId="478"/>
          <ac:spMkLst>
            <pc:docMk/>
            <pc:sldMk cId="460847150" sldId="277"/>
            <ac:spMk id="13" creationId="{0C9930B6-B115-7B5A-2F9E-EDAD31575B40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3" creationId="{5EC152A6-C315-6AE9-E933-272A3244ED77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4" creationId="{47DA3AD8-D4D1-F8CE-1538-F70336821A3C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15" creationId="{44AC37D6-B7C1-C282-65AC-83CA2D84569C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16" creationId="{B1FAD59A-6673-F794-F36C-F3E85ABE87C8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7" creationId="{0C23071F-00D0-5F21-C0BB-90847CE034AC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17" creationId="{8365C3F2-50DB-400B-6A61-34E5B750D3D0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18" creationId="{01D667DF-64D6-0E13-C031-FC73276E17FA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8" creationId="{F1239028-7998-86BB-A478-C80567DD6ED9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19" creationId="{39EEAC27-0060-A608-3CB3-BEC742A506EE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19" creationId="{9BA144E9-A443-AC4B-0DB5-FD8BD7417219}"/>
          </ac:spMkLst>
        </pc:spChg>
        <pc:spChg chg="mod">
          <ac:chgData name="Jazz Binding" userId="74e1742e-566f-4d18-bab9-8025d732ef9c" providerId="ADAL" clId="{10D6714E-DDEF-4BEA-8C91-F1750C742C91}" dt="2024-11-20T14:37:41.965" v="10877"/>
          <ac:spMkLst>
            <pc:docMk/>
            <pc:sldMk cId="460847150" sldId="277"/>
            <ac:spMk id="20" creationId="{256C5622-6C56-8556-3C53-DACBE976D471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20" creationId="{F3BF0640-3D3A-59A4-A064-35B1094EF5D7}"/>
          </ac:spMkLst>
        </pc:spChg>
        <pc:spChg chg="mod">
          <ac:chgData name="Jazz Binding" userId="74e1742e-566f-4d18-bab9-8025d732ef9c" providerId="ADAL" clId="{10D6714E-DDEF-4BEA-8C91-F1750C742C91}" dt="2024-11-19T16:28:22.125" v="3211"/>
          <ac:spMkLst>
            <pc:docMk/>
            <pc:sldMk cId="460847150" sldId="277"/>
            <ac:spMk id="21" creationId="{12AFB853-BEEA-5E5D-DACB-174D91A9C6CB}"/>
          </ac:spMkLst>
        </pc:spChg>
        <pc:spChg chg="add 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22" creationId="{EE9C1EB9-7587-87CA-E05E-470D58E6CA7D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24" creationId="{3428E1B7-D019-0520-B9CD-48EABAAEE855}"/>
          </ac:spMkLst>
        </pc:spChg>
        <pc:spChg chg="add del ord">
          <ac:chgData name="Jazz Binding" userId="74e1742e-566f-4d18-bab9-8025d732ef9c" providerId="ADAL" clId="{10D6714E-DDEF-4BEA-8C91-F1750C742C91}" dt="2024-11-20T13:57:04.042" v="10591"/>
          <ac:spMkLst>
            <pc:docMk/>
            <pc:sldMk cId="460847150" sldId="277"/>
            <ac:spMk id="24" creationId="{FB2641C3-755D-93C9-0B44-946ECE7949EA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25" creationId="{13E98608-44BF-602F-4149-79B118E6541A}"/>
          </ac:spMkLst>
        </pc:spChg>
        <pc:spChg chg="add del">
          <ac:chgData name="Jazz Binding" userId="74e1742e-566f-4d18-bab9-8025d732ef9c" providerId="ADAL" clId="{10D6714E-DDEF-4BEA-8C91-F1750C742C91}" dt="2024-11-20T13:56:39.107" v="10582"/>
          <ac:spMkLst>
            <pc:docMk/>
            <pc:sldMk cId="460847150" sldId="277"/>
            <ac:spMk id="25" creationId="{AE9A5A09-B7CC-95FF-981E-98943DB10B6D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26" creationId="{C5AA3D26-EC3E-BA27-B1C6-9F43E7A23E0F}"/>
          </ac:spMkLst>
        </pc:spChg>
        <pc:spChg chg="del mod topLvl">
          <ac:chgData name="Jazz Binding" userId="74e1742e-566f-4d18-bab9-8025d732ef9c" providerId="ADAL" clId="{10D6714E-DDEF-4BEA-8C91-F1750C742C91}" dt="2024-11-20T13:57:04.042" v="10591"/>
          <ac:spMkLst>
            <pc:docMk/>
            <pc:sldMk cId="460847150" sldId="277"/>
            <ac:spMk id="27" creationId="{19E4D239-36B0-9C93-1529-EE387C8DFD6B}"/>
          </ac:spMkLst>
        </pc:spChg>
        <pc:spChg chg="mod">
          <ac:chgData name="Jazz Binding" userId="74e1742e-566f-4d18-bab9-8025d732ef9c" providerId="ADAL" clId="{10D6714E-DDEF-4BEA-8C91-F1750C742C91}" dt="2024-11-20T14:39:25.338" v="10907"/>
          <ac:spMkLst>
            <pc:docMk/>
            <pc:sldMk cId="460847150" sldId="277"/>
            <ac:spMk id="27" creationId="{42A347D7-0597-C050-9442-0E60F6E5C090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27" creationId="{CF6BDC59-B7C8-58E7-AEBC-2A48738F8248}"/>
          </ac:spMkLst>
        </pc:spChg>
        <pc:spChg chg="del mod topLvl">
          <ac:chgData name="Jazz Binding" userId="74e1742e-566f-4d18-bab9-8025d732ef9c" providerId="ADAL" clId="{10D6714E-DDEF-4BEA-8C91-F1750C742C91}" dt="2024-11-20T13:57:00.939" v="10589" actId="478"/>
          <ac:spMkLst>
            <pc:docMk/>
            <pc:sldMk cId="460847150" sldId="277"/>
            <ac:spMk id="28" creationId="{2361B0CD-8419-4525-3832-C1B415A0736D}"/>
          </ac:spMkLst>
        </pc:spChg>
        <pc:spChg chg="mod">
          <ac:chgData name="Jazz Binding" userId="74e1742e-566f-4d18-bab9-8025d732ef9c" providerId="ADAL" clId="{10D6714E-DDEF-4BEA-8C91-F1750C742C91}" dt="2024-11-20T14:39:25.338" v="10907"/>
          <ac:spMkLst>
            <pc:docMk/>
            <pc:sldMk cId="460847150" sldId="277"/>
            <ac:spMk id="28" creationId="{3382DF99-534A-41FE-DC17-370DCCA4EB4E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29" creationId="{4EA294F2-07E8-E315-95C2-E6D0364CA202}"/>
          </ac:spMkLst>
        </pc:spChg>
        <pc:spChg chg="mod">
          <ac:chgData name="Jazz Binding" userId="74e1742e-566f-4d18-bab9-8025d732ef9c" providerId="ADAL" clId="{10D6714E-DDEF-4BEA-8C91-F1750C742C91}" dt="2024-11-20T14:39:25.338" v="10907"/>
          <ac:spMkLst>
            <pc:docMk/>
            <pc:sldMk cId="460847150" sldId="277"/>
            <ac:spMk id="29" creationId="{748C05B9-FE86-18A5-1600-536C9B20BD95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29" creationId="{97E6B521-FBA4-0E9E-51ED-4315062F2662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0" creationId="{0FD35112-E947-F0E1-5FD3-8ABB83139F04}"/>
          </ac:spMkLst>
        </pc:spChg>
        <pc:spChg chg="mod">
          <ac:chgData name="Jazz Binding" userId="74e1742e-566f-4d18-bab9-8025d732ef9c" providerId="ADAL" clId="{10D6714E-DDEF-4BEA-8C91-F1750C742C91}" dt="2024-11-20T14:39:25.338" v="10907"/>
          <ac:spMkLst>
            <pc:docMk/>
            <pc:sldMk cId="460847150" sldId="277"/>
            <ac:spMk id="30" creationId="{76B6DA17-9A87-90C5-0DB6-768BEE5C9F53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0" creationId="{A0225633-BE6E-EE09-22EE-27F1722190C9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1" creationId="{C130E67F-554B-8498-4784-BB54FFCEA23A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1" creationId="{DF97305B-A379-7A29-FDF0-A591310FED7E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2" creationId="{A3D65FE3-496B-3A4C-C00B-7F478229FB89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2" creationId="{CE597D28-7450-EE2C-2100-44159AF2FFC5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3" creationId="{A261E759-B12A-B032-F4AD-838A56AF42F0}"/>
          </ac:spMkLst>
        </pc:spChg>
        <pc:spChg chg="add mod">
          <ac:chgData name="Jazz Binding" userId="74e1742e-566f-4d18-bab9-8025d732ef9c" providerId="ADAL" clId="{10D6714E-DDEF-4BEA-8C91-F1750C742C91}" dt="2024-11-20T14:50:59.675" v="10988"/>
          <ac:spMkLst>
            <pc:docMk/>
            <pc:sldMk cId="460847150" sldId="277"/>
            <ac:spMk id="33" creationId="{BBAE8D0C-0432-B2AD-CE2A-26327F2633F0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4" creationId="{90E134B9-1529-23E3-36BB-DF5AC04176B6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4" creationId="{FD54811F-054B-CA4B-65AA-16456D911232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5" creationId="{7CA31BF9-D330-EB19-6D2F-FCA0E55B622D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5" creationId="{7E98D09F-FE82-373C-65C3-24342E606F10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6" creationId="{395BF47A-8E85-5680-D02E-A3D6F3278FAE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6" creationId="{FAD94EEE-5CBD-8EA8-F80B-CF5E1D8A7C76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7" creationId="{5B00C0C5-BC36-21E4-4606-55FFB2E93A42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8" creationId="{04440397-AD47-3BDD-CDAF-AFC2EE4DEE71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8" creationId="{C2BA28A8-B780-2F06-1B73-79C6430F514F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38" creationId="{EFABD1E3-9EE1-9BD7-4448-CA073FA2DE55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39" creationId="{B6E1424B-347B-46A8-61A8-BCB7A40F7892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39" creationId="{E8239415-9FE4-884B-2735-90F3A17707EF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40" creationId="{1F3BF293-CE0D-3158-E9D6-970D04A810E2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0" creationId="{3724A52B-F11B-D775-03E6-B0AD48DC2E05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0" creationId="{86A07A05-89DF-30B8-DC4D-1AA730FF1940}"/>
          </ac:spMkLst>
        </pc:spChg>
        <pc:spChg chg="del mod topLvl">
          <ac:chgData name="Jazz Binding" userId="74e1742e-566f-4d18-bab9-8025d732ef9c" providerId="ADAL" clId="{10D6714E-DDEF-4BEA-8C91-F1750C742C91}" dt="2024-11-20T13:56:59.272" v="10586" actId="478"/>
          <ac:spMkLst>
            <pc:docMk/>
            <pc:sldMk cId="460847150" sldId="277"/>
            <ac:spMk id="41" creationId="{8AFE88F4-87DA-5DBB-ECBD-31364D16E27F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1" creationId="{A144CC27-F94C-FC84-C59B-74FA96A064ED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41" creationId="{FC8892F5-1571-8AA8-21A9-2DA7D95ED567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2" creationId="{237C4820-DB8F-7716-A6BB-1678AA95D90B}"/>
          </ac:spMkLst>
        </pc:spChg>
        <pc:spChg chg="del mod topLvl">
          <ac:chgData name="Jazz Binding" userId="74e1742e-566f-4d18-bab9-8025d732ef9c" providerId="ADAL" clId="{10D6714E-DDEF-4BEA-8C91-F1750C742C91}" dt="2024-11-20T13:57:01.490" v="10590" actId="478"/>
          <ac:spMkLst>
            <pc:docMk/>
            <pc:sldMk cId="460847150" sldId="277"/>
            <ac:spMk id="42" creationId="{3D0243CA-47F3-1E16-DB5E-1090A2A670F0}"/>
          </ac:spMkLst>
        </pc:spChg>
        <pc:spChg chg="add 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42" creationId="{A9B88C4F-46B4-33E3-99C1-9EB29CA5E90A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3" creationId="{0AAD3AB6-46AF-B37B-13CF-A69345B2FF7C}"/>
          </ac:spMkLst>
        </pc:spChg>
        <pc:spChg chg="del mod topLvl">
          <ac:chgData name="Jazz Binding" userId="74e1742e-566f-4d18-bab9-8025d732ef9c" providerId="ADAL" clId="{10D6714E-DDEF-4BEA-8C91-F1750C742C91}" dt="2024-11-20T13:57:00.583" v="10588" actId="478"/>
          <ac:spMkLst>
            <pc:docMk/>
            <pc:sldMk cId="460847150" sldId="277"/>
            <ac:spMk id="43" creationId="{37FF7E02-666C-5231-B54C-7198E1B5D40C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4" creationId="{54927133-09D3-1A88-C2C0-D10057C7E08A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4" creationId="{DBFED5A4-77E1-08D0-4D00-54FB300E0C9D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5" creationId="{0BCB4E8B-6AF4-E64C-83E2-A64EDF0883CC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45" creationId="{539E7921-706A-E2C2-9CA4-1928FBF0A641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5" creationId="{F1957E16-3311-013A-D6BD-996700267529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6" creationId="{0A0D0BAE-D9FB-514C-61F0-08E0874C2A1E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6" creationId="{14A13E66-0DDA-C5A0-92CB-48B71BFAFDAA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46" creationId="{D5E428F1-DAB5-CBED-94DD-1FE47B5152D9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7" creationId="{67535D31-FC10-FBCB-726E-780692BD6B16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47" creationId="{7F76EC9F-6169-6400-3AA6-19D64A88E79E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7" creationId="{E8A121AF-51CB-611C-A139-1269CFA0958D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8" creationId="{048340E5-2EC6-A519-A177-63F20F6818AF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8" creationId="{510523B7-03E4-DD3B-F629-1DCF42627BE3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49" creationId="{01AE9094-84DF-08DF-9C6E-543EF8B204A3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49" creationId="{0B5EB1B2-3369-2369-A7C8-E81A51955D13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50" creationId="{AC52D73A-1379-3F44-95E1-5ED01400780B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0" creationId="{D5B0D9DD-36B6-8BFD-AE51-210FD87EEF09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0" creationId="{F2363FC4-6AD9-6356-07E3-158276E01823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1" creationId="{5E26513C-E09A-8677-99C3-FA6C01B6230F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1" creationId="{8693F466-680D-F6B5-3F6A-C7B3D8A25307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51" creationId="{EEE26B13-AAC3-C49A-CF9D-8A2FE0B3CF2F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52" creationId="{554B3B98-4288-403F-9380-42D9ADD3C4EB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2" creationId="{8A883792-EF3F-8B42-1796-76BAD956A4A2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2" creationId="{99B7B112-6071-A3DC-18F4-39D9B530B0CE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3" creationId="{D78AC5F7-0DBB-1A7F-E9D2-2B9628966542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3" creationId="{D9C83067-DDFD-D2FD-DD8A-DFDCF907555D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4" creationId="{25881A24-7FAA-D3AA-6BD6-5F81A26DDBC3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4" creationId="{FA226441-E221-2893-C8E2-F54F7AE35C1C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5" creationId="{091EA14B-F56A-42B3-7384-52062FC2F8F2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55" creationId="{11B937A0-B029-EB84-0B64-5074ACB716A2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5" creationId="{973D7535-1D06-6AAF-BB60-3B55DB7EDC7F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6" creationId="{321C6A28-925B-2395-83D1-0555D1C0290F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6" creationId="{779AC076-6F5B-F225-7128-75052D4E0B91}"/>
          </ac:spMkLst>
        </pc:spChg>
        <pc:spChg chg="mod">
          <ac:chgData name="Jazz Binding" userId="74e1742e-566f-4d18-bab9-8025d732ef9c" providerId="ADAL" clId="{10D6714E-DDEF-4BEA-8C91-F1750C742C91}" dt="2024-11-20T14:41:48.997" v="10956"/>
          <ac:spMkLst>
            <pc:docMk/>
            <pc:sldMk cId="460847150" sldId="277"/>
            <ac:spMk id="56" creationId="{B1CECC34-BF01-91FB-81D2-B4143B8C1B57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7" creationId="{20CA0263-086A-7D99-ECAE-1D6C9DD1C4C8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7" creationId="{31E90AB9-48E0-E6F3-152D-C371BE0250F5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8" creationId="{26932262-4278-12D5-F6F0-9C1465AE3895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8" creationId="{D560C8D7-A019-2C57-2E31-88BAC22C22D9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59" creationId="{05D24B63-94CF-2108-5C6B-11D57127E2D4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59" creationId="{F9071E93-4F05-4B18-9DFA-4D2953FBD64A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0" creationId="{0705586E-75EE-62A3-7DBA-9341D60236CB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0" creationId="{5600A438-4355-4A16-2066-77EA865F8E6D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0" creationId="{5CA9A035-229D-E152-4F1B-5E137B0EA184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1" creationId="{88517AB6-166B-E3A4-BA87-903999EFF5B4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1" creationId="{8A7871D5-6100-9257-C8CD-D78F24FB41D9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2" creationId="{022F7AEC-E37B-295B-3A87-82B858365E72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2" creationId="{57602494-C202-B5CC-A64E-941ED1118451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2" creationId="{BA938BF8-18A3-DFF7-1E48-6C0E9298C9F8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3" creationId="{5B621EFD-CEB4-CB33-C7DB-E91933BDF331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3" creationId="{64874136-55D4-5116-EF36-17616B0ACC5B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4" creationId="{0F364A51-28EF-A26A-098E-11A9C264315F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4" creationId="{7262917B-9AE4-69BD-A22E-59112EADD7A0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4" creationId="{780505BD-47D4-6232-9C5C-E37CD605B205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5" creationId="{503DBF78-21A1-6782-A01E-A6A896767F6B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5" creationId="{53DF69F9-6827-A2A3-0FAC-8C555975AD9A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5" creationId="{71FDEEE5-5CEB-7F08-7845-AFA138D283EB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6" creationId="{0AFCFE15-CF3A-7D12-0C5A-3E818F960E8D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6" creationId="{150EC7CF-7D59-D13E-26F2-E34FB205203E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6" creationId="{B570BAA2-98D9-1165-F5D3-14E943DCCBB1}"/>
          </ac:spMkLst>
        </pc:spChg>
        <pc:spChg chg="mod">
          <ac:chgData name="Jazz Binding" userId="74e1742e-566f-4d18-bab9-8025d732ef9c" providerId="ADAL" clId="{10D6714E-DDEF-4BEA-8C91-F1750C742C91}" dt="2024-11-19T16:43:58.623" v="3216"/>
          <ac:spMkLst>
            <pc:docMk/>
            <pc:sldMk cId="460847150" sldId="277"/>
            <ac:spMk id="67" creationId="{1D172994-B2B9-0C05-F223-50EBDCB354FE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7" creationId="{867993B3-BF29-2C67-3D2B-FB84CDCA200E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7" creationId="{E381C488-D708-CEDF-87A8-CAEAF04315D8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8" creationId="{74AEB1B4-6709-956B-AC47-1C94EEB18E92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68" creationId="{83BB6629-91CA-287D-BDA9-2AC63662CC5F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69" creationId="{FFEA3A38-6341-72A6-F751-4D72946D3836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0" creationId="{5320F0D0-3AC1-7839-3D49-5AABACCDF04B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0" creationId="{EC8B07F9-B691-4703-2DBB-79A0E34EE775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2" creationId="{161211FE-00BE-28C4-A6CF-249624CEDD01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2" creationId="{6D57AFD0-84E0-E36B-6316-9FC0E7D47592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3" creationId="{4AF61586-362B-C596-8D1C-1C8DC9219A01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3" creationId="{EAD33B46-6736-FE5A-33EC-69F0203D973E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5" creationId="{0A24CBD0-439E-7689-C999-2EBC850A9204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5" creationId="{9BB778FF-2803-ECE4-4B8A-353654E8EC79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6" creationId="{8C1A6BF2-2FB8-5BEF-6F5B-91A00181DF40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6" creationId="{B9A32F45-D3BB-17F3-0A2B-EFC7CFE307FA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7" creationId="{05D708AD-90C8-9C26-569E-C8D8057EBAE4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8" creationId="{6058EDC5-4E02-E03D-036D-2FCC21A647CB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8" creationId="{A8DB407D-F116-9F52-6084-EEAACA8B5CDB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79" creationId="{1EF16788-625D-78FB-2937-1785054F47BF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79" creationId="{F30D389C-6D7D-5CC2-64D1-9D500F618B60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80" creationId="{1EACEB82-0793-6AA8-B039-F733D5F08FEB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81" creationId="{043AB30F-A3B2-9F01-4DC3-168DD63911ED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82" creationId="{3BEB6BE7-6D2A-A809-C163-BA6D5B7907E6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82" creationId="{E8F55E70-B2B0-5B93-0512-7BF43A8FB7BE}"/>
          </ac:spMkLst>
        </pc:spChg>
        <pc:spChg chg="add mod">
          <ac:chgData name="Jazz Binding" userId="74e1742e-566f-4d18-bab9-8025d732ef9c" providerId="ADAL" clId="{10D6714E-DDEF-4BEA-8C91-F1750C742C91}" dt="2024-11-19T17:00:28.507" v="3335" actId="207"/>
          <ac:spMkLst>
            <pc:docMk/>
            <pc:sldMk cId="460847150" sldId="277"/>
            <ac:spMk id="83" creationId="{B018CCF8-EE2D-E482-1600-17F66AA4DD66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85" creationId="{4059717C-7410-B5C5-A6D3-E2243E0349E5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85" creationId="{C7EBDB3E-5A55-8B0B-2D1F-DE324B527C05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86" creationId="{55D63792-C678-B911-7920-04CF02E4DB2F}"/>
          </ac:spMkLst>
        </pc:spChg>
        <pc:spChg chg="del mod topLvl">
          <ac:chgData name="Jazz Binding" userId="74e1742e-566f-4d18-bab9-8025d732ef9c" providerId="ADAL" clId="{10D6714E-DDEF-4BEA-8C91-F1750C742C91}" dt="2024-11-20T13:56:57.729" v="10585" actId="478"/>
          <ac:spMkLst>
            <pc:docMk/>
            <pc:sldMk cId="460847150" sldId="277"/>
            <ac:spMk id="86" creationId="{EE28579B-ADDF-DDFE-9F66-5415C65FC3F9}"/>
          </ac:spMkLst>
        </pc:spChg>
        <pc:spChg chg="mod">
          <ac:chgData name="Jazz Binding" userId="74e1742e-566f-4d18-bab9-8025d732ef9c" providerId="ADAL" clId="{10D6714E-DDEF-4BEA-8C91-F1750C742C91}" dt="2024-11-20T13:57:16.131" v="10594" actId="207"/>
          <ac:spMkLst>
            <pc:docMk/>
            <pc:sldMk cId="460847150" sldId="277"/>
            <ac:spMk id="87" creationId="{A2A3C4DD-E21E-60E8-878E-F97670D9D7AB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88" creationId="{7E2B5A98-7796-B6C7-D7DA-C30ADA0B651C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89" creationId="{AC3A2AE8-17D1-0253-BF86-530BD028DBEE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90" creationId="{697E47FE-FC00-755B-796D-7141148C6C57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91" creationId="{A7F04216-9E10-D59F-CDF3-898684CD13D1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92" creationId="{0F2D4349-C6D9-7696-AC95-1F7310DF56CE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93" creationId="{4FBB1D3E-D60F-78A6-69AB-41582ACAB605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96" creationId="{A658F559-0A24-A835-F158-517D94021DBE}"/>
          </ac:spMkLst>
        </pc:spChg>
        <pc:spChg chg="mod">
          <ac:chgData name="Jazz Binding" userId="74e1742e-566f-4d18-bab9-8025d732ef9c" providerId="ADAL" clId="{10D6714E-DDEF-4BEA-8C91-F1750C742C91}" dt="2024-11-20T14:51:06.040" v="10989" actId="165"/>
          <ac:spMkLst>
            <pc:docMk/>
            <pc:sldMk cId="460847150" sldId="277"/>
            <ac:spMk id="97" creationId="{E6C5F69A-8E64-893B-584E-58C34E636CA6}"/>
          </ac:spMkLst>
        </pc:spChg>
        <pc:spChg chg="mod">
          <ac:chgData name="Jazz Binding" userId="74e1742e-566f-4d18-bab9-8025d732ef9c" providerId="ADAL" clId="{10D6714E-DDEF-4BEA-8C91-F1750C742C91}" dt="2024-11-20T14:50:59.672" v="10986"/>
          <ac:spMkLst>
            <pc:docMk/>
            <pc:sldMk cId="460847150" sldId="277"/>
            <ac:spMk id="114" creationId="{AE2CD321-5B33-D66C-EF0B-0D1606824DDC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18" creationId="{9E2D5FB5-731E-CE3C-A888-64CF8DEEF9C0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0" creationId="{839968A8-EA18-6775-C42E-5914675625C4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1" creationId="{A24605CE-6FE6-2BDB-0CC7-ECB2AC763DBB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2" creationId="{2518FC76-32F0-5C23-4393-6BA45BA9810D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3" creationId="{9AFD1B1F-D33B-7832-C5B2-F8D8B1AF1192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4" creationId="{CDAFFB03-8B28-AE84-7F23-03B6490DAA04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5" creationId="{61C046A4-261B-7491-E771-D0CF8F3CDF15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6" creationId="{7BD9E272-0180-0C4A-8038-7A71CB6B55EA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7" creationId="{B3834CD4-B38B-4CC1-75D0-884DA4B58F4A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8" creationId="{8E502683-DD21-FEB9-6658-AE0E9AD8D06A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29" creationId="{8E7E42A5-5EF1-F106-AD6E-C98A49E7AF50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30" creationId="{8A213E5B-AE1D-475E-3832-B8448EDEEC19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31" creationId="{2132060A-FB03-B57B-226E-F6B84852A6C7}"/>
          </ac:spMkLst>
        </pc:spChg>
        <pc:spChg chg="mod">
          <ac:chgData name="Jazz Binding" userId="74e1742e-566f-4d18-bab9-8025d732ef9c" providerId="ADAL" clId="{10D6714E-DDEF-4BEA-8C91-F1750C742C91}" dt="2024-11-20T14:53:33.054" v="11031" actId="571"/>
          <ac:spMkLst>
            <pc:docMk/>
            <pc:sldMk cId="460847150" sldId="277"/>
            <ac:spMk id="132" creationId="{2D2FF1F4-EDA8-8857-DBBB-029694DDC4E2}"/>
          </ac:spMkLst>
        </pc:spChg>
        <pc:grpChg chg="add del mod">
          <ac:chgData name="Jazz Binding" userId="74e1742e-566f-4d18-bab9-8025d732ef9c" providerId="ADAL" clId="{10D6714E-DDEF-4BEA-8C91-F1750C742C91}" dt="2024-11-20T13:43:34.914" v="10566" actId="478"/>
          <ac:grpSpMkLst>
            <pc:docMk/>
            <pc:sldMk cId="460847150" sldId="277"/>
            <ac:grpSpMk id="3" creationId="{CDAF26AD-5B17-AB05-27E8-5380EEEAEADF}"/>
          </ac:grpSpMkLst>
        </pc:grpChg>
        <pc:grpChg chg="add mod">
          <ac:chgData name="Jazz Binding" userId="74e1742e-566f-4d18-bab9-8025d732ef9c" providerId="ADAL" clId="{10D6714E-DDEF-4BEA-8C91-F1750C742C91}" dt="2024-11-20T14:37:41.965" v="10877"/>
          <ac:grpSpMkLst>
            <pc:docMk/>
            <pc:sldMk cId="460847150" sldId="277"/>
            <ac:grpSpMk id="7" creationId="{8423E0FD-E963-0508-A09A-85A46EDE1512}"/>
          </ac:grpSpMkLst>
        </pc:grpChg>
        <pc:grpChg chg="mod">
          <ac:chgData name="Jazz Binding" userId="74e1742e-566f-4d18-bab9-8025d732ef9c" providerId="ADAL" clId="{10D6714E-DDEF-4BEA-8C91-F1750C742C91}" dt="2024-11-20T14:37:41.965" v="10877"/>
          <ac:grpSpMkLst>
            <pc:docMk/>
            <pc:sldMk cId="460847150" sldId="277"/>
            <ac:grpSpMk id="8" creationId="{0A37ED0E-83B8-D13D-9559-86A746BA0ADD}"/>
          </ac:grpSpMkLst>
        </pc:grpChg>
        <pc:grpChg chg="add del mod">
          <ac:chgData name="Jazz Binding" userId="74e1742e-566f-4d18-bab9-8025d732ef9c" providerId="ADAL" clId="{10D6714E-DDEF-4BEA-8C91-F1750C742C91}" dt="2024-11-19T16:26:56.777" v="3191" actId="165"/>
          <ac:grpSpMkLst>
            <pc:docMk/>
            <pc:sldMk cId="460847150" sldId="277"/>
            <ac:grpSpMk id="11" creationId="{165D0C9C-2B51-12B1-AC27-D8CA8948449A}"/>
          </ac:grpSpMkLst>
        </pc:grpChg>
        <pc:grpChg chg="add del mod ord">
          <ac:chgData name="Jazz Binding" userId="74e1742e-566f-4d18-bab9-8025d732ef9c" providerId="ADAL" clId="{10D6714E-DDEF-4BEA-8C91-F1750C742C91}" dt="2024-11-20T13:42:51.440" v="10552" actId="478"/>
          <ac:grpSpMkLst>
            <pc:docMk/>
            <pc:sldMk cId="460847150" sldId="277"/>
            <ac:grpSpMk id="14" creationId="{F1ADF942-8138-24C4-7824-3194B2002E84}"/>
          </ac:grpSpMkLst>
        </pc:grpChg>
        <pc:grpChg chg="add mod">
          <ac:chgData name="Jazz Binding" userId="74e1742e-566f-4d18-bab9-8025d732ef9c" providerId="ADAL" clId="{10D6714E-DDEF-4BEA-8C91-F1750C742C91}" dt="2024-11-20T14:37:41.965" v="10877"/>
          <ac:grpSpMkLst>
            <pc:docMk/>
            <pc:sldMk cId="460847150" sldId="277"/>
            <ac:grpSpMk id="15" creationId="{C5236913-D6FD-7925-3964-006633B392F9}"/>
          </ac:grpSpMkLst>
        </pc:grpChg>
        <pc:grpChg chg="mod">
          <ac:chgData name="Jazz Binding" userId="74e1742e-566f-4d18-bab9-8025d732ef9c" providerId="ADAL" clId="{10D6714E-DDEF-4BEA-8C91-F1750C742C91}" dt="2024-11-20T14:37:41.965" v="10877"/>
          <ac:grpSpMkLst>
            <pc:docMk/>
            <pc:sldMk cId="460847150" sldId="277"/>
            <ac:grpSpMk id="16" creationId="{8F1C1435-F9CE-B601-B53C-22C87D67464D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23" creationId="{C5F86CD0-2614-C570-81DE-0107C0839698}"/>
          </ac:grpSpMkLst>
        </pc:grpChg>
        <pc:grpChg chg="add mod">
          <ac:chgData name="Jazz Binding" userId="74e1742e-566f-4d18-bab9-8025d732ef9c" providerId="ADAL" clId="{10D6714E-DDEF-4BEA-8C91-F1750C742C91}" dt="2024-11-20T14:39:25.338" v="10907"/>
          <ac:grpSpMkLst>
            <pc:docMk/>
            <pc:sldMk cId="460847150" sldId="277"/>
            <ac:grpSpMk id="25" creationId="{50E8B021-0FF8-A4B1-A5A5-3DC7D1A94963}"/>
          </ac:grpSpMkLst>
        </pc:grpChg>
        <pc:grpChg chg="del mod">
          <ac:chgData name="Jazz Binding" userId="74e1742e-566f-4d18-bab9-8025d732ef9c" providerId="ADAL" clId="{10D6714E-DDEF-4BEA-8C91-F1750C742C91}" dt="2024-11-20T13:56:48.365" v="10584" actId="165"/>
          <ac:grpSpMkLst>
            <pc:docMk/>
            <pc:sldMk cId="460847150" sldId="277"/>
            <ac:grpSpMk id="26" creationId="{18AE24A1-557D-BD8D-12CA-E76EA3CA536A}"/>
          </ac:grpSpMkLst>
        </pc:grpChg>
        <pc:grpChg chg="mod">
          <ac:chgData name="Jazz Binding" userId="74e1742e-566f-4d18-bab9-8025d732ef9c" providerId="ADAL" clId="{10D6714E-DDEF-4BEA-8C91-F1750C742C91}" dt="2024-11-20T14:39:25.338" v="10907"/>
          <ac:grpSpMkLst>
            <pc:docMk/>
            <pc:sldMk cId="460847150" sldId="277"/>
            <ac:grpSpMk id="26" creationId="{1ADF2197-AA12-1084-1146-60DE670E8901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28" creationId="{8CE29C75-A69E-7455-9ADC-C7C6544CABDC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33" creationId="{A99C06C9-CDB7-804A-421F-E46C166AF1A6}"/>
          </ac:grpSpMkLst>
        </pc:grpChg>
        <pc:grpChg chg="add mod ord">
          <ac:chgData name="Jazz Binding" userId="74e1742e-566f-4d18-bab9-8025d732ef9c" providerId="ADAL" clId="{10D6714E-DDEF-4BEA-8C91-F1750C742C91}" dt="2024-11-20T14:50:59.675" v="10988"/>
          <ac:grpSpMkLst>
            <pc:docMk/>
            <pc:sldMk cId="460847150" sldId="277"/>
            <ac:grpSpMk id="34" creationId="{81D24DD3-1361-7769-D533-88F69B119B4E}"/>
          </ac:grpSpMkLst>
        </pc:grpChg>
        <pc:grpChg chg="add del mod">
          <ac:chgData name="Jazz Binding" userId="74e1742e-566f-4d18-bab9-8025d732ef9c" providerId="ADAL" clId="{10D6714E-DDEF-4BEA-8C91-F1750C742C91}" dt="2024-11-20T14:41:53.881" v="10957" actId="478"/>
          <ac:grpSpMkLst>
            <pc:docMk/>
            <pc:sldMk cId="460847150" sldId="277"/>
            <ac:grpSpMk id="35" creationId="{72E963DA-AD0C-A56D-AB00-C97C8BB6A00A}"/>
          </ac:grpSpMkLst>
        </pc:grpChg>
        <pc:grpChg chg="mod">
          <ac:chgData name="Jazz Binding" userId="74e1742e-566f-4d18-bab9-8025d732ef9c" providerId="ADAL" clId="{10D6714E-DDEF-4BEA-8C91-F1750C742C91}" dt="2024-11-20T14:41:48.997" v="10956"/>
          <ac:grpSpMkLst>
            <pc:docMk/>
            <pc:sldMk cId="460847150" sldId="277"/>
            <ac:grpSpMk id="36" creationId="{88445410-A31B-0D33-8107-9E88EA716575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37" creationId="{333B0C18-97DF-8485-6695-E802FFF58CDF}"/>
          </ac:grpSpMkLst>
        </pc:grpChg>
        <pc:grpChg chg="mod">
          <ac:chgData name="Jazz Binding" userId="74e1742e-566f-4d18-bab9-8025d732ef9c" providerId="ADAL" clId="{10D6714E-DDEF-4BEA-8C91-F1750C742C91}" dt="2024-11-20T14:41:48.997" v="10956"/>
          <ac:grpSpMkLst>
            <pc:docMk/>
            <pc:sldMk cId="460847150" sldId="277"/>
            <ac:grpSpMk id="37" creationId="{58604D81-719A-BE5D-81D0-CD5CB11DEDF6}"/>
          </ac:grpSpMkLst>
        </pc:grpChg>
        <pc:grpChg chg="mod">
          <ac:chgData name="Jazz Binding" userId="74e1742e-566f-4d18-bab9-8025d732ef9c" providerId="ADAL" clId="{10D6714E-DDEF-4BEA-8C91-F1750C742C91}" dt="2024-11-20T14:41:48.997" v="10956"/>
          <ac:grpSpMkLst>
            <pc:docMk/>
            <pc:sldMk cId="460847150" sldId="277"/>
            <ac:grpSpMk id="39" creationId="{E73A283A-A047-7F6D-D9AB-0A6377DECBDA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43" creationId="{A3773585-82AD-229A-B002-CE89BD12F953}"/>
          </ac:grpSpMkLst>
        </pc:grpChg>
        <pc:grpChg chg="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44" creationId="{7E2F9716-8B6B-229A-4FD8-FFC69BB5B30D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48" creationId="{96820C19-A752-D022-FBFA-98930ADD3030}"/>
          </ac:grpSpMkLst>
        </pc:grpChg>
        <pc:grpChg chg="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49" creationId="{1D3722E3-1E0A-D518-60A0-041B61E698F2}"/>
          </ac:grpSpMkLst>
        </pc:grpChg>
        <pc:grpChg chg="add del mod">
          <ac:chgData name="Jazz Binding" userId="74e1742e-566f-4d18-bab9-8025d732ef9c" providerId="ADAL" clId="{10D6714E-DDEF-4BEA-8C91-F1750C742C91}" dt="2024-11-20T14:41:53.881" v="10957" actId="478"/>
          <ac:grpSpMkLst>
            <pc:docMk/>
            <pc:sldMk cId="460847150" sldId="277"/>
            <ac:grpSpMk id="54" creationId="{1DC998F3-9021-DD54-5BAA-0D5CEA42D412}"/>
          </ac:grpSpMkLst>
        </pc:grpChg>
        <pc:grpChg chg="add mod topLvl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57" creationId="{990E6E00-CB5A-B90F-62C0-F2650F6C2AB3}"/>
          </ac:grpSpMkLst>
        </pc:grpChg>
        <pc:grpChg chg="mod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58" creationId="{FC295525-D400-CDCE-2793-CD97EB81A303}"/>
          </ac:grpSpMkLst>
        </pc:grpChg>
        <pc:grpChg chg="mod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59" creationId="{AC19AC1F-A0C5-146F-0316-51679DF6697E}"/>
          </ac:grpSpMkLst>
        </pc:grpChg>
        <pc:grpChg chg="mod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61" creationId="{7C1204B9-5A6B-FAD0-52C2-3AEEAA555085}"/>
          </ac:grpSpMkLst>
        </pc:grpChg>
        <pc:grpChg chg="add mod">
          <ac:chgData name="Jazz Binding" userId="74e1742e-566f-4d18-bab9-8025d732ef9c" providerId="ADAL" clId="{10D6714E-DDEF-4BEA-8C91-F1750C742C91}" dt="2024-11-19T16:43:58.623" v="3216"/>
          <ac:grpSpMkLst>
            <pc:docMk/>
            <pc:sldMk cId="460847150" sldId="277"/>
            <ac:grpSpMk id="63" creationId="{6E3CD500-1A3B-FEEF-EADB-848E550E2255}"/>
          </ac:grpSpMkLst>
        </pc:grpChg>
        <pc:grpChg chg="add mod topLvl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77" creationId="{7EA0A06E-1519-2D4F-DDB8-EAB1DA41CDE9}"/>
          </ac:grpSpMkLst>
        </pc:grpChg>
        <pc:grpChg chg="add mod topLvl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80" creationId="{A7034E8D-B07F-D4DA-63F0-414C780A3637}"/>
          </ac:grpSpMkLst>
        </pc:grpChg>
        <pc:grpChg chg="add mod">
          <ac:chgData name="Jazz Binding" userId="74e1742e-566f-4d18-bab9-8025d732ef9c" providerId="ADAL" clId="{10D6714E-DDEF-4BEA-8C91-F1750C742C91}" dt="2024-11-20T08:51:55.785" v="3390" actId="1076"/>
          <ac:grpSpMkLst>
            <pc:docMk/>
            <pc:sldMk cId="460847150" sldId="277"/>
            <ac:grpSpMk id="84" creationId="{8BD14497-CD2C-3F44-87AF-AAC359B74E4D}"/>
          </ac:grpSpMkLst>
        </pc:grpChg>
        <pc:grpChg chg="add mod topLvl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95" creationId="{E5AC1644-2DB0-F416-D00D-EAC25074753F}"/>
          </ac:grpSpMkLst>
        </pc:grpChg>
        <pc:grpChg chg="add del mod">
          <ac:chgData name="Jazz Binding" userId="74e1742e-566f-4d18-bab9-8025d732ef9c" providerId="ADAL" clId="{10D6714E-DDEF-4BEA-8C91-F1750C742C91}" dt="2024-11-20T14:51:06.040" v="10989" actId="165"/>
          <ac:grpSpMkLst>
            <pc:docMk/>
            <pc:sldMk cId="460847150" sldId="277"/>
            <ac:grpSpMk id="98" creationId="{93601562-3799-5B69-B24A-0EC1587C9EC0}"/>
          </ac:grpSpMkLst>
        </pc:grpChg>
        <pc:grpChg chg="add mod">
          <ac:chgData name="Jazz Binding" userId="74e1742e-566f-4d18-bab9-8025d732ef9c" providerId="ADAL" clId="{10D6714E-DDEF-4BEA-8C91-F1750C742C91}" dt="2024-11-20T14:42:40.604" v="10973"/>
          <ac:grpSpMkLst>
            <pc:docMk/>
            <pc:sldMk cId="460847150" sldId="277"/>
            <ac:grpSpMk id="103" creationId="{2D8DB29A-4789-8FD2-5535-07960D4B8E72}"/>
          </ac:grpSpMkLst>
        </pc:grpChg>
        <pc:grpChg chg="add mod ord">
          <ac:chgData name="Jazz Binding" userId="74e1742e-566f-4d18-bab9-8025d732ef9c" providerId="ADAL" clId="{10D6714E-DDEF-4BEA-8C91-F1750C742C91}" dt="2024-11-20T14:51:48.570" v="11010" actId="13244"/>
          <ac:grpSpMkLst>
            <pc:docMk/>
            <pc:sldMk cId="460847150" sldId="277"/>
            <ac:grpSpMk id="112" creationId="{AE48A469-6042-46EE-8065-BEAEDEA7AD13}"/>
          </ac:grpSpMkLst>
        </pc:grpChg>
        <pc:grpChg chg="add del mod">
          <ac:chgData name="Jazz Binding" userId="74e1742e-566f-4d18-bab9-8025d732ef9c" providerId="ADAL" clId="{10D6714E-DDEF-4BEA-8C91-F1750C742C91}" dt="2024-11-20T14:54:03.930" v="11044" actId="478"/>
          <ac:grpSpMkLst>
            <pc:docMk/>
            <pc:sldMk cId="460847150" sldId="277"/>
            <ac:grpSpMk id="115" creationId="{8EA0CB56-ECE4-26AC-E937-02CB3D72AFA3}"/>
          </ac:grpSpMkLst>
        </pc:grpChg>
        <pc:grpChg chg="mod">
          <ac:chgData name="Jazz Binding" userId="74e1742e-566f-4d18-bab9-8025d732ef9c" providerId="ADAL" clId="{10D6714E-DDEF-4BEA-8C91-F1750C742C91}" dt="2024-11-20T14:53:33.054" v="11031" actId="571"/>
          <ac:grpSpMkLst>
            <pc:docMk/>
            <pc:sldMk cId="460847150" sldId="277"/>
            <ac:grpSpMk id="116" creationId="{F4A75139-B652-09BC-1FAB-EF3E636E66BA}"/>
          </ac:grpSpMkLst>
        </pc:grpChg>
        <pc:grpChg chg="mod">
          <ac:chgData name="Jazz Binding" userId="74e1742e-566f-4d18-bab9-8025d732ef9c" providerId="ADAL" clId="{10D6714E-DDEF-4BEA-8C91-F1750C742C91}" dt="2024-11-20T14:53:33.054" v="11031" actId="571"/>
          <ac:grpSpMkLst>
            <pc:docMk/>
            <pc:sldMk cId="460847150" sldId="277"/>
            <ac:grpSpMk id="117" creationId="{B243CB95-EE2D-9276-D692-5578332F104F}"/>
          </ac:grpSpMkLst>
        </pc:grpChg>
        <pc:grpChg chg="mod">
          <ac:chgData name="Jazz Binding" userId="74e1742e-566f-4d18-bab9-8025d732ef9c" providerId="ADAL" clId="{10D6714E-DDEF-4BEA-8C91-F1750C742C91}" dt="2024-11-20T14:53:33.054" v="11031" actId="571"/>
          <ac:grpSpMkLst>
            <pc:docMk/>
            <pc:sldMk cId="460847150" sldId="277"/>
            <ac:grpSpMk id="119" creationId="{E47E5CB8-5B6A-751A-718B-C9FD0CC4A023}"/>
          </ac:grpSpMkLst>
        </pc:grpChg>
        <pc:picChg chg="add mod ord">
          <ac:chgData name="Jazz Binding" userId="74e1742e-566f-4d18-bab9-8025d732ef9c" providerId="ADAL" clId="{10D6714E-DDEF-4BEA-8C91-F1750C742C91}" dt="2024-11-20T13:42:55.591" v="10557"/>
          <ac:picMkLst>
            <pc:docMk/>
            <pc:sldMk cId="460847150" sldId="277"/>
            <ac:picMk id="2" creationId="{41B2922A-2265-7622-6C96-CF63D9ABFBC5}"/>
          </ac:picMkLst>
        </pc:picChg>
        <pc:picChg chg="add del mod">
          <ac:chgData name="Jazz Binding" userId="74e1742e-566f-4d18-bab9-8025d732ef9c" providerId="ADAL" clId="{10D6714E-DDEF-4BEA-8C91-F1750C742C91}" dt="2024-11-20T08:41:00.676" v="3351" actId="478"/>
          <ac:picMkLst>
            <pc:docMk/>
            <pc:sldMk cId="460847150" sldId="277"/>
            <ac:picMk id="2" creationId="{FAB3FE9B-80D6-7D99-054B-EADE9181093A}"/>
          </ac:picMkLst>
        </pc:picChg>
        <pc:picChg chg="add del mod ord">
          <ac:chgData name="Jazz Binding" userId="74e1742e-566f-4d18-bab9-8025d732ef9c" providerId="ADAL" clId="{10D6714E-DDEF-4BEA-8C91-F1750C742C91}" dt="2024-11-20T12:38:24.620" v="6899" actId="478"/>
          <ac:picMkLst>
            <pc:docMk/>
            <pc:sldMk cId="460847150" sldId="277"/>
            <ac:picMk id="4" creationId="{8681A96D-A22A-5C43-88F6-21BDF8CD96E3}"/>
          </ac:picMkLst>
        </pc:picChg>
        <pc:picChg chg="add del mod topLvl modCrop">
          <ac:chgData name="Jazz Binding" userId="74e1742e-566f-4d18-bab9-8025d732ef9c" providerId="ADAL" clId="{10D6714E-DDEF-4BEA-8C91-F1750C742C91}" dt="2024-11-20T13:42:50.467" v="10550" actId="478"/>
          <ac:picMkLst>
            <pc:docMk/>
            <pc:sldMk cId="460847150" sldId="277"/>
            <ac:picMk id="5" creationId="{8181099A-BC77-57C4-80EE-A3218BE9058F}"/>
          </ac:picMkLst>
        </pc:picChg>
        <pc:picChg chg="add mod">
          <ac:chgData name="Jazz Binding" userId="74e1742e-566f-4d18-bab9-8025d732ef9c" providerId="ADAL" clId="{10D6714E-DDEF-4BEA-8C91-F1750C742C91}" dt="2024-11-20T14:37:41.965" v="10877"/>
          <ac:picMkLst>
            <pc:docMk/>
            <pc:sldMk cId="460847150" sldId="277"/>
            <ac:picMk id="5" creationId="{E5148CF1-5942-F7EE-796D-DDAD9D27D8F6}"/>
          </ac:picMkLst>
        </pc:picChg>
        <pc:picChg chg="add del mod topLvl modCrop">
          <ac:chgData name="Jazz Binding" userId="74e1742e-566f-4d18-bab9-8025d732ef9c" providerId="ADAL" clId="{10D6714E-DDEF-4BEA-8C91-F1750C742C91}" dt="2024-11-20T13:42:53.947" v="10554" actId="478"/>
          <ac:picMkLst>
            <pc:docMk/>
            <pc:sldMk cId="460847150" sldId="277"/>
            <ac:picMk id="6" creationId="{CA805B39-E9DC-4FBF-06C1-D366CD593AD4}"/>
          </ac:picMkLst>
        </pc:picChg>
        <pc:picChg chg="add del mod topLvl">
          <ac:chgData name="Jazz Binding" userId="74e1742e-566f-4d18-bab9-8025d732ef9c" providerId="ADAL" clId="{10D6714E-DDEF-4BEA-8C91-F1750C742C91}" dt="2024-11-20T12:39:04.877" v="6905" actId="478"/>
          <ac:picMkLst>
            <pc:docMk/>
            <pc:sldMk cId="460847150" sldId="277"/>
            <ac:picMk id="7" creationId="{3A2F461F-D38B-39E4-A68C-407E9D404F36}"/>
          </ac:picMkLst>
        </pc:picChg>
        <pc:picChg chg="add del mod topLvl">
          <ac:chgData name="Jazz Binding" userId="74e1742e-566f-4d18-bab9-8025d732ef9c" providerId="ADAL" clId="{10D6714E-DDEF-4BEA-8C91-F1750C742C91}" dt="2024-11-20T13:42:52.265" v="10553" actId="478"/>
          <ac:picMkLst>
            <pc:docMk/>
            <pc:sldMk cId="460847150" sldId="277"/>
            <ac:picMk id="8" creationId="{E7A2CAA8-6EF5-2966-39F0-B021D7C82560}"/>
          </ac:picMkLst>
        </pc:picChg>
        <pc:picChg chg="add mod topLvl">
          <ac:chgData name="Jazz Binding" userId="74e1742e-566f-4d18-bab9-8025d732ef9c" providerId="ADAL" clId="{10D6714E-DDEF-4BEA-8C91-F1750C742C91}" dt="2024-11-20T08:51:04.662" v="3372" actId="1076"/>
          <ac:picMkLst>
            <pc:docMk/>
            <pc:sldMk cId="460847150" sldId="277"/>
            <ac:picMk id="9" creationId="{C5B6629A-243B-EA5B-E08E-FEFAA0AFF10B}"/>
          </ac:picMkLst>
        </pc:picChg>
        <pc:picChg chg="add del mod topLvl">
          <ac:chgData name="Jazz Binding" userId="74e1742e-566f-4d18-bab9-8025d732ef9c" providerId="ADAL" clId="{10D6714E-DDEF-4BEA-8C91-F1750C742C91}" dt="2024-11-20T12:39:07.212" v="6906" actId="478"/>
          <ac:picMkLst>
            <pc:docMk/>
            <pc:sldMk cId="460847150" sldId="277"/>
            <ac:picMk id="10" creationId="{83B83225-D6D7-7101-9273-F5A22CF43CD0}"/>
          </ac:picMkLst>
        </pc:picChg>
        <pc:picChg chg="add del mod">
          <ac:chgData name="Jazz Binding" userId="74e1742e-566f-4d18-bab9-8025d732ef9c" providerId="ADAL" clId="{10D6714E-DDEF-4BEA-8C91-F1750C742C91}" dt="2024-11-20T08:51:49.856" v="3388"/>
          <ac:picMkLst>
            <pc:docMk/>
            <pc:sldMk cId="460847150" sldId="277"/>
            <ac:picMk id="11" creationId="{63B79431-AE63-403E-268D-BCD18FD66C2C}"/>
          </ac:picMkLst>
        </pc:picChg>
        <pc:picChg chg="del mod topLvl">
          <ac:chgData name="Jazz Binding" userId="74e1742e-566f-4d18-bab9-8025d732ef9c" providerId="ADAL" clId="{10D6714E-DDEF-4BEA-8C91-F1750C742C91}" dt="2024-11-20T13:43:34.914" v="10566" actId="478"/>
          <ac:picMkLst>
            <pc:docMk/>
            <pc:sldMk cId="460847150" sldId="277"/>
            <ac:picMk id="11" creationId="{F64970C3-BBC5-96B1-B923-B942523C0A15}"/>
          </ac:picMkLst>
        </pc:picChg>
        <pc:picChg chg="add mod ord">
          <ac:chgData name="Jazz Binding" userId="74e1742e-566f-4d18-bab9-8025d732ef9c" providerId="ADAL" clId="{10D6714E-DDEF-4BEA-8C91-F1750C742C91}" dt="2024-11-20T14:40:16.491" v="10917"/>
          <ac:picMkLst>
            <pc:docMk/>
            <pc:sldMk cId="460847150" sldId="277"/>
            <ac:picMk id="12" creationId="{3AE5367D-4F17-7811-EB0F-B67BF464A2C3}"/>
          </ac:picMkLst>
        </pc:picChg>
        <pc:picChg chg="add mod ord">
          <ac:chgData name="Jazz Binding" userId="74e1742e-566f-4d18-bab9-8025d732ef9c" providerId="ADAL" clId="{10D6714E-DDEF-4BEA-8C91-F1750C742C91}" dt="2024-11-20T14:38:04.013" v="10890" actId="171"/>
          <ac:picMkLst>
            <pc:docMk/>
            <pc:sldMk cId="460847150" sldId="277"/>
            <ac:picMk id="21" creationId="{468FC857-C867-CC01-D80B-2068AC27FE3C}"/>
          </ac:picMkLst>
        </pc:picChg>
        <pc:picChg chg="mod topLvl">
          <ac:chgData name="Jazz Binding" userId="74e1742e-566f-4d18-bab9-8025d732ef9c" providerId="ADAL" clId="{10D6714E-DDEF-4BEA-8C91-F1750C742C91}" dt="2024-11-20T13:43:34.914" v="10566" actId="478"/>
          <ac:picMkLst>
            <pc:docMk/>
            <pc:sldMk cId="460847150" sldId="277"/>
            <ac:picMk id="22" creationId="{AF06B5E7-F7EA-2B6C-668D-8AE1BAD8C6A1}"/>
          </ac:picMkLst>
        </pc:picChg>
        <pc:picChg chg="add del mod">
          <ac:chgData name="Jazz Binding" userId="74e1742e-566f-4d18-bab9-8025d732ef9c" providerId="ADAL" clId="{10D6714E-DDEF-4BEA-8C91-F1750C742C91}" dt="2024-11-20T13:56:42.302" v="10583" actId="27803"/>
          <ac:picMkLst>
            <pc:docMk/>
            <pc:sldMk cId="460847150" sldId="277"/>
            <ac:picMk id="23" creationId="{00AAF792-0FF7-5A94-331C-E666B18F0255}"/>
          </ac:picMkLst>
        </pc:picChg>
        <pc:picChg chg="add del mod">
          <ac:chgData name="Jazz Binding" userId="74e1742e-566f-4d18-bab9-8025d732ef9c" providerId="ADAL" clId="{10D6714E-DDEF-4BEA-8C91-F1750C742C91}" dt="2024-11-20T08:55:30.539" v="3438" actId="21"/>
          <ac:picMkLst>
            <pc:docMk/>
            <pc:sldMk cId="460847150" sldId="277"/>
            <ac:picMk id="23" creationId="{D6693BD9-F54D-B0F0-5F56-F255C248476B}"/>
          </ac:picMkLst>
        </pc:picChg>
        <pc:picChg chg="add mod">
          <ac:chgData name="Jazz Binding" userId="74e1742e-566f-4d18-bab9-8025d732ef9c" providerId="ADAL" clId="{10D6714E-DDEF-4BEA-8C91-F1750C742C91}" dt="2024-11-20T14:39:25.338" v="10907"/>
          <ac:picMkLst>
            <pc:docMk/>
            <pc:sldMk cId="460847150" sldId="277"/>
            <ac:picMk id="23" creationId="{ECE07283-5DE5-0632-0ABE-83110E4478E6}"/>
          </ac:picMkLst>
        </pc:picChg>
        <pc:picChg chg="add del mod">
          <ac:chgData name="Jazz Binding" userId="74e1742e-566f-4d18-bab9-8025d732ef9c" providerId="ADAL" clId="{10D6714E-DDEF-4BEA-8C91-F1750C742C91}" dt="2024-11-20T08:55:17.035" v="3417"/>
          <ac:picMkLst>
            <pc:docMk/>
            <pc:sldMk cId="460847150" sldId="277"/>
            <ac:picMk id="24" creationId="{1A526CC6-F781-ACEF-0659-F84D54617D37}"/>
          </ac:picMkLst>
        </pc:picChg>
        <pc:picChg chg="add mod">
          <ac:chgData name="Jazz Binding" userId="74e1742e-566f-4d18-bab9-8025d732ef9c" providerId="ADAL" clId="{10D6714E-DDEF-4BEA-8C91-F1750C742C91}" dt="2024-11-20T14:39:25.338" v="10907"/>
          <ac:picMkLst>
            <pc:docMk/>
            <pc:sldMk cId="460847150" sldId="277"/>
            <ac:picMk id="24" creationId="{2C58ADEE-F69F-8B4B-73F2-AAAA9A10E033}"/>
          </ac:picMkLst>
        </pc:picChg>
        <pc:picChg chg="add del mod">
          <ac:chgData name="Jazz Binding" userId="74e1742e-566f-4d18-bab9-8025d732ef9c" providerId="ADAL" clId="{10D6714E-DDEF-4BEA-8C91-F1750C742C91}" dt="2024-11-20T14:40:07.297" v="10914" actId="478"/>
          <ac:picMkLst>
            <pc:docMk/>
            <pc:sldMk cId="460847150" sldId="277"/>
            <ac:picMk id="31" creationId="{8CB838E9-FA3C-91CE-0C7F-AEAC0DD40393}"/>
          </ac:picMkLst>
        </pc:picChg>
        <pc:picChg chg="add mod ord">
          <ac:chgData name="Jazz Binding" userId="74e1742e-566f-4d18-bab9-8025d732ef9c" providerId="ADAL" clId="{10D6714E-DDEF-4BEA-8C91-F1750C742C91}" dt="2024-11-20T14:50:59.675" v="10988"/>
          <ac:picMkLst>
            <pc:docMk/>
            <pc:sldMk cId="460847150" sldId="277"/>
            <ac:picMk id="32" creationId="{7657BE79-B0B6-1FFA-0861-B5C3BF5AFFDE}"/>
          </ac:picMkLst>
        </pc:picChg>
        <pc:picChg chg="add del mod">
          <ac:chgData name="Jazz Binding" userId="74e1742e-566f-4d18-bab9-8025d732ef9c" providerId="ADAL" clId="{10D6714E-DDEF-4BEA-8C91-F1750C742C91}" dt="2024-11-20T14:41:53.881" v="10957" actId="478"/>
          <ac:picMkLst>
            <pc:docMk/>
            <pc:sldMk cId="460847150" sldId="277"/>
            <ac:picMk id="53" creationId="{47FD1931-A035-7F7B-D852-8D0DB8F87781}"/>
          </ac:picMkLst>
        </pc:picChg>
        <pc:picChg chg="add del mod">
          <ac:chgData name="Jazz Binding" userId="74e1742e-566f-4d18-bab9-8025d732ef9c" providerId="ADAL" clId="{10D6714E-DDEF-4BEA-8C91-F1750C742C91}" dt="2024-11-20T13:55:24.357" v="10574" actId="478"/>
          <ac:picMkLst>
            <pc:docMk/>
            <pc:sldMk cId="460847150" sldId="277"/>
            <ac:picMk id="69" creationId="{0D605494-5719-28B3-5353-A0B3B7EE6801}"/>
          </ac:picMkLst>
        </pc:picChg>
        <pc:picChg chg="add del mod">
          <ac:chgData name="Jazz Binding" userId="74e1742e-566f-4d18-bab9-8025d732ef9c" providerId="ADAL" clId="{10D6714E-DDEF-4BEA-8C91-F1750C742C91}" dt="2024-11-20T14:35:13.039" v="10810" actId="478"/>
          <ac:picMkLst>
            <pc:docMk/>
            <pc:sldMk cId="460847150" sldId="277"/>
            <ac:picMk id="71" creationId="{5A8AECE1-4978-536F-DB53-65056045B329}"/>
          </ac:picMkLst>
        </pc:picChg>
        <pc:picChg chg="add del mod">
          <ac:chgData name="Jazz Binding" userId="74e1742e-566f-4d18-bab9-8025d732ef9c" providerId="ADAL" clId="{10D6714E-DDEF-4BEA-8C91-F1750C742C91}" dt="2024-11-19T16:50:41.322" v="3236"/>
          <ac:picMkLst>
            <pc:docMk/>
            <pc:sldMk cId="460847150" sldId="277"/>
            <ac:picMk id="72" creationId="{3D3C5448-0467-DDBA-A43A-AA5572B461C5}"/>
          </ac:picMkLst>
        </pc:picChg>
        <pc:picChg chg="add mod">
          <ac:chgData name="Jazz Binding" userId="74e1742e-566f-4d18-bab9-8025d732ef9c" providerId="ADAL" clId="{10D6714E-DDEF-4BEA-8C91-F1750C742C91}" dt="2024-11-19T17:00:27.082" v="3334" actId="164"/>
          <ac:picMkLst>
            <pc:docMk/>
            <pc:sldMk cId="460847150" sldId="277"/>
            <ac:picMk id="74" creationId="{F32CBA8D-DD85-EEBD-BBC3-C90779608CB2}"/>
          </ac:picMkLst>
        </pc:picChg>
        <pc:picChg chg="add del mod">
          <ac:chgData name="Jazz Binding" userId="74e1742e-566f-4d18-bab9-8025d732ef9c" providerId="ADAL" clId="{10D6714E-DDEF-4BEA-8C91-F1750C742C91}" dt="2024-11-19T16:54:06.100" v="3258"/>
          <ac:picMkLst>
            <pc:docMk/>
            <pc:sldMk cId="460847150" sldId="277"/>
            <ac:picMk id="75" creationId="{50D0ED59-0139-88A7-B082-232CF2E3DB45}"/>
          </ac:picMkLst>
        </pc:picChg>
        <pc:picChg chg="add del mod">
          <ac:chgData name="Jazz Binding" userId="74e1742e-566f-4d18-bab9-8025d732ef9c" providerId="ADAL" clId="{10D6714E-DDEF-4BEA-8C91-F1750C742C91}" dt="2024-11-19T16:54:06.523" v="3268"/>
          <ac:picMkLst>
            <pc:docMk/>
            <pc:sldMk cId="460847150" sldId="277"/>
            <ac:picMk id="76" creationId="{A1DEECDC-A2B4-A7A2-C40A-CA5B8FA05B7B}"/>
          </ac:picMkLst>
        </pc:picChg>
        <pc:picChg chg="add del mod">
          <ac:chgData name="Jazz Binding" userId="74e1742e-566f-4d18-bab9-8025d732ef9c" providerId="ADAL" clId="{10D6714E-DDEF-4BEA-8C91-F1750C742C91}" dt="2024-11-19T16:57:00.803" v="3288" actId="478"/>
          <ac:picMkLst>
            <pc:docMk/>
            <pc:sldMk cId="460847150" sldId="277"/>
            <ac:picMk id="78" creationId="{20D02538-AB46-8988-3204-EA8E349EEF45}"/>
          </ac:picMkLst>
        </pc:picChg>
        <pc:picChg chg="add del mod">
          <ac:chgData name="Jazz Binding" userId="74e1742e-566f-4d18-bab9-8025d732ef9c" providerId="ADAL" clId="{10D6714E-DDEF-4BEA-8C91-F1750C742C91}" dt="2024-11-19T16:56:36.148" v="3283"/>
          <ac:picMkLst>
            <pc:docMk/>
            <pc:sldMk cId="460847150" sldId="277"/>
            <ac:picMk id="79" creationId="{B55AAA3B-3021-82EB-7D95-F22F7C1047BA}"/>
          </ac:picMkLst>
        </pc:picChg>
        <pc:picChg chg="add del mod ord">
          <ac:chgData name="Jazz Binding" userId="74e1742e-566f-4d18-bab9-8025d732ef9c" providerId="ADAL" clId="{10D6714E-DDEF-4BEA-8C91-F1750C742C91}" dt="2024-11-20T13:54:52.859" v="10573" actId="478"/>
          <ac:picMkLst>
            <pc:docMk/>
            <pc:sldMk cId="460847150" sldId="277"/>
            <ac:picMk id="81" creationId="{907FC511-D56E-D591-C749-910D5830C376}"/>
          </ac:picMkLst>
        </pc:picChg>
        <pc:picChg chg="add del mod">
          <ac:chgData name="Jazz Binding" userId="74e1742e-566f-4d18-bab9-8025d732ef9c" providerId="ADAL" clId="{10D6714E-DDEF-4BEA-8C91-F1750C742C91}" dt="2024-11-19T16:57:01.297" v="3298"/>
          <ac:picMkLst>
            <pc:docMk/>
            <pc:sldMk cId="460847150" sldId="277"/>
            <ac:picMk id="82" creationId="{B240513D-46F1-62CA-2E3A-1307DA2480C6}"/>
          </ac:picMkLst>
        </pc:picChg>
        <pc:picChg chg="add mod topLvl">
          <ac:chgData name="Jazz Binding" userId="74e1742e-566f-4d18-bab9-8025d732ef9c" providerId="ADAL" clId="{10D6714E-DDEF-4BEA-8C91-F1750C742C91}" dt="2024-11-20T14:51:06.040" v="10989" actId="165"/>
          <ac:picMkLst>
            <pc:docMk/>
            <pc:sldMk cId="460847150" sldId="277"/>
            <ac:picMk id="94" creationId="{CE26F783-7C25-3222-D50C-CCDD92EAE867}"/>
          </ac:picMkLst>
        </pc:picChg>
        <pc:picChg chg="add mod">
          <ac:chgData name="Jazz Binding" userId="74e1742e-566f-4d18-bab9-8025d732ef9c" providerId="ADAL" clId="{10D6714E-DDEF-4BEA-8C91-F1750C742C91}" dt="2024-11-20T14:54:23.336" v="11046" actId="1076"/>
          <ac:picMkLst>
            <pc:docMk/>
            <pc:sldMk cId="460847150" sldId="277"/>
            <ac:picMk id="99" creationId="{18320109-D007-7386-5825-B577B6DAE7B0}"/>
          </ac:picMkLst>
        </pc:picChg>
        <pc:picChg chg="add 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0" creationId="{38CF912A-8971-9C2C-1D1D-458505BAA18F}"/>
          </ac:picMkLst>
        </pc:picChg>
        <pc:picChg chg="add 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1" creationId="{7EE27B62-5854-0D2A-3F55-85037CF8CD6A}"/>
          </ac:picMkLst>
        </pc:picChg>
        <pc:picChg chg="add mod">
          <ac:chgData name="Jazz Binding" userId="74e1742e-566f-4d18-bab9-8025d732ef9c" providerId="ADAL" clId="{10D6714E-DDEF-4BEA-8C91-F1750C742C91}" dt="2024-11-20T14:54:23.336" v="11046" actId="1076"/>
          <ac:picMkLst>
            <pc:docMk/>
            <pc:sldMk cId="460847150" sldId="277"/>
            <ac:picMk id="102" creationId="{AD7BCEEA-7D5B-739C-A578-FB2A650C659E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4" creationId="{8B4E4CCD-C8A1-EEF6-B413-21119945C2F1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5" creationId="{15F260EB-30A7-BF1D-0087-8E545C5C60D5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6" creationId="{DE5CACDF-E4BA-0368-F151-0D7AE74394F4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7" creationId="{5D4CD07F-147E-446C-BF3C-286135767545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8" creationId="{AF318B38-D654-FB1C-5ED0-4C4C2F12E751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09" creationId="{871EBDAE-27DA-7167-EAE1-09913813D99D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10" creationId="{476212EA-2417-C0DB-0ABB-376441CACDD8}"/>
          </ac:picMkLst>
        </pc:picChg>
        <pc:picChg chg="mod">
          <ac:chgData name="Jazz Binding" userId="74e1742e-566f-4d18-bab9-8025d732ef9c" providerId="ADAL" clId="{10D6714E-DDEF-4BEA-8C91-F1750C742C91}" dt="2024-11-20T14:42:40.604" v="10973"/>
          <ac:picMkLst>
            <pc:docMk/>
            <pc:sldMk cId="460847150" sldId="277"/>
            <ac:picMk id="111" creationId="{E02C7BF4-849F-3971-FBC4-C6A1BCEB2D34}"/>
          </ac:picMkLst>
        </pc:picChg>
        <pc:picChg chg="mod">
          <ac:chgData name="Jazz Binding" userId="74e1742e-566f-4d18-bab9-8025d732ef9c" providerId="ADAL" clId="{10D6714E-DDEF-4BEA-8C91-F1750C742C91}" dt="2024-11-20T14:50:59.672" v="10986"/>
          <ac:picMkLst>
            <pc:docMk/>
            <pc:sldMk cId="460847150" sldId="277"/>
            <ac:picMk id="113" creationId="{768D5BA7-A8A2-E10F-6C84-BCB1CF399870}"/>
          </ac:picMkLst>
        </pc:picChg>
      </pc:sldChg>
      <pc:sldChg chg="delSp add del mod modAnim">
        <pc:chgData name="Jazz Binding" userId="74e1742e-566f-4d18-bab9-8025d732ef9c" providerId="ADAL" clId="{10D6714E-DDEF-4BEA-8C91-F1750C742C91}" dt="2024-11-20T08:51:47.570" v="3378" actId="47"/>
        <pc:sldMkLst>
          <pc:docMk/>
          <pc:sldMk cId="2013651025" sldId="278"/>
        </pc:sldMkLst>
        <pc:picChg chg="del">
          <ac:chgData name="Jazz Binding" userId="74e1742e-566f-4d18-bab9-8025d732ef9c" providerId="ADAL" clId="{10D6714E-DDEF-4BEA-8C91-F1750C742C91}" dt="2024-11-20T08:51:16.477" v="3375" actId="478"/>
          <ac:picMkLst>
            <pc:docMk/>
            <pc:sldMk cId="2013651025" sldId="278"/>
            <ac:picMk id="69" creationId="{E70779F2-F7FB-051F-CDD7-0E0A7AB5F088}"/>
          </ac:picMkLst>
        </pc:picChg>
        <pc:picChg chg="del">
          <ac:chgData name="Jazz Binding" userId="74e1742e-566f-4d18-bab9-8025d732ef9c" providerId="ADAL" clId="{10D6714E-DDEF-4BEA-8C91-F1750C742C91}" dt="2024-11-20T08:51:16.477" v="3375" actId="478"/>
          <ac:picMkLst>
            <pc:docMk/>
            <pc:sldMk cId="2013651025" sldId="278"/>
            <ac:picMk id="71" creationId="{593AC920-6CB3-0B4D-D930-1820E623ED90}"/>
          </ac:picMkLst>
        </pc:picChg>
      </pc:sldChg>
      <pc:sldChg chg="delSp add del mod">
        <pc:chgData name="Jazz Binding" userId="74e1742e-566f-4d18-bab9-8025d732ef9c" providerId="ADAL" clId="{10D6714E-DDEF-4BEA-8C91-F1750C742C91}" dt="2024-11-20T08:40:26.738" v="3344" actId="47"/>
        <pc:sldMkLst>
          <pc:docMk/>
          <pc:sldMk cId="3004059848" sldId="278"/>
        </pc:sldMkLst>
        <pc:picChg chg="del">
          <ac:chgData name="Jazz Binding" userId="74e1742e-566f-4d18-bab9-8025d732ef9c" providerId="ADAL" clId="{10D6714E-DDEF-4BEA-8C91-F1750C742C91}" dt="2024-11-20T08:28:28.086" v="3340" actId="478"/>
          <ac:picMkLst>
            <pc:docMk/>
            <pc:sldMk cId="3004059848" sldId="278"/>
            <ac:picMk id="69" creationId="{28ADD66B-EEAF-7BC9-22BF-3F31B4C482FB}"/>
          </ac:picMkLst>
        </pc:picChg>
        <pc:picChg chg="del">
          <ac:chgData name="Jazz Binding" userId="74e1742e-566f-4d18-bab9-8025d732ef9c" providerId="ADAL" clId="{10D6714E-DDEF-4BEA-8C91-F1750C742C91}" dt="2024-11-20T08:28:26.053" v="3339" actId="478"/>
          <ac:picMkLst>
            <pc:docMk/>
            <pc:sldMk cId="3004059848" sldId="278"/>
            <ac:picMk id="71" creationId="{E9E009BD-7C76-2951-1059-74D2C6FF5CF4}"/>
          </ac:picMkLst>
        </pc:picChg>
      </pc:sldChg>
      <pc:sldChg chg="delSp add del mod modAnim">
        <pc:chgData name="Jazz Binding" userId="74e1742e-566f-4d18-bab9-8025d732ef9c" providerId="ADAL" clId="{10D6714E-DDEF-4BEA-8C91-F1750C742C91}" dt="2024-11-20T08:51:11.210" v="3373" actId="47"/>
        <pc:sldMkLst>
          <pc:docMk/>
          <pc:sldMk cId="3613344873" sldId="278"/>
        </pc:sldMkLst>
        <pc:picChg chg="del">
          <ac:chgData name="Jazz Binding" userId="74e1742e-566f-4d18-bab9-8025d732ef9c" providerId="ADAL" clId="{10D6714E-DDEF-4BEA-8C91-F1750C742C91}" dt="2024-11-20T08:49:54.315" v="3368" actId="478"/>
          <ac:picMkLst>
            <pc:docMk/>
            <pc:sldMk cId="3613344873" sldId="278"/>
            <ac:picMk id="69" creationId="{89610A90-CBF8-A799-43F6-3E430CD9FA34}"/>
          </ac:picMkLst>
        </pc:picChg>
        <pc:picChg chg="del">
          <ac:chgData name="Jazz Binding" userId="74e1742e-566f-4d18-bab9-8025d732ef9c" providerId="ADAL" clId="{10D6714E-DDEF-4BEA-8C91-F1750C742C91}" dt="2024-11-20T08:49:53.291" v="3367" actId="478"/>
          <ac:picMkLst>
            <pc:docMk/>
            <pc:sldMk cId="3613344873" sldId="278"/>
            <ac:picMk id="71" creationId="{40A39542-5639-5A17-CA95-C8AC4FF604A0}"/>
          </ac:picMkLst>
        </pc:picChg>
      </pc:sldChg>
      <pc:sldChg chg="addSp delSp modSp add del mod">
        <pc:chgData name="Jazz Binding" userId="74e1742e-566f-4d18-bab9-8025d732ef9c" providerId="ADAL" clId="{10D6714E-DDEF-4BEA-8C91-F1750C742C91}" dt="2024-11-20T14:40:47.088" v="10920" actId="47"/>
        <pc:sldMkLst>
          <pc:docMk/>
          <pc:sldMk cId="4092807360" sldId="278"/>
        </pc:sldMkLst>
        <pc:spChg chg="del">
          <ac:chgData name="Jazz Binding" userId="74e1742e-566f-4d18-bab9-8025d732ef9c" providerId="ADAL" clId="{10D6714E-DDEF-4BEA-8C91-F1750C742C91}" dt="2024-11-20T13:27:39.714" v="10372" actId="478"/>
          <ac:spMkLst>
            <pc:docMk/>
            <pc:sldMk cId="4092807360" sldId="278"/>
            <ac:spMk id="13" creationId="{BFB299C6-1086-B320-4E02-871F6CF010A3}"/>
          </ac:spMkLst>
        </pc:spChg>
        <pc:spChg chg="add del">
          <ac:chgData name="Jazz Binding" userId="74e1742e-566f-4d18-bab9-8025d732ef9c" providerId="ADAL" clId="{10D6714E-DDEF-4BEA-8C91-F1750C742C91}" dt="2024-11-20T08:54:46.316" v="3401" actId="478"/>
          <ac:spMkLst>
            <pc:docMk/>
            <pc:sldMk cId="4092807360" sldId="278"/>
            <ac:spMk id="23" creationId="{2F00FFFF-1DFA-A483-286B-8075D78A65C7}"/>
          </ac:spMkLst>
        </pc:spChg>
        <pc:spChg chg="add mod">
          <ac:chgData name="Jazz Binding" userId="74e1742e-566f-4d18-bab9-8025d732ef9c" providerId="ADAL" clId="{10D6714E-DDEF-4BEA-8C91-F1750C742C91}" dt="2024-11-20T09:06:03.419" v="3548"/>
          <ac:spMkLst>
            <pc:docMk/>
            <pc:sldMk cId="4092807360" sldId="278"/>
            <ac:spMk id="24" creationId="{2518A72F-C6D8-55F2-FE1C-F42963D74EAB}"/>
          </ac:spMkLst>
        </pc:spChg>
        <pc:spChg chg="add 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26" creationId="{B805B716-2843-9406-0A84-ABF862091263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28" creationId="{F35E89A9-D6B1-43F2-CD41-4B387CB6A8F3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29" creationId="{8A9DF471-3EFC-EF1C-8D8B-E276200EC519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30" creationId="{FEAD7391-283F-0626-FE42-DDDB89CAC18C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31" creationId="{CD36C1D1-04C0-1F97-ABFD-1820826A2854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32" creationId="{AE3D9C3B-6628-550B-7C53-E9C37F562D14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33" creationId="{6DBC8D11-B9BD-220B-A750-F396082207D9}"/>
          </ac:spMkLst>
        </pc:spChg>
        <pc:spChg chg="mod">
          <ac:chgData name="Jazz Binding" userId="74e1742e-566f-4d18-bab9-8025d732ef9c" providerId="ADAL" clId="{10D6714E-DDEF-4BEA-8C91-F1750C742C91}" dt="2024-11-20T13:29:37.014" v="10438"/>
          <ac:spMkLst>
            <pc:docMk/>
            <pc:sldMk cId="4092807360" sldId="278"/>
            <ac:spMk id="34" creationId="{A05CA176-9F6A-D24F-6046-34660790F781}"/>
          </ac:spMkLst>
        </pc:spChg>
        <pc:spChg chg="mod">
          <ac:chgData name="Jazz Binding" userId="74e1742e-566f-4d18-bab9-8025d732ef9c" providerId="ADAL" clId="{10D6714E-DDEF-4BEA-8C91-F1750C742C91}" dt="2024-11-20T09:00:43.776" v="3492"/>
          <ac:spMkLst>
            <pc:docMk/>
            <pc:sldMk cId="4092807360" sldId="278"/>
            <ac:spMk id="44" creationId="{497EE455-E1D4-9E62-5B6A-F41646FE41CC}"/>
          </ac:spMkLst>
        </pc:spChg>
        <pc:spChg chg="mod">
          <ac:chgData name="Jazz Binding" userId="74e1742e-566f-4d18-bab9-8025d732ef9c" providerId="ADAL" clId="{10D6714E-DDEF-4BEA-8C91-F1750C742C91}" dt="2024-11-20T09:00:43.776" v="3492"/>
          <ac:spMkLst>
            <pc:docMk/>
            <pc:sldMk cId="4092807360" sldId="278"/>
            <ac:spMk id="45" creationId="{4A9AB337-BE75-5296-FF6E-83C3A6ACD365}"/>
          </ac:spMkLst>
        </pc:spChg>
        <pc:spChg chg="mod">
          <ac:chgData name="Jazz Binding" userId="74e1742e-566f-4d18-bab9-8025d732ef9c" providerId="ADAL" clId="{10D6714E-DDEF-4BEA-8C91-F1750C742C91}" dt="2024-11-20T09:00:43.776" v="3492"/>
          <ac:spMkLst>
            <pc:docMk/>
            <pc:sldMk cId="4092807360" sldId="278"/>
            <ac:spMk id="46" creationId="{6DBE66F9-06CE-FEFD-5A5C-495882A02DE9}"/>
          </ac:spMkLst>
        </pc:spChg>
        <pc:spChg chg="mod">
          <ac:chgData name="Jazz Binding" userId="74e1742e-566f-4d18-bab9-8025d732ef9c" providerId="ADAL" clId="{10D6714E-DDEF-4BEA-8C91-F1750C742C91}" dt="2024-11-20T09:00:43.776" v="3492"/>
          <ac:spMkLst>
            <pc:docMk/>
            <pc:sldMk cId="4092807360" sldId="278"/>
            <ac:spMk id="47" creationId="{15FA4428-ED1E-3FD3-BA2A-4CC92DC03603}"/>
          </ac:spMkLst>
        </pc:spChg>
        <pc:spChg chg="add del mod">
          <ac:chgData name="Jazz Binding" userId="74e1742e-566f-4d18-bab9-8025d732ef9c" providerId="ADAL" clId="{10D6714E-DDEF-4BEA-8C91-F1750C742C91}" dt="2024-11-20T09:06:06.264" v="3549"/>
          <ac:spMkLst>
            <pc:docMk/>
            <pc:sldMk cId="4092807360" sldId="278"/>
            <ac:spMk id="57" creationId="{B589A8C7-3DB6-616F-9AEE-983FE2EAF6AD}"/>
          </ac:spMkLst>
        </pc:spChg>
        <pc:spChg chg="add del mod">
          <ac:chgData name="Jazz Binding" userId="74e1742e-566f-4d18-bab9-8025d732ef9c" providerId="ADAL" clId="{10D6714E-DDEF-4BEA-8C91-F1750C742C91}" dt="2024-11-20T09:06:06.264" v="3549"/>
          <ac:spMkLst>
            <pc:docMk/>
            <pc:sldMk cId="4092807360" sldId="278"/>
            <ac:spMk id="58" creationId="{25011D24-708A-5843-6671-3C90B4F55CFF}"/>
          </ac:spMkLst>
        </pc:spChg>
        <pc:spChg chg="mod ord">
          <ac:chgData name="Jazz Binding" userId="74e1742e-566f-4d18-bab9-8025d732ef9c" providerId="ADAL" clId="{10D6714E-DDEF-4BEA-8C91-F1750C742C91}" dt="2024-11-20T09:06:47.900" v="3576" actId="170"/>
          <ac:spMkLst>
            <pc:docMk/>
            <pc:sldMk cId="4092807360" sldId="278"/>
            <ac:spMk id="59" creationId="{8AFCC076-32DE-D03B-A5A0-14591EC44901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62" creationId="{E9D55D4F-8844-BD7A-9D48-C06593E19A07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63" creationId="{E8797910-EF19-9A2B-53D2-F883BA7F31AC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64" creationId="{8850C5C8-03CB-350D-5A26-EC2E9FFF7A1D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65" creationId="{6F59B18A-19E3-9FBD-7948-9A4AA20B805B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68" creationId="{678E9051-C5A0-6A3F-4D83-705BFDB97178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70" creationId="{52C902C4-321F-8D73-2CA5-B85CC218A445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72" creationId="{1F167819-47D3-7C72-A933-E18442C1EF1F}"/>
          </ac:spMkLst>
        </pc:spChg>
        <pc:spChg chg="mod">
          <ac:chgData name="Jazz Binding" userId="74e1742e-566f-4d18-bab9-8025d732ef9c" providerId="ADAL" clId="{10D6714E-DDEF-4BEA-8C91-F1750C742C91}" dt="2024-11-20T09:06:15.751" v="3550"/>
          <ac:spMkLst>
            <pc:docMk/>
            <pc:sldMk cId="4092807360" sldId="278"/>
            <ac:spMk id="73" creationId="{2599D2B5-5126-AD9C-D721-E5D5D3FF7CB6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80" creationId="{505B16C2-5A8F-B768-7CB8-0DA2896CE716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82" creationId="{DF73F31B-B5DC-A155-60A4-935471CE4EF9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86" creationId="{AB88D6CA-1E97-DE6B-D4FE-D49919B9CF5D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87" creationId="{5BE9CA9A-3300-50D1-12A5-B157EFC02FCA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88" creationId="{C6891DC6-837C-D592-241C-7DD94ED11847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89" creationId="{436EE22D-99F1-48C7-C9B4-77912EE742DD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90" creationId="{4EFA84B0-B91F-FBAA-490B-3C68AE340385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91" creationId="{446FAE39-75E3-6E9C-D2C7-A60459C86E24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92" creationId="{84F758DF-279C-ED87-0CB3-C4D66551043A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93" creationId="{83771DC9-9E4F-5A00-726A-E735B3B14100}"/>
          </ac:spMkLst>
        </pc:spChg>
        <pc:spChg chg="mod">
          <ac:chgData name="Jazz Binding" userId="74e1742e-566f-4d18-bab9-8025d732ef9c" providerId="ADAL" clId="{10D6714E-DDEF-4BEA-8C91-F1750C742C91}" dt="2024-11-20T09:08:46.351" v="3600"/>
          <ac:spMkLst>
            <pc:docMk/>
            <pc:sldMk cId="4092807360" sldId="278"/>
            <ac:spMk id="94" creationId="{FA25845E-80C7-2248-E865-E085D0BACFBA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96" creationId="{5E8B0BFA-723D-3770-EAFB-7D7209E0E962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97" creationId="{5B877B64-4FB6-D5FA-8AED-CF22C5792A93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99" creationId="{2C55212F-DC13-44DC-7A83-058831A59AEA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0" creationId="{B9F6CCC9-93A9-F9AC-4D93-810C9B9ED125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1" creationId="{F8EAEC29-663F-7C12-0E6C-70E6236DF3A1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2" creationId="{163023CF-01B5-83CF-A76D-F53DD606D9BA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3" creationId="{CBFD5E6B-0AC6-0AF1-0CE6-255EF34CDC0E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4" creationId="{3C0932D5-EECE-CA3D-98D4-54635D6BDDE3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5" creationId="{71BAFC58-7496-115B-273A-555496DD9BA0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6" creationId="{EC3D4C0C-6963-808B-49A0-E91B36E5E0C8}"/>
          </ac:spMkLst>
        </pc:spChg>
        <pc:spChg chg="mod">
          <ac:chgData name="Jazz Binding" userId="74e1742e-566f-4d18-bab9-8025d732ef9c" providerId="ADAL" clId="{10D6714E-DDEF-4BEA-8C91-F1750C742C91}" dt="2024-11-20T09:08:57.650" v="3601"/>
          <ac:spMkLst>
            <pc:docMk/>
            <pc:sldMk cId="4092807360" sldId="278"/>
            <ac:spMk id="107" creationId="{14FE924A-0848-2FB0-54D8-987DE3732EF5}"/>
          </ac:spMkLst>
        </pc:spChg>
        <pc:spChg chg="add mod">
          <ac:chgData name="Jazz Binding" userId="74e1742e-566f-4d18-bab9-8025d732ef9c" providerId="ADAL" clId="{10D6714E-DDEF-4BEA-8C91-F1750C742C91}" dt="2024-11-20T09:09:01.652" v="3603" actId="164"/>
          <ac:spMkLst>
            <pc:docMk/>
            <pc:sldMk cId="4092807360" sldId="278"/>
            <ac:spMk id="108" creationId="{383D8F72-DAC5-AB7F-2347-DBBA75CAEF12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1" creationId="{185CD39A-6163-3147-57FD-F00AA6942644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2" creationId="{90126862-2484-0667-70EA-883126D280A0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4" creationId="{E6CA0B53-9880-6183-A336-E3ED6CD0D97D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5" creationId="{EC89E188-523A-5AA3-DF49-4B2F627F3FD5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6" creationId="{714CAB00-79C8-A576-1713-6F784C696498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7" creationId="{746D4840-6F12-B40A-06DF-AD10F011D8DB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8" creationId="{899420A0-2CCA-C42F-F8C5-3C8AAEF1BDFB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19" creationId="{7A073819-FEA5-2C5A-2674-4B19F28A9127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20" creationId="{A34A4F5C-D9D2-A220-F8F6-62B32AF8D9CB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21" creationId="{9234410B-286B-C0BB-9B6A-0EB405FD373B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22" creationId="{A63E9740-87ED-660D-8776-FF59C7034845}"/>
          </ac:spMkLst>
        </pc:spChg>
        <pc:spChg chg="add mod">
          <ac:chgData name="Jazz Binding" userId="74e1742e-566f-4d18-bab9-8025d732ef9c" providerId="ADAL" clId="{10D6714E-DDEF-4BEA-8C91-F1750C742C91}" dt="2024-11-20T09:09:21.452" v="3608" actId="164"/>
          <ac:spMkLst>
            <pc:docMk/>
            <pc:sldMk cId="4092807360" sldId="278"/>
            <ac:spMk id="123" creationId="{9F89B025-ACCC-11EB-2D8F-19387470C440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25" creationId="{AE84F2F5-DD17-3D31-A0BD-9FE0CBC00EE9}"/>
          </ac:spMkLst>
        </pc:spChg>
        <pc:spChg chg="mod">
          <ac:chgData name="Jazz Binding" userId="74e1742e-566f-4d18-bab9-8025d732ef9c" providerId="ADAL" clId="{10D6714E-DDEF-4BEA-8C91-F1750C742C91}" dt="2024-11-20T09:09:20.184" v="3607"/>
          <ac:spMkLst>
            <pc:docMk/>
            <pc:sldMk cId="4092807360" sldId="278"/>
            <ac:spMk id="126" creationId="{DF5B0A7C-97AF-262E-7232-A2DC75542496}"/>
          </ac:spMkLst>
        </pc:spChg>
        <pc:spChg chg="mod topLvl">
          <ac:chgData name="Jazz Binding" userId="74e1742e-566f-4d18-bab9-8025d732ef9c" providerId="ADAL" clId="{10D6714E-DDEF-4BEA-8C91-F1750C742C91}" dt="2024-11-20T09:32:09.200" v="3660" actId="164"/>
          <ac:spMkLst>
            <pc:docMk/>
            <pc:sldMk cId="4092807360" sldId="278"/>
            <ac:spMk id="131" creationId="{9E627244-2749-3804-6433-661918780594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3" creationId="{8D3C5C2D-0475-25D1-A917-0109F4EAF89F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4" creationId="{C7E11DDB-D39E-45BF-5E80-69DDEAE98EF2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5" creationId="{77289F6A-B8D2-0858-7B31-C55CE50FDAA2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6" creationId="{712D5338-CE11-F383-E2D3-A8370BBAB1A7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7" creationId="{1D5E9E4D-DEC2-BF3D-1D03-D9A6C9A4A125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8" creationId="{47C523A2-6C43-BD92-9458-7BFBEDD8EDC7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39" creationId="{C8B546A0-159E-0E17-30EC-D9F2099F1CFD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40" creationId="{4ED4666E-D0D2-BD48-D252-87333AB991C6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41" creationId="{CADE795D-1AE1-C4A6-D2A3-5AEFDBAA13CD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42" creationId="{BAE32556-B29D-2E8A-87D5-1CB9E4D389D9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43" creationId="{4E457311-2A10-56D6-1DE9-27334AFCF706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44" creationId="{D0BB12D9-D1C6-8952-7B5D-34E12538F829}"/>
          </ac:spMkLst>
        </pc:spChg>
        <pc:spChg chg="mod">
          <ac:chgData name="Jazz Binding" userId="74e1742e-566f-4d18-bab9-8025d732ef9c" providerId="ADAL" clId="{10D6714E-DDEF-4BEA-8C91-F1750C742C91}" dt="2024-11-20T09:31:51.567" v="3654" actId="165"/>
          <ac:spMkLst>
            <pc:docMk/>
            <pc:sldMk cId="4092807360" sldId="278"/>
            <ac:spMk id="145" creationId="{52416ABD-F085-2D14-88FF-3DFD16DDB75B}"/>
          </ac:spMkLst>
        </pc:spChg>
        <pc:grpChg chg="del">
          <ac:chgData name="Jazz Binding" userId="74e1742e-566f-4d18-bab9-8025d732ef9c" providerId="ADAL" clId="{10D6714E-DDEF-4BEA-8C91-F1750C742C91}" dt="2024-11-20T13:27:40.738" v="10373" actId="478"/>
          <ac:grpSpMkLst>
            <pc:docMk/>
            <pc:sldMk cId="4092807360" sldId="278"/>
            <ac:grpSpMk id="14" creationId="{3E393904-AD4C-39FB-FBDE-10790BCDAAC6}"/>
          </ac:grpSpMkLst>
        </pc:grpChg>
        <pc:grpChg chg="add mod">
          <ac:chgData name="Jazz Binding" userId="74e1742e-566f-4d18-bab9-8025d732ef9c" providerId="ADAL" clId="{10D6714E-DDEF-4BEA-8C91-F1750C742C91}" dt="2024-11-20T13:29:37.014" v="10438"/>
          <ac:grpSpMkLst>
            <pc:docMk/>
            <pc:sldMk cId="4092807360" sldId="278"/>
            <ac:grpSpMk id="27" creationId="{AB161E45-FB81-7625-8633-8FFA1AFC58E7}"/>
          </ac:grpSpMkLst>
        </pc:grpChg>
        <pc:grpChg chg="add del mod ord">
          <ac:chgData name="Jazz Binding" userId="74e1742e-566f-4d18-bab9-8025d732ef9c" providerId="ADAL" clId="{10D6714E-DDEF-4BEA-8C91-F1750C742C91}" dt="2024-11-20T13:31:09.162" v="10467" actId="478"/>
          <ac:grpSpMkLst>
            <pc:docMk/>
            <pc:sldMk cId="4092807360" sldId="278"/>
            <ac:grpSpMk id="39" creationId="{77D7B56C-DD04-BE3C-7A3E-373BF4F72AC2}"/>
          </ac:grpSpMkLst>
        </pc:grpChg>
        <pc:grpChg chg="add mod ord">
          <ac:chgData name="Jazz Binding" userId="74e1742e-566f-4d18-bab9-8025d732ef9c" providerId="ADAL" clId="{10D6714E-DDEF-4BEA-8C91-F1750C742C91}" dt="2024-11-20T14:39:23.111" v="10906" actId="1076"/>
          <ac:grpSpMkLst>
            <pc:docMk/>
            <pc:sldMk cId="4092807360" sldId="278"/>
            <ac:grpSpMk id="42" creationId="{764439E1-1258-CE73-BD23-6A89F66A7DD2}"/>
          </ac:grpSpMkLst>
        </pc:grpChg>
        <pc:grpChg chg="mod">
          <ac:chgData name="Jazz Binding" userId="74e1742e-566f-4d18-bab9-8025d732ef9c" providerId="ADAL" clId="{10D6714E-DDEF-4BEA-8C91-F1750C742C91}" dt="2024-11-20T09:00:43.776" v="3492"/>
          <ac:grpSpMkLst>
            <pc:docMk/>
            <pc:sldMk cId="4092807360" sldId="278"/>
            <ac:grpSpMk id="43" creationId="{73091F66-0AE8-70B4-6BA7-E7CDDC62B5D3}"/>
          </ac:grpSpMkLst>
        </pc:grpChg>
        <pc:grpChg chg="add mod">
          <ac:chgData name="Jazz Binding" userId="74e1742e-566f-4d18-bab9-8025d732ef9c" providerId="ADAL" clId="{10D6714E-DDEF-4BEA-8C91-F1750C742C91}" dt="2024-11-20T13:43:41.320" v="10567"/>
          <ac:grpSpMkLst>
            <pc:docMk/>
            <pc:sldMk cId="4092807360" sldId="278"/>
            <ac:grpSpMk id="52" creationId="{1B99DC54-6EA6-63BE-C00C-1BCB564FAD64}"/>
          </ac:grpSpMkLst>
        </pc:grpChg>
        <pc:grpChg chg="add mod">
          <ac:chgData name="Jazz Binding" userId="74e1742e-566f-4d18-bab9-8025d732ef9c" providerId="ADAL" clId="{10D6714E-DDEF-4BEA-8C91-F1750C742C91}" dt="2024-11-20T09:06:26.547" v="3554" actId="1076"/>
          <ac:grpSpMkLst>
            <pc:docMk/>
            <pc:sldMk cId="4092807360" sldId="278"/>
            <ac:grpSpMk id="60" creationId="{5725BA92-DBB5-0D1B-CE19-2F8AF658C025}"/>
          </ac:grpSpMkLst>
        </pc:grpChg>
        <pc:grpChg chg="mod">
          <ac:chgData name="Jazz Binding" userId="74e1742e-566f-4d18-bab9-8025d732ef9c" providerId="ADAL" clId="{10D6714E-DDEF-4BEA-8C91-F1750C742C91}" dt="2024-11-20T09:06:15.751" v="3550"/>
          <ac:grpSpMkLst>
            <pc:docMk/>
            <pc:sldMk cId="4092807360" sldId="278"/>
            <ac:grpSpMk id="61" creationId="{7A00F380-39C5-9BC5-B64A-D03D302FBBC7}"/>
          </ac:grpSpMkLst>
        </pc:grpChg>
        <pc:grpChg chg="add mod">
          <ac:chgData name="Jazz Binding" userId="74e1742e-566f-4d18-bab9-8025d732ef9c" providerId="ADAL" clId="{10D6714E-DDEF-4BEA-8C91-F1750C742C91}" dt="2024-11-20T09:06:24.080" v="3553" actId="1076"/>
          <ac:grpSpMkLst>
            <pc:docMk/>
            <pc:sldMk cId="4092807360" sldId="278"/>
            <ac:grpSpMk id="66" creationId="{EBFF0E17-FDE4-0BBC-7020-5CF4E430E915}"/>
          </ac:grpSpMkLst>
        </pc:grpChg>
        <pc:grpChg chg="mod">
          <ac:chgData name="Jazz Binding" userId="74e1742e-566f-4d18-bab9-8025d732ef9c" providerId="ADAL" clId="{10D6714E-DDEF-4BEA-8C91-F1750C742C91}" dt="2024-11-20T09:06:15.751" v="3550"/>
          <ac:grpSpMkLst>
            <pc:docMk/>
            <pc:sldMk cId="4092807360" sldId="278"/>
            <ac:grpSpMk id="67" creationId="{EF59B2E4-1A1A-D702-396E-43165A0B841F}"/>
          </ac:grpSpMkLst>
        </pc:grpChg>
        <pc:grpChg chg="add mod">
          <ac:chgData name="Jazz Binding" userId="74e1742e-566f-4d18-bab9-8025d732ef9c" providerId="ADAL" clId="{10D6714E-DDEF-4BEA-8C91-F1750C742C91}" dt="2024-11-20T09:08:46.351" v="3600"/>
          <ac:grpSpMkLst>
            <pc:docMk/>
            <pc:sldMk cId="4092807360" sldId="278"/>
            <ac:grpSpMk id="79" creationId="{5A39AB26-86E3-3B57-776F-139047C6ADC5}"/>
          </ac:grpSpMkLst>
        </pc:grpChg>
        <pc:grpChg chg="add mod">
          <ac:chgData name="Jazz Binding" userId="74e1742e-566f-4d18-bab9-8025d732ef9c" providerId="ADAL" clId="{10D6714E-DDEF-4BEA-8C91-F1750C742C91}" dt="2024-11-20T09:08:46.351" v="3600"/>
          <ac:grpSpMkLst>
            <pc:docMk/>
            <pc:sldMk cId="4092807360" sldId="278"/>
            <ac:grpSpMk id="85" creationId="{713AC704-8735-1DCF-CA93-5DE6EEA75DD2}"/>
          </ac:grpSpMkLst>
        </pc:grpChg>
        <pc:grpChg chg="add mod">
          <ac:chgData name="Jazz Binding" userId="74e1742e-566f-4d18-bab9-8025d732ef9c" providerId="ADAL" clId="{10D6714E-DDEF-4BEA-8C91-F1750C742C91}" dt="2024-11-20T09:09:01.652" v="3603" actId="164"/>
          <ac:grpSpMkLst>
            <pc:docMk/>
            <pc:sldMk cId="4092807360" sldId="278"/>
            <ac:grpSpMk id="95" creationId="{422B67EE-FF3F-0596-5102-E0175DF6A592}"/>
          </ac:grpSpMkLst>
        </pc:grpChg>
        <pc:grpChg chg="add mod">
          <ac:chgData name="Jazz Binding" userId="74e1742e-566f-4d18-bab9-8025d732ef9c" providerId="ADAL" clId="{10D6714E-DDEF-4BEA-8C91-F1750C742C91}" dt="2024-11-20T09:09:01.652" v="3603" actId="164"/>
          <ac:grpSpMkLst>
            <pc:docMk/>
            <pc:sldMk cId="4092807360" sldId="278"/>
            <ac:grpSpMk id="98" creationId="{9734213E-DBD1-3356-7092-629E828F51CF}"/>
          </ac:grpSpMkLst>
        </pc:grpChg>
        <pc:grpChg chg="add del mod">
          <ac:chgData name="Jazz Binding" userId="74e1742e-566f-4d18-bab9-8025d732ef9c" providerId="ADAL" clId="{10D6714E-DDEF-4BEA-8C91-F1750C742C91}" dt="2024-11-20T09:09:30.541" v="3611" actId="478"/>
          <ac:grpSpMkLst>
            <pc:docMk/>
            <pc:sldMk cId="4092807360" sldId="278"/>
            <ac:grpSpMk id="109" creationId="{BE3D9AF0-FE19-1562-6A19-F6DA9E53A43C}"/>
          </ac:grpSpMkLst>
        </pc:grpChg>
        <pc:grpChg chg="add mod">
          <ac:chgData name="Jazz Binding" userId="74e1742e-566f-4d18-bab9-8025d732ef9c" providerId="ADAL" clId="{10D6714E-DDEF-4BEA-8C91-F1750C742C91}" dt="2024-11-20T09:09:21.452" v="3608" actId="164"/>
          <ac:grpSpMkLst>
            <pc:docMk/>
            <pc:sldMk cId="4092807360" sldId="278"/>
            <ac:grpSpMk id="110" creationId="{20F558D6-9515-141F-AD2D-0FC65D2F1D01}"/>
          </ac:grpSpMkLst>
        </pc:grpChg>
        <pc:grpChg chg="add mod">
          <ac:chgData name="Jazz Binding" userId="74e1742e-566f-4d18-bab9-8025d732ef9c" providerId="ADAL" clId="{10D6714E-DDEF-4BEA-8C91-F1750C742C91}" dt="2024-11-20T09:09:21.452" v="3608" actId="164"/>
          <ac:grpSpMkLst>
            <pc:docMk/>
            <pc:sldMk cId="4092807360" sldId="278"/>
            <ac:grpSpMk id="113" creationId="{AF1EDC22-3C69-A2B5-632F-F99FF8ABADCC}"/>
          </ac:grpSpMkLst>
        </pc:grpChg>
        <pc:grpChg chg="add mod">
          <ac:chgData name="Jazz Binding" userId="74e1742e-566f-4d18-bab9-8025d732ef9c" providerId="ADAL" clId="{10D6714E-DDEF-4BEA-8C91-F1750C742C91}" dt="2024-11-20T09:09:21.452" v="3608" actId="164"/>
          <ac:grpSpMkLst>
            <pc:docMk/>
            <pc:sldMk cId="4092807360" sldId="278"/>
            <ac:grpSpMk id="124" creationId="{6430A385-AFBA-FC07-51C8-0F929C7C4DBE}"/>
          </ac:grpSpMkLst>
        </pc:grpChg>
        <pc:grpChg chg="add del mod">
          <ac:chgData name="Jazz Binding" userId="74e1742e-566f-4d18-bab9-8025d732ef9c" providerId="ADAL" clId="{10D6714E-DDEF-4BEA-8C91-F1750C742C91}" dt="2024-11-20T09:34:34.740" v="3677" actId="478"/>
          <ac:grpSpMkLst>
            <pc:docMk/>
            <pc:sldMk cId="4092807360" sldId="278"/>
            <ac:grpSpMk id="127" creationId="{71EB1FD0-8B94-2298-51E7-DD972F02CAE2}"/>
          </ac:grpSpMkLst>
        </pc:grpChg>
        <pc:grpChg chg="add del mod ord">
          <ac:chgData name="Jazz Binding" userId="74e1742e-566f-4d18-bab9-8025d732ef9c" providerId="ADAL" clId="{10D6714E-DDEF-4BEA-8C91-F1750C742C91}" dt="2024-11-20T09:31:51.567" v="3654" actId="165"/>
          <ac:grpSpMkLst>
            <pc:docMk/>
            <pc:sldMk cId="4092807360" sldId="278"/>
            <ac:grpSpMk id="128" creationId="{5DE023B9-F1BD-D13E-8A72-6987FF0CCC69}"/>
          </ac:grpSpMkLst>
        </pc:grpChg>
        <pc:grpChg chg="mod topLvl">
          <ac:chgData name="Jazz Binding" userId="74e1742e-566f-4d18-bab9-8025d732ef9c" providerId="ADAL" clId="{10D6714E-DDEF-4BEA-8C91-F1750C742C91}" dt="2024-11-20T09:32:09.200" v="3660" actId="164"/>
          <ac:grpSpMkLst>
            <pc:docMk/>
            <pc:sldMk cId="4092807360" sldId="278"/>
            <ac:grpSpMk id="129" creationId="{200A276B-23E2-C7B0-6AA0-E51CDB97450E}"/>
          </ac:grpSpMkLst>
        </pc:grpChg>
        <pc:grpChg chg="mod topLvl">
          <ac:chgData name="Jazz Binding" userId="74e1742e-566f-4d18-bab9-8025d732ef9c" providerId="ADAL" clId="{10D6714E-DDEF-4BEA-8C91-F1750C742C91}" dt="2024-11-20T09:32:09.200" v="3660" actId="164"/>
          <ac:grpSpMkLst>
            <pc:docMk/>
            <pc:sldMk cId="4092807360" sldId="278"/>
            <ac:grpSpMk id="130" creationId="{B49DDF69-577D-639E-2BBE-5813BCDDC7AF}"/>
          </ac:grpSpMkLst>
        </pc:grpChg>
        <pc:grpChg chg="mod ord topLvl">
          <ac:chgData name="Jazz Binding" userId="74e1742e-566f-4d18-bab9-8025d732ef9c" providerId="ADAL" clId="{10D6714E-DDEF-4BEA-8C91-F1750C742C91}" dt="2024-11-20T09:32:09.200" v="3660" actId="164"/>
          <ac:grpSpMkLst>
            <pc:docMk/>
            <pc:sldMk cId="4092807360" sldId="278"/>
            <ac:grpSpMk id="132" creationId="{26D992D0-1F87-9187-2E19-A5E72B2F04C1}"/>
          </ac:grpSpMkLst>
        </pc:grpChg>
        <pc:grpChg chg="add del mod ord">
          <ac:chgData name="Jazz Binding" userId="74e1742e-566f-4d18-bab9-8025d732ef9c" providerId="ADAL" clId="{10D6714E-DDEF-4BEA-8C91-F1750C742C91}" dt="2024-11-20T09:34:31.472" v="3676" actId="478"/>
          <ac:grpSpMkLst>
            <pc:docMk/>
            <pc:sldMk cId="4092807360" sldId="278"/>
            <ac:grpSpMk id="150" creationId="{1AFCA987-36F2-18E6-20D2-9052907F8D97}"/>
          </ac:grpSpMkLst>
        </pc:grpChg>
        <pc:picChg chg="add del mod">
          <ac:chgData name="Jazz Binding" userId="74e1742e-566f-4d18-bab9-8025d732ef9c" providerId="ADAL" clId="{10D6714E-DDEF-4BEA-8C91-F1750C742C91}" dt="2024-11-20T08:53:54.902" v="3395" actId="478"/>
          <ac:picMkLst>
            <pc:docMk/>
            <pc:sldMk cId="4092807360" sldId="278"/>
            <ac:picMk id="3" creationId="{2FDF983E-C220-699C-EA4C-388415D66048}"/>
          </ac:picMkLst>
        </pc:picChg>
        <pc:picChg chg="add del mod ord">
          <ac:chgData name="Jazz Binding" userId="74e1742e-566f-4d18-bab9-8025d732ef9c" providerId="ADAL" clId="{10D6714E-DDEF-4BEA-8C91-F1750C742C91}" dt="2024-11-20T13:29:00.449" v="10389" actId="478"/>
          <ac:picMkLst>
            <pc:docMk/>
            <pc:sldMk cId="4092807360" sldId="278"/>
            <ac:picMk id="3" creationId="{D888CFFD-2841-72AE-17A2-F65A0AC646DD}"/>
          </ac:picMkLst>
        </pc:picChg>
        <pc:picChg chg="del">
          <ac:chgData name="Jazz Binding" userId="74e1742e-566f-4d18-bab9-8025d732ef9c" providerId="ADAL" clId="{10D6714E-DDEF-4BEA-8C91-F1750C742C91}" dt="2024-11-20T12:38:19.941" v="6898" actId="478"/>
          <ac:picMkLst>
            <pc:docMk/>
            <pc:sldMk cId="4092807360" sldId="278"/>
            <ac:picMk id="4" creationId="{BFEFF227-6742-C020-CFBA-481265E54D9C}"/>
          </ac:picMkLst>
        </pc:picChg>
        <pc:picChg chg="del">
          <ac:chgData name="Jazz Binding" userId="74e1742e-566f-4d18-bab9-8025d732ef9c" providerId="ADAL" clId="{10D6714E-DDEF-4BEA-8C91-F1750C742C91}" dt="2024-11-20T13:27:34.162" v="10368" actId="478"/>
          <ac:picMkLst>
            <pc:docMk/>
            <pc:sldMk cId="4092807360" sldId="278"/>
            <ac:picMk id="5" creationId="{A8BE5ABC-1E8C-BD13-049C-3F51A3CD6E7A}"/>
          </ac:picMkLst>
        </pc:picChg>
        <pc:picChg chg="del mod">
          <ac:chgData name="Jazz Binding" userId="74e1742e-566f-4d18-bab9-8025d732ef9c" providerId="ADAL" clId="{10D6714E-DDEF-4BEA-8C91-F1750C742C91}" dt="2024-11-20T13:27:34.970" v="10369" actId="478"/>
          <ac:picMkLst>
            <pc:docMk/>
            <pc:sldMk cId="4092807360" sldId="278"/>
            <ac:picMk id="6" creationId="{9F1C6327-C10A-393B-8F94-4EC23E5BBC79}"/>
          </ac:picMkLst>
        </pc:picChg>
        <pc:picChg chg="del">
          <ac:chgData name="Jazz Binding" userId="74e1742e-566f-4d18-bab9-8025d732ef9c" providerId="ADAL" clId="{10D6714E-DDEF-4BEA-8C91-F1750C742C91}" dt="2024-11-20T13:27:44.114" v="10376" actId="478"/>
          <ac:picMkLst>
            <pc:docMk/>
            <pc:sldMk cId="4092807360" sldId="278"/>
            <ac:picMk id="7" creationId="{66FA7AFE-076F-9A73-B4CC-F4B582644A46}"/>
          </ac:picMkLst>
        </pc:picChg>
        <pc:picChg chg="del">
          <ac:chgData name="Jazz Binding" userId="74e1742e-566f-4d18-bab9-8025d732ef9c" providerId="ADAL" clId="{10D6714E-DDEF-4BEA-8C91-F1750C742C91}" dt="2024-11-20T13:27:35.938" v="10370" actId="478"/>
          <ac:picMkLst>
            <pc:docMk/>
            <pc:sldMk cId="4092807360" sldId="278"/>
            <ac:picMk id="8" creationId="{1B3D83B8-E4B6-2FEE-A590-0A8B661F8277}"/>
          </ac:picMkLst>
        </pc:picChg>
        <pc:picChg chg="del">
          <ac:chgData name="Jazz Binding" userId="74e1742e-566f-4d18-bab9-8025d732ef9c" providerId="ADAL" clId="{10D6714E-DDEF-4BEA-8C91-F1750C742C91}" dt="2024-11-20T13:27:36.526" v="10371" actId="478"/>
          <ac:picMkLst>
            <pc:docMk/>
            <pc:sldMk cId="4092807360" sldId="278"/>
            <ac:picMk id="10" creationId="{9BB940C0-BFE7-9144-080A-3E72E723A127}"/>
          </ac:picMkLst>
        </pc:picChg>
        <pc:picChg chg="add del mod">
          <ac:chgData name="Jazz Binding" userId="74e1742e-566f-4d18-bab9-8025d732ef9c" providerId="ADAL" clId="{10D6714E-DDEF-4BEA-8C91-F1750C742C91}" dt="2024-11-20T13:27:20.713" v="10347"/>
          <ac:picMkLst>
            <pc:docMk/>
            <pc:sldMk cId="4092807360" sldId="278"/>
            <ac:picMk id="11" creationId="{D1BA4A05-3964-37EA-710A-1947AD4EFB41}"/>
          </ac:picMkLst>
        </pc:picChg>
        <pc:picChg chg="add del mod">
          <ac:chgData name="Jazz Binding" userId="74e1742e-566f-4d18-bab9-8025d732ef9c" providerId="ADAL" clId="{10D6714E-DDEF-4BEA-8C91-F1750C742C91}" dt="2024-11-20T13:29:01.217" v="10390" actId="478"/>
          <ac:picMkLst>
            <pc:docMk/>
            <pc:sldMk cId="4092807360" sldId="278"/>
            <ac:picMk id="22" creationId="{36C37F02-7450-7BA6-E594-0AC05831D7B3}"/>
          </ac:picMkLst>
        </pc:picChg>
        <pc:picChg chg="add del mod ord modCrop">
          <ac:chgData name="Jazz Binding" userId="74e1742e-566f-4d18-bab9-8025d732ef9c" providerId="ADAL" clId="{10D6714E-DDEF-4BEA-8C91-F1750C742C91}" dt="2024-11-20T09:34:35.690" v="3678" actId="478"/>
          <ac:picMkLst>
            <pc:docMk/>
            <pc:sldMk cId="4092807360" sldId="278"/>
            <ac:picMk id="22" creationId="{7325A567-B4CF-5C25-C28B-050D412280E6}"/>
          </ac:picMkLst>
        </pc:picChg>
        <pc:picChg chg="add del mod">
          <ac:chgData name="Jazz Binding" userId="74e1742e-566f-4d18-bab9-8025d732ef9c" providerId="ADAL" clId="{10D6714E-DDEF-4BEA-8C91-F1750C742C91}" dt="2024-11-20T13:28:42.251" v="10387" actId="478"/>
          <ac:picMkLst>
            <pc:docMk/>
            <pc:sldMk cId="4092807360" sldId="278"/>
            <ac:picMk id="23" creationId="{3A215F2D-69EB-F4C0-CA9C-537F652234CA}"/>
          </ac:picMkLst>
        </pc:picChg>
        <pc:picChg chg="add mod ord">
          <ac:chgData name="Jazz Binding" userId="74e1742e-566f-4d18-bab9-8025d732ef9c" providerId="ADAL" clId="{10D6714E-DDEF-4BEA-8C91-F1750C742C91}" dt="2024-11-20T08:55:44.815" v="3443" actId="171"/>
          <ac:picMkLst>
            <pc:docMk/>
            <pc:sldMk cId="4092807360" sldId="278"/>
            <ac:picMk id="25" creationId="{D6693BD9-F54D-B0F0-5F56-F255C248476B}"/>
          </ac:picMkLst>
        </pc:picChg>
        <pc:picChg chg="add del mod">
          <ac:chgData name="Jazz Binding" userId="74e1742e-566f-4d18-bab9-8025d732ef9c" providerId="ADAL" clId="{10D6714E-DDEF-4BEA-8C91-F1750C742C91}" dt="2024-11-20T08:57:07.428" v="3446" actId="478"/>
          <ac:picMkLst>
            <pc:docMk/>
            <pc:sldMk cId="4092807360" sldId="278"/>
            <ac:picMk id="27" creationId="{AF287FE9-12DA-0FE6-8ED2-91E3BAD857EC}"/>
          </ac:picMkLst>
        </pc:picChg>
        <pc:picChg chg="add del">
          <ac:chgData name="Jazz Binding" userId="74e1742e-566f-4d18-bab9-8025d732ef9c" providerId="ADAL" clId="{10D6714E-DDEF-4BEA-8C91-F1750C742C91}" dt="2024-11-20T08:57:13.277" v="3448" actId="478"/>
          <ac:picMkLst>
            <pc:docMk/>
            <pc:sldMk cId="4092807360" sldId="278"/>
            <ac:picMk id="29" creationId="{36398FBD-9BF5-128E-B3BF-06CEF980EAF6}"/>
          </ac:picMkLst>
        </pc:picChg>
        <pc:picChg chg="add del">
          <ac:chgData name="Jazz Binding" userId="74e1742e-566f-4d18-bab9-8025d732ef9c" providerId="ADAL" clId="{10D6714E-DDEF-4BEA-8C91-F1750C742C91}" dt="2024-11-20T08:57:18.509" v="3450" actId="478"/>
          <ac:picMkLst>
            <pc:docMk/>
            <pc:sldMk cId="4092807360" sldId="278"/>
            <ac:picMk id="31" creationId="{4193341F-7917-4745-6723-135E173851BD}"/>
          </ac:picMkLst>
        </pc:picChg>
        <pc:picChg chg="add del">
          <ac:chgData name="Jazz Binding" userId="74e1742e-566f-4d18-bab9-8025d732ef9c" providerId="ADAL" clId="{10D6714E-DDEF-4BEA-8C91-F1750C742C91}" dt="2024-11-20T08:57:27.932" v="3452" actId="478"/>
          <ac:picMkLst>
            <pc:docMk/>
            <pc:sldMk cId="4092807360" sldId="278"/>
            <ac:picMk id="33" creationId="{633F8E9A-72AC-ECAC-95A5-A03F0B159B6B}"/>
          </ac:picMkLst>
        </pc:picChg>
        <pc:picChg chg="add del">
          <ac:chgData name="Jazz Binding" userId="74e1742e-566f-4d18-bab9-8025d732ef9c" providerId="ADAL" clId="{10D6714E-DDEF-4BEA-8C91-F1750C742C91}" dt="2024-11-20T08:57:38.820" v="3454" actId="478"/>
          <ac:picMkLst>
            <pc:docMk/>
            <pc:sldMk cId="4092807360" sldId="278"/>
            <ac:picMk id="35" creationId="{4859E280-084F-BFF7-CE3F-531E92718B5C}"/>
          </ac:picMkLst>
        </pc:picChg>
        <pc:picChg chg="add mod">
          <ac:chgData name="Jazz Binding" userId="74e1742e-566f-4d18-bab9-8025d732ef9c" providerId="ADAL" clId="{10D6714E-DDEF-4BEA-8C91-F1750C742C91}" dt="2024-11-20T13:29:37.014" v="10438"/>
          <ac:picMkLst>
            <pc:docMk/>
            <pc:sldMk cId="4092807360" sldId="278"/>
            <ac:picMk id="35" creationId="{6F0BF682-B631-AE4B-B1CC-7C2BACEC6471}"/>
          </ac:picMkLst>
        </pc:picChg>
        <pc:picChg chg="add mod">
          <ac:chgData name="Jazz Binding" userId="74e1742e-566f-4d18-bab9-8025d732ef9c" providerId="ADAL" clId="{10D6714E-DDEF-4BEA-8C91-F1750C742C91}" dt="2024-11-20T13:29:37.014" v="10438"/>
          <ac:picMkLst>
            <pc:docMk/>
            <pc:sldMk cId="4092807360" sldId="278"/>
            <ac:picMk id="36" creationId="{E2C22F97-B102-C1BD-3256-37CCE2EE2CDF}"/>
          </ac:picMkLst>
        </pc:picChg>
        <pc:picChg chg="add mod ord">
          <ac:chgData name="Jazz Binding" userId="74e1742e-566f-4d18-bab9-8025d732ef9c" providerId="ADAL" clId="{10D6714E-DDEF-4BEA-8C91-F1750C742C91}" dt="2024-11-20T14:39:23.111" v="10906" actId="1076"/>
          <ac:picMkLst>
            <pc:docMk/>
            <pc:sldMk cId="4092807360" sldId="278"/>
            <ac:picMk id="37" creationId="{4498538A-BEA0-FE30-09E8-C3D70E66F7AC}"/>
          </ac:picMkLst>
        </pc:picChg>
        <pc:picChg chg="add del mod">
          <ac:chgData name="Jazz Binding" userId="74e1742e-566f-4d18-bab9-8025d732ef9c" providerId="ADAL" clId="{10D6714E-DDEF-4BEA-8C91-F1750C742C91}" dt="2024-11-20T08:58:16.978" v="3470"/>
          <ac:picMkLst>
            <pc:docMk/>
            <pc:sldMk cId="4092807360" sldId="278"/>
            <ac:picMk id="38" creationId="{94572F8E-4124-F31E-620D-013DA5948014}"/>
          </ac:picMkLst>
        </pc:picChg>
        <pc:picChg chg="add mod">
          <ac:chgData name="Jazz Binding" userId="74e1742e-566f-4d18-bab9-8025d732ef9c" providerId="ADAL" clId="{10D6714E-DDEF-4BEA-8C91-F1750C742C91}" dt="2024-11-20T13:29:37.014" v="10438"/>
          <ac:picMkLst>
            <pc:docMk/>
            <pc:sldMk cId="4092807360" sldId="278"/>
            <ac:picMk id="38" creationId="{D4AB9380-13CD-9F33-24EB-A53281DBD3AA}"/>
          </ac:picMkLst>
        </pc:picChg>
        <pc:picChg chg="add mod ord">
          <ac:chgData name="Jazz Binding" userId="74e1742e-566f-4d18-bab9-8025d732ef9c" providerId="ADAL" clId="{10D6714E-DDEF-4BEA-8C91-F1750C742C91}" dt="2024-11-20T14:39:23.111" v="10906" actId="1076"/>
          <ac:picMkLst>
            <pc:docMk/>
            <pc:sldMk cId="4092807360" sldId="278"/>
            <ac:picMk id="40" creationId="{4DA55D92-8E13-07D9-CEE8-7FFB801822BB}"/>
          </ac:picMkLst>
        </pc:picChg>
        <pc:picChg chg="add del mod">
          <ac:chgData name="Jazz Binding" userId="74e1742e-566f-4d18-bab9-8025d732ef9c" providerId="ADAL" clId="{10D6714E-DDEF-4BEA-8C91-F1750C742C91}" dt="2024-11-20T09:00:39.178" v="3490"/>
          <ac:picMkLst>
            <pc:docMk/>
            <pc:sldMk cId="4092807360" sldId="278"/>
            <ac:picMk id="41" creationId="{058E3E92-B5B8-8AC4-86B9-8AEF40992DEA}"/>
          </ac:picMkLst>
        </pc:picChg>
        <pc:picChg chg="del mod ord modCrop">
          <ac:chgData name="Jazz Binding" userId="74e1742e-566f-4d18-bab9-8025d732ef9c" providerId="ADAL" clId="{10D6714E-DDEF-4BEA-8C91-F1750C742C91}" dt="2024-11-20T13:30:14.556" v="10448" actId="478"/>
          <ac:picMkLst>
            <pc:docMk/>
            <pc:sldMk cId="4092807360" sldId="278"/>
            <ac:picMk id="41" creationId="{F4DBE4EA-1D58-735D-D536-8C11FC823966}"/>
          </ac:picMkLst>
        </pc:picChg>
        <pc:picChg chg="add del mod">
          <ac:chgData name="Jazz Binding" userId="74e1742e-566f-4d18-bab9-8025d732ef9c" providerId="ADAL" clId="{10D6714E-DDEF-4BEA-8C91-F1750C742C91}" dt="2024-11-20T13:29:21.877" v="10402"/>
          <ac:picMkLst>
            <pc:docMk/>
            <pc:sldMk cId="4092807360" sldId="278"/>
            <ac:picMk id="48" creationId="{7CDCAD56-863F-4071-0704-2A49552CF345}"/>
          </ac:picMkLst>
        </pc:picChg>
        <pc:picChg chg="add del mod">
          <ac:chgData name="Jazz Binding" userId="74e1742e-566f-4d18-bab9-8025d732ef9c" providerId="ADAL" clId="{10D6714E-DDEF-4BEA-8C91-F1750C742C91}" dt="2024-11-20T09:03:42.365" v="3508" actId="478"/>
          <ac:picMkLst>
            <pc:docMk/>
            <pc:sldMk cId="4092807360" sldId="278"/>
            <ac:picMk id="49" creationId="{B19C0E64-3F7D-DAC4-75AF-2EC7B3F6C68C}"/>
          </ac:picMkLst>
        </pc:picChg>
        <pc:picChg chg="add mod ord">
          <ac:chgData name="Jazz Binding" userId="74e1742e-566f-4d18-bab9-8025d732ef9c" providerId="ADAL" clId="{10D6714E-DDEF-4BEA-8C91-F1750C742C91}" dt="2024-11-20T13:31:24.417" v="10482" actId="962"/>
          <ac:picMkLst>
            <pc:docMk/>
            <pc:sldMk cId="4092807360" sldId="278"/>
            <ac:picMk id="50" creationId="{E4424E36-4D55-6493-BF1E-004A566DB887}"/>
          </ac:picMkLst>
        </pc:picChg>
        <pc:picChg chg="add del mod">
          <ac:chgData name="Jazz Binding" userId="74e1742e-566f-4d18-bab9-8025d732ef9c" providerId="ADAL" clId="{10D6714E-DDEF-4BEA-8C91-F1750C742C91}" dt="2024-11-20T13:31:23.166" v="10478"/>
          <ac:picMkLst>
            <pc:docMk/>
            <pc:sldMk cId="4092807360" sldId="278"/>
            <ac:picMk id="51" creationId="{5495BA4C-8F49-ED9C-3DFE-B41F3658965E}"/>
          </ac:picMkLst>
        </pc:picChg>
        <pc:picChg chg="add del mod">
          <ac:chgData name="Jazz Binding" userId="74e1742e-566f-4d18-bab9-8025d732ef9c" providerId="ADAL" clId="{10D6714E-DDEF-4BEA-8C91-F1750C742C91}" dt="2024-11-20T09:04:25.573" v="3526" actId="478"/>
          <ac:picMkLst>
            <pc:docMk/>
            <pc:sldMk cId="4092807360" sldId="278"/>
            <ac:picMk id="51" creationId="{F55627F6-3576-B441-6BDA-BA58EC2C2EB3}"/>
          </ac:picMkLst>
        </pc:picChg>
        <pc:picChg chg="add del mod">
          <ac:chgData name="Jazz Binding" userId="74e1742e-566f-4d18-bab9-8025d732ef9c" providerId="ADAL" clId="{10D6714E-DDEF-4BEA-8C91-F1750C742C91}" dt="2024-11-20T09:04:24.764" v="3525"/>
          <ac:picMkLst>
            <pc:docMk/>
            <pc:sldMk cId="4092807360" sldId="278"/>
            <ac:picMk id="52" creationId="{F929FDE1-CF57-3CE5-FCD1-59F62C709793}"/>
          </ac:picMkLst>
        </pc:picChg>
        <pc:picChg chg="mod">
          <ac:chgData name="Jazz Binding" userId="74e1742e-566f-4d18-bab9-8025d732ef9c" providerId="ADAL" clId="{10D6714E-DDEF-4BEA-8C91-F1750C742C91}" dt="2024-11-20T13:43:41.320" v="10567"/>
          <ac:picMkLst>
            <pc:docMk/>
            <pc:sldMk cId="4092807360" sldId="278"/>
            <ac:picMk id="53" creationId="{07AB041E-4279-9175-5081-A60A633EDB76}"/>
          </ac:picMkLst>
        </pc:picChg>
        <pc:picChg chg="add del mod">
          <ac:chgData name="Jazz Binding" userId="74e1742e-566f-4d18-bab9-8025d732ef9c" providerId="ADAL" clId="{10D6714E-DDEF-4BEA-8C91-F1750C742C91}" dt="2024-11-20T09:05:31.374" v="3529" actId="478"/>
          <ac:picMkLst>
            <pc:docMk/>
            <pc:sldMk cId="4092807360" sldId="278"/>
            <ac:picMk id="54" creationId="{3ED5B8BC-3EFF-2F88-0FB7-CFE5C919E481}"/>
          </ac:picMkLst>
        </pc:picChg>
        <pc:picChg chg="mod">
          <ac:chgData name="Jazz Binding" userId="74e1742e-566f-4d18-bab9-8025d732ef9c" providerId="ADAL" clId="{10D6714E-DDEF-4BEA-8C91-F1750C742C91}" dt="2024-11-20T13:43:41.320" v="10567"/>
          <ac:picMkLst>
            <pc:docMk/>
            <pc:sldMk cId="4092807360" sldId="278"/>
            <ac:picMk id="54" creationId="{AD03BC6D-B41E-7751-FE21-9C5A2A2013C0}"/>
          </ac:picMkLst>
        </pc:picChg>
        <pc:picChg chg="add mod ord">
          <ac:chgData name="Jazz Binding" userId="74e1742e-566f-4d18-bab9-8025d732ef9c" providerId="ADAL" clId="{10D6714E-DDEF-4BEA-8C91-F1750C742C91}" dt="2024-11-20T09:06:47.900" v="3576" actId="170"/>
          <ac:picMkLst>
            <pc:docMk/>
            <pc:sldMk cId="4092807360" sldId="278"/>
            <ac:picMk id="56" creationId="{D4A0D4FE-8467-DEF8-042A-32BACB255AF1}"/>
          </ac:picMkLst>
        </pc:picChg>
        <pc:picChg chg="del">
          <ac:chgData name="Jazz Binding" userId="74e1742e-566f-4d18-bab9-8025d732ef9c" providerId="ADAL" clId="{10D6714E-DDEF-4BEA-8C91-F1750C742C91}" dt="2024-11-20T08:52:03.989" v="3392" actId="478"/>
          <ac:picMkLst>
            <pc:docMk/>
            <pc:sldMk cId="4092807360" sldId="278"/>
            <ac:picMk id="69" creationId="{8DFB058F-7C00-7DE5-C57F-748F1BC71000}"/>
          </ac:picMkLst>
        </pc:picChg>
        <pc:picChg chg="del">
          <ac:chgData name="Jazz Binding" userId="74e1742e-566f-4d18-bab9-8025d732ef9c" providerId="ADAL" clId="{10D6714E-DDEF-4BEA-8C91-F1750C742C91}" dt="2024-11-20T08:52:03.989" v="3392" actId="478"/>
          <ac:picMkLst>
            <pc:docMk/>
            <pc:sldMk cId="4092807360" sldId="278"/>
            <ac:picMk id="71" creationId="{B75BA9EA-D5BF-BF3D-0D89-40E9AD5DC924}"/>
          </ac:picMkLst>
        </pc:picChg>
        <pc:picChg chg="add del mod">
          <ac:chgData name="Jazz Binding" userId="74e1742e-566f-4d18-bab9-8025d732ef9c" providerId="ADAL" clId="{10D6714E-DDEF-4BEA-8C91-F1750C742C91}" dt="2024-11-20T09:06:44.903" v="3570"/>
          <ac:picMkLst>
            <pc:docMk/>
            <pc:sldMk cId="4092807360" sldId="278"/>
            <ac:picMk id="75" creationId="{A12D8645-EBC1-5C6C-F84A-1F80CBCE0385}"/>
          </ac:picMkLst>
        </pc:picChg>
        <pc:picChg chg="add mod">
          <ac:chgData name="Jazz Binding" userId="74e1742e-566f-4d18-bab9-8025d732ef9c" providerId="ADAL" clId="{10D6714E-DDEF-4BEA-8C91-F1750C742C91}" dt="2024-11-20T09:08:23.707" v="3587" actId="1076"/>
          <ac:picMkLst>
            <pc:docMk/>
            <pc:sldMk cId="4092807360" sldId="278"/>
            <ac:picMk id="77" creationId="{F9013C00-1434-6BFB-448D-419CB80E3346}"/>
          </ac:picMkLst>
        </pc:picChg>
        <pc:picChg chg="add del mod">
          <ac:chgData name="Jazz Binding" userId="74e1742e-566f-4d18-bab9-8025d732ef9c" providerId="ADAL" clId="{10D6714E-DDEF-4BEA-8C91-F1750C742C91}" dt="2024-11-20T09:08:25.551" v="3597"/>
          <ac:picMkLst>
            <pc:docMk/>
            <pc:sldMk cId="4092807360" sldId="278"/>
            <ac:picMk id="78" creationId="{AF324CAB-4F08-B3E8-1E49-8649D031F44D}"/>
          </ac:picMkLst>
        </pc:picChg>
        <pc:picChg chg="add del mod">
          <ac:chgData name="Jazz Binding" userId="74e1742e-566f-4d18-bab9-8025d732ef9c" providerId="ADAL" clId="{10D6714E-DDEF-4BEA-8C91-F1750C742C91}" dt="2024-11-20T09:11:23.194" v="3630"/>
          <ac:picMkLst>
            <pc:docMk/>
            <pc:sldMk cId="4092807360" sldId="278"/>
            <ac:picMk id="146" creationId="{7A6CAAFB-827C-005B-3688-74D13B9C55AF}"/>
          </ac:picMkLst>
        </pc:picChg>
        <pc:picChg chg="add mod modCrop">
          <ac:chgData name="Jazz Binding" userId="74e1742e-566f-4d18-bab9-8025d732ef9c" providerId="ADAL" clId="{10D6714E-DDEF-4BEA-8C91-F1750C742C91}" dt="2024-11-20T09:32:09.200" v="3660" actId="164"/>
          <ac:picMkLst>
            <pc:docMk/>
            <pc:sldMk cId="4092807360" sldId="278"/>
            <ac:picMk id="148" creationId="{A39BDE82-CA47-1D2E-1058-395C9C156E27}"/>
          </ac:picMkLst>
        </pc:picChg>
        <pc:picChg chg="add del mod">
          <ac:chgData name="Jazz Binding" userId="74e1742e-566f-4d18-bab9-8025d732ef9c" providerId="ADAL" clId="{10D6714E-DDEF-4BEA-8C91-F1750C742C91}" dt="2024-11-20T09:31:33.583" v="3645"/>
          <ac:picMkLst>
            <pc:docMk/>
            <pc:sldMk cId="4092807360" sldId="278"/>
            <ac:picMk id="149" creationId="{7241D127-3869-E0A7-6A8D-EFD5AEBE1BDC}"/>
          </ac:picMkLst>
        </pc:picChg>
        <pc:picChg chg="add del mod">
          <ac:chgData name="Jazz Binding" userId="74e1742e-566f-4d18-bab9-8025d732ef9c" providerId="ADAL" clId="{10D6714E-DDEF-4BEA-8C91-F1750C742C91}" dt="2024-11-20T09:49:14.094" v="4013" actId="478"/>
          <ac:picMkLst>
            <pc:docMk/>
            <pc:sldMk cId="4092807360" sldId="278"/>
            <ac:picMk id="152" creationId="{196BBC20-D857-D2B9-FEF7-12EE52B0B5D3}"/>
          </ac:picMkLst>
        </pc:picChg>
        <pc:picChg chg="add mod ord">
          <ac:chgData name="Jazz Binding" userId="74e1742e-566f-4d18-bab9-8025d732ef9c" providerId="ADAL" clId="{10D6714E-DDEF-4BEA-8C91-F1750C742C91}" dt="2024-11-20T09:49:59.005" v="4045" actId="1076"/>
          <ac:picMkLst>
            <pc:docMk/>
            <pc:sldMk cId="4092807360" sldId="278"/>
            <ac:picMk id="154" creationId="{FBB61751-48A6-20C4-21DB-04E025F51D8E}"/>
          </ac:picMkLst>
        </pc:picChg>
        <pc:picChg chg="add del mod">
          <ac:chgData name="Jazz Binding" userId="74e1742e-566f-4d18-bab9-8025d732ef9c" providerId="ADAL" clId="{10D6714E-DDEF-4BEA-8C91-F1750C742C91}" dt="2024-11-20T09:49:57.123" v="4044"/>
          <ac:picMkLst>
            <pc:docMk/>
            <pc:sldMk cId="4092807360" sldId="278"/>
            <ac:picMk id="155" creationId="{4B54D439-0755-694A-F922-5C96F900BE30}"/>
          </ac:picMkLst>
        </pc:picChg>
      </pc:sldChg>
      <pc:sldChg chg="addSp delSp modSp add del mod modShow">
        <pc:chgData name="Jazz Binding" userId="74e1742e-566f-4d18-bab9-8025d732ef9c" providerId="ADAL" clId="{10D6714E-DDEF-4BEA-8C91-F1750C742C91}" dt="2024-11-20T14:56:15.200" v="11064" actId="47"/>
        <pc:sldMkLst>
          <pc:docMk/>
          <pc:sldMk cId="2201876343" sldId="279"/>
        </pc:sldMkLst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3" creationId="{6C8FA32B-723C-0AAF-CDE2-B00CB6C3D22A}"/>
          </ac:spMkLst>
        </pc:spChg>
        <pc:spChg chg="del">
          <ac:chgData name="Jazz Binding" userId="74e1742e-566f-4d18-bab9-8025d732ef9c" providerId="ADAL" clId="{10D6714E-DDEF-4BEA-8C91-F1750C742C91}" dt="2024-11-20T13:32:12.828" v="10500" actId="478"/>
          <ac:spMkLst>
            <pc:docMk/>
            <pc:sldMk cId="2201876343" sldId="279"/>
            <ac:spMk id="13" creationId="{B1ADB68B-B8F9-831D-AA0D-63381B1FEA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" creationId="{B59B6C84-92E4-8B65-2A6D-4CC0E4673AD0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23" creationId="{B720B611-CA3E-3CE4-4B23-6BC61DD49F9F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26" creationId="{419C094E-80A8-2711-7365-4281F6244DC3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27" creationId="{C6E9DBFF-E9C7-64BD-EE9C-32C7A53FAD6D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28" creationId="{FE7AA272-DA35-1065-66DF-DDBFE5FE738A}"/>
          </ac:spMkLst>
        </pc:spChg>
        <pc:spChg chg="add del mod topLvl">
          <ac:chgData name="Jazz Binding" userId="74e1742e-566f-4d18-bab9-8025d732ef9c" providerId="ADAL" clId="{10D6714E-DDEF-4BEA-8C91-F1750C742C91}" dt="2024-11-20T12:28:12.896" v="6445"/>
          <ac:spMkLst>
            <pc:docMk/>
            <pc:sldMk cId="2201876343" sldId="279"/>
            <ac:spMk id="30" creationId="{F2D7EB87-4280-54D9-7C7C-978939A69C7C}"/>
          </ac:spMkLst>
        </pc:spChg>
        <pc:spChg chg="mod topLvl">
          <ac:chgData name="Jazz Binding" userId="74e1742e-566f-4d18-bab9-8025d732ef9c" providerId="ADAL" clId="{10D6714E-DDEF-4BEA-8C91-F1750C742C91}" dt="2024-11-20T12:28:12.896" v="6445"/>
          <ac:spMkLst>
            <pc:docMk/>
            <pc:sldMk cId="2201876343" sldId="279"/>
            <ac:spMk id="31" creationId="{BBF2E309-6855-58F2-2350-1ED4FB64A97F}"/>
          </ac:spMkLst>
        </pc:spChg>
        <pc:spChg chg="mod topLvl">
          <ac:chgData name="Jazz Binding" userId="74e1742e-566f-4d18-bab9-8025d732ef9c" providerId="ADAL" clId="{10D6714E-DDEF-4BEA-8C91-F1750C742C91}" dt="2024-11-20T12:28:12.896" v="6445"/>
          <ac:spMkLst>
            <pc:docMk/>
            <pc:sldMk cId="2201876343" sldId="279"/>
            <ac:spMk id="32" creationId="{6041D043-F0CF-2C39-98F1-040777E39F0F}"/>
          </ac:spMkLst>
        </pc:spChg>
        <pc:spChg chg="mod topLvl">
          <ac:chgData name="Jazz Binding" userId="74e1742e-566f-4d18-bab9-8025d732ef9c" providerId="ADAL" clId="{10D6714E-DDEF-4BEA-8C91-F1750C742C91}" dt="2024-11-20T12:28:12.896" v="6445"/>
          <ac:spMkLst>
            <pc:docMk/>
            <pc:sldMk cId="2201876343" sldId="279"/>
            <ac:spMk id="33" creationId="{6E610410-28D8-37A4-7C0E-4B32BCAE5722}"/>
          </ac:spMkLst>
        </pc:spChg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34" creationId="{3053DA3C-8980-2E35-8FE4-3CE468BF390F}"/>
          </ac:spMkLst>
        </pc:spChg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35" creationId="{CE13A517-01FA-4BC8-A166-647CBCC9558A}"/>
          </ac:spMkLst>
        </pc:spChg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36" creationId="{5A10A706-34B7-FF7E-3133-35F07E5E0B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" creationId="{67204CC9-D695-0445-3B58-BAE848C22339}"/>
          </ac:spMkLst>
        </pc:spChg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38" creationId="{9BA020B2-69CD-2501-4B73-019510ACAA4B}"/>
          </ac:spMkLst>
        </pc:spChg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39" creationId="{BF569C81-F9C1-A15A-B3E7-BAAC0CE39AED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48" creationId="{64BF6D2F-5131-4803-8F3D-9CA7AAAA434B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49" creationId="{80B07269-D712-4E68-6159-99B488C3DAA0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50" creationId="{8C3F2E42-C49A-B4E9-7647-5F4306CB1F39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51" creationId="{769CBA5F-7B05-F082-5A1F-EB277080E402}"/>
          </ac:spMkLst>
        </pc:spChg>
        <pc:spChg chg="mod or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52" creationId="{4A5751D4-BDBD-7C39-D5CA-BF152145DFCC}"/>
          </ac:spMkLst>
        </pc:spChg>
        <pc:spChg chg="mod topLvl">
          <ac:chgData name="Jazz Binding" userId="74e1742e-566f-4d18-bab9-8025d732ef9c" providerId="ADAL" clId="{10D6714E-DDEF-4BEA-8C91-F1750C742C91}" dt="2024-11-20T14:43:58.113" v="10982" actId="164"/>
          <ac:spMkLst>
            <pc:docMk/>
            <pc:sldMk cId="2201876343" sldId="279"/>
            <ac:spMk id="53" creationId="{E9B16F57-DE1C-A880-6706-D63C849E06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" creationId="{44A85CCF-3D21-F1F6-D1C0-3C6ABDF30D23}"/>
          </ac:spMkLst>
        </pc:spChg>
        <pc:spChg chg="add del mod topLvl">
          <ac:chgData name="Jazz Binding" userId="74e1742e-566f-4d18-bab9-8025d732ef9c" providerId="ADAL" clId="{10D6714E-DDEF-4BEA-8C91-F1750C742C91}" dt="2024-11-20T12:27:52.486" v="6384"/>
          <ac:spMkLst>
            <pc:docMk/>
            <pc:sldMk cId="2201876343" sldId="279"/>
            <ac:spMk id="55" creationId="{E17D9A01-B30C-FAF9-0444-150ACCD0E8C4}"/>
          </ac:spMkLst>
        </pc:spChg>
        <pc:spChg chg="mod topLvl">
          <ac:chgData name="Jazz Binding" userId="74e1742e-566f-4d18-bab9-8025d732ef9c" providerId="ADAL" clId="{10D6714E-DDEF-4BEA-8C91-F1750C742C91}" dt="2024-11-20T12:27:52.486" v="6384"/>
          <ac:spMkLst>
            <pc:docMk/>
            <pc:sldMk cId="2201876343" sldId="279"/>
            <ac:spMk id="57" creationId="{EA4C8DEE-70E3-0908-E774-E8B68B83874E}"/>
          </ac:spMkLst>
        </pc:spChg>
        <pc:spChg chg="mod topLvl">
          <ac:chgData name="Jazz Binding" userId="74e1742e-566f-4d18-bab9-8025d732ef9c" providerId="ADAL" clId="{10D6714E-DDEF-4BEA-8C91-F1750C742C91}" dt="2024-11-20T12:27:52.486" v="6384"/>
          <ac:spMkLst>
            <pc:docMk/>
            <pc:sldMk cId="2201876343" sldId="279"/>
            <ac:spMk id="58" creationId="{963EF755-1CC2-ACED-1ACA-7390D32FDE06}"/>
          </ac:spMkLst>
        </pc:spChg>
        <pc:spChg chg="mod topLvl">
          <ac:chgData name="Jazz Binding" userId="74e1742e-566f-4d18-bab9-8025d732ef9c" providerId="ADAL" clId="{10D6714E-DDEF-4BEA-8C91-F1750C742C91}" dt="2024-11-20T12:27:52.486" v="6384"/>
          <ac:spMkLst>
            <pc:docMk/>
            <pc:sldMk cId="2201876343" sldId="279"/>
            <ac:spMk id="69" creationId="{B095C5FD-EF87-BA92-D951-D3B066FC60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" creationId="{672C8352-E849-039F-6B4B-3EBAF54320E1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75" creationId="{787D55C2-9FDD-DB15-BE43-F122DEF7EAF3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76" creationId="{A602BD9F-E5F5-79EF-6D83-565D76BAFD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" creationId="{1C3F3A75-2586-D3F7-CB4D-22BE9A589401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78" creationId="{46468586-55B4-2289-49A3-46C0392B752A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79" creationId="{2E34587B-EB22-1894-9801-8BF1F3120A06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0" creationId="{4A91C272-26F2-6792-48E3-634E8B003682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2" creationId="{26C5B010-9AEE-E615-B8EC-A93834BBB6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" creationId="{76355928-4202-A557-81C2-D7F2D9ADC5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" creationId="{C40B0A19-DAA2-0263-6680-2813EC92E5C3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5" creationId="{F5F0975B-2192-C001-EBDD-B288D2EDBD8F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6" creationId="{20CCE7B9-AF19-3B31-5DD9-2ABC6EA93FAF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7" creationId="{01BF6159-7BB8-F76B-8951-B97BC6D87AFF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8" creationId="{2B657CAD-5106-9D7A-E8B3-DE0E5C1EF332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89" creationId="{CD7FAB00-5D67-BA8E-2586-BB389606A325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90" creationId="{80CD9317-8276-54EE-97AB-63E6B21D9D3E}"/>
          </ac:spMkLst>
        </pc:spChg>
        <pc:spChg chg="mod">
          <ac:chgData name="Jazz Binding" userId="74e1742e-566f-4d18-bab9-8025d732ef9c" providerId="ADAL" clId="{10D6714E-DDEF-4BEA-8C91-F1750C742C91}" dt="2024-11-20T09:35:41.166" v="3691" actId="165"/>
          <ac:spMkLst>
            <pc:docMk/>
            <pc:sldMk cId="2201876343" sldId="279"/>
            <ac:spMk id="91" creationId="{344773FF-BCB2-DB9E-84C1-0F62731608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" creationId="{E0A5D93A-5A5E-31FD-4826-FA403A94AD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" creationId="{479A3544-A1FA-676E-10B2-7C0BCE1521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" creationId="{C8149AB0-9841-E350-67C4-D2109C1415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" creationId="{8C46B35F-3B65-8A8F-F29C-847DE3D42A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" creationId="{71D1FAB8-A6DB-51B2-CD65-4F3E274613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" creationId="{B272ABBA-4231-E2F7-F57D-51373B71D1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" creationId="{534B9C7B-759D-EBB5-C432-966CDECF91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" creationId="{BF2360DF-5BC7-05F0-DDB8-F54A9DA2FF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" creationId="{208D1D72-15B2-A23E-5A85-DDFFE78C5B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" creationId="{7DC3E2F7-CBDA-17F1-E6FB-ACB602DD72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" creationId="{B7AAB767-F0F6-51F4-74FE-42BA31843701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31" creationId="{40D9B110-C085-6F89-7EF6-C15D2FB41486}"/>
          </ac:spMkLst>
        </pc:spChg>
        <pc:spChg chg="mod">
          <ac:chgData name="Jazz Binding" userId="74e1742e-566f-4d18-bab9-8025d732ef9c" providerId="ADAL" clId="{10D6714E-DDEF-4BEA-8C91-F1750C742C91}" dt="2024-11-20T09:38:23.479" v="3894" actId="165"/>
          <ac:spMkLst>
            <pc:docMk/>
            <pc:sldMk cId="2201876343" sldId="279"/>
            <ac:spMk id="133" creationId="{B16AA2B9-971C-986B-475E-CB92EB916555}"/>
          </ac:spMkLst>
        </pc:spChg>
        <pc:spChg chg="mod">
          <ac:chgData name="Jazz Binding" userId="74e1742e-566f-4d18-bab9-8025d732ef9c" providerId="ADAL" clId="{10D6714E-DDEF-4BEA-8C91-F1750C742C91}" dt="2024-11-20T09:38:23.479" v="3894" actId="165"/>
          <ac:spMkLst>
            <pc:docMk/>
            <pc:sldMk cId="2201876343" sldId="279"/>
            <ac:spMk id="134" creationId="{5D0798E9-EAF4-DA2D-D03A-5A718F07BAE1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35" creationId="{1E810DBA-D28A-7A30-5381-58CF184C7E70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36" creationId="{E913334E-65BA-8471-EFA7-4CB047825EAD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37" creationId="{7B118768-67D2-0163-5F17-044E431BEE83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38" creationId="{D1D6939B-9B63-65DA-1A74-E0D0224C602D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39" creationId="{035C479D-635E-2118-26F5-9CD7686E9C24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40" creationId="{890EC309-871F-84D3-7B95-92D2C75F1D57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41" creationId="{6E6890E3-0BD2-BA9A-1CA3-D5B7D83D6F82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42" creationId="{3755846D-9417-B489-53AD-7F98634C782B}"/>
          </ac:spMkLst>
        </pc:spChg>
        <pc:spChg chg="mod topLvl">
          <ac:chgData name="Jazz Binding" userId="74e1742e-566f-4d18-bab9-8025d732ef9c" providerId="ADAL" clId="{10D6714E-DDEF-4BEA-8C91-F1750C742C91}" dt="2024-11-20T09:38:37.239" v="3907"/>
          <ac:spMkLst>
            <pc:docMk/>
            <pc:sldMk cId="2201876343" sldId="279"/>
            <ac:spMk id="143" creationId="{BD7BF3CD-EA1D-F5A5-B42B-6E38785F12D7}"/>
          </ac:spMkLst>
        </pc:spChg>
        <pc:spChg chg="mod">
          <ac:chgData name="Jazz Binding" userId="74e1742e-566f-4d18-bab9-8025d732ef9c" providerId="ADAL" clId="{10D6714E-DDEF-4BEA-8C91-F1750C742C91}" dt="2024-11-20T09:38:23.479" v="3894" actId="165"/>
          <ac:spMkLst>
            <pc:docMk/>
            <pc:sldMk cId="2201876343" sldId="279"/>
            <ac:spMk id="144" creationId="{0ECDC887-153E-696B-513A-54294A1626DF}"/>
          </ac:spMkLst>
        </pc:spChg>
        <pc:spChg chg="mod">
          <ac:chgData name="Jazz Binding" userId="74e1742e-566f-4d18-bab9-8025d732ef9c" providerId="ADAL" clId="{10D6714E-DDEF-4BEA-8C91-F1750C742C91}" dt="2024-11-20T09:38:23.479" v="3894" actId="165"/>
          <ac:spMkLst>
            <pc:docMk/>
            <pc:sldMk cId="2201876343" sldId="279"/>
            <ac:spMk id="145" creationId="{B1230523-7FEF-2434-06F4-4DA2FF3C1E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" creationId="{9AA1EDAC-59F5-A51A-99F2-BEF13B60CA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" creationId="{A53FA646-93F5-4CCB-B373-767FC2842F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" creationId="{1967A94D-BAAB-D8B7-013A-8FD977FD33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" creationId="{FA48F78A-6545-5191-6D7B-C7F838C71E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" creationId="{7B935B06-8BC3-1C86-3476-383CA932E4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" creationId="{CFAA2B22-C48F-7D6B-4424-D30FC22749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" creationId="{CF4940C0-5533-3B12-5894-DF5BE37312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" creationId="{A9FBB4BC-F308-61AB-6496-C17F772A81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" creationId="{8E31FA1B-5DB8-8FF3-B073-9A3E87C108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" creationId="{C230D94A-740D-5D1A-24A0-0A9373BAA5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" creationId="{A7DE75DF-B902-AF02-30DE-ACD2CCB21F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" creationId="{3A106C68-07B8-0372-4725-9F742538B5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" creationId="{5BEE3E90-A12D-02F8-3403-1D401CAA75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" creationId="{FB30CF94-EA63-94A0-EF54-F19ED58487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" creationId="{13254174-198B-C4DF-DC5C-FCC077EB7B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" creationId="{C627CAD4-B537-9A0B-E73A-5A3FCD641F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" creationId="{763D8032-FB12-BA43-CA8C-3557A49D27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" creationId="{AAD7FB39-F292-139A-C0FE-78B4915BA5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" creationId="{9B5D3389-4B9B-6270-78CF-6C518B7033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" creationId="{F6BB3A54-ED1C-6203-F6B9-50E40FF840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" creationId="{B12304FF-AE0F-94C1-835F-362A9B80A7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" creationId="{0E181C65-E4F9-2FBD-AC97-7AC807E2F2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" creationId="{18B8127A-D9D5-B688-CEA0-09EF00E1C4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" creationId="{6C4A51CC-AE88-5E55-7DBE-D849E4828B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" creationId="{A69DA6B3-8430-0F29-35E7-F2752E2F2A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" creationId="{5128B34B-6AD0-9B33-676E-EEEB56D6D8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" creationId="{FE30C587-A8E7-DB27-4035-8699640020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" creationId="{BCFF658A-17E2-B119-3580-B584A25CDF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" creationId="{D4AAB878-B6AD-4FCE-557A-755228DFB9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" creationId="{880F52BF-C32E-F491-4BC3-F729AFC494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" creationId="{4B43339F-A7A8-63D7-95AF-904DC5A945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" creationId="{05066CB7-F958-EE88-0949-9B1C0B8C42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" creationId="{EC34CA3C-D485-7F2B-7484-9118D51ACD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" creationId="{CECA1747-D0D9-67A3-0B3E-50F14DC3B9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" creationId="{44C26F8C-CD46-0EC2-E882-3E4788B54B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" creationId="{70400519-B3A9-6BF3-D02E-00471F1512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" creationId="{1B09CFFA-B365-FF03-492E-A1D5F9446C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" creationId="{B4AFA9D6-318A-B00D-58DF-4B21DDFB96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" creationId="{7377AE64-2F9F-AF3D-0BAC-869544F82C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" creationId="{EF31967F-0B4B-F730-985F-9A1E4E1E8E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" creationId="{375C542F-25DE-9E1D-1118-B269296E87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" creationId="{BFF58FD9-70DF-E801-DD8A-1646FF4096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" creationId="{9751CB1C-F44F-E8E3-6ECD-7B85F5478F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" creationId="{6DEA7C7D-37E6-EB1C-9B16-CA9298DBBD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" creationId="{1E566E96-2424-1C89-3EE1-4A34699A93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" creationId="{01BE2CF5-24F5-3FB5-0556-128632722A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" creationId="{FDFD0B39-3E44-9EB5-F3AF-7EF650D14A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" creationId="{7F8637C0-390D-1268-CCFE-90669C9A7F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" creationId="{31CC2645-6CA7-81F1-3008-5F4B03F05F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" creationId="{3BD48482-9B9F-CAB8-D2C0-ABC8758D1A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" creationId="{5CBBEC71-53C9-7625-06E0-4341DA7FB4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" creationId="{087D53CF-A850-7FCB-A03D-4861953777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" creationId="{98ED657A-7E1F-7304-DF15-A298098866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" creationId="{2562F865-FEEE-BDE0-5A57-D48C7357C4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" creationId="{B71043FF-0653-93C8-3C0D-9CBE6C562D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" creationId="{F6D74945-1207-767E-451F-C3844415BD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" creationId="{6B2D0BEE-757A-9917-8B24-5D1C3A1EB1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" creationId="{8B854D73-B8A0-FC7C-9283-B1E7BB8793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" creationId="{7A7BD70B-68BF-D02F-3385-961C5DF419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" creationId="{A0BB32B6-339B-D636-7291-B2B2EADADE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" creationId="{73956E0C-A69A-7AB1-3E24-ACCC9124E3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" creationId="{ED6F0820-CCBE-4CBA-3377-B6231E4EF1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" creationId="{14D34500-B7AA-5FAA-0AEF-45C410BC15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" creationId="{ADE63C04-7BCC-9D4F-C2F6-7D65F42427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" creationId="{EDB144E5-A441-F786-5A2E-20E47937AD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" creationId="{24095296-26CB-7238-5906-CB6C60FDA1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" creationId="{761D8BC6-A281-CBBD-B398-AFA782D04C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" creationId="{BC0AF2AC-3F13-7901-E197-AE51E2F339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" creationId="{B5117D5E-BC01-13A1-0114-761AF9D557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" creationId="{5E7FFBBF-130D-162C-63C5-E9AC571F98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" creationId="{73A54295-E3A9-3B4C-E243-1285F07C79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" creationId="{743E75E8-4014-4A5F-03AA-8F26C56D57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" creationId="{CAAE99E2-BB5B-5AF7-FA49-12BCCDE2CF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" creationId="{09208749-B649-F018-5ADC-24813A9193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" creationId="{EBFF2DC9-9EE1-FC05-185C-C827A23716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" creationId="{898049B9-EE7B-B7A9-79E3-0FDB4AC494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" creationId="{159F342C-3083-9A31-EFA8-B106D0522A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" creationId="{694C5760-CBC3-7477-820C-25D45BBEEB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" creationId="{E6F235C3-7EAF-4F98-20E3-79D8DE5C37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" creationId="{AB7264DB-D3CD-E148-C633-3C41B46CCE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" creationId="{F7D0B5A4-911E-8830-BE4D-126056BD2A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" creationId="{CCBDD59E-876C-AEC4-3669-D6DCDDBAE2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" creationId="{13F7A4A1-DAD4-B3C5-B21D-6024D0D55D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" creationId="{3577C854-E555-8F14-FFFA-1266582065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" creationId="{452C0CD4-D552-295D-A5B1-7D9C73E7BF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" creationId="{2B7B18B1-B3D8-6BD6-F602-57F2E2727D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" creationId="{48835F4E-E5A6-CF9B-E3A6-DBBDDFD44E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" creationId="{603DB22D-FB61-50C1-CAA7-B4726F9444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" creationId="{FFC856C0-9ABE-2647-CBE1-6FCCBDBA46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" creationId="{C6E21132-2FDD-13E4-2021-6A361E92DF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" creationId="{88F53766-3037-5535-465B-BC91379006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" creationId="{982C59E5-8EFB-BBB3-75E7-A205A73982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" creationId="{9544226E-4F68-EFBA-E2C1-A578D86104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" creationId="{73E36EA6-66B1-4A92-BDC3-C695F4EBB7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" creationId="{5F3A1A94-3145-F305-6F5E-8430DC59B1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" creationId="{A83B5974-B562-31AD-FA62-6FC5C933F7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" creationId="{0EC1BA6B-F909-1123-CBE9-6F28401EDF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" creationId="{9CD8B91A-7B93-607F-6B7F-5F99EAD171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" creationId="{5D34E7B8-70DB-8926-20C0-B30529D66E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" creationId="{8817D7A5-7DD6-D5AC-8DBC-30AEBD93D3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" creationId="{C584AC41-911A-C832-29E6-6F76129DA4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" creationId="{E5A3495C-80F6-39F2-767A-3FE9E1C99B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" creationId="{E35D617F-2B9D-AA3C-23D7-8271EF5E4B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" creationId="{659A978C-B9C5-431A-13ED-3D74F71868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" creationId="{CA3787AB-ABDD-B5BD-6BD6-C302D51FB7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" creationId="{F21DC958-B63F-4B56-345D-1BFADBFF7F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" creationId="{0C357819-59DB-1E1D-AB7E-541EE1ED7F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" creationId="{08C07F3D-9B4B-C82B-C8CD-36D1D3BB25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" creationId="{2EE39894-D987-A7FD-A840-25EFEA5479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" creationId="{A4A81F8E-ADD6-02E5-79A4-D99EA3D679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" creationId="{0D4FDB3D-D444-B206-53D6-1AFD2921DD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" creationId="{AAA07CDF-4429-ACE3-A55D-62AB211F59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" creationId="{6208817C-CF54-C2B3-9823-6B9E55B376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" creationId="{040F8D58-AC1D-4683-D87E-72ACCBB21B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" creationId="{0AE38441-FF47-E439-7126-CC7ADBD32D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" creationId="{14DF11DE-78C7-65D6-DF2B-84EB134E45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" creationId="{D8EF52F8-5762-3193-E8A2-5378EB1D33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" creationId="{A6FC51E4-5938-8E78-34FC-F9B086ADE5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" creationId="{EAA936B7-C0DE-C5D3-BC8A-3649A34BD2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" creationId="{E542F43B-544F-1F62-732F-FA7ADEE03D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" creationId="{63D38001-A016-6658-AC65-65D81B17EE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" creationId="{F64CC83F-21A1-233E-7DD5-931134A0A4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" creationId="{3A628D2F-91E4-E40A-3617-D74A9BB988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" creationId="{62D95194-5AE8-D84A-0F5A-E4A10D14ED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" creationId="{4F303682-BA7D-578B-38E3-C04870EBDF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" creationId="{6BCDC0DE-3849-8B86-F4A9-D9EC5098E1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" creationId="{721C2D16-AE7F-6102-B554-15F6E4AB711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" creationId="{D741C3C6-45C9-3896-1C31-E2C1887C4B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" creationId="{7270583E-5FC5-A1D4-6C4B-992A62E53C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" creationId="{F231E6F5-2BC6-5B61-E2EA-63C663A4B8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" creationId="{8649604E-977F-CFE2-A713-C2ACD9577F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" creationId="{73884626-550E-496C-19B7-8875C13535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" creationId="{8EB2DDDF-F49A-7183-120D-D000167D41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" creationId="{F09C4BDF-5023-C0B1-7FE6-B383E4BFAE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" creationId="{EF0945FE-91E7-A0A3-6464-F2FE085A5F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" creationId="{86885D90-06CC-D656-F37A-187F1F00F1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" creationId="{BD7EDF5E-DC0C-5E1D-932F-6BEE23B43E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" creationId="{7884356B-A291-BF51-1D45-57272A5996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" creationId="{7E79B36F-78D9-0E35-BBE3-6E3A73A787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" creationId="{B20E581D-4B27-7DC7-992A-EC740C9C67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" creationId="{0DE7F6DF-DAC9-E09A-2AE2-DFF0D61DE7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" creationId="{99D7EB2D-0FE0-674E-3B64-F86A626FCC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" creationId="{78C3F889-C3AC-FC4A-E893-68FCC88366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" creationId="{2D630CAD-0765-4761-A269-6940C0A8B2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" creationId="{181F800E-59C3-70A8-843B-01FB6F2F85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" creationId="{F8B46E79-C46E-F3F3-880F-F5AA1A6D86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" creationId="{098F2A1A-B35B-D2C4-BC84-D3D8E64FDF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" creationId="{6586E5CC-C4D8-CD8F-F20D-0C663C2F63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" creationId="{264388A7-D0BE-6308-1FF5-7A980C9514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" creationId="{71AB2202-BE3A-90C5-F018-EB9C38624A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" creationId="{1709CAE0-7476-53B2-BF54-1FD0586D6B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" creationId="{4F012EF4-271E-E0BD-D398-058106815E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" creationId="{70E3C3F1-880D-F20D-ADE6-9702A233DE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" creationId="{3B8277D5-D783-C68E-CA37-1DD2CBA72D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" creationId="{BC4928AD-6D4A-D63E-9896-503C2E2752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" creationId="{61E263CF-990B-8B11-7887-E8D20D43E8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" creationId="{D6C2C511-4FCB-3FF8-8EE7-AE846C842B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" creationId="{D02EBC64-ECF6-CB80-8969-E33F6F7F17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" creationId="{D377637D-3019-0E4B-8FF5-4FC2531ED9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" creationId="{CFA07B16-44C2-5F01-5606-19634B763B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" creationId="{0253D1AD-B0B6-822E-9AA6-399D53CDDD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" creationId="{9D951C95-A97E-CCE7-65F5-9C5326DF9A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" creationId="{4F68476C-0DF1-0C83-C4AE-2CC867C4CA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" creationId="{2595B9EE-EBA2-8C8B-47A5-C6E1B95672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" creationId="{95FE7CCB-4C8B-43FB-8318-E7F042BFAE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" creationId="{70A02C42-F39D-A5BD-7161-BFAC0DCF37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" creationId="{C3CB8FFC-86F1-EE0F-DC73-9117C68A2B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" creationId="{DBC8B9BE-3A8C-397D-DD08-8E0DEDCA1F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" creationId="{F6F39A62-C65A-F72D-9AAB-2AE097F84E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" creationId="{241A0AD6-BBC1-F6A2-79A5-6DC68A942E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" creationId="{E691C4F4-CAA0-F142-DE7A-6453972544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" creationId="{2739B28F-25EE-37BA-FD7C-EB256E3175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" creationId="{29756F30-CE25-3E81-00D1-4ABB41BBBC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" creationId="{63DB6BB1-D3BF-BB1A-63E1-BE024E2ED0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" creationId="{1AE5DDDD-1336-B8C7-DC69-17CFCE45D7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" creationId="{15DADF9F-C130-DCF5-E2D6-F271B5525D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" creationId="{90BFE970-F6FB-6368-9753-D8D79DE730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" creationId="{BE492C45-B50A-FA2D-A5F5-170D4FEF78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" creationId="{0A2DCAFF-77A0-2845-B251-484EB1F722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" creationId="{82DC0DD6-EE1F-68C6-9310-56C7C87270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" creationId="{833AB5CC-890A-1E78-023C-B4F2631C1B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" creationId="{2E1E12F6-3420-254D-5868-EF0A47E4F0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" creationId="{C4B5F8A4-44B8-82E0-0B23-92EE26D208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2" creationId="{B2086CDC-91DE-33EE-B0CD-BE77C62BCA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3" creationId="{1D1D1239-4CAE-DD6C-FAC9-5DFBFF5AA9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4" creationId="{9C92E4E1-6872-C66A-7C0E-AC5E63AB9D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5" creationId="{4788FA53-8CE4-0721-A55B-248ECEFAAB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6" creationId="{1CA45338-812F-D769-C1D7-1B2173EE14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7" creationId="{A739D51C-F323-BE6A-708F-97DFBEA711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8" creationId="{B06E8DEA-E5C7-DB9B-1BCD-3778724D42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9" creationId="{65749509-7CF6-DDDD-BA78-9BB8D4AF0F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0" creationId="{B5E0418F-ACFE-044F-57E4-68F85C898D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1" creationId="{D444B7D0-293B-FEE0-71AB-839DB22946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2" creationId="{0FA7B7AD-1606-145B-AC68-85125FE28B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3" creationId="{3CC5A56C-F4A4-AE12-8D1F-8A9A5D00A7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4" creationId="{E0B205E3-CA04-5829-2EFE-9235209497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5" creationId="{1D1109E2-7AB4-26C0-1E86-84B2B0A3A4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6" creationId="{E2EA62DC-CAD7-73F1-D3B6-BA0726C62E8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7" creationId="{953E3C98-129F-CFBB-447E-8324350226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8" creationId="{24F93984-3D03-6682-8678-94B3FBF8FB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49" creationId="{E8D4116E-6D21-9616-9809-E16F4F1714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0" creationId="{3CE80F2B-0B83-2683-AEF7-C72EEE302C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1" creationId="{50D77792-2587-65DF-9F1E-B3DF0B9BB9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2" creationId="{7D50993C-6FA9-B971-3974-CCAF8ED316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3" creationId="{82B9B04C-F19E-8F42-316E-6A5BD12AFF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4" creationId="{E09BB7F9-B2A2-4621-681F-0A0FBDD194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5" creationId="{8FF91EB0-F563-CB97-2AFC-315F27CDDA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6" creationId="{3AAEB8BA-5AE1-7FEA-CD25-D011EC24E2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7" creationId="{803FBF90-1FCF-13AB-FCB4-171ADB5E43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8" creationId="{7021AB14-5926-D7EB-4759-4EEF60EC94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59" creationId="{8B84A9B1-56EC-2ABD-67FC-CAB9253C8B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0" creationId="{2FBF3A3C-7E00-DFEC-6EF5-FBDF76650C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1" creationId="{466BCE1C-9635-856C-7627-2ADBB23249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2" creationId="{13F2C140-8CD6-5B8B-5238-5AD391A767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3" creationId="{75FB19C3-42CA-8372-A839-7BA840831B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4" creationId="{CBFAD577-A80C-CE1A-1765-8C83BC8313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5" creationId="{B947F005-DAE2-FA47-1CC9-E3713DB1B1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6" creationId="{95CEBDDD-0BD7-7EEA-BE49-B60D350F39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7" creationId="{29457BCE-3A08-BC59-D9F4-B3DCB4CD44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8" creationId="{8AC19DA7-AC86-0C46-DDD1-7570E8E8BB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69" creationId="{461C998E-6BF1-8397-5ABC-38A82BAAF1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0" creationId="{44C6BB13-0F9E-F600-F98C-935F19CD48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1" creationId="{31F27B85-E009-14D2-38EA-EA33CA1E45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2" creationId="{0BF2D36F-3A07-6BAD-94D7-7C3176FD95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3" creationId="{7C56E648-736C-4884-9920-8A728AC1DB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4" creationId="{55D0B571-20B4-9291-D63B-BD32F40CAA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5" creationId="{AB96A108-EBA3-A6D2-2522-C3A08CF388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6" creationId="{4B9D2C61-023F-12DB-A452-89901E0487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7" creationId="{FB7AD6F3-EEB3-4E2D-50D4-D01BD5A29D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8" creationId="{E3109945-374C-1AA3-19CD-ACD10EB266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79" creationId="{3596D1F8-E719-AD64-B91A-6014664307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0" creationId="{A0D5C5BB-F1B5-2951-D8BF-1D7879B1B5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2" creationId="{921D88AE-B7C0-6DA1-CD99-BFBF7D050A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3" creationId="{AF46342F-B4F5-4936-02C0-3307B5D75F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4" creationId="{774B2575-AE4F-4507-1346-57281E9DA2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5" creationId="{DD5FBFCD-D3F6-BFE3-A416-0C2357CBAC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6" creationId="{F59C5FBE-60D2-258C-4ADA-2CB9F66DDF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7" creationId="{CEDA721E-28EF-1CB5-FA45-F9B4DF3162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8" creationId="{2B56DBE7-51F1-5657-FD15-93DD2F8115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89" creationId="{0038A72B-68A6-BA20-2F5B-FB9814F660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0" creationId="{995FFBDF-A53F-C814-6D57-FC5746B0FE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1" creationId="{BFCE7181-0F59-9832-8DFC-F04B643634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2" creationId="{8FE995C8-BBC7-A573-498C-0A75D43085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3" creationId="{97CF51D5-F1DD-F930-B350-F5D17841D6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4" creationId="{247D2AF2-2676-B750-0957-297A9D50F5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5" creationId="{DF605D36-29BB-0948-FB75-5C7725121D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6" creationId="{D85A216C-040F-1EDB-2FD7-688ED04016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7" creationId="{99366A10-625D-54CA-12DB-993B665725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8" creationId="{94679D32-0230-271B-9A85-2397B324BA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99" creationId="{B8DCF212-58F6-DE28-9C52-1A20B55800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0" creationId="{E02B4877-984E-348F-329F-21D7DF499F5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1" creationId="{DE722E3D-0B8F-F5DD-5A83-6D871FD10B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2" creationId="{D4B22FA9-7CA0-FF0D-BEB3-986F57CB2B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3" creationId="{4D5C9EB4-FCA0-8B90-0FBD-C4EE6616DC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4" creationId="{41DE13AA-9D5B-1454-B4EC-6370F3089F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5" creationId="{996A3067-C1A6-90E7-39F5-BB1833D071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6" creationId="{305C330C-D79C-E5B6-3E7A-E3C9814661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7" creationId="{7D6847F1-3D51-4C54-EE3B-5688A090DD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8" creationId="{E31727AB-8CFE-E12B-E692-44E9EA0073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09" creationId="{1744A582-8CBF-897F-D522-F86F192222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0" creationId="{332A8527-4271-4CF7-FC08-9F4DE3D0F5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1" creationId="{C11DC7D0-6893-1AF0-CB85-88AB4560E7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2" creationId="{3233A91D-C111-9D40-C8AB-9AE48C3ED4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3" creationId="{0D7F7DC7-C9FA-20BB-F911-C37D386ACD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4" creationId="{6970F82C-F105-6A11-8CD2-00E5607B12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5" creationId="{DA972DD0-13AF-EB3A-2CB2-CE4C4966CA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6" creationId="{909CA14E-AC24-13E4-D889-697D739461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7" creationId="{7D5DBBE5-528A-7006-4635-EAE56651B1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8" creationId="{A3482D2A-0F49-D08E-73D5-96EB20777B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19" creationId="{25132B8E-743A-6577-2D78-448C0C77E4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0" creationId="{19E5111A-D9E8-4849-99B1-05E7A31AF4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1" creationId="{279C9739-3BAB-27CF-CBF8-C16F56F189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2" creationId="{3BA82A02-A68D-9196-5251-4F099F67A4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3" creationId="{CED37E58-2F0D-D070-BD7B-2EF178C4FA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4" creationId="{740287F0-5071-E25E-26FF-A89BC2851D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5" creationId="{9D7BC387-143F-4119-83F5-CB17DC029D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6" creationId="{C9C9D1DD-4B05-DDCB-10EE-9E020B8AB3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7" creationId="{9C19AE86-5199-EA9D-D406-ED6233B2CC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8" creationId="{8B6A382C-A33C-6AE8-7C0D-F47D111B88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29" creationId="{3284D4BD-2307-1A3D-0FCB-C95C474D9A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0" creationId="{9B9A5A28-7CB8-ED9B-83E4-A37F924282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1" creationId="{23A4A557-41BD-CE2E-6DD4-D5BE773BA4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2" creationId="{CF39741A-CAF9-B515-A068-F040F870AB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3" creationId="{18AEFB10-1F7D-EA29-3C88-A1721AE897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4" creationId="{8E26273A-16AB-371C-A927-38F23B5F26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5" creationId="{8A6E0207-5CEE-3C6B-B34D-61BFD62A33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6" creationId="{0DA0AFDA-F3FB-E7C6-18E0-3481F5BF53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7" creationId="{3197FA3D-6756-A4EA-D3A1-2BBAA489AD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8" creationId="{33AC1E9D-F2C6-5232-6D46-D2A2424F42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39" creationId="{1E9B30C9-71AD-D1F2-B0EE-8DFECD13C8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0" creationId="{950E71A8-2A9A-D07D-7995-8A3CF5A26C1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1" creationId="{20E156FA-3BD0-5B44-B613-46499158F4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2" creationId="{0770D019-BE1A-14F1-8AF8-6AE78CC678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3" creationId="{1A3BD0C0-5007-FE4B-294F-A4902F545B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4" creationId="{AFE9AA7F-68DC-AC13-7E2E-AAB518EC3C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5" creationId="{FA33C739-7342-63AD-837A-4FB0258DEB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6" creationId="{9078ACD7-CA1C-AAE6-DDE1-A18DB5BEEF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7" creationId="{E7D2C011-3B8E-C22D-3F98-C60FEE4076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8" creationId="{EC01164B-F7A4-1E53-8A86-911FB13EAD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49" creationId="{B2840BF4-8648-D801-53B3-4C901C5E64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0" creationId="{E912E3BB-16FF-68E5-8E38-46B69055A2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1" creationId="{B0616470-D885-8239-6ECE-465FACF939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2" creationId="{A35B0D2B-7A13-C052-8846-1B1D467DB1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3" creationId="{FF6BA761-8756-F78B-612F-F3B865ABF9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4" creationId="{28CF9ABD-70B4-3438-5BD7-81F00DAE30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5" creationId="{337F5339-BBAC-69E9-92FD-7A0DBA0244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6" creationId="{F7018BB5-A7E3-4D98-5ACF-6FDBAA4FCF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7" creationId="{147746B9-3442-7AD3-1BA4-BCBB2E3BD8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8" creationId="{870DC4B6-A9C1-10FC-5201-4080D89D4A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59" creationId="{E8AE1A6D-B644-5C4D-938C-6D2612A03F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0" creationId="{DA8C838E-B700-24B5-704D-16CF075794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1" creationId="{222A357C-DFE6-887C-56C2-1A21196767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2" creationId="{B71A5666-4A23-AE6B-2C43-BA79F85394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3" creationId="{D11C6B91-A7CD-7689-02D2-6BE866A5BC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4" creationId="{632FF79C-8700-CB47-78DE-7771472798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6" creationId="{CB1F6CD4-BAF3-4F6D-1D0F-7836A58641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7" creationId="{56773F45-3C0E-28F8-F0CE-5D66BE3244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8" creationId="{E6FEF2B8-1D15-AC54-0353-9C031468D8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69" creationId="{B87C9B74-FC9A-F6C1-6500-3B895B568F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0" creationId="{FDFA9B30-4EB9-7140-F45B-2068E989BD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1" creationId="{9B352D86-6832-EF20-F9B8-5BAFAEAC5A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2" creationId="{6650D531-6519-F36D-C9D2-B0C9230EB5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3" creationId="{18703FE5-6858-C87A-5FA9-2A577DA20B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4" creationId="{9ED53695-1FA4-1429-3E95-B5C50F9AB8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5" creationId="{803C5396-6A84-B5EA-984C-ABDF0BD4BF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6" creationId="{397361B8-AF56-BC1F-495F-0FBF265D4E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7" creationId="{C0167315-0D73-7DF9-62CA-B3CF00EA14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8" creationId="{E1C86FC4-431E-8678-DB9E-0A6D5FAB7E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79" creationId="{60786630-B8F0-54B7-0E2D-6E704BB000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0" creationId="{157B7D25-DBEB-0244-0DD3-2E76C5AA34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1" creationId="{7FF093D0-9451-2EF9-7AE6-B658D14319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2" creationId="{8B4FE8E6-9862-9800-8108-2D2B608A43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3" creationId="{48EB42DE-D02E-A8F0-1A80-65136278AA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4" creationId="{05115BAE-0CDD-59F3-5791-FE13A78B9A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5" creationId="{D0BFA4A5-000E-B5B3-1CCA-D9DDDAE572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6" creationId="{00CB58FD-C329-B943-13C2-5565EE1DFE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7" creationId="{4472D625-F53C-941E-4FDF-52AC9D1556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8" creationId="{5D31A7BA-237B-38C5-E80D-B1D0D850EB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89" creationId="{200C2563-5F78-6CAD-AC26-57A5A09FFB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0" creationId="{5A8470F0-06EE-002B-8854-35A23B6C36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1" creationId="{5C831116-5688-31A3-99C7-0148B6684F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2" creationId="{5A31FCA7-785E-C902-3D42-0AEA59A234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3" creationId="{FF186BB3-D70D-7316-E7C4-D4B2767EB2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4" creationId="{A5FD64B0-012B-7889-BA5B-743029416A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5" creationId="{F1F6F7FA-EA28-1C0E-1B86-80D1E87338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6" creationId="{734834B3-D333-0B89-4E0F-E504DAF6AD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7" creationId="{F970A294-046C-B204-DEE4-A346B07845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8" creationId="{D5F557B8-7170-56C3-CE93-613AFF4947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499" creationId="{AB330FD6-BC71-E405-0893-C6F486C8BB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0" creationId="{5B832AE4-96A3-8448-2E19-01C838C7A9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1" creationId="{031B48B4-0D6F-3679-73CA-4A69798E8A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2" creationId="{14CA9A8B-EF61-46E6-CD43-121C27F918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3" creationId="{B540A812-AC9D-2107-B0BB-2B282E730D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4" creationId="{117DA8DE-4ABA-EB3D-7033-2F2402986B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5" creationId="{588DA542-F23F-5634-44E3-0BDA205A7E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6" creationId="{20D35CFE-F697-C31D-F83C-D2B186035F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7" creationId="{4F788D20-5FF0-F189-3456-026ADE2DB4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8" creationId="{863E01E7-5B7B-2C22-B3CF-D5A2C7F1C1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09" creationId="{8C41503E-BFCF-4C59-1686-DFA1A6866B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0" creationId="{9B0DA132-8571-0552-8197-2B8CBCC0AA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1" creationId="{F7CE1061-5A5E-C8A7-CA53-F5130FE1EB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2" creationId="{E003652C-AD35-D274-65E1-131D1CB792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3" creationId="{CE612040-2AC9-0CA8-B72E-F257FD94F0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4" creationId="{9944E5F4-1BD8-2363-8154-94AC175E97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5" creationId="{1A254464-1A49-A2B3-4E14-A65D41013B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6" creationId="{7CFBA42A-B2E0-2CBA-C909-B33A82DAF5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7" creationId="{D1149851-768B-0AB8-A953-1D37A15715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8" creationId="{E00E835A-EA19-8CB5-D3FA-CD2F70C117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19" creationId="{E1930831-FBFA-0C10-9C3A-7AFA336AC5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0" creationId="{4FBF1DEC-4008-B014-9477-C6FA131AE9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1" creationId="{66183016-1280-21B3-A04B-62FFF0AC00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2" creationId="{88FC6175-4148-068F-C1CF-CB6660643D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3" creationId="{FC9A75A9-AE82-1C32-159F-82F9BBD919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4" creationId="{7EBF011A-5585-4B92-CE08-3E8A014DFD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5" creationId="{007B25F1-A0BE-9DFB-FE82-55BBF1FF2E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6" creationId="{C332DF29-8E60-4066-B816-93DF28EB55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7" creationId="{612817F7-9725-C69A-D1F5-2C7E7E12DA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8" creationId="{1AF4078D-B79C-A59B-AB23-148E1C33FC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29" creationId="{A2667A51-1068-A8C2-465F-59C97E0630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0" creationId="{9D78D6A0-B90E-FC5D-086D-CEF7BA4A88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1" creationId="{30161C17-F47A-DA93-3646-79275F164B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2" creationId="{27A3C562-3004-EDD1-E031-D4F72F302F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3" creationId="{41D3D54F-64A7-F25B-E710-A1835595EB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4" creationId="{1AE40F44-60FC-19A6-DF9E-53EF1D9AF1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5" creationId="{76A4F8F9-4BA6-D200-4BD2-9B33682E4E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6" creationId="{BECA9622-9DC7-CE1F-9525-EDED4CEA74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7" creationId="{73F75902-31AA-3C2F-DB0A-7C1AA6E434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8" creationId="{FE76D111-0EEF-99B0-9D36-8EBB60C2DC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39" creationId="{755293D8-0BA2-F92C-CDD0-45D60CAC1A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0" creationId="{F85249D8-61C7-0F64-DA6E-BFB6F15E07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1" creationId="{6E860272-9A9E-4C55-C7C2-05827BB15B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2" creationId="{E4FC1F95-ADF4-A0F6-842F-4768B2EE2D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3" creationId="{C04184E4-3CFB-F2E6-07FA-00831B0677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4" creationId="{CB64CB69-F8B3-6200-2BED-78412DF5DA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5" creationId="{BBAAE88D-90CD-06D1-11FA-3644AE1B53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6" creationId="{273D4517-11F1-5E67-5023-0D09BF186B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7" creationId="{BD818942-EEA2-62AD-8D8B-B93A74652F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48" creationId="{E1363FA5-0940-F3B6-C6F1-3408C02E43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0" creationId="{59134D45-DFB8-CA0C-85B1-E5D989FF96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1" creationId="{3CFEB9CA-8068-2379-98C2-13E829BD42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2" creationId="{8733C7DD-D578-B083-8AD3-71746C9C0D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3" creationId="{1172A48F-D7BE-16B7-5ED4-34B5733318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4" creationId="{60F41247-45E1-2311-2F65-3353E07C56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5" creationId="{C0A1CDC5-1BD1-CBE1-1232-824A05B291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6" creationId="{827769AE-BB0A-ED70-5760-3ADC9B38D9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7" creationId="{6F50FB8D-A1FD-556A-F21D-7831C370F2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8" creationId="{8802BF6A-DE26-A49D-3A38-31C159E1FF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59" creationId="{1C1DDBCD-C05D-B256-804E-DE6D0764105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0" creationId="{973831AB-B197-9351-455B-909FE5961B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1" creationId="{D7A0FE05-F5C9-C2DC-2795-CF9DA06252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2" creationId="{A0FD49B7-E009-14C2-FA2F-81B26B09D3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3" creationId="{03072BD5-E889-D784-C5F1-72169BAF75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4" creationId="{7BFDC023-B91B-9D9B-B486-1350E36C11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5" creationId="{EC066BD4-CB32-95C6-A6DD-D8F1D9746F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6" creationId="{00F21126-C976-7929-B4DF-430993C4B1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7" creationId="{14960BAA-7631-0410-2258-2FC0F5AD16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8" creationId="{81D87F50-8F52-1954-F73E-3EC6B19F02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69" creationId="{D81F1930-4257-70A4-259D-2C493D02D8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0" creationId="{D378657D-B343-A16A-BE13-1B04527FF5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1" creationId="{B8DEED23-6CA2-9EA9-1FC3-35358C5E7E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2" creationId="{10B64B70-A7D5-D1E6-5B8C-B574BBFB7F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3" creationId="{F26741E3-8738-0EF2-EC16-569FBAEDF4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4" creationId="{CB7035A1-2C5C-51BD-C85F-11E4E15C40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5" creationId="{A608A199-8F95-6D6E-88FB-6734887A57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6" creationId="{FEB7838F-6A3A-8439-9A1F-EB4BA146A7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7" creationId="{99082D83-CA43-5749-B675-53E5F99550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8" creationId="{26F1D4D1-4265-F2B2-BAEC-522717614D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79" creationId="{2DF4AB22-8543-3E79-CEC3-F8A6835B8F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0" creationId="{07849B78-8F2B-7D37-AF50-96B81A21F5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1" creationId="{F37CA825-9A39-AB51-5573-5C06832EE6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2" creationId="{70F58F1D-0F83-94B5-63B6-A162DE564E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3" creationId="{7BFA81A3-A217-56EE-1087-6143555F47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4" creationId="{8471AF3D-20AE-2949-FA7C-5D71C6E7A0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5" creationId="{77497ED6-D9DD-0174-2682-E944487C4A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6" creationId="{610172C1-5F0F-753E-8CB1-A3FD81DC7B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7" creationId="{EAA7C261-BD9F-26F2-CF23-61030E3184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8" creationId="{E5DD520B-DE4F-EC9F-C284-C73972F9EE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89" creationId="{972297EA-4BC6-247D-D2F0-6206F549C3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0" creationId="{96210EAE-FA70-1B7E-5E08-5143D27C08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1" creationId="{E2D07309-82F8-4F7E-52D5-EB5DE7C4D85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2" creationId="{2024FA80-BE1F-3F0C-0769-8AB14D97E9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3" creationId="{D1C0422F-60A8-0E52-7DAC-B1E76ED0ED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4" creationId="{CBA7A82A-ED5E-434A-5323-553F9391AC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5" creationId="{02880DDA-92F0-409F-7C03-6E6DF5D243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6" creationId="{92F12177-0DF0-B03E-4756-DF81E00987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7" creationId="{F9214300-6EA1-5256-D8B3-FBDD6A588A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8" creationId="{B035A289-DCC6-5348-FD54-7BDF9BFF6E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599" creationId="{2704D742-FDFC-17AB-2A03-8471F29C1C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0" creationId="{69BC2587-BB54-9435-C0AD-232299D548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1" creationId="{1740AF5F-B555-AB0A-D3F0-DD6754ECCF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2" creationId="{B235C41D-02B4-0E10-8AB6-7CCC818967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3" creationId="{BFAA54E9-CA7D-8B19-B9F0-C7D8315BF7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4" creationId="{C5C16E0A-FDFE-7D32-6963-18B15D8DB7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5" creationId="{047A3524-06F5-1A82-2308-F71F89D12C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6" creationId="{E86F3A0D-DCB4-42C3-4572-DB7B36CFCD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7" creationId="{F18CA8F8-AEB6-BF37-2960-4B8A85279D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8" creationId="{3605374C-487B-5209-10CB-2F8B31BF178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09" creationId="{8936DCEE-6287-5842-25AD-52F635B9B61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0" creationId="{67261B23-E9A6-6758-0978-84848C0548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1" creationId="{2E33058E-CA77-EC40-8DF3-E24DC807EF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2" creationId="{257CDB6D-6D95-512B-965D-059FFC995E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3" creationId="{CDE80851-448B-69E5-7C3B-D1122CAE67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4" creationId="{E5B8785F-70E2-F6A0-485F-4FA1ECA131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5" creationId="{2CA830B5-D860-F1F5-6430-1CE94D9DE5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6" creationId="{62FDE26F-F166-EA7C-97DE-FBD03EACC5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7" creationId="{505512D9-EEDA-D7A7-A146-1FF6B01B3C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8" creationId="{E2D83AA5-B33C-E8AF-EDC0-4792719784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19" creationId="{8E2C9D7A-B603-CBB7-9234-E824BBA25F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0" creationId="{A8F3B578-4F56-6E7C-806B-D9C964058F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1" creationId="{BDDFF04B-8814-5566-5F19-A1E05016CA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2" creationId="{7A7FAB28-B8B8-3C2E-A52A-DB2D7CCA20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3" creationId="{C549E6D5-1282-FE55-C574-DB63A56133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4" creationId="{28D007FB-0E46-841F-FA4B-86225945D2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5" creationId="{676BF4C6-B6FD-E448-2DA1-FC44713E3C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6" creationId="{E57E76E0-2EC5-C8C5-A8DF-C07CFAA045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7" creationId="{1C776774-60AE-0C71-D412-320002ACBC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8" creationId="{1CDF3428-8DA3-F921-60CF-FBFD7169AF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29" creationId="{0F776884-7566-4340-9BFF-E5D747BBCB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0" creationId="{0F563CA5-760C-C626-0D82-D092ACC9C8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1" creationId="{76DF3EBF-3DCF-36B5-4FB7-850DED970A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2" creationId="{3AD148F9-037A-5DAD-C85F-8CD3836330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4" creationId="{B4FA9D9A-41C6-8315-E513-E41C4710CB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5" creationId="{780FCC32-641F-FA9E-EF87-8DF3E8B3ED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6" creationId="{B085931E-4055-FE3F-6E90-CC7B04EBC6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7" creationId="{5A44DCA4-DDA0-9068-B347-4A83910E4E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8" creationId="{B62E0D7D-C240-B248-AC85-845A5B7870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39" creationId="{70B0088F-6620-CC79-FD04-87D2744857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0" creationId="{8CD08A06-02C4-6C3D-4135-779043ADA1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1" creationId="{4A81531C-A115-A66C-443A-6BC5F4B57B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2" creationId="{BAA85007-2EC1-60C2-AA87-D50B98D97B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3" creationId="{C55C492C-5411-3A3B-CC66-EE166E7612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4" creationId="{314E8F17-125A-3BD2-146B-9F7A9F99E0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5" creationId="{73DBA248-2FB2-188F-1F8D-805C7F5F54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6" creationId="{D52DAF08-545B-AF93-0271-92974D9EC4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7" creationId="{3D96F3B3-1DC0-1DC5-434A-471743AA8B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8" creationId="{0B680BEE-0182-CD71-5086-EBC1386480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49" creationId="{4286FAEE-89E4-A2C9-479B-B8A75F8EE9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0" creationId="{8292EB46-66B6-76F5-ED48-37658BB45C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1" creationId="{30366619-A3E9-36CD-254A-45E2695823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2" creationId="{95B7DB40-FEBB-3F39-CAD0-B0F1CC1EA5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3" creationId="{04F4894A-1BCE-2B5C-EE32-7B8357DFCA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4" creationId="{100B1850-2A6A-354C-D8FD-AFF72226E9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5" creationId="{47758A04-F6E6-034D-44E1-2D869FCDB6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6" creationId="{06911030-A227-AB9D-5A55-874D7C3E3B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7" creationId="{3EE92941-1303-E615-DC5D-723FDC4C54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8" creationId="{010D66CA-F604-920C-411D-2D381D1C68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59" creationId="{C57823A0-3453-2D9D-E83D-B151068D78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0" creationId="{2EAD6D3E-0B75-88E2-2717-37C664DC81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1" creationId="{3009A83C-FAEA-43AE-FA17-3F363B6EFD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2" creationId="{50C3094B-2FE4-AF37-6C65-063B4A278C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3" creationId="{C6EF5D16-80C1-01CA-20B0-ADC35DD767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4" creationId="{861B02E1-C83C-7063-C3D6-E3F94F13F6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5" creationId="{ADDD81AE-4B79-8E81-EB5A-3AA0E519C4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6" creationId="{79FF84E4-99F5-9612-E5EF-F351E43396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7" creationId="{B3A3C611-97D8-6B04-E14E-5827A19847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8" creationId="{0B14F51D-CAC7-28E0-8815-83B600C9DE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69" creationId="{08DD36FA-1D0C-6C42-7DEC-D78F89E4D1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0" creationId="{8DC245ED-116B-7194-64C5-EFED347332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1" creationId="{61AF7A71-4AD6-A2A5-729C-D8547440DD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2" creationId="{D1797EEA-1ABF-955F-868A-FBF0EEE05C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3" creationId="{4C77C62F-DC87-0B63-9A59-FC955A773F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4" creationId="{4AECE142-A4C8-B08D-E05E-BEF23923BD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5" creationId="{174E8066-C206-B1C9-A257-16B61237F7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6" creationId="{DEEF0FBD-ECCF-4408-0572-AC6806158E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7" creationId="{27287C48-D216-A0C9-4654-BB52EFA3A8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8" creationId="{39EBE768-F8ED-C18F-0A59-99A7FB7A15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79" creationId="{C556B912-B68A-5CB0-7A67-C471FC465C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0" creationId="{1352281F-0573-ACFF-D55C-704CC0D9E3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1" creationId="{FB07AAA0-C93F-7872-4D9E-37155E4390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2" creationId="{D9249262-3801-53B7-9A98-F2D4114440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3" creationId="{F1E2D230-4EFF-28C8-F013-CDE813DC08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4" creationId="{14594827-DDB0-FE90-380D-DAF5765E4D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5" creationId="{9BE7B65C-0C9F-93C5-F3F7-5F75C6B13A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6" creationId="{AB64F12C-753F-7657-C0DF-D6CB7904C0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7" creationId="{821B386F-8F30-F577-3B54-305C13C3D7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8" creationId="{1F8A9219-0150-3B1F-36DB-B50BF0654A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89" creationId="{121949F2-1EE3-F45C-2FE9-91F9D67EDA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0" creationId="{146BF742-20D5-7773-BC22-3F71442E34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1" creationId="{4C4E08B4-674E-EFB7-D3EE-E78B6E682B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2" creationId="{08C8C57C-579A-D3FC-7989-C36CD3FF62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3" creationId="{BFF12F41-0E09-7AC3-D560-911CA60598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4" creationId="{D8B147D5-CD05-3BC0-E29B-D8761BBB51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5" creationId="{B2CADA68-FE08-B408-9314-5991C56B53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6" creationId="{8259CC99-F9D4-C3BB-1FD3-C814FF91B4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7" creationId="{B9B3B6C9-7BF5-0FE7-F097-B9509A9398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8" creationId="{CEFA6ED1-0CDB-0473-CA77-AEFF7DFB36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699" creationId="{0F15E07A-E97E-C0FA-33F0-0E98E13F1F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0" creationId="{07B9B373-EB83-A603-8737-F9252232CD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1" creationId="{64B38637-D76E-FCD7-370D-512049C0EF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2" creationId="{E554D5DB-3D63-2BF8-8C4C-BA0B26FD3F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3" creationId="{EE6174B5-7A99-D967-A6D4-FECC8739F2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4" creationId="{C44D40C6-FF44-34B3-A51C-01F91D1973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5" creationId="{5E5664A1-9AE4-2A7A-31CB-340B81D5F0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6" creationId="{228835BF-058C-DC92-419B-C6A294A3C3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7" creationId="{EF17526E-2154-F2C6-7274-E20F77A074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8" creationId="{9F6A5EB4-375A-5AAD-B05C-940BC1DD70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09" creationId="{178207C1-221E-81D1-3DCB-BF9A6CC0511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0" creationId="{FD5E4D9A-69BC-4457-563F-51376BC25C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1" creationId="{C8EDB939-A05C-2E73-7589-E1E58E2FAA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2" creationId="{C3962602-C71B-9E94-BF63-AD2689E175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3" creationId="{F48FCEFF-CA62-825F-6820-D53E990D73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4" creationId="{E5C9C8A8-755F-7D21-601A-22BB284BB1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5" creationId="{1A64F5B0-26DC-1596-3436-543EB8CD9E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6" creationId="{B70C8038-F636-B285-258C-0768B4A3C3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8" creationId="{082E1046-87E5-4A05-85D4-3077875280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19" creationId="{016961D1-6B82-7D59-2B95-0CB10EBC50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0" creationId="{0AB2DF8D-7BC9-9E73-0C00-72DAA12B04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1" creationId="{80E46F3D-5D5D-9C30-DC73-A3D895FC2A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2" creationId="{25374031-A70F-F444-0CE4-FC98EEA372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3" creationId="{AB845081-C468-BADB-D787-7ED059D6D6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4" creationId="{AC371D96-594D-238A-D2E9-BB9178A520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5" creationId="{25A77317-3782-B670-5594-1ABD19BB31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6" creationId="{80B8C866-35AE-9034-3E59-1475B8AFA8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7" creationId="{3A98B94A-4E82-B40F-85FF-8D6D40E12E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8" creationId="{26E34D43-AFB0-E2D2-782A-BE601CFADF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29" creationId="{D03FBCB6-8455-B1E9-A0F5-39DF7614BE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0" creationId="{056D7CE3-F430-D44A-F6E8-A9C5D7F5BA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1" creationId="{9CF30394-DB62-EFA4-73C7-64D9C8B823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2" creationId="{FBC42BAD-CE40-095D-82DF-95521B295A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3" creationId="{8C60BF14-D5B9-47F8-9413-AC99B4FA42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4" creationId="{770E81A9-D526-D28D-9F00-B384E6E1BA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5" creationId="{B477CA5D-A6C1-A0FE-BC48-E5B02846F0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6" creationId="{C9769E86-89D7-F49F-4F97-CC4E330344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7" creationId="{6E239DCA-F3A9-7028-8B1E-5ED342E3EB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8" creationId="{35B90494-6357-D007-9ABE-4B739CCEAE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39" creationId="{1AA90F2D-9FE6-A63A-3CFF-9ECC16981D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0" creationId="{62163ECA-F2C4-C2B3-694F-C3AA8C6A20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1" creationId="{DEF18BA1-B154-5F4D-26FB-77B16A7C15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2" creationId="{AD3613A9-5BFC-6848-B535-D03C5DB082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3" creationId="{E80777AC-8881-0368-9086-F1E1876CB8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4" creationId="{147C8F52-3FE0-3E0B-7F9B-8A5EBEECDC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5" creationId="{7C7F11F9-20F3-AB9F-BD80-20C6BB51F2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6" creationId="{2EA4C8DF-61E2-DCD0-92D8-3879259013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7" creationId="{76BBEAF5-D722-0114-7128-B7719BBE15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8" creationId="{524B5019-6E4B-F8E1-CBA4-E4AA8A2858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49" creationId="{2A44EAA0-8511-B290-F5DB-65759BD82A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0" creationId="{7109310A-A745-E105-4580-9DF9E37523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1" creationId="{FF6DE099-078F-BFF4-003B-3AFAC19890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2" creationId="{3B5EEE68-9BE5-E827-2A23-40EF452917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3" creationId="{2D67BD22-3D23-5226-2214-7A75973AC6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4" creationId="{DA4D8455-D177-8A1E-4B3D-B796FCC9B7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5" creationId="{D4A792F8-4BAD-4792-1923-8A0DE74747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6" creationId="{80B1EAC4-3294-FAB2-0A1F-4D0F4C8EF9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7" creationId="{31727A2F-C892-6D82-D1F7-6CB971BC6B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8" creationId="{4D2CB345-E5F8-D0AD-1922-06A6997C1D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59" creationId="{C7B8CA70-1660-1FF8-5921-D85245160D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0" creationId="{C1F3DB93-B2FF-1577-7543-8CBF86F512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1" creationId="{C53790DA-27EE-3F59-C398-022F8A8D2C1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2" creationId="{2D35FB56-9F44-4017-39F2-DD25AE9D61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3" creationId="{C82CBFDF-1EBE-DA35-CA4C-A10CA24491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4" creationId="{4F6F2DBC-6D5B-1788-E17F-96ED73C569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5" creationId="{4AAC3837-710A-EE4A-4F8A-B93D4C6C75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6" creationId="{E7F8F57D-5BBA-AB39-4CA1-F63F59B90B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7" creationId="{7C5A833B-71E4-496B-9A51-DE3FC24229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8" creationId="{4610AFBE-4E86-3721-A2F0-801E1C5BB2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69" creationId="{680C6050-BB18-19F1-1763-47FB5FF759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0" creationId="{9C1FE536-B00A-D128-3431-92DCA4B513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1" creationId="{0E26A549-4828-7F7D-5DE2-9F55E975EA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2" creationId="{537E0D22-795C-5B7D-B66D-5C5FBB029C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3" creationId="{EA016E62-A00B-3120-2488-8D3BAE0860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4" creationId="{E6BECE33-1A84-7D6B-2EF0-C829D1DE25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5" creationId="{32476D1A-D9ED-874F-36E5-B5FC8E94DF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6" creationId="{2444173A-5762-3FB3-C354-CAADD7553E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7" creationId="{43C95072-231C-5B1B-5B8B-3123BAB376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8" creationId="{F4DECFC6-CCDE-C0A3-3043-554D442387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79" creationId="{032B5F92-DB4D-4482-5F6D-4CE279EFF1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0" creationId="{465D3F76-7C72-0AA6-A0CD-E444A70589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1" creationId="{60F5415B-031D-EE40-2D02-F6D4493FCE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2" creationId="{C816958C-DD55-FA40-125C-FAE1E202F9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3" creationId="{1D16A2E9-B567-0308-0BBF-48F811CCC2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4" creationId="{B1F528ED-9BE6-F64D-9B23-183E04ED5B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5" creationId="{F3031126-416B-A76C-3B99-2A21888754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6" creationId="{B254C34D-D83E-C61E-BFB0-407FFA8565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7" creationId="{662F8404-781F-DCF5-2806-FE661E6930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8" creationId="{8D1DE1A8-4A7D-2357-682F-E26A158E02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89" creationId="{150B1C08-D50D-2123-BA4E-6726162EA7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0" creationId="{5EE004B7-05D5-A893-2172-C134F3C253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1" creationId="{E81FC402-66F2-155D-5FC0-B625B3B7EB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2" creationId="{FFA11037-B8EA-45BA-727B-15A6C6CB2A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3" creationId="{9CBD7D42-89E3-D852-D921-62A2E41728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4" creationId="{C93CB2C5-85F0-1328-C66C-FFF9DAD644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5" creationId="{E9D457F2-B4D1-6908-DA6E-E9A23636D5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6" creationId="{6CC4C995-A972-96E1-D0F2-5F02809E52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7" creationId="{9869C3CF-DEE5-E7C5-169A-9823D52AAD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8" creationId="{DE451BEF-DD58-3F61-841F-D73070EF50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799" creationId="{3C2159DA-4739-2B21-CEA9-58EAD536FF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0" creationId="{DF49154E-954E-8530-E439-4C6964D3D2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2" creationId="{D2F84D41-3787-199C-990A-452511A1EF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3" creationId="{2E930893-9353-FD18-BC0F-A7E44CA96B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4" creationId="{D56DA536-AE27-1A18-FE7F-A4A1702ED7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5" creationId="{A53D2632-D2E3-8CAE-4EB3-EBC2E0B130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6" creationId="{57182869-CF68-EB4A-C110-56EEAABB72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7" creationId="{3E1390A6-76E1-82ED-5D03-0692F5517D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8" creationId="{7D025842-F622-88E3-EB68-9A5E3EB645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09" creationId="{D79C2A61-97CC-3D6B-EC51-A26442A986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0" creationId="{750F0A75-08F3-F41F-CB33-12485280A0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1" creationId="{9E53C0B4-837C-190C-5E89-3EAB9EA90C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2" creationId="{F179ED3A-3FD3-9406-52AE-82A44B97A7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3" creationId="{DA406EB3-5696-FD3E-657C-F936A75734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4" creationId="{647184F5-DFD5-A391-4571-B75C41D147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5" creationId="{F7CE2B60-B437-F657-9AA5-12E4A835A8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6" creationId="{E50CE23C-95B6-26CB-881A-1D551DFFA2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7" creationId="{F4A79069-DCF7-3613-1DCC-BDD7EDFA49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8" creationId="{9DBD0BA9-1D02-AD07-D4A0-63F82CBA35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19" creationId="{0A9A6645-13BB-F977-17EA-26F66D96CE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0" creationId="{ED5D1A3E-FF90-6825-7154-60C2BBD5AD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1" creationId="{0E7F1114-ED4F-11CF-1F87-8D931C9705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2" creationId="{4AAF397C-FE73-2BE6-AC82-987ACE6E3E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3" creationId="{AEA9E5E7-8AB2-959D-4843-92194EA140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4" creationId="{2E019F46-5A07-C769-318B-7ED5DADEEF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5" creationId="{403D74F8-1F2C-87FB-826B-C767C0A878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6" creationId="{67393F56-8D9D-7931-F9C4-DF5353A665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7" creationId="{A92CA2A9-9D1A-E5EF-54B5-6BA9E52A11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8" creationId="{7BA824C2-078B-7463-5FB6-90F4A98282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29" creationId="{725A30D2-042A-F521-4FBD-98D7CD427B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0" creationId="{452416A8-EA5E-21DA-2F0F-9ABBC835C0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1" creationId="{5ECD3EAC-601A-B06F-45C3-7E075D40D6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2" creationId="{2C82397A-096F-A3A0-F5E5-5D580EC489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3" creationId="{26DDC66E-BC3C-F966-3EEB-081DDB3104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4" creationId="{ABDA1BF9-C9F5-F6C0-E832-6A9C652530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5" creationId="{760B554F-A538-1046-73AD-DC2C630075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6" creationId="{5E2D8ED1-63DA-3AB7-C8C6-1267D81FCD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7" creationId="{9252AE48-8A97-1CB9-3C45-D3694D189E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8" creationId="{BA13BC78-E3F6-8831-2254-3647D2C087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39" creationId="{34C92762-1CA2-2944-1CB5-72F9B350EF8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0" creationId="{0083E286-F221-C680-0114-8664C46100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1" creationId="{D0AB9411-A199-E24F-8ECF-E070DEAA40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2" creationId="{12AC1C6F-7912-FF92-FE2C-F23A2B36C2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3" creationId="{2E5BD354-3102-0C3D-418C-9E46FFDA9C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4" creationId="{064BE4BD-467A-09B0-4456-64E8F11EA5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5" creationId="{ED549FB8-90AA-A80F-DBAD-21635F8C65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6" creationId="{58C7BFE2-7D15-53BB-8BAA-9712F8AF4A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7" creationId="{A32DEF8E-A7E3-C6F5-EA27-96CE71B63D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8" creationId="{B3DE8FF5-ACB1-1D57-384C-5DC601CB5C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49" creationId="{3330F970-AE21-EC61-152B-5F92D712DF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0" creationId="{F37CE264-85F9-4786-58D7-E69186D264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1" creationId="{09D53924-9706-04FF-2AF9-068EC9E000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2" creationId="{EBDE161E-6E94-1205-0569-90D963E272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3" creationId="{9093D90D-16FF-6A26-CAA1-4E2ED37D47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4" creationId="{DC52A511-FDC1-5DCA-4539-2CDB3170F0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5" creationId="{44A77B55-FE87-4CD0-5518-A0075EBD86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6" creationId="{D144E527-453A-C066-4D51-9B2A3CBD2B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7" creationId="{DB2E369A-E8AB-A8C3-A2F5-A390D1A2B0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8" creationId="{10A7F6A1-9563-A7B5-76A7-6C5DB03675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59" creationId="{5577E4C1-6A6B-E379-452D-C87F34E7C1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0" creationId="{CE3AB204-107F-D990-B5D9-C23422F51F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1" creationId="{4F6CD64E-89B1-F975-C48B-8D28D4A675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2" creationId="{979F9909-15FF-5AF0-2AEF-FCC93114A8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3" creationId="{C7B1E1D5-038F-407E-D366-D68CC6EF5A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4" creationId="{A1044898-1235-96BA-FCFA-EA16F2A879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5" creationId="{403D0A6F-5B39-FC09-5EE1-3B8B45880B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6" creationId="{5293EF68-6CD1-0BB3-299B-31ABFB13B5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7" creationId="{367BE535-BCAB-E534-4C40-7E4BDCC020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8" creationId="{B24E8879-8FBE-863B-5BC0-21404C2977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69" creationId="{D3FC1C48-B27B-EBE3-5595-4E79739A75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0" creationId="{40EEFEFC-2238-829C-1A32-D11D6961AC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1" creationId="{89C32D43-8C6A-1487-1069-405CD33BEC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2" creationId="{21D11641-8FFC-4DD4-6AEC-FE0AB29584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3" creationId="{A57CAE1F-33EB-F7E4-135B-47E2ABD04E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4" creationId="{87A7966C-39C6-AFFD-0029-695091BB3D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5" creationId="{EC428364-EE76-FCA6-64A1-FBE7C30E9F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6" creationId="{EAE6BB6B-1BDB-90AD-C988-FC7AD0A78B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7" creationId="{5AC08683-A1EA-9772-2FC8-4EE6CCC08D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8" creationId="{C50E2414-E118-95F4-C317-5C6378C3B6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79" creationId="{8324F206-25E6-CD90-80F1-9925A5E5DD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0" creationId="{F59DF6B6-98C4-59BD-4CC7-663796F313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1" creationId="{380FAF95-727C-C100-7600-8358D25608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2" creationId="{B3923A58-FA05-BC3E-6A8D-210201599C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3" creationId="{3086A7C1-CBD1-84FB-69A6-797964278E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4" creationId="{7C5F6F83-FF84-9F91-E843-9860A8BC15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6" creationId="{BB85E025-1723-FF28-1088-F43C7F6DE5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7" creationId="{A9A89ED9-F61B-7382-384A-C9639ABD5F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8" creationId="{6D2AA88F-7B1B-7565-053F-61510F422C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89" creationId="{054F5EE8-4D3A-EE16-CE14-4989EEEE21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0" creationId="{728D5A7D-AB11-D7D8-F422-6F09189731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1" creationId="{7748DC62-53DA-91AB-78D0-5374EE19F5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2" creationId="{86ADF21A-EDD3-CBD5-9F05-D2EB463CCF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3" creationId="{6BFD7C8E-CAC8-A3DD-5934-A3662E5F78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4" creationId="{B23AA95E-EC92-F94E-ABDE-F8D596FB58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5" creationId="{5CAF8050-6A96-ED95-14ED-B6DDE6A4E3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6" creationId="{D6970A3D-E4CC-3B1A-32B2-BE262BFD93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7" creationId="{2D6D5215-2FE1-49D8-A88D-5A0D8A96D4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8" creationId="{950C4AD2-7FE6-6CBA-1311-7B9D00425C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899" creationId="{F1E100F9-3D25-0DB9-B70C-2E4D512B39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0" creationId="{10522CFE-8806-065B-C4A8-B85E249D43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1" creationId="{D4221E45-27C5-19ED-3485-19E5DCB01D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2" creationId="{5D88CA9D-7D57-32AD-36D2-977E066D27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3" creationId="{685E5AC1-58A2-3157-0B97-D497E99ECA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4" creationId="{BFC46452-17D1-9955-D868-C6E0763BE7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5" creationId="{8174E70A-1894-1AC6-7D1B-AE535F9C36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6" creationId="{7DA7D20B-9ED1-58F0-88AE-733359B8C4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7" creationId="{30F3DE51-E4C3-8BA7-CC62-D2C13063B3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8" creationId="{BA1C912C-49A1-2A0D-EEF9-924DBA317B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09" creationId="{EFB7D53D-BE32-C5DE-F310-5361E2B807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0" creationId="{0582C3DA-E323-1998-726B-C8F7532065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1" creationId="{A9CB1F09-4946-0F9E-9859-64FCA69BA1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2" creationId="{4823BD91-39BC-694F-9DE6-3E138DCBF7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3" creationId="{FFB0D840-DE93-2241-E89B-99A5ADD91D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4" creationId="{EAA6E93A-F6B1-D2FD-50F6-0EF04D28E3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5" creationId="{66906311-FD6D-9E89-816A-DECD9F4A4C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6" creationId="{ED927B92-4EAF-2E93-705E-7707E444A5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7" creationId="{C873C56D-8BD3-9117-896D-743FF03EEF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8" creationId="{ED21935F-E8EB-A595-77C3-6794169AC8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19" creationId="{9D12819F-9D60-2596-1E37-C515B6AE88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0" creationId="{E1A16CB3-A04B-F176-5CBD-A862214673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1" creationId="{19817363-7C5E-B8EF-B241-D72987355D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2" creationId="{A15E9F7E-EF2B-BED7-C694-AD515DCB5B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3" creationId="{F3AB173A-8A95-53DC-FDB1-3323866994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4" creationId="{F5E97B02-D6E3-233E-B268-9B7A52A00D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5" creationId="{C76A39D5-CF49-FEFF-8152-973FAA919F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6" creationId="{265D413E-FD00-3830-A701-1CC79A33E2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7" creationId="{C1636E81-B212-310F-CD42-73E54E2FFD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8" creationId="{B0B260EC-0EA0-18B2-A042-A449EFB56E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29" creationId="{5C012842-FBCB-BB73-6AA7-35FBDF56A7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0" creationId="{38321BC4-697D-A47B-3156-1136C723D4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1" creationId="{B3448CFF-A29D-A622-1F20-F5CC36BA31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2" creationId="{72DEB6BC-B42B-37C0-1A6C-735CB4D952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3" creationId="{30232D52-1319-5044-BDFE-BA5BE2B0B4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4" creationId="{C0A45163-1367-F19E-7EE9-D89CCCA68F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5" creationId="{FE1F71AC-6B95-44E9-2F35-942BA3F3D9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6" creationId="{A932F3D4-DCF2-75AF-C9CB-D04AFB3F38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7" creationId="{D7338159-1436-F686-AFC4-F6132621BD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8" creationId="{8CEFE5C5-C3CA-8E94-3BBB-6C7A8C6F81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39" creationId="{CDC8E557-ABE3-6371-BEFD-98B08F00CD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0" creationId="{043DAA8E-C71A-5F00-C204-FDFDCF5E92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1" creationId="{3848A5CC-1A32-34DE-52FB-DC1867D783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2" creationId="{1B9F11A2-EE3F-06A3-301A-A28AB13954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3" creationId="{10C4BAA8-50F1-4DAC-5E5A-FA676B4C2BC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4" creationId="{0E27E379-2B65-BB27-B758-28502C9A1D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5" creationId="{1187CED8-EA51-73A9-E55C-6953BE9F9E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6" creationId="{067FCB75-2406-51FD-ABB5-99512DAA28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7" creationId="{28FE7CD3-6878-3808-118E-6866A5269D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8" creationId="{B74B3366-C4F5-9043-ED78-8D64B5E092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49" creationId="{E29811BD-BE04-A590-E8DC-9E8A51B0E4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0" creationId="{5FFF3B97-A446-B7E5-094D-07CB3D6FEF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1" creationId="{69EE4E51-1AB7-D408-6004-7168BA7F44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2" creationId="{1C0F2D07-3004-C0F0-40D5-947DD5C831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3" creationId="{B231D1AE-6C7E-4B1A-FFE8-130802FFCB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4" creationId="{C5791105-45EC-5762-C5A2-EE91E00B2C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5" creationId="{8205E833-5051-999E-B5A1-4583D4FD49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6" creationId="{2FA28126-975C-FA44-5871-1DE622179D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7" creationId="{D7D9A8C0-92EC-2C9E-5625-F50BD8D1E1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8" creationId="{851B3C0E-C980-480F-3317-BF787399A1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59" creationId="{53E936DE-328C-97F4-6CE2-FA0F85A770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0" creationId="{6AEFA423-2D6A-1FBB-90F6-9E160341BF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1" creationId="{59702F34-6D91-BB9A-7142-ACA603F8C5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2" creationId="{6BB7146B-1677-0BBE-C9E1-0C19A08D2E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3" creationId="{8665D95D-B213-A032-ED8D-64BA8F300E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4" creationId="{2B1D2A6A-C3F0-9922-3837-4F94CD7D29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5" creationId="{41F4376D-3114-3A39-7839-2AFB452952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6" creationId="{7842A35C-C024-AEDC-B365-AE25DF3F97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7" creationId="{DD73D60A-93F5-AE63-E4E1-8659BFC123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68" creationId="{12967156-E438-F46B-D510-E5084EEA13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0" creationId="{404354F0-7C66-6BE3-32D4-5607610F2F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1" creationId="{88754E85-11F6-C792-1785-88BEE18DF8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2" creationId="{044DA052-B9BB-02FE-1BF0-A8AA956DA4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3" creationId="{2CB670BB-61E3-5BFD-E124-EC78856A6A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4" creationId="{BF64AD98-8EF0-FFB4-7D17-C2442B27BB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5" creationId="{D2770E65-3D35-D589-CE8B-9F9E738104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6" creationId="{274C8922-2DBE-369E-410F-3DD8116FFA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7" creationId="{AF04DB92-AB82-8F5E-7EB0-28DBBD8FEB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8" creationId="{6517EB5C-6AF8-6500-4CA8-5360A95223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79" creationId="{25C63C96-2717-9FBA-D174-45870D6BD1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0" creationId="{9392D5B1-2FB2-04C5-0452-1C22FD59FD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1" creationId="{C212CB2D-0CD2-D6ED-1BE8-8755A7CF0B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2" creationId="{3ED0FB70-DD8E-9138-0C66-29A1012520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3" creationId="{A4AEC966-2D6E-7C0D-D56E-240BC1BCC7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4" creationId="{777EC11D-5DF5-9E4A-13BD-6297BF9A9D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5" creationId="{6D2B8496-C92D-2EA7-5B2F-107FA024F9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6" creationId="{6F0B60A1-BDE8-04A0-ECF5-C44FBAB084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7" creationId="{D474B641-8E84-1CCD-BFD0-385B86523D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8" creationId="{4A9DFC59-8CE3-C966-BBEB-6A12235A11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89" creationId="{3F9DB4AC-18A8-5B42-D69C-E00DB9E6CC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0" creationId="{4F0C28B5-46D3-0984-7515-8EA44A1B84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1" creationId="{B520DF6B-3217-093F-1947-D22D3482FA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2" creationId="{CB81F036-BDCD-BBB4-AA10-8197ACC16C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3" creationId="{71BCD277-DA51-1807-A193-634B8AA12C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4" creationId="{ED15940D-09F7-B51D-6827-35B60FAB80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5" creationId="{C2A33A18-4ED1-10B2-D17C-5DE67CA240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6" creationId="{2AED62BB-8D4D-937C-E619-7DD5D14C7D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7" creationId="{2D820066-8581-173A-4755-08F3AEDDD4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8" creationId="{15794A5F-CA84-E0A8-2B48-1376627E56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999" creationId="{8F4CCF13-01AF-CB1B-80B5-B7C565F5BF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0" creationId="{077BEC1E-3C6F-A80E-82F3-A3FEE8062A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1" creationId="{038198AE-85A0-D17C-7D1B-94D1EE9180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2" creationId="{F1C1F0AC-C370-4906-7C53-4C4B9713A8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3" creationId="{F5701F99-5486-CB94-33AC-FF37CE6CB5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4" creationId="{CAC5D73F-D08C-C640-974C-48885F0C68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5" creationId="{3E976245-8436-9A43-336F-386FB5C4D9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6" creationId="{6E158923-BDA0-43EC-F068-77BC26DACA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7" creationId="{0A887E3F-5584-3609-5028-29630FAA8A4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8" creationId="{18872608-5ACD-6109-0B29-3D4BACDCA0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09" creationId="{EFA7AF1B-7754-8EB3-0DF9-9FEA0B23D3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0" creationId="{DEE03B31-AAFE-A208-949E-E94CEE380D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1" creationId="{1CD3AA9D-9014-C63B-E3C9-B1A6128577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2" creationId="{F64E07D6-C0F9-9E76-77B1-671294DD0F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3" creationId="{A0817F6C-230F-249B-7883-C5FD329EB0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4" creationId="{47B217DE-13C1-4BDB-C1D4-EB8DEC5BC1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5" creationId="{547A6DA5-7E17-45EE-B7AE-3893409A83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6" creationId="{A13A7762-6C1A-4D93-ECD4-ABE92081CD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7" creationId="{2DED0D0E-26C6-A44C-0301-22AC267646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8" creationId="{6BF66322-1921-A2CC-0008-FB24D179FB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19" creationId="{B10F39E5-F065-F5AE-21A4-983800DC1A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0" creationId="{0419B816-67A2-A982-2D1C-170E625973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1" creationId="{A6D2C127-A412-0C9E-025C-7CC7A86BB2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2" creationId="{C2CA455B-9BFA-253D-9FF2-EFAF504847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3" creationId="{0E6DDE2A-38DC-FF4C-8165-3514538FF1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4" creationId="{0FC8C3FB-EB52-305A-F188-AEA91F888F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5" creationId="{1A2F5F29-D8C0-279D-78B1-AA9161B2FB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6" creationId="{89BF0FC4-B3C4-59B0-C9AA-6115EC9455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7" creationId="{6C221B83-042C-E971-541E-58387D2A91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8" creationId="{707A62DF-59FD-59DF-DFF6-3DA6859C70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29" creationId="{C49CD565-78F4-FED9-4951-7B5F7331F7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0" creationId="{BAF847FD-5CCA-A20A-D80D-248AD32C56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1" creationId="{372F0354-C0BF-C475-397C-6B4496EA8C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2" creationId="{99F02739-5475-9817-C854-E9AF96DF73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3" creationId="{CA643913-DD97-BF87-54D3-61E91183E4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4" creationId="{01A4C7DD-D1ED-D084-43E1-EE068C30DF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5" creationId="{423D04C3-BBD8-6EAB-1001-362713113F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6" creationId="{1D4EFB6E-65C4-0D6B-C997-3C101B4AF4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7" creationId="{D149AF92-6CA5-DAA9-E331-43767572DB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8" creationId="{9F6DCC53-3221-69B2-55ED-D580713786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39" creationId="{A94FAE5D-7DFE-44CC-2575-4FA7FFF39C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0" creationId="{F703BE33-5452-8995-5BEC-ED2A27D160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1" creationId="{CF9488AE-3FF3-B1B8-A51C-E86FB8A8E7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2" creationId="{CA1F9A53-7166-56D9-FD6C-84345811B5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3" creationId="{729C2F84-7108-C75F-827E-256F65FCB3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4" creationId="{936BCDFD-F1AE-B267-51F7-612848CF01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5" creationId="{C3144720-CDFB-929C-8968-16FEE342CF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6" creationId="{DFDD6429-3FE3-66C1-A28F-46D3A1BC12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7" creationId="{DE1B0B11-721E-3331-2DFB-3FDD5448B8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8" creationId="{01522CAC-5BEA-7FAB-5B6C-4095D0572D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49" creationId="{F3B0492C-BE70-A574-EEDB-99F6C912E7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0" creationId="{375946A8-1ED4-9AAF-7A43-27D0C58437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1" creationId="{B41E36AA-0DF0-1C67-F8EF-18F32CD072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2" creationId="{CA97843E-2AB4-6509-73A8-F0EDE9F12A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4" creationId="{B60FD09C-956E-F0E8-7263-7B13AC555A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5" creationId="{73652FE3-8013-7B07-51F7-746768314C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6" creationId="{4117AAFD-665C-A5E9-E532-4ABDF11971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7" creationId="{231F4083-50E4-19BF-94FF-BEDCADEA1A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8" creationId="{BF7D0D04-36E9-52DC-23B1-9A10E9065C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59" creationId="{9CF69376-429B-E4A0-5073-E782FF1447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0" creationId="{B949844F-65B8-1D86-66C9-6B83DA022F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1" creationId="{C8F53F0B-A066-F5D0-4201-57D677F5F2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2" creationId="{BB39AB75-FCA3-DE90-A117-81D914F86E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3" creationId="{0F68DFA5-817D-1E6D-381C-65E0831BD5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4" creationId="{266BEF7C-C564-6342-505D-04F0DD5885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5" creationId="{4E955E5C-6C9A-2A02-88AC-2C3D4E64EB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6" creationId="{6327BC8E-BD0F-A1BB-3EDA-057FD3F78E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7" creationId="{EE90CA60-3909-7689-003C-87875535DF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8" creationId="{56DFC60A-8A50-7934-45D9-9583CA7526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69" creationId="{6AA460B0-B882-5F2D-6CAA-8B4E9FF541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0" creationId="{F7655447-899C-5827-BEA2-3A9BFDDD14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1" creationId="{17FB7E8B-01F2-919A-2C5E-8407197DC9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2" creationId="{D253CA49-CA3C-EA2D-179F-48F191E5A8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3" creationId="{C530417B-E2C2-20BE-6C00-6F37AFF600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4" creationId="{0E831550-3093-011E-6ECB-3AA21B6427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5" creationId="{B2428585-FAC2-7709-8140-6480BE735B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6" creationId="{D7E2CE03-0F24-F40D-4B24-9D4A207704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7" creationId="{2563C57F-0FA1-959E-603E-DCCF58E864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8" creationId="{80935266-C5EE-1B0A-2D8B-EC7B097A92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79" creationId="{1842F573-DF31-E7CE-81AF-D0B043689B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0" creationId="{33CEABF4-825F-8BEA-2476-97F80083D2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1" creationId="{45543BE7-E157-1A5B-7E9D-28C163DF58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2" creationId="{38D53F65-F553-5BD0-FD5C-F5E90F5416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3" creationId="{2EE27EEC-9D64-61CC-4C9D-BB7D39A7CD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4" creationId="{51A2EB7F-56BE-61E8-62FB-47A880C026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5" creationId="{385C2FB9-E77C-8F62-7832-0FA6521DBC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6" creationId="{4DBF1886-6359-BA10-F0D1-E1DC1CAAF2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7" creationId="{46F07935-9A9B-D650-DD61-91D2E3C0A8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8" creationId="{1D4FEF0E-F16D-65F8-D7E4-7EB76FED66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89" creationId="{D19BF1D6-CF05-A640-8DBA-33FFDDE549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0" creationId="{8B27F14E-0929-3382-7E3B-0FC442A223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1" creationId="{962A48F1-BA8F-9E92-CB1D-9D86640CA9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2" creationId="{E87670A5-CA6F-6409-8800-B5D9E1FC2B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3" creationId="{96DB07B2-15B3-2B4A-A968-50F75F52F8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4" creationId="{80A7DA54-6054-FDB4-31F8-4D49087C1E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5" creationId="{EE5CFFE5-BE5E-8331-2BAC-8B70E7D37A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6" creationId="{200A7887-9A8B-F937-7012-27392B3F4A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7" creationId="{8531C169-C6A8-7801-2A61-ECE92A0D90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8" creationId="{A0E69813-903F-F8E4-88CE-C3860726421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099" creationId="{607C6406-4473-764A-6893-24D4BF1EFB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0" creationId="{D8BABE45-4F01-B612-B399-44E2804361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1" creationId="{F6B652AB-E91B-3190-54EF-FD5166E6AF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2" creationId="{DC3427F8-E334-29DF-EE6C-C3CC2EB8E5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3" creationId="{9E459B40-7FFF-1027-881D-26607359A3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4" creationId="{56759E83-26F6-7B75-D7F2-753B9104CB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5" creationId="{B9B1B92B-630E-6B49-0FCA-B366B7E2DA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6" creationId="{BD3810FD-8828-5653-D865-76AF0278FA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7" creationId="{2D65E4E8-961D-490C-94C2-9B3B86419F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8" creationId="{5106F538-BFD0-8A1C-950A-05166B891E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09" creationId="{6172B6D6-8A1E-CA6F-5E92-EF364C5925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0" creationId="{F4D1DD6E-F493-60E1-11F0-C38E287C3F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1" creationId="{901D01CF-B9A0-E862-19C5-8605509A71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2" creationId="{45596BC4-D459-C502-B6ED-9E14BA5F5F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3" creationId="{691527CB-CE19-47F0-F267-0F35F5653A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4" creationId="{A79B3A01-257C-6DA0-04A5-BEB4CC49AD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5" creationId="{7C0FB71E-98D5-00D4-529C-6FBD27E89D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6" creationId="{F945879D-D1D0-D689-6ABA-45BD39732A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7" creationId="{9F98B9F6-2CA1-B1B6-E737-DCC507BF76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8" creationId="{D6BFDEC6-9AC0-3CA6-BF7B-A7E558DFE5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19" creationId="{4B8E7BE4-3A77-C243-4394-41088F9A7E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0" creationId="{7810B0E8-F0B9-14A3-40EB-8926BD6144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1" creationId="{172BC8F1-FED5-E42B-2156-036F987B59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2" creationId="{4CFCD9AB-A5BE-96F7-D1F9-DB749C7534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3" creationId="{946CEF54-AD77-4DCF-E2C0-CF0235B2E5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4" creationId="{D3C28F08-A3CE-6B1C-9739-9D63384BCD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5" creationId="{1F97F140-DD83-7D81-B3FD-6F1EB2C884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6" creationId="{1C407025-29C9-7723-5F3F-3A9730E8AA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7" creationId="{BA16AF52-9C64-51AB-8250-5A0A635C08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8" creationId="{21321956-8A7E-321E-E10E-EAB5E7D685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29" creationId="{2C05132B-AEA5-9EC4-4BDD-4F8C843949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0" creationId="{86D81732-E526-F4DA-3EE5-33061111EB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1" creationId="{5F7B0C64-022E-61EC-0A40-027E697D21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2" creationId="{1FFB50B2-E1FE-2E62-ACA1-4BDFEF3645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3" creationId="{D32DE4E4-A195-0958-5F18-C70F548BD8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4" creationId="{DD178E39-51D0-63C0-5741-F6440CE771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5" creationId="{EB2C99A1-4C0D-49EE-852E-60EA260EAD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6" creationId="{53A9F1D3-F597-0947-8B79-36B63A8CD4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8" creationId="{1CCFF012-0C37-7E9D-FBEA-DA67314AB7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39" creationId="{E6676CEF-E1C5-6A0E-ABC4-CE4FE2ADED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0" creationId="{46E9E958-F75F-DA7D-2069-32BF127CBE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1" creationId="{F2D070DE-C0DF-9F00-8313-F74F97C9DD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2" creationId="{177E7440-878C-C204-74C8-C5C01325CA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3" creationId="{EDC99CCF-97D7-B0C1-1457-FB6613F25C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4" creationId="{1ED7B7B6-BB38-9552-8751-7A44A38DB8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5" creationId="{9CAC014B-49BB-DA5C-5D17-B35BE762EA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6" creationId="{E37B1496-3402-1C32-6708-B84242DF08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7" creationId="{69273B03-F693-65F3-BEFE-189890CD95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8" creationId="{06552881-CB31-5075-19A7-847DF04641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49" creationId="{CECFD4DB-33D3-5636-4267-5BF87B7115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0" creationId="{886789F0-2A91-FF81-6388-FB85108277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1" creationId="{3BEE713C-65F9-72FB-84D2-5FE69083E5C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2" creationId="{5C21F615-4FCE-C6AB-7541-C412928D31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3" creationId="{E6105EAB-AAA6-F269-F107-46E4CC7F87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4" creationId="{CFF371F9-7956-B117-5348-77C49AC3FF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5" creationId="{D8C781BF-F5DB-DA73-50A4-57258CA776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6" creationId="{3AEBBD10-B4CA-98DC-6765-B4245E624D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7" creationId="{B00DFD9D-77AC-B23A-A728-E50988B4A3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8" creationId="{2414E3BC-7591-0A4E-8559-5245073B771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59" creationId="{BD56A3BF-B179-E45A-A2CE-DC9A7572EC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0" creationId="{4517F06F-CDF3-84F0-1DFD-1EEB5EFAE0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1" creationId="{530B6AE3-D8FA-7D0C-69E1-6D18224612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2" creationId="{DAF52B28-6647-E3CA-7205-3584F475BD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3" creationId="{57C4C661-93D1-E591-25FD-3BB95E49F6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4" creationId="{70AEE95A-1F69-7318-9C9E-D24ABD6C7A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5" creationId="{35399889-EFCD-89FF-6A75-BA8D442111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6" creationId="{1BC71616-48C9-F4E3-7D44-35B9ADF44E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7" creationId="{126FCDEC-EF79-60BD-E840-BAADBD1A40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8" creationId="{3F117388-F152-2A63-DF33-3491CD76DC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69" creationId="{91ACAA89-E17C-3858-E44F-34EC3C11B6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0" creationId="{E2EE1FAF-C908-90E6-78E7-641763E62A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1" creationId="{6C0E4629-9D33-C276-FD14-20CAF070F5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2" creationId="{46BB24E3-BD40-2E34-10FA-6D93967B92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3" creationId="{34816B85-C142-37E5-B5FD-C822BF1C1B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4" creationId="{38962DE9-B274-55A2-698E-7B46AE9BBF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5" creationId="{0CFD8897-CBE6-0705-A946-8C7484EF15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6" creationId="{D497DCE4-3124-17EF-EC9D-780B1222C2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7" creationId="{5B146F78-83DA-339A-7B11-52E4FC24A6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8" creationId="{C2A7D41D-1BCF-6790-A4C3-C6EDCC1ED4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79" creationId="{B17AAE6C-3B97-10BB-BAF2-D4CD3EFE83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0" creationId="{A19BCD50-20EE-CB05-95B5-F5D79BFE63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1" creationId="{8BF16547-52D1-1662-044D-D74625161C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2" creationId="{57DF3EFF-84C7-54D9-5898-9934A0732E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3" creationId="{9BE61E36-9A6E-D86A-A373-45DA0147FC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4" creationId="{98664FD1-6FD3-AC2B-CB98-CC258E09DA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5" creationId="{3FEED9BC-7CF3-4330-18D6-95418F86E8F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6" creationId="{2A87B152-0E27-873B-EBCA-EE842D3EA0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7" creationId="{86CEC270-87C2-3295-86EA-DC0052AE73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8" creationId="{62B26F55-5DF4-549B-5185-E667C19B74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89" creationId="{5E344968-70BE-B915-6385-E7C2383BC7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0" creationId="{B85B5A70-B87E-B002-BF5D-1967F7ECF3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1" creationId="{5D2F37F3-AF43-A813-0BAB-18345A1D53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2" creationId="{97D0A953-CB3E-563D-1BFC-4214A846C0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3" creationId="{3B078FB0-19DD-B33C-8F4C-A414A8EE97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4" creationId="{4AEAB3D7-3095-0E27-3694-00747F5DD8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5" creationId="{F78E5BD1-C3F0-DC08-971C-406290C80B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6" creationId="{24933F78-F4B2-A150-CC8A-70AADB97AF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7" creationId="{D735FCE8-269D-AD1F-5F3F-DB7A44B8FB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8" creationId="{350BE4BE-373F-BA66-B27E-C9B670CC92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199" creationId="{D3DE4CFE-8903-E68D-8DA4-F8626EC111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0" creationId="{E35D33D9-5947-DB6F-8D38-15ADA619ED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1" creationId="{8BACB453-40DC-CBEF-0D99-FB4F09579E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2" creationId="{2069E1D3-F775-98FC-C809-129823EBE7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3" creationId="{3572113F-5B53-524F-C115-D44D812D7A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4" creationId="{A53406D7-45CE-4639-7809-87EA35A8A2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5" creationId="{F6316E24-AE0D-F1A9-2B21-3A55465541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6" creationId="{52800452-9109-6F0D-8938-752727A9F6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7" creationId="{6846BC56-1B31-DBF2-07E9-A71FD74DF5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8" creationId="{AB456547-58BA-8BAC-CC23-6504B0FD4B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09" creationId="{95EDA1E7-97B0-AE96-76D4-F09943F73E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0" creationId="{279B3C81-4D92-8515-8238-0612CB4D15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1" creationId="{8F5C09AA-66DB-3324-A81F-6ADFEEBB5E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2" creationId="{444421D0-921E-5AA9-9322-4881C9EF5C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3" creationId="{D8FF9155-448C-BECA-88B3-9C7B3398DC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4" creationId="{56F24737-4B7F-BA48-A25F-ACEB8DD599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5" creationId="{1EF859F7-8478-D75E-9FF2-4AA9255EB7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6" creationId="{A68E0024-EC03-8D52-BE8E-5ED4D74943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7" creationId="{5C0D9C17-E803-CC8F-ED85-0E71933505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8" creationId="{F845F352-E88D-C075-E721-8640743CC6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19" creationId="{69EC658E-91A8-CDE0-B98B-A55AEFE038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0" creationId="{043586B2-1AFE-FECA-D2E5-F1AF6C121B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2" creationId="{F79D46FB-C227-64A9-84E2-109B6D3B0B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3" creationId="{74FE7076-7296-DD84-EA48-87350551D1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4" creationId="{7EAFB091-CAEA-47D6-BE93-AF2923FED4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5" creationId="{CF40B70D-0FB0-D2E7-FF7B-60D35545C3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6" creationId="{1D1C0DF4-3B56-C0E3-3525-4C40590163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7" creationId="{9AEF1375-44E0-3E44-B813-0C321A2F8C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8" creationId="{22C2431A-8582-EA8A-5747-8EFADD32F7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29" creationId="{B86F74CE-61A4-ED00-3F03-714F204142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0" creationId="{6189A5C2-1F5D-608F-CF51-3FCB1DF1A5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1" creationId="{DC7C2B90-604E-A8BE-830A-5DB980E998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2" creationId="{238384F9-7A80-EBDA-8475-C2B395DEEF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3" creationId="{8E252CCF-96EF-FF29-B8D6-74D15B38F8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4" creationId="{1B2F2C66-14BD-7098-285A-8E50C4C6E2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5" creationId="{203816AC-20D4-F667-CD41-E12982E4BD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6" creationId="{4C0F4EEB-B283-D6BF-02ED-FB58547977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7" creationId="{61C3DB09-D6D5-0ADE-EE02-D46B7ECC08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8" creationId="{7B87BBB1-B290-594A-D0CE-35ADF70881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39" creationId="{2246BFB6-673D-70A5-88D1-BDE4590C77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0" creationId="{C8DDEC5B-E1CA-920E-FFA6-134EFC377D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1" creationId="{15550D06-D322-65E2-9DEF-5A0CECC005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2" creationId="{B9576ACD-D92E-8363-FA28-636271E5298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3" creationId="{3EAB5D1C-DBF0-77B8-38FC-41E2B966EF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4" creationId="{9252CC00-35EC-17A0-C748-667F1BF2A4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5" creationId="{C29F22D6-2227-801F-5981-7B79CB7160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6" creationId="{74908E3A-909E-BC34-04C0-060EE9D0A4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7" creationId="{79D0AC5F-2C54-90B8-51C1-995C7DA328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8" creationId="{B245F002-35B3-C291-1BB9-C8E8097FF9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49" creationId="{0A7A28D6-63E3-354E-7997-60663ED07E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0" creationId="{91CAA8FB-A4B5-7C4A-7E10-3F4BCC58EC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1" creationId="{B34C6630-6FF5-109F-718E-A0D96692F3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2" creationId="{D808C1C9-6F32-0485-4890-AC209FCC4E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3" creationId="{C3F363DC-312A-962F-861D-944EB3A241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4" creationId="{63CFF83A-6BC6-18B4-33B3-07CA271D26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5" creationId="{3B7ECB42-D803-1F60-E046-CF04A72AD0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6" creationId="{A0575A47-8CF2-E198-4D8D-6735F9535F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7" creationId="{C062BDF4-C797-D8AE-00B9-B201EE2DBB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8" creationId="{FC4E93A4-344A-93D7-A163-88DF472661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59" creationId="{332A7CDD-1CE3-81F6-FE4D-5D4E30895D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0" creationId="{89DC3F0B-1D1C-48B0-2773-78A3B8662A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1" creationId="{754D0E8A-889B-57C9-2FD8-9EA3173FA2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2" creationId="{03D473C2-6AF5-A82D-F4FA-C1D058EF42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3" creationId="{0BD66F3F-C0D8-CF3D-85D3-8AD19D9642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4" creationId="{6B4A9C9D-C0CE-1D17-DEFB-40ECD7605A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5" creationId="{2D33C7C9-8CE2-82B5-F82E-7A9182D726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6" creationId="{78910BFD-99AB-FCEB-1E5F-7DA6FB608E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7" creationId="{A2C8776D-F27F-316A-CF4E-9FE8EBE436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8" creationId="{87463D87-1D60-7C5C-5554-7DD75CC97C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69" creationId="{7FCE8BD8-9562-245B-A2B1-EF7094D88E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0" creationId="{F1531FCE-3E78-5DA0-9F9E-DC0226AF09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1" creationId="{A834B6EF-E5F3-C5E9-1074-E8D180D124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2" creationId="{8435D8F6-AC0B-3ADE-A54C-3F35156875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3" creationId="{8AAE2312-C345-FEB6-3E5D-9E51DCCEFB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4" creationId="{38193A2C-C712-2C81-482C-F356ED5417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5" creationId="{15001973-71DE-23A6-2297-6E32873D6D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6" creationId="{915A2878-CFFB-23A8-1F46-0696CD62C3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7" creationId="{BC9F5DC9-6786-DDFB-F370-C6CD29678A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8" creationId="{5DCDBCA6-6CA4-5E4B-F767-6B1A0286FF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79" creationId="{9E6701BE-20F7-D4BE-33D2-0A69F45DAD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0" creationId="{64FAB879-FB89-A646-ED02-E1B2510ADD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1" creationId="{7612F2A9-C687-EAB5-D3F9-3CC75749F7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2" creationId="{BDCEEAF4-DF9D-4742-3689-876649EE21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3" creationId="{CBB5F595-9BF1-EEFB-A786-8791B22DB5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4" creationId="{652F215C-07E6-0C6C-7A4F-6555BB9A0C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5" creationId="{5C6403F2-2F5F-A0C8-8636-63317F9F1A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6" creationId="{B46FCDDD-D0ED-BB57-0EC8-F2A5D8A68E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7" creationId="{52BD7C14-FB6B-A59E-5C3C-E90F24B897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8" creationId="{A84E9EB3-D8F8-6C18-08BE-BEA0759F4B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89" creationId="{46C9F6A3-4B18-F970-7346-756BCEEEC8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0" creationId="{1477ECC6-0EDE-08BC-1889-7BC313AD47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1" creationId="{CBE39429-9955-A29E-728B-B760DCC50C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2" creationId="{094DFE62-6172-C48D-3B67-760DD333C8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3" creationId="{AC34284E-52BE-6E97-8CDB-72582824D4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4" creationId="{70DA9622-4687-9AA5-3659-474D4CC1E7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5" creationId="{C1E41436-C2F0-7F10-2B68-720B7CF915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6" creationId="{62EA1C46-AE67-F40F-83D8-C7D142ABB8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7" creationId="{D5485D8E-C854-BE47-CBF9-95BAEF50A2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8" creationId="{7FFA8711-2EE1-E665-AF5F-3806DE90AF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299" creationId="{7BB44AC4-0A66-61FF-D1AE-039067A6C2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0" creationId="{1C89088F-33E5-2008-3FC9-F8AC9C0E0A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1" creationId="{94BEA06D-725C-22D9-FA7C-792758A047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2" creationId="{7A4926A0-D6F5-2E23-5EA0-6A2DA24D11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3" creationId="{41049084-724C-7542-E2BC-0103BCA4C1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4" creationId="{40ECEE32-4F3B-5BE1-A25D-9F673B092D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6" creationId="{7AB0469B-1111-C5C8-66FA-24888C38AB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7" creationId="{11FCFA8E-FDE6-D83E-437D-2C7A91E4EC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8" creationId="{01F241AA-AB2D-C084-06F0-0625541AB0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09" creationId="{9DEBC415-44AC-106A-19B1-E0C94E4ED6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0" creationId="{17F94693-4A39-167B-C125-758DAF6BCF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1" creationId="{3AFDA38B-9FD5-B1C1-A456-7546DC76B0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2" creationId="{7459CED6-282C-13E1-A52A-9828C51698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3" creationId="{32E244E7-74D2-9210-C4A9-7617D19EC1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4" creationId="{9F43CF68-717B-1F22-A680-724559D6DA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5" creationId="{561A7BF4-516A-5004-D943-61D41C0BCB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6" creationId="{4A5823DC-2F6B-12D2-C198-BEA2C9CDDF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7" creationId="{E054C844-F5CA-23AF-7188-79A5D8869D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8" creationId="{A15471A9-1CEE-D865-99C2-DE2A5B558D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19" creationId="{7BC0AC76-38F0-8046-D5E0-962AA433DA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0" creationId="{A7C1753F-C045-C28B-4A54-545C7DAF79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1" creationId="{B17ED6DF-E680-B330-D1F8-B76C65CC68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2" creationId="{9C94059F-B16F-4542-4A2D-8856729A3D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3" creationId="{E81EB193-9444-B751-18F0-4F71D5C608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4" creationId="{D9EA6F56-FBB7-3345-305D-7C834DCB85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5" creationId="{9F532E57-1A3B-1DE9-7286-70830EDDA9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6" creationId="{2555F5AD-541A-E1A8-9DD0-EE3B933589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7" creationId="{1E2DEE1B-40BD-6934-7141-C1A55282EB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8" creationId="{5A95B9B1-EFC9-3FE9-2DE7-A8C3792C54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29" creationId="{F5C1BD8D-DBDA-B266-4241-65FCA053FC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0" creationId="{17D4FEF5-1816-C760-2A82-F90FE8564E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1" creationId="{E4EB5856-A421-210D-8909-24F2F2FC83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2" creationId="{072B0E9B-7604-4634-0C02-4DB1DC1465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3" creationId="{7FE83B8B-F353-B3A3-FB76-380E47C29B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4" creationId="{9F12AB69-F3FD-E400-8720-4A565FF47E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5" creationId="{44D6906D-8CF2-2B5E-B343-24DAE00E49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6" creationId="{021C394B-4AED-6FAE-0224-064E772E2C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7" creationId="{700C5506-8991-8A5C-88AF-8F9316DC84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8" creationId="{6BD91D4D-49D5-DCF6-F2BB-AFD98B4C3C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39" creationId="{EDC40B74-5201-E0E5-0500-C2EB97BD66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0" creationId="{5459DB95-904E-5B1F-6108-25AB935C07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1" creationId="{43673C5B-87BF-E32D-E5F6-4C42F06AE3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2" creationId="{D330E768-2897-F84D-0CAE-06990C7A13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3" creationId="{4D8E5F74-889E-14E4-E7F3-B5693418CC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4" creationId="{AB10FA4F-E243-EA15-A816-3733D1D3D8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5" creationId="{F6C90504-E131-997C-0BE5-1481844715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6" creationId="{5ABF40EF-1487-390F-B338-E16B020A41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7" creationId="{03D7A9A5-AB48-1CDD-0F93-E510833DA5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8" creationId="{12F45080-509B-DC97-6E8D-0D3E53085F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49" creationId="{50EF7B6C-BDE3-417E-E7B4-547C98B26D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0" creationId="{3ED591E5-ACC4-EA92-5D1F-D4E57B23E0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1" creationId="{34B0F7FD-1B58-5E32-1B52-A3CFA8FC4C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2" creationId="{8068180E-542D-6F79-6ED6-D0FFD18FA9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3" creationId="{7729FA80-B17A-D57D-BFA4-72AEDD11051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4" creationId="{2CD643B6-F8F8-2952-0354-6050443E95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5" creationId="{E43283C1-B397-AF05-8FFA-F6B1A61440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6" creationId="{985A243A-B94B-B3DC-006D-D02B7D2B9A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7" creationId="{88D0E3B0-22BC-E8DE-FAD3-4E7242C33F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8" creationId="{DB721A8E-ECA8-453A-EC67-7689237761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59" creationId="{A914E714-0D9A-3596-8882-8278F2BA56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0" creationId="{402C073C-B2B7-1DBE-B678-63A4FFC6CB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1" creationId="{3FA44967-3CE0-138A-6EC0-F3ED8313B6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2" creationId="{311ACC58-D7E2-4C5D-A695-F85158D2B1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3" creationId="{2F6E3701-88EB-B543-0D60-F5F2E9C3F6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4" creationId="{F27AB8ED-B81C-2973-AD18-B77BFDA2E8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5" creationId="{C473EE04-9375-8A0A-EF71-6251DE2694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6" creationId="{5B16B7AF-F25D-F2D1-3CE4-4DAF129D6E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7" creationId="{B5EDBE3B-9BD4-B0BC-3C51-2F5656B881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8" creationId="{319EE213-13B6-48CB-AAA8-CDD599600A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69" creationId="{A31D9CFA-A29D-3BBA-A2B3-D6E410D843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0" creationId="{27098D3F-5571-1590-3E2A-6C09E94719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1" creationId="{62024E2A-9842-80BA-60B3-82E0125F7D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2" creationId="{B3731C86-2506-4310-1BB0-8451D45A63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3" creationId="{CE398275-95A1-A4A6-4707-6E1F1FBD37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4" creationId="{38EF5067-33E3-67D7-E94B-BD66C0BFEF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5" creationId="{DCE1B1BD-7D84-CBD7-45CF-EA944FDF80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6" creationId="{914AC610-071D-20E9-EFB3-AF94938FFF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7" creationId="{C2DC6630-D66E-9F52-BC00-A0844CE0AB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8" creationId="{42FE81E6-26C3-474C-5CBC-5DC815FB7E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79" creationId="{F808EE5E-E497-2E87-10E5-0EC5442CBE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0" creationId="{BE067E52-A0E7-DA27-D390-F6635C49DE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1" creationId="{4DD8169F-DD7D-25D9-F8D7-822A30B991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2" creationId="{D1FF8965-3654-D80E-F8D2-1573179259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3" creationId="{C88C7552-89D7-5D81-D058-B57802991C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4" creationId="{3EEFB610-3393-ED73-0EAF-26CE7125F7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5" creationId="{80ABD444-4E4F-71AC-EF04-51BB1D75F8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6" creationId="{96C0C872-CE2B-46B2-2E58-3181A0D601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7" creationId="{27AC972D-3C7E-C94D-2623-60A0F0CADB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88" creationId="{91ECF36A-39BE-A01C-B617-E0B019AB09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0" creationId="{3F60958E-6D3B-4B95-4A9D-F7FDA8629A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1" creationId="{6D2C66E2-5A1F-40A8-ABB8-A7BFF32C19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2" creationId="{A0560ED7-55AC-B3B1-847D-F3E4EEC885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3" creationId="{EADF105C-20D0-BE64-55CA-37379726B2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4" creationId="{898C70CD-0784-A8D0-6257-780A27F98C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5" creationId="{00CD0310-D2D8-9E9B-2193-7CE45F198E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6" creationId="{FF4346B3-30C5-01A9-2B31-99B92AA824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7" creationId="{2147AB36-8002-876E-27A8-4DB03D8CFD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8" creationId="{2B1D90DE-8CF2-8913-1935-500DB07C86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399" creationId="{09364DC5-1F86-E525-3A16-7911084850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0" creationId="{CA81E67E-9D01-656F-77E6-9CAD2F9891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1" creationId="{46A04B3A-5157-16CE-146B-4D53E42227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2" creationId="{42B29406-69E9-25BA-E8F5-0828A33A13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3" creationId="{A170F019-5CD2-2111-B435-BE4CA3F57B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4" creationId="{964B53BC-6BA0-FD3E-9329-6EC045E7FB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5" creationId="{0F5D42FA-2C17-0F73-C6BF-300231D343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6" creationId="{7B0E6185-4B0C-86B7-92CE-2AFAC81E8F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7" creationId="{3621778C-ED45-B7E6-629A-9AAB3D4223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8" creationId="{180CB9F2-08F7-47FA-659E-CCC3BA4FF8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09" creationId="{122669FA-4DAA-F83C-AF5B-822A42ED7A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0" creationId="{817C8AF6-F7A8-F143-D160-786F50252C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1" creationId="{8B6C1942-1ECC-B4E9-8CBA-F9C0D2536A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2" creationId="{2ECC4D55-0B59-D97C-638C-C15C08378C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3" creationId="{6F3045BD-DE6B-BCF9-EB8E-3EC89EC8F2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4" creationId="{664C47F7-9D27-4621-D131-99CAC95BFB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5" creationId="{90657878-714F-DF06-6DB8-C9126CA1F7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6" creationId="{D535E9C4-089B-B4BF-FA8A-A0A51892F5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7" creationId="{679EEC4B-3EB6-29E2-2A9E-4D357BAF0D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8" creationId="{543743C0-A00E-FB56-9035-0D7A3DF7B8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19" creationId="{4F5CEBF2-5119-CCFE-9428-ADD064714A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0" creationId="{71198570-CB54-6A65-F3D7-297EF5254B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1" creationId="{FCFFB553-3D37-ABDD-CF11-990BC27299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2" creationId="{E67809AF-4040-8E51-667B-FF446BDC14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3" creationId="{66257337-D25A-7645-73D5-19D8E8405F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4" creationId="{8799B379-BA41-268F-A6CE-587788357E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5" creationId="{001B89EF-3943-C643-AC15-9BB981BC2C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6" creationId="{AEB0785C-2C09-F204-62EA-4150D5B609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7" creationId="{FA8C7EF7-0F1E-3104-AF4B-E1D845269D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8" creationId="{42F035D8-E4F0-1A59-E0A2-077A4180C7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29" creationId="{A88AFD9A-B338-4BC2-C0CB-626869542A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0" creationId="{8A0315AD-AA1B-668A-1D7E-10C45FF841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1" creationId="{9DB740C1-4C38-C432-4A5D-438B63BE38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2" creationId="{35D58508-D21A-4C57-1F93-91101319B9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3" creationId="{285F36CD-24BA-EEA3-ABFF-A05615AA13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4" creationId="{79310001-E327-D40A-7A11-AD2F7EB56A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5" creationId="{BEAB65F9-E45A-3211-97AD-844D6BCDC8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6" creationId="{0EAEAB41-9631-8B5F-66A0-125C02A21A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7" creationId="{2AC544A2-0A0E-D465-114B-9DA231A1CA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8" creationId="{82DFCE86-182F-90E1-C911-AFEFB93CBE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39" creationId="{501C3C51-ECA3-A391-BF39-E98A0460D1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0" creationId="{9C926530-21FF-4AEC-D410-9B609212E6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1" creationId="{51171CB1-ED30-A736-7452-8D04390A18C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2" creationId="{BD83B307-08B0-AC91-F91F-5958D03574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3" creationId="{C780DFA3-1173-D703-83BC-76F7ADBC7F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4" creationId="{08584CEA-3C88-670B-2A00-C10847682C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5" creationId="{1E1ADA4C-51B9-4511-CDB3-A9F7E9F3A5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6" creationId="{EBF8DA95-3498-F280-A86B-83AB7DFFE9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7" creationId="{604CBC7B-1ABB-8D26-1F58-55C11488EA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8" creationId="{DCB10A1F-DB67-36B4-44FF-A99E71F00A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49" creationId="{23F91967-1733-DBE4-F86C-CE6A6584C0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0" creationId="{6211AE83-314B-A2BF-95AB-161AC057FB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1" creationId="{ECC3E0E2-0BA9-CF09-EE50-3BF0AF532C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2" creationId="{22D2B327-E970-2414-E4B5-9DDF314717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3" creationId="{737075BA-0BE5-5C18-D84B-0BAF276196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4" creationId="{2037E838-71D2-A76E-6501-21F63007C7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5" creationId="{61DE2CDA-8002-91BC-14FC-24AB4029D8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6" creationId="{F4E65E0A-89F6-9280-E1BD-BBCE7C32C1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7" creationId="{88D0FAA4-0845-38D0-B65E-391903D0D0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8" creationId="{B9AFF213-2B7C-32DA-ECF6-70EFA1F59A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59" creationId="{0F1EADAB-FA2B-CB78-7E91-50217FA505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0" creationId="{4A4D6A64-D080-547A-C331-CC43BDF498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1" creationId="{ED145E68-3DAD-39B4-BBC7-87CB2FADFA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2" creationId="{4FC6DF91-2167-FDD9-19CA-CC6CB2C323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3" creationId="{3AEBEB50-1568-B34E-BDE6-57C8B542DC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4" creationId="{4F646A30-4A72-1D2F-35A6-33B4BEE47C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5" creationId="{BC5AA544-A379-01BB-3B93-9A897DD281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6" creationId="{FD5B8D89-04A5-09FE-D9CF-A7B2889D46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7" creationId="{838999F8-E1F9-368B-5482-17E3E3B5FB1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8" creationId="{AF99F638-8C6D-8FF8-5020-A57A459B83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69" creationId="{9B121794-7228-5F0C-3BA0-1A53BD3663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0" creationId="{C03EAEFA-CCE6-187B-6F3F-74CAFB39CE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1" creationId="{C0578989-7D04-ACA0-A4DF-CB249EA748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2" creationId="{B120AD63-8972-A865-2536-C333C92E59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4" creationId="{D83F9375-FAB0-7ECB-25AF-D528DABD52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5" creationId="{3837A68F-3E95-1669-D0E3-9835F32887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6" creationId="{6F33DABA-6E92-1C63-5143-40C81B4248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7" creationId="{7550A459-C582-1712-9814-28378FF103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8" creationId="{E0E1450F-1852-617B-48BE-38D86FC2D2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79" creationId="{4ABB2B66-B575-DD69-EEC1-69FC597FD5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0" creationId="{6C0894F1-67C5-4E42-D4AA-0FC7AED6A8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1" creationId="{79E15019-4C48-3830-2019-069E866CB6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2" creationId="{2C30A4D5-4D93-F439-3AA4-37F913869E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3" creationId="{9CB87E87-28BA-7958-9D0D-EFFC9EFC7A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4" creationId="{7C97E071-5C5B-6599-A083-A8F552E830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5" creationId="{437A1659-865E-3881-45BA-BF70B200A4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6" creationId="{443BF689-B2BB-9FFF-CE30-4C9F56BAB4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7" creationId="{F2A9EE5E-03D9-9FE3-EFEB-79430E8E97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8" creationId="{603ED906-B74F-9C7A-05E4-58B8D724C0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89" creationId="{A7A9EEBB-F10D-7703-88CC-46EC852B0C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0" creationId="{C363A055-6B18-3238-C7E3-9AF81031AD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1" creationId="{753634AC-38F6-BD0D-2888-6F7DEED870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2" creationId="{252A0418-9643-E3B7-D362-99F1B352FB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3" creationId="{8741E4FC-5586-5381-2AA3-916BA29584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4" creationId="{E0287A7E-144B-8435-484A-7BF777784A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5" creationId="{8A38128C-1171-5089-80B3-071FCDD4C2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6" creationId="{87A49897-0BF3-3C04-F9F6-777FBAEFC2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7" creationId="{3C873E54-6C02-76F7-9DAB-E9644222BB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8" creationId="{6CFDD312-1681-76FF-9465-D0831D6E83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499" creationId="{3468BBDB-8117-1E26-3574-16DDDDFC1D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0" creationId="{9011337E-F3BD-C354-8D97-05492DB01F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1" creationId="{6ACC3843-14ED-EE9F-EDC3-E66BEB751E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2" creationId="{DFB2A771-BBAF-E67E-5743-AB93902E83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3" creationId="{7636A043-F89D-682F-6879-4C20798697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4" creationId="{8AA20549-09A4-0D13-BD02-D39A4AD503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5" creationId="{5064D66A-5849-8C93-187B-9838CE8067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6" creationId="{B11ECC7E-B348-9D80-178F-26557C5CF9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7" creationId="{25C1C171-1091-351D-3C4F-5F3EE68B35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8" creationId="{5E7961EF-9BC9-18EB-36EB-07BD6EB477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09" creationId="{415814F7-8E6D-9F30-5AAA-788FF5C98C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0" creationId="{96E87365-F15C-0912-25E4-6A037C2B6D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1" creationId="{2AF0B175-279C-AB70-2287-C431DB7FF1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2" creationId="{1E745F4B-BF4D-E956-03C8-90BA599DCA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3" creationId="{66143DF5-65EE-4025-312F-BB53DADE21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4" creationId="{4E202D74-E5A1-3FD8-8874-549672A5E8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5" creationId="{E55A9B8E-330B-9637-46B6-4306CF582E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6" creationId="{42564D16-914C-4A80-8222-D9835EB0EA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7" creationId="{01B1731F-6731-410A-7333-EBD7939E6D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8" creationId="{D20A96E6-4A3F-4EED-321E-57A475785B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19" creationId="{E27A5F6B-CFD3-ADED-B478-5E8F18EA38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0" creationId="{77CF1114-300B-3415-6998-77CA8B5821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1" creationId="{92E8AEB2-594C-F288-1182-C106222A74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2" creationId="{517AFEF2-0C43-ECE3-F27B-5806152D13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3" creationId="{264F1884-5075-A9DA-0610-CC848FCD50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4" creationId="{4CD98CE0-918D-9287-997E-C51DD495AE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5" creationId="{93BC658E-789E-E8C4-E28A-2CED3A295D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6" creationId="{8E738312-79F9-4975-51E0-74594B725F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7" creationId="{1B6D0BC3-9D84-B510-7830-C4496E7FCA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8" creationId="{9BABC883-5DF3-8369-AD45-0141E69CF9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29" creationId="{D2E2C471-5EEA-6685-5112-FF23BD14D2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0" creationId="{A460992E-C200-DD28-55D3-CD72BCD957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1" creationId="{AC4158CF-2B84-0BE0-AB7B-999AA4F38E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2" creationId="{41C61D46-EA69-12F9-9FA2-9C254ADFF5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3" creationId="{109BFDC0-7E1B-1839-BAD9-A43DC780C3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4" creationId="{83657C3B-6C65-63EB-DA87-92413D6554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5" creationId="{F04DD6A4-C859-50BF-1C88-BF6EB8BE26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6" creationId="{61C0DC7D-277F-08D9-B85B-1E37BA066D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7" creationId="{F63514E4-D822-B3FF-4086-0C55091902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8" creationId="{AD0F609D-2648-5890-4CD2-187F673C3E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39" creationId="{656A7559-F794-52BE-8810-03793B56DC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0" creationId="{1F52D5BF-1488-A7CA-1CF6-9A05D4DC03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1" creationId="{1A7BBF3A-D061-6005-92D9-824BFA08DC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2" creationId="{75A1E538-2788-7B54-0953-375D18CD9C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3" creationId="{696DB34E-7B14-266C-48F0-C9961FAC2A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4" creationId="{21A3A805-BBB4-E766-0CB8-97A58C20F3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5" creationId="{F40CD0B1-2B2B-6102-A436-95316FC413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6" creationId="{E2E828A7-1AAF-C8D7-8B19-F67C9DC318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7" creationId="{1C0B1050-7216-6899-47EA-630E8FEA43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8" creationId="{8986B09D-B078-BA2C-18ED-E64F09A23C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49" creationId="{53940815-174B-813B-DCE8-6F652DEB27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0" creationId="{5D3AF0A1-8073-1AEA-51AA-DFA283D1CA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1" creationId="{06B323A9-719D-18BF-F6E0-15D664F8D5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2" creationId="{A7DF8B86-D82B-D949-F084-6B9B07F3C0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3" creationId="{DAD875A5-CDD5-8D77-0E7C-DE83282CC1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4" creationId="{3C07E14F-E502-8480-CEA9-DAAF7C0293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5" creationId="{A52C36F2-C8DC-D287-B3CE-423FE13FA0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6" creationId="{5AF7BB2C-34E0-FF77-6F06-341891879D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8" creationId="{6032A6F7-3380-CC53-4E7E-680506B6D4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59" creationId="{1578EA1F-5A78-6B69-04C9-8241715A7F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0" creationId="{3990BBED-95FE-0496-F8E0-7F30949DA9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1" creationId="{C1F14701-A58D-947B-F39C-BF7EF31C3B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2" creationId="{EDFED6C9-B92C-8D8C-7C35-7825556AA7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3" creationId="{2D4C6976-1856-4365-3A45-4F2D45AB2F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4" creationId="{5C7563BC-EB75-7577-D3AF-CBBDE83019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5" creationId="{5914ABBE-4D25-C17B-9C16-54B8E32B03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6" creationId="{BA44C03A-EAEB-1BBF-8751-A14EFE933E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7" creationId="{F18E2200-2FEA-BB73-BE97-F32CE44A61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8" creationId="{FB1DDAD3-BE54-563A-6EC8-5A7F5B1910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69" creationId="{ECC0CCB7-3C34-E792-9D20-53471CF29F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0" creationId="{19D29189-A758-594B-FA6E-68F5BF2597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1" creationId="{58F2D9C0-7F4D-81CF-116D-A610042FDD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2" creationId="{7551DF86-0636-1529-6A8D-5A7888B3D9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3" creationId="{2B8F4B24-062B-D97F-6456-25418F1365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4" creationId="{4E06F628-9B93-78DF-CF16-C87289BD3D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5" creationId="{97D1DB2F-850F-780B-FF72-90EAF9F24C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6" creationId="{6F4B7416-089B-E4FB-1828-07F008FCE4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7" creationId="{580C942F-8B0A-30B2-21E3-3696C1E9B0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8" creationId="{9814DFFC-DD99-AAE3-9E1C-BC0D22B054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79" creationId="{C8911030-9E44-D1F7-C25C-CA4DD37AF1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0" creationId="{EA6B69D4-1DE2-7E2C-5BBC-F2D2C75E08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1" creationId="{DEDEF13D-BC4C-B32B-B7B5-88E5356304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2" creationId="{C6A57399-A1A5-58E5-AE53-60877E4C1F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3" creationId="{7BFD7CEE-2557-E3BF-B736-8E684E6757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4" creationId="{43B3255D-B4A5-90B5-653F-9BDE5D050A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5" creationId="{CE02BB41-B670-FA91-C362-FA76CB62FD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6" creationId="{2D563CFD-4ED3-0542-B0DE-A8D84EDD5E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7" creationId="{CF9F4EAA-539F-F951-125E-4C3A5CBE9A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8" creationId="{EFE7CD8F-33F7-8E0F-E489-F787294D19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89" creationId="{B1D64E87-5BBE-C7AC-92B4-A7F5EF3F79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0" creationId="{247C8A13-AD88-F603-90D3-AEDCFF4960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1" creationId="{300B7DE4-F546-FC66-185C-22986E1F14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2" creationId="{0252C0B4-9CD3-F4A4-6062-7F853DFFD6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3" creationId="{FECE8EEB-A34B-EB8E-9B1A-436E6E7931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4" creationId="{914B791C-8578-B7BB-7D20-79EA26D3EB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5" creationId="{299109C9-0014-DA01-D3B8-1E2784A5C4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6" creationId="{27F6B9C2-388B-6FEC-2A2F-013D9DDFA1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7" creationId="{8950FCB6-9B40-BD8C-3AFB-2BFFD6379D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8" creationId="{452781DA-AF76-DFB7-02E1-ADDDC9F669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599" creationId="{41E48BCC-A529-83D1-5341-3E96560B84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0" creationId="{0C8323CD-905A-E0AA-7FBC-80C2C78006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1" creationId="{276602AF-99A1-5DB9-A842-2D7CC16990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2" creationId="{B1909288-3703-CFC0-D5F1-07F988FE14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3" creationId="{A39E91D2-095C-228F-3DF2-CD6E980D2E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4" creationId="{65D73252-FF55-4CC3-186F-5814015225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5" creationId="{B26F33B7-8845-7B16-26FF-7B8172240E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6" creationId="{57EC1A29-483D-DAF7-A9A5-A9293FBF3C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7" creationId="{C9D10B80-4727-8C93-AF11-3177333EBD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8" creationId="{C9106630-ACD4-6734-7426-7E9863FA13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09" creationId="{FD281FCD-E2A1-A0D9-CED8-A57B1B6088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0" creationId="{99BE9825-6F1D-2EF9-4043-A6D5C34852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1" creationId="{73A9466A-EBBE-7122-863A-27E75A9D44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2" creationId="{E265A888-122D-A1F9-70EA-F822E2669A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3" creationId="{48777709-5C26-BA3B-79D3-0736B03218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4" creationId="{91A06E3C-9C0C-D50F-8410-B0DC06ADDD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5" creationId="{E5D02045-C2F3-CE8B-A84D-29F82734BF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6" creationId="{17A73A37-4746-8811-9645-B8FED11D68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7" creationId="{BDBB6639-00F1-9EF1-03B3-C4F9A12E67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8" creationId="{706F3E35-79C2-CFA7-EF94-BB5B04C6BD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19" creationId="{79DE0720-888A-3EA0-D704-B2D56E0FA7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0" creationId="{C402B401-68D0-F8F3-6691-000BD8CDC9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1" creationId="{57A00999-9C72-D0A7-C8FE-06176C039E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2" creationId="{6BE1920E-0C7D-A0E3-4DD2-129DA934B0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3" creationId="{1AC3F64E-A5EB-D865-DBAE-CE196DCDB6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4" creationId="{DEC71935-81CF-17AB-ED99-BF29B69E87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5" creationId="{BF5873C8-A1E0-1F0C-AF24-6092CAD5B38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6" creationId="{E80699DA-B58B-A820-8FB6-33F4454179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7" creationId="{2DF82B6F-50F6-EF92-7529-AE6C337D81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8" creationId="{58CA607F-935D-BD36-257B-5DF32582B0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29" creationId="{6D5C53F6-1AD1-3DA0-7418-31B0D81360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0" creationId="{1880477C-AF51-B566-6A9B-7BF0CC5803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1" creationId="{04A3852B-FBA1-01A9-03EA-5FD1C928EB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2" creationId="{B77A680F-77E9-0999-207E-4F454C6665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3" creationId="{486D609B-E0E2-BB12-F4A2-92123AFEE8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4" creationId="{3ABB2A09-9C07-1619-01AD-BADCE31E2C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5" creationId="{94A47E9F-633D-C686-3F9B-DBF9EF5B7C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6" creationId="{FB2D60CE-5122-5CA7-08B0-529B91FBF9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7" creationId="{540715C8-AE63-95F6-C359-D00F2AC8EB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8" creationId="{1EC35AF7-7B9E-CA19-C6E9-835C42061C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39" creationId="{C666850F-3808-8A6A-80D9-7FE738FF03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0" creationId="{CE6BC2F4-268D-7FF5-6AD3-8810BAE19B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2" creationId="{DFA0A3FC-419F-E71C-D673-B2B887C247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3" creationId="{67AD6F25-6FA8-33E7-60C8-F3A22326A0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4" creationId="{45B35230-E52E-E23C-3259-5B72BD1FBC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5" creationId="{F0260C78-B6D4-1602-46E2-707CD890C3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6" creationId="{074F5BAA-333E-6E6E-58A2-C70C574718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7" creationId="{CFC5DBE5-E0F6-8A29-583E-0CD76A0C47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8" creationId="{F5DC2D2D-3964-FC6F-BCA2-391B385EE1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49" creationId="{83FE0DD2-BC21-0C89-D72E-F87C9BB8E9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0" creationId="{ABCDDF5F-F382-EF84-5416-07585D4FA1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1" creationId="{5BE16B63-2122-8304-AB4D-C293D02D72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2" creationId="{96C930E3-1B23-C931-50FE-E91E7905C9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3" creationId="{3DD7E5FA-68DB-51D1-A126-C5EB3BFD66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4" creationId="{1C2F9FD1-D5D0-9C7B-2CF7-EB76701F5E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5" creationId="{38741746-F3CE-7809-C380-DB18D9441A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6" creationId="{CF008365-30D4-0B8E-65BA-8C6C8558BC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7" creationId="{4315A7EE-653F-B6A7-9BB2-B518A5DE05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8" creationId="{A25BF030-191C-1291-4AF5-6AD48DF0D5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59" creationId="{72508977-90D9-B087-0F26-15A5177B10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0" creationId="{8357A2F8-39CE-0B2E-3819-79B7C3272D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1" creationId="{FADD30FC-4A83-AD74-487D-953848A4C7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2" creationId="{2662CBE7-F6E5-78E6-5A80-48A646DF8C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3" creationId="{22C8F85D-D5F0-E6EF-8FD9-7BD9D38970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4" creationId="{577E4D34-E36A-17D8-6C6C-FABE2DCA42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5" creationId="{5529A9FE-27C6-E51A-01DE-C0B9AC86F7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6" creationId="{04A024AD-53BD-7F98-4F8C-D4F3E2D441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7" creationId="{08C447EF-A38D-0A96-68B4-35BA7178E9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8" creationId="{A802A2F4-FEE0-8B7A-3463-1FBCD8B1B5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69" creationId="{DDB52BB4-54BF-002E-B9D9-21C36B966F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0" creationId="{255E0801-BE77-F9A9-3457-A483443C23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1" creationId="{580BA6F2-2146-4CF8-244A-7194699244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2" creationId="{C0603273-7A17-D913-94A8-F01138DC32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3" creationId="{FB167A4E-D1AF-D25B-9E81-092E7B0062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4" creationId="{629383F7-D9B0-ECF1-2B84-B5570C2017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5" creationId="{B286CEA2-76CE-0F0B-D299-396AAA089FF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6" creationId="{C9E4DFB5-21C6-8941-E9D0-040BD3C5DC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7" creationId="{C1C0943C-A477-FCA4-93BD-EC4C890630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8" creationId="{E77DC00C-D01C-0D2C-29E9-D7EAC89456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79" creationId="{3533BB09-DB6A-497B-5D58-3BEABBC6ED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0" creationId="{00ED3524-233C-2959-D5FA-150165C50F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1" creationId="{326F58E3-5B59-6EF5-14D3-018ECBE16E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2" creationId="{D13F8EF2-90E2-F847-7A8D-4DF1794234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3" creationId="{56FC3D51-FA49-7D01-AD00-BFD685F808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4" creationId="{2A409C1A-D109-F01D-66FC-231455F528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5" creationId="{DB0DA546-7B74-B241-056B-E6F9275105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6" creationId="{8B4682EB-75AD-1B4D-03BB-2C7AB7B48D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7" creationId="{55294C45-F682-E91C-E766-96FDA2BA22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8" creationId="{8180E13C-24CB-C750-066F-DA9F854F8F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89" creationId="{37986C26-F652-982C-2B62-77B4D1D35B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0" creationId="{5A610888-DA05-61DC-C687-27C6CA68FF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1" creationId="{C31F9DD5-3B4F-21AC-1EE8-EE632FA63F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2" creationId="{EB0B51A1-29B0-F0AD-0F6E-461861D9ED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3" creationId="{2D3D54DD-8564-A051-938E-C59BA8F13D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4" creationId="{BD8634C3-EB95-EC96-DDF1-FA78E5CF09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5" creationId="{9D30EDD3-CBD2-3619-C231-87E512A01F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6" creationId="{0ED8B373-3A14-F33D-3ACD-730282215B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7" creationId="{F883E3F9-822E-D566-D353-003A8027FE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8" creationId="{2A758D6D-DDB1-39AB-FAAA-5D25C10D49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699" creationId="{D737B536-C921-AF18-12BC-00572D302F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0" creationId="{10A31964-246A-5FDC-1F7A-F4076F00B4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1" creationId="{7BEF3C5A-2049-BD28-60C4-27C3D3332C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2" creationId="{009C8876-F2BC-6212-2A50-6ECDB0ED2CF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3" creationId="{9FB68427-6BE1-B1D5-FBD4-62BF95C1DE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4" creationId="{B8C30EE6-7F8C-C0F8-A7A5-1F86AEC630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5" creationId="{6C1E30DB-C4F7-DC01-68E0-A0FB32720D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6" creationId="{35F9256A-2B14-C4CA-DF40-251DC72882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7" creationId="{2996EFB7-47EF-927F-765C-C794747DE1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8" creationId="{ECEB982D-965D-6735-5DA1-989EF603AB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09" creationId="{1FFC426B-C668-1DF2-392D-6CCA7C82C1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0" creationId="{6A31F19A-E19E-7FD4-A953-E69BA76508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1" creationId="{7B5E0B19-9896-5C4B-37B0-DA67DD65F4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2" creationId="{2F4A25D0-B05A-4AAE-FFFD-011924697B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3" creationId="{198686AB-C6CD-04F1-A850-62E91AB451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4" creationId="{97407B0B-803B-FCF9-D79A-FB0DFD7A74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5" creationId="{9205A4E4-4C5B-832F-C2A0-7C8381762F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6" creationId="{B088F022-692A-1A75-16CD-F28673FAE9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7" creationId="{5413BA45-099A-FE2D-491E-0550053D34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8" creationId="{CEC8B960-F9EC-50F8-A25F-F3EE22FBB78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19" creationId="{6BD06A53-42EE-AA4C-AF68-024E8902F5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0" creationId="{471207C7-FA12-6960-7C0C-7DF83D6F2C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1" creationId="{5CBC4806-28DA-ADF7-0B1C-AE32BF80F4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2" creationId="{05192378-5B4F-513E-3EF3-AFF2F609E4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3" creationId="{547A431D-BEED-7A06-910B-7072D8DFED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4" creationId="{7E1DE288-4459-FD52-197C-B6A7CFDD8A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6" creationId="{E20A05D4-15B6-02F5-DE47-594DEF6AFD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7" creationId="{A0CE2F55-6ED1-695F-265D-DF30ACFE61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8" creationId="{FCDA0ABB-48FE-ECBD-AD35-853E8C02FA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29" creationId="{00F4E130-21B8-675D-04F6-7A6F724192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0" creationId="{6407584D-3FAC-B70B-5F15-3E1D49B9D4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1" creationId="{8B1FA104-3B3F-8AC6-DC34-AE21AFE1EE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2" creationId="{1A11410F-332F-C940-0092-FD670FDA8F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3" creationId="{ADED08E2-1C60-CCEC-8A0B-476B1CFA0B4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4" creationId="{F16CE280-E62B-7476-BFAC-B3849D4944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5" creationId="{02563611-C22B-9040-62EC-8DA8BC44A9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6" creationId="{97E6A20D-ABAE-DE18-DE6C-4B81D1DF4F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7" creationId="{0A037969-083E-69AA-C853-A27A439B72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8" creationId="{AA9F9047-6CD5-04EE-C251-B956F40115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39" creationId="{3C7D2D1C-7986-A3B3-74A2-9AED241A3C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0" creationId="{E6F52489-E8D9-A174-FBCD-6830BBD688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1" creationId="{FDE8A9EA-7A2D-31F7-EC54-BAAE87CA5E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2" creationId="{A33662E1-35F8-13C5-E27A-AE79A14B38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3" creationId="{81291AA1-7B59-870C-D4A7-C75CDDBA54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4" creationId="{E272D5EC-2AEB-3F64-E1B2-77CBF310D6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5" creationId="{2BA85D22-E62F-9974-419F-6E632341B5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6" creationId="{9673FFF1-9064-A7C7-58F0-7F52D2D5BD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7" creationId="{6538DA4F-3AE5-D4C5-1C1C-B381DD3D4F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8" creationId="{4D6823C1-8FDE-8390-8E7A-74143E86C6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49" creationId="{BEC7F5BB-14D3-ACB2-1CD7-1B35A8BF70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0" creationId="{D7AC183F-5A73-D19F-FA10-58BC88A49C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1" creationId="{B9FD3BF3-2FDE-5134-40AB-0C488B91FB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2" creationId="{C02B0AD4-611E-4A35-2F6E-D0FEA7F463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3" creationId="{6E53E592-80C3-B9BC-9187-A43D896F7D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4" creationId="{D174CDD1-B7EF-E38B-DD91-3E06C7EBF8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5" creationId="{7BC197C1-CAAA-5BE0-8102-3AAB93F531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6" creationId="{30BE5C21-2823-C2DA-1741-94D943E673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7" creationId="{0514FE08-F33D-8C02-9F28-D4EB5E305F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8" creationId="{1C1EC921-6484-39BC-D59F-2EB2092EDD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59" creationId="{2FFD1F11-E2E4-85EE-4507-F5555C1536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0" creationId="{44AC504E-BCE4-93F4-0651-5EF410E819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1" creationId="{FD900C1A-CFC3-DA5D-26DF-D00BBE75BE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2" creationId="{55339D85-8C87-6391-2C27-C86571CEFA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3" creationId="{0873676F-1902-BA55-8701-BCE298901F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4" creationId="{DCC561D3-2A39-D219-2249-051EEB6CD7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5" creationId="{031112CB-CA00-AE85-FDF7-3D770C3B7A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6" creationId="{4879980C-503D-81FC-E403-11D05DE574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7" creationId="{12F5A46E-CF9E-63A5-6B7E-8BBEDE5771C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8" creationId="{E3CD1601-6DCC-F7BB-3ADC-58115EA158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69" creationId="{1286EB3B-673F-816E-137F-26A68AAAFA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0" creationId="{E65FD06D-EAD5-4754-1EB8-815179E10D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1" creationId="{7C3BF35D-A3AC-57DA-D7B9-3A6D3CEEAD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2" creationId="{0F79F598-6930-7D08-3E45-A6D431848E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3" creationId="{E3C658E5-1146-A828-F90B-934F59A577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4" creationId="{623BCF44-CF9A-3EC0-2667-D4AB20C56E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5" creationId="{72DBE8F7-0CDA-4B60-5C35-56B566A98D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6" creationId="{810A9317-B71C-131A-6200-9C45716E5A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7" creationId="{EA4E071F-5EFD-A58E-A72B-5ACF865329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8" creationId="{40E6D6F3-2CD1-7D4A-AF48-143808362C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79" creationId="{BD06249F-A33C-74D1-3CE3-841D31A4CC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0" creationId="{996A6B9F-4A0C-7BAA-4821-7404C49EF6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1" creationId="{AE7D15F7-FE55-19F9-092F-0526719541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2" creationId="{5B04401A-D751-803E-6B10-A6BE362184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3" creationId="{6B5DFC4A-189F-184D-BA7F-C5FCEE2D77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4" creationId="{CAA14441-7330-AB70-765C-8FE6DEF377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5" creationId="{1CCB22C4-DD25-7B4A-ECE2-4D6259EE60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6" creationId="{BB6A39CA-9AFA-FF4C-E0B8-4A273D42CD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7" creationId="{99A626D6-4E35-A2F0-208E-B0BA1AE958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8" creationId="{6D55BEC3-6187-1FE1-9EBB-B19938338A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89" creationId="{75656DB1-2005-3771-E55B-EA913D4C6C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0" creationId="{D41B3682-EDDF-17D9-D9AA-F99D6EBDE6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1" creationId="{FC992D78-763E-B79D-30B4-762312FBB4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2" creationId="{775FECB9-D16C-915D-3FF4-12A1983365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3" creationId="{784493F8-2CAB-D814-D7AD-EBBCA07B5A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4" creationId="{A6B6C6E2-8E86-F4D4-90BD-EBF3A36BF4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5" creationId="{103769FB-1877-53AB-A773-4C12FE58C2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6" creationId="{338B28E8-9494-D384-34C7-EA30F2B1CF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7" creationId="{29E00669-39FE-ADA7-56E0-2B2A07874F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8" creationId="{02D3756D-4F0E-A45B-0BB6-2EA238C3DD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799" creationId="{0C52003A-75CB-0252-02D6-E01D3E16FE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0" creationId="{8F18217D-4532-5BFE-26CD-370B973E89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1" creationId="{B88B0BB7-D4F9-2F91-7CFD-D32309A5E3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2" creationId="{52F65853-6958-0596-7B2B-305DF3449F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3" creationId="{F91B799B-3AB4-4D1D-B3C3-9DE72CB32E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4" creationId="{9C9504EE-EB04-3948-7A25-9B4F8A07E6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5" creationId="{212AF5F2-5DD5-81F4-596D-B24E5BC33B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6" creationId="{83C779CF-2659-6B43-8995-5762F64B36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7" creationId="{4059ACEA-420D-59E0-28FC-8181DB8B6C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08" creationId="{C34C0914-EE67-E62A-74E2-4C0C54260E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0" creationId="{147AFB64-8064-0F7F-CB50-A2E099A29C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1" creationId="{513A453F-CB9F-84C5-90A0-EA6EF73E38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2" creationId="{7BAB52A1-B408-FC25-D30A-9E3B257ADC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3" creationId="{9BD25386-C5DE-4FC9-E9E8-FB5EC39535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4" creationId="{97B9BB7F-1A71-E7D4-0CC6-9444F9FA58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5" creationId="{C6022DB6-3422-1F73-CAA0-9EC88739BB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6" creationId="{D6A2CA2A-304C-0CCB-9F64-D7B5829B5D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7" creationId="{DC211458-6CC0-76F9-32B1-7E6CB92E37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8" creationId="{2DDCC2F5-EC17-3B46-8B3B-09AE6C29FD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19" creationId="{075FE6F1-6967-DAA2-7523-745C827CB0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0" creationId="{150F5BA3-F471-C7D9-C2DF-889F6226BE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1" creationId="{28ED6283-073B-67DF-0173-3791853E06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2" creationId="{9D1F06DB-BC0C-8126-8562-6865154E17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3" creationId="{3BBCD394-082B-8D99-50ED-E180391347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4" creationId="{E9932FD8-57AA-9667-D4D8-4616D23EB4B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5" creationId="{5B5D3862-12AF-38DA-9891-C21C840026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6" creationId="{A7A4F797-A186-E7AA-CA18-853E35BE62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7" creationId="{FF6A306A-B555-6FB3-CE51-FAD6E4852F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8" creationId="{BB3856E5-034C-D47B-1556-DF5EC6D493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29" creationId="{095B00C8-B5E1-583C-969E-82FD51F643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0" creationId="{6DDF4EA5-2BB6-87BF-D0B0-1C0C667908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1" creationId="{B9A19050-DA30-5FDE-3A16-2B3915F226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2" creationId="{CF65AD7B-5E5B-5892-470E-1D56050354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3" creationId="{C8BAA410-6E51-F0B4-C71A-254AC1D0D8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4" creationId="{96E316D7-3E79-42F0-E828-DC09042D1E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5" creationId="{6945F54B-B534-8A78-9F0E-45F2AFF496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6" creationId="{E1C8EC5E-91EC-B467-16E8-E831A94C39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7" creationId="{E26F98EC-19BC-963C-EEC1-6B36D4F5D9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8" creationId="{0369A082-C227-8FA8-7115-813A2A9A04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39" creationId="{1466A54F-1570-DEE0-95F7-AA2B16F4A2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0" creationId="{62C19B86-D19D-929C-26F5-25971192D5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1" creationId="{F8FBD539-8412-356F-8B99-DF4535881A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2" creationId="{ED54D646-9755-4539-4795-156BEBA8B1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3" creationId="{C7AD27D8-F934-C33C-B82E-C586BF35A6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4" creationId="{ADE56132-9D11-AF30-9F99-4F425A38AB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5" creationId="{EFA4A816-4A58-C8C0-8FA6-95DBC06726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6" creationId="{06C0F887-1CBB-033B-65C8-D7BDACDA33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7" creationId="{6F78CECA-1FFD-9A0E-17A2-07BA3EFD84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8" creationId="{CC1A132A-2104-9621-E907-0441F38058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49" creationId="{E4B5CBDA-381A-128A-1AF7-D73E4E0B44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0" creationId="{1DE5FED0-CF4F-BE43-7BF9-B9F565FEA7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1" creationId="{E6E83E95-D2C1-8FA0-FC4A-4AE99D73BD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2" creationId="{56BB10D1-B79E-5CDF-E129-7140D376CD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3" creationId="{306684DD-8E74-D96E-CD1F-1C34A4E232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4" creationId="{55CFE372-279A-698C-55D7-FD8FD85936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5" creationId="{A6EB84D8-1EB0-563A-EE2E-4DC59EAAA9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6" creationId="{9A56A00C-045E-2868-6FFA-EE008F4B7B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7" creationId="{028C21E7-0183-DBEA-CF8B-3B99253547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8" creationId="{05B04E82-19DB-3DF4-B7F5-36B9DD557F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59" creationId="{33E163F6-7889-7B4F-F21E-4E63028E80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0" creationId="{8A34AAE9-475C-9FB7-C57A-4651FC01E5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1" creationId="{133B5AF1-2347-9617-6B3F-C5633FCFF6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2" creationId="{2964BC51-8260-D351-A52F-3C935D01E9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3" creationId="{DF24B552-395B-4D8C-1203-552AC160AA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4" creationId="{9BCBFC3A-1C0D-0C80-6DA8-AD25D2A6C7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5" creationId="{12B2782E-9FC4-AD5C-2013-D759C7B43E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6" creationId="{C5996B4B-7A0D-A1B0-92B1-70617629CC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7" creationId="{AB9F0685-2A62-E188-9E8B-8954255DB7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8" creationId="{8B830F57-401D-E8A8-F148-E23705ED93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69" creationId="{A8CE5E19-2D28-8DA9-47B1-CE321A6C86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0" creationId="{6ECFCFA8-E582-69AF-488E-2775AE45C3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1" creationId="{788EE88B-8D5B-0910-3EED-FE4ABC42E2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2" creationId="{2E06DB4B-BB21-CED0-25B4-0EE18FEAC0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3" creationId="{FC7826D6-B0FB-6506-518D-F84F47D789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4" creationId="{E1690549-EF03-3260-20FE-5E17BC6327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5" creationId="{504D29BF-A811-B705-40B9-44B48333CE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6" creationId="{7F602F3F-6FB3-F38C-79AE-5B1B0AFD43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7" creationId="{7082ECB8-CC23-BC9B-DF12-C8052317A1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8" creationId="{435BCEFC-55BE-F315-1F32-5D01E4A19B5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79" creationId="{0DF16579-527C-4A2C-7646-326D54013DF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0" creationId="{E3407BDF-18B6-1FA3-CB21-0EB79922F7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1" creationId="{F0AD930E-ECC8-9C6F-50F8-01B5100652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2" creationId="{3110576A-81AF-64B6-63C5-8D8D1894F9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3" creationId="{F67E6D4F-D9DA-E69C-1DE4-ADCEE816D3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4" creationId="{401A2C68-4A04-B5CB-82CB-E3E145078F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5" creationId="{464169B8-082E-54C8-72CD-7C89C74A7A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6" creationId="{8C81EBC3-C2C2-FCF8-65FE-587863D13D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7" creationId="{02A656A0-64FD-CB4A-75FC-D2D83C6F2F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8" creationId="{4516E7F9-551B-15A4-2DB0-1CF6435871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89" creationId="{2CD64BC5-D35B-59FD-B5B7-8AA7AEEA9B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0" creationId="{E6072DF5-00B3-EDF6-1E9D-C523954E36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1" creationId="{4DEEB11A-78F9-6E1A-E009-00CC6942B9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2" creationId="{962DA4E1-C417-C25F-237B-6A29AE0FF4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4" creationId="{7FDA478E-B56E-54CD-B18D-B61B0CAC9A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5" creationId="{A3B79098-3528-13A3-F0BD-89F9A243E7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6" creationId="{21A2297F-05C5-4D69-571B-8008248358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7" creationId="{76909F3D-ADA7-674A-880D-99AB6154AF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8" creationId="{0C75D8D8-B65A-25B5-DAA0-7DF4068F33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899" creationId="{5715F2D9-0360-43D4-D187-18621849FE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0" creationId="{FA82E429-34D5-FACC-2195-C9BCB5B1E1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1" creationId="{6C3035FA-914F-649E-1240-01AD305895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2" creationId="{9D4987DE-836F-F2D0-D98C-9404C4EADE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3" creationId="{77BA3518-2D5B-03CE-497B-9719E37A41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4" creationId="{0E5BA990-11C7-B491-1E7A-DC43479190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5" creationId="{D0ED1353-B67A-2ECB-4ACE-1F4F47D0C7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6" creationId="{9C8EC9A8-A2E7-F468-E8A5-B1F4366402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7" creationId="{E7CBD47F-611F-D5BD-DF5B-FD5CD8546A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8" creationId="{56994B4C-388D-66C3-7469-D6FE82C5A5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09" creationId="{0E44E8EC-363A-2FAA-18F1-2EA3884DDB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0" creationId="{B3C57559-2945-CB85-9172-156C59C096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1" creationId="{D752211F-A4D9-1297-238A-1063B524C8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2" creationId="{E0F02547-7792-63A1-DDCD-086EB80CF0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3" creationId="{A57B990F-3281-332A-6FEC-92F184FDC7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4" creationId="{C4A561C3-51D2-3DF9-56BD-C45E092CB7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5" creationId="{3CD036E5-A8B8-2216-F6C6-089458DC2E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6" creationId="{18CD2A8C-4708-1703-5A9C-0C353CCC8B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7" creationId="{63798FFE-3196-BF00-4ADA-6E0A88D3D8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8" creationId="{809D82CB-30E7-BBF9-A5A0-97F63E698E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19" creationId="{B2470F6F-C20C-955C-8DB0-789D95257B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0" creationId="{5B601164-4374-9DB5-5D97-674B41A2C9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1" creationId="{E7770811-995F-8405-FF8F-A39EFE5CDD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2" creationId="{216F980D-6C7E-51FC-5280-5582E77360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3" creationId="{5429500A-68C9-30FC-9E69-9ED119161B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4" creationId="{03B82736-F57B-DB75-282A-B88E768D7F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5" creationId="{320B7A54-2BC5-5D05-CCDA-43ACDE12A0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6" creationId="{284D130F-6147-7273-C325-91642FD825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7" creationId="{599D4DB7-7B73-B19F-DDDC-4ABC99E6E4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8" creationId="{A8257F81-B534-6A83-256F-337EBCAF2A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29" creationId="{AE7D5A4F-9B88-CDCD-5372-8DF3B027AD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0" creationId="{4854B4BA-6366-EB66-236A-EFC508B702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1" creationId="{ACC413B8-D455-2C1B-137A-D851EA6938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2" creationId="{2E2E6575-5186-45A0-2301-3F6CDA7653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3" creationId="{EAFF50B7-21C8-0C08-2E17-925B224D1D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4" creationId="{0321A052-E418-BAA9-BAF4-45D5B18C1E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5" creationId="{77A2559D-4B76-3824-5302-03BAC79653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6" creationId="{30789467-A204-F799-47D6-242BFDA207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7" creationId="{0AB9567A-50CE-95B5-E56C-176925A56F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8" creationId="{8310B276-85B3-AA04-CFDF-383997A92E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39" creationId="{21F46371-F47E-F4C4-E8DD-62656388A9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0" creationId="{7B5C8CD6-ECDE-10C8-25FD-BF72B4CB1B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1" creationId="{55A1A88D-986D-64B7-1F5A-EA68D2D7D0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2" creationId="{D6FE6D20-5467-9407-BD8F-CF957D6F25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3" creationId="{BB7CCC5B-300C-5D6B-70F2-9434F0C07A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4" creationId="{43CC7276-FD29-9FC9-5A71-0D8A5DC0AE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5" creationId="{C6E12B08-D5E1-973E-D362-D078483C56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6" creationId="{27786E99-83B8-C4E4-09FC-D9EA562C75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7" creationId="{29CDEEE0-D32D-3E69-E655-A3A62695DD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8" creationId="{4FA022E3-A39D-13CF-6238-C0FA577EAC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49" creationId="{2F1CD069-86EE-9175-5E99-B3DB1173F7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0" creationId="{37EBCDB1-2560-087F-B546-2348CC0CC4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1" creationId="{8FAA54D1-8561-4007-F920-867548D866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2" creationId="{1894C8FB-7514-D7CB-BDB7-2B476CAB5E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3" creationId="{D66B5403-48E3-52A0-F3B1-53F12623C5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4" creationId="{F7FF52F1-D30B-6756-B8BF-9EC94226C2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5" creationId="{12D0C3B6-036A-B1F8-02F7-88B8F741FD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6" creationId="{ADF8FD88-DD1C-F5BF-C8AD-56E7DC5638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7" creationId="{75501351-E7BD-D273-9923-9141F194E6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8" creationId="{DA31492B-6631-1E74-3A32-F10884B83F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59" creationId="{2247078A-2132-A01E-5238-7B30199595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0" creationId="{2E59AAB0-74F7-0FB0-A11E-BDED792D16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1" creationId="{09FE9F23-4DC8-2DEC-0AF9-D8BEB48547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2" creationId="{49A9C811-EE33-06B4-C1D6-A4B0754C28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3" creationId="{DD55C768-DD3C-3B38-DB41-DE82A10FA4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4" creationId="{6D3CBAFC-A17F-1473-00CC-5E1D8D4238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5" creationId="{E334FADC-888D-F5EC-80A1-3DB211946F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6" creationId="{B0F97437-FBE0-7A2D-15B0-F422C4D6FE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7" creationId="{FCAB542E-F28B-9AD7-4172-40E94C3BE0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8" creationId="{00396684-31ED-2701-3CCC-4FBD529840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69" creationId="{835033BC-FE2E-A91D-68AA-732CA6FD84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0" creationId="{F5279FCB-99A3-07BC-7F84-ECB9555C7D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1" creationId="{EC96FC63-4B49-105D-4FAE-B40A4DDA1B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2" creationId="{377012A9-64D0-BBC7-C6A9-33A79CA70F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3" creationId="{81EB1A50-AD18-5F73-B6EE-EE255FED98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4" creationId="{9EA36315-9349-5D9A-BBF2-7F70D337B7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5" creationId="{F9AD1372-31E8-B1B6-5437-CE3ECF37CC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6" creationId="{36F97CBF-EA4D-D767-B0D1-02095D0D68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8" creationId="{37D93112-758B-7071-8394-640565D2BB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79" creationId="{F259D748-6BE4-7988-5849-99E16ABFBA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0" creationId="{6ABD50C9-71C0-054D-6E4D-A58C8D0A3B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1" creationId="{11B39C07-068B-3612-26F7-87109108B5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2" creationId="{76628A94-7359-74F0-4BA3-8333AA1DBF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3" creationId="{993EBD24-1DE9-DA43-E4C8-7914BA8F4A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4" creationId="{AD98450E-95C3-294C-DDD2-24A3334CA3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5" creationId="{F6D5814F-E19A-35DE-7486-DDA04632A5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6" creationId="{B33EE028-933B-5B61-79F3-64D337CDD1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7" creationId="{8D3A4011-9143-4279-785E-B1B821B9A4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8" creationId="{0F727704-634E-1ABD-4260-28433EEAFD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89" creationId="{4DAC4DA3-62F9-61C6-F344-DE9E063A0F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0" creationId="{E8762EA8-4FDA-EF14-6C67-0E53679B3E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1" creationId="{8A1C3B94-ADA2-5483-FE7C-F82888F291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2" creationId="{38B5DF5B-8CFE-451A-C8D3-C74C0002F4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3" creationId="{CE41C353-BCE2-5E3A-0819-7F92A75ABF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4" creationId="{1577E8C2-FEC6-2C40-7D35-17C2885A7F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5" creationId="{851F0BB7-1269-E4F6-D0E7-C294E7C624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6" creationId="{26A1445A-0477-CE1B-1485-F6C0D1FADE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7" creationId="{AF15499B-AB85-5DB5-8C5C-41A09850BC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8" creationId="{BFA0080E-62F9-29FB-5595-EDC50FA4FF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1999" creationId="{168E44FF-3EA9-FE24-91C2-2DBF9A7342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0" creationId="{CED552E0-8231-00AB-34DD-1867662A23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1" creationId="{7DA80852-900D-0CD7-FCE5-128355DD60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2" creationId="{9BB79AE6-F9C2-29AE-B664-A6FE7643E9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3" creationId="{88322A2F-C7CB-0AF0-D195-DA727E5CF8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4" creationId="{4DB3EC99-B9C8-4819-E808-4450A62093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5" creationId="{240D18B4-2579-7A35-E9BE-05E19956B6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6" creationId="{E911A5F2-1FF3-EF85-6AA7-C98F0D3C1E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7" creationId="{FEBC21E2-C6E5-6DC1-BD72-5DF5C022A3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8" creationId="{BEA2CB83-5D0B-7E46-5FBE-13A9825A05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09" creationId="{D83768BC-4FD8-2928-6BB5-48B85CDBCD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0" creationId="{7CC81AD5-F10B-C51D-6348-E59713FA0E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1" creationId="{EE53FC0B-798F-A3FD-1BA6-4E7355C70C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2" creationId="{8DCF91B5-414A-44E5-DCC9-79555DB570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3" creationId="{003E7DF6-48BD-807E-0B10-71AA2898F1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4" creationId="{4870209F-4A27-118E-1E99-A74E82A7D3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5" creationId="{9EEDF719-DDEA-760F-69FB-FEDD1251B9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6" creationId="{4D1B6CB6-C680-F59B-404A-9D92D3B9EB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7" creationId="{4D6B09D5-A603-9E28-E829-EAD0AF8692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8" creationId="{3FD8BBDD-99F9-28D6-4D93-06480589F5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19" creationId="{44AA63A1-555A-AB96-FDAC-A62A0ECD37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0" creationId="{A1646AD2-2831-11DC-A180-66B6E4E2E7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1" creationId="{9040A63A-88F0-ACD2-DC62-89316D0EEA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2" creationId="{B9258123-5D90-FD17-8841-B86B1E5F1D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3" creationId="{B55E0C8B-DA56-68E2-6C09-B2F01D43E7F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4" creationId="{E3538D47-BA74-2555-46BB-52652FAEA5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5" creationId="{E12D0023-DEE2-44A2-CDDD-844C3D887C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6" creationId="{BDD24778-723C-54A1-51DC-89926323BB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7" creationId="{C688C849-7B1F-15A4-CE84-756F9254E9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8" creationId="{EC39E300-E645-BFC8-6C45-35692D7F27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29" creationId="{DD6FD18A-EAA5-67B0-BCDB-877A81DFB0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0" creationId="{94BF86DB-5247-7127-B1B3-D992089D64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1" creationId="{260B1955-801A-F463-B2F7-42E919620B1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2" creationId="{99E35158-49AD-3B0D-9188-5E5D7D336A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3" creationId="{C11BEE8E-A08A-FEB0-1914-BE7A47D288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4" creationId="{6064DD01-941F-2057-9A49-F877745390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5" creationId="{3032D405-E28F-2DE0-4C1B-0386FEB6B7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6" creationId="{227E7B0C-36C7-0316-E3B7-EFD7A7F635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7" creationId="{F333860E-4A6C-3F8D-6E0A-01F7AC5031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8" creationId="{23E21ABA-3FC4-1D2D-C1AB-13931B7923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39" creationId="{CC46B5A5-6C05-58D4-7392-592103757D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0" creationId="{70B50281-B45C-A7A1-BCCD-E564EFA1D8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1" creationId="{06B238F2-DDEF-2905-6CDB-2E9C9AED8D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2" creationId="{D1A3B93C-15FA-D177-B34B-E8A97E5824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3" creationId="{FA353839-F8F2-EDD0-72D5-1AE4B7BF52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4" creationId="{91C32280-3AA6-ECDE-68B0-A53643C2F9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5" creationId="{0D75CA59-13E4-4F02-C705-84E2648749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6" creationId="{9B756090-6FAA-0502-14C2-BFFEB443B8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7" creationId="{5A5E19BC-F15D-FA28-057A-945FF9ABC7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8" creationId="{3AE61A68-A4B1-9DDB-52AD-C580BBC8ED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49" creationId="{D9D41F01-7AC0-794D-E55F-B70EC48E2C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0" creationId="{098906B1-DB60-6593-86DF-0A9BD9ED34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1" creationId="{1A316FBC-F417-697A-09DC-B0C3F86461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2" creationId="{8CA4BD80-BB65-B57E-DC67-91FD13A939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3" creationId="{72B0C6EF-9FFC-0F0F-B24B-34FE317288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4" creationId="{F0F5DE1E-16ED-5B09-5956-327A475322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5" creationId="{5EBB5FA6-1F13-7DD0-EE4E-2A3F62981BC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6" creationId="{55A41D42-E67B-E13D-7C53-ED33AA6436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7" creationId="{FDEFB3D3-3636-5CE8-5D4C-BB308AF68C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8" creationId="{26B49BAC-A7B6-3590-CC81-94B7E1C141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59" creationId="{A0E27C55-CC05-E8D9-9A51-04A0AC103F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0" creationId="{5CA4B314-3FA7-841B-1B64-E29A239832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2" creationId="{6F860BC1-EBEE-4544-1180-06F180AD36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3" creationId="{A93B5277-0349-1517-A78D-BF41F1A951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4" creationId="{06AF7A3C-5BBA-A2E8-E0E3-111BCD2E6B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5" creationId="{65527C58-17D5-1195-0CBA-ADE3D20580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6" creationId="{F12F6CBC-FA8A-DA76-017A-96C7D2B438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7" creationId="{2EAE0DAD-71F8-9BAC-ED64-A986C70D0E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8" creationId="{EBEC8976-BCB9-156B-E1ED-90CF4BF2CF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69" creationId="{1B957E86-0879-0621-13F9-694ACE357D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0" creationId="{491A1416-A045-82EB-098A-1BFB229F81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1" creationId="{7133C1E1-10C7-E7FF-1E8F-25352BE5C2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2" creationId="{E614B0B0-99C1-E797-DB47-51A61A7D52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3" creationId="{6888AEB2-8CC1-46EA-4FB0-B931F35AF4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4" creationId="{C9E59522-16D2-C47D-E29E-F6D0D112FA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5" creationId="{6BB313F9-F2CE-C5D9-8813-4427549095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6" creationId="{250A882C-C4DE-A125-51D1-0B0AB94EAB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7" creationId="{E35C7A9D-F91E-7385-6553-0A70DA1F36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8" creationId="{9E4253F6-8313-0535-67EE-068E65DBAC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79" creationId="{5BB212DB-1A05-A9C0-3576-B21E0C229A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0" creationId="{67306CFE-5621-4D9F-E1F9-BBE9AC6D0D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1" creationId="{0BA1EAEF-55FC-5811-846F-1F277D6DC9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2" creationId="{C4D030B9-3042-DFD9-9C5C-D78EEBAC4E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3" creationId="{F7CCFDC6-F497-307F-8B39-6DC1AD6CBF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4" creationId="{85680451-5D36-E561-4AB6-3F4C66F174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5" creationId="{1DCDC5C8-9A4B-D626-1A55-A7787A65D0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6" creationId="{303A0597-D49B-3000-A0A7-D2ECA681C9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7" creationId="{D7F00F38-FD4E-E7D9-0601-2C937D09FE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8" creationId="{2E5C4255-9C29-7868-4F2D-DDAA147B9C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89" creationId="{7BEE6318-B814-BFEE-FA4A-E3CF50D829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0" creationId="{2EAFA511-4166-6B64-82FC-EE427D5EFF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1" creationId="{59EB6FDD-D99A-A7B6-C247-059A580555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2" creationId="{E7FAAA4E-647D-E934-6C30-297958A8DA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3" creationId="{89FEE5AF-CF11-C7DC-D739-75F28BEA72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4" creationId="{65B05015-D8DC-BFE0-E0DE-69852F6FA5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5" creationId="{C8D1E7E1-EDBA-33EE-FCEE-CE6768ABEB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6" creationId="{D9165F5E-8231-F609-8855-61396495AE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7" creationId="{87C017C6-2D7B-BC63-F834-2ED312FEF5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8" creationId="{0915917F-CCD2-FAEF-1F00-A0411B33CF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099" creationId="{FF2292A2-A28D-227E-4BB5-BF8B8AD6B1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0" creationId="{5285F89C-0E95-B9E7-4756-D2E5181678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1" creationId="{D522ACB7-4474-DF6B-0B05-BE7DC068CE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2" creationId="{6392945D-D142-CC59-F40F-03F1876A45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3" creationId="{9F0F8919-2C37-FBA8-D9D4-FE98B41774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4" creationId="{2240EEB8-2315-2415-62F3-ABA3CFAC48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5" creationId="{E7A1EB2C-365C-F8AD-D111-D6611CE251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6" creationId="{E79C6EDC-E983-EFA3-3CD3-6F5B734F09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7" creationId="{6FFC0FDE-AE93-22A5-D4D9-45F4AFEA51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8" creationId="{7302891E-F1F7-4EDD-C7A7-FC985F36F2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09" creationId="{7D70AE23-4C2F-726A-6B16-50AAFF2A31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0" creationId="{030DF5A5-39FF-7A8B-3599-6AC5AAB46C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1" creationId="{4005C04E-2751-064F-16A8-B3FC88CC21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2" creationId="{83A70C5C-0BB8-6B37-E05B-7A4964AB4F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3" creationId="{7E0DE8A6-9BA9-4836-3434-A158121935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4" creationId="{5DAA86EF-5786-41A9-07C6-9513FD7EFF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5" creationId="{BDD58A75-9F22-4452-33E0-1CAE3D854F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6" creationId="{DC08EC00-8AD8-BC89-B40F-08599CC737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7" creationId="{B621D98B-5F28-329F-39CA-44B9B4A615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8" creationId="{BC9A23F6-0691-4884-AF34-604659E571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19" creationId="{2B4EEDE5-1CC9-4269-0DE9-4F7C50594D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0" creationId="{0FC3F40C-DA0B-7A2E-4F9F-BE130DE321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1" creationId="{52221978-4B90-0090-E45E-F3EC50E923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2" creationId="{7423A40A-ADCD-5231-9AFF-6EEF96308E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3" creationId="{75728573-40F1-E762-6F61-1BA6F05F94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4" creationId="{743D5CE1-BD96-A00F-F2E8-0818EA6546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5" creationId="{BACF38DE-795B-9CDF-7B13-05341562CC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6" creationId="{FB3B9D18-0E47-9FCF-C15D-9EE4E89F4A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7" creationId="{5C462A92-8627-76AD-1696-C376DFA7D7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8" creationId="{A20332D7-F3B2-C48D-6F77-5CE5709FAC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29" creationId="{FC45169C-4E24-2B20-0C59-5F0957A54F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0" creationId="{00CDC8C0-3440-5B59-C0AC-36DEF24932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1" creationId="{D840E3D6-96BF-6CAB-1D65-ABA8AD9626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2" creationId="{5F956C81-ACAC-F785-090C-22BD92F525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3" creationId="{61C240BB-4089-F314-F7E5-E843FC21F2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4" creationId="{701CC701-7CA8-9EE5-C416-21556AC6BB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5" creationId="{D7F1A832-6B4A-2DCC-7265-D89A0E2EB4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6" creationId="{FB705886-B30C-009D-69B4-A2D730F89B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7" creationId="{9DC11A8F-F1C1-6DCE-D0A1-A956745772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8" creationId="{256994ED-1579-54FB-CB13-CFFEC3E7A4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39" creationId="{E5DEADC5-198D-4568-E939-9AC48FEC52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0" creationId="{DBE89D05-2F0A-2313-2902-70DD617073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1" creationId="{766CCAF4-594B-C22B-B3ED-D682791C96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2" creationId="{B84DC558-C939-D5F2-59EB-1D511DC7DD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3" creationId="{F634E10C-E34B-5BF8-4CD1-1F83AF94AF1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4" creationId="{091F6D5A-71CF-6177-B59D-99438FA4FB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6" creationId="{3CB93C24-DF0A-6A23-4090-72EF960B00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7" creationId="{99415D97-21F5-0ACE-2EE3-33A21A0E4F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8" creationId="{C61F0AFE-B019-175E-CB47-53643D5C3F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49" creationId="{FAE0667E-6070-C513-ED63-BAE3036686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0" creationId="{BFB755DD-0D54-88F4-4E51-03C4839373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1" creationId="{0A3C4141-F96C-FA20-6653-3B773B40AE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2" creationId="{6C8A353F-F349-B5A1-18A3-6C2C5475C1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3" creationId="{68EE4273-D39F-F334-BFE4-EDD53849EF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4" creationId="{11BE804E-0B77-A40C-ECFC-FEE0F8DAF4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5" creationId="{B6E05BD5-6F36-FCBA-2369-6554ABD111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6" creationId="{49052E1A-D7EC-5C8A-5D32-23E181DA11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7" creationId="{C6550BF4-59D9-F4FD-64C6-E92EEEAACA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8" creationId="{157B6E12-069C-106A-FEC5-5AC9C262AB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59" creationId="{75771BC0-9894-0373-83C0-FBCF5A14A8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0" creationId="{D7784DE8-C17C-615E-F285-C621B9ED9A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1" creationId="{BF6C75B2-F4A1-5BD4-5981-CE4E4C0337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2" creationId="{DC4B09D8-B8CD-FD2F-89F8-295A24200D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3" creationId="{9FF011F8-1AD0-66D6-53F2-9200B907C1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4" creationId="{C7278E90-475B-13AC-7B91-235945BAC0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5" creationId="{AB20BFAF-246F-7D4A-B96C-537AFD0674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6" creationId="{71EEC9B5-4AAF-847D-A56E-58035F17DB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7" creationId="{8F91EFD5-544A-908B-49B1-FB11087652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8" creationId="{8DF58D56-83F6-FC18-EF0B-45E83DBFF0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69" creationId="{13426087-9C6F-94BF-1731-A53C1566C3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0" creationId="{2DA60511-CF16-69F0-EE08-C57AEE7CE7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1" creationId="{273FB446-7145-D268-89E7-0EE4469AED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2" creationId="{CD34D879-2E50-DEFC-4929-AC6FCCA3F4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3" creationId="{DBD85558-69EB-C5A5-4D37-3AEED61257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4" creationId="{659E64C0-7452-62A6-1955-4ADEB4BB9A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5" creationId="{433136DC-20A2-90EA-0D26-B47A0AC60F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6" creationId="{23D36CF6-F342-4F90-6A59-E2EDD83C66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7" creationId="{8282810C-B95B-F7C9-3946-71B6C7716D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8" creationId="{BDE5021C-6D9B-B29D-6CC6-977EE811A3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79" creationId="{85887C42-1D45-8275-4338-2DF2FD0D8B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0" creationId="{DA32B857-23D9-977B-0AC6-2FF8C64F1C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1" creationId="{7F39B401-FE8E-27AF-FCD2-0F232DB135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2" creationId="{20B0E8AE-4EBF-5440-674A-72310A597B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3" creationId="{EF86BF3B-485B-26EB-4F96-1544018452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4" creationId="{FA2002E5-5FC0-CB68-36F8-9F8FC32560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5" creationId="{D82267CD-711D-A105-B5C2-B0FFA3DF69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6" creationId="{3CD921AA-C553-F9F0-9703-D51090852A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7" creationId="{F3E14FAA-6A60-7028-6B75-FB5BB8D7E1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8" creationId="{F64151FD-5CDC-3A05-21C9-D8C4702079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89" creationId="{E522849E-CE0B-D257-9471-753A36CFE1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0" creationId="{03437290-140C-2276-96BE-623B050268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1" creationId="{8A6B982E-FD98-1015-B947-676687A45A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2" creationId="{D908E139-A393-76C8-2C28-142483E999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3" creationId="{EE5D658F-FCBE-A444-4DE9-C2231B4F19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4" creationId="{2F66049B-1B51-D3F1-9352-CD93C5BF8B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5" creationId="{ABBB783B-1EAF-EC85-8810-2A0ED8D411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6" creationId="{D52DA90A-D598-A191-A5F9-942E4125F1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7" creationId="{0B3B6504-4AB8-092D-A664-68B70220C1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8" creationId="{51134309-5B3B-BB72-51AA-7F55CB4AB4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199" creationId="{E50043F8-D841-6403-95D5-8604C9E39BE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0" creationId="{04FD36DA-2C23-A30B-2B22-57D908907B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1" creationId="{FF7B1BD1-C7E7-04A0-8D67-89FD302008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2" creationId="{39F95304-038A-8CF6-DEA7-2231AE6D58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3" creationId="{7E513EA8-DFA4-41BD-626D-F29FE6FEE5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4" creationId="{5FBD5087-6441-D2F5-FF70-493513B527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5" creationId="{3980F349-B3CA-D54B-A1BB-619CC481EC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6" creationId="{FB0FB943-D7C9-4220-D3C0-C04E2699E3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7" creationId="{721DFD3D-2E33-7ADD-8BE8-8BE7D25EA1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8" creationId="{428669C2-6351-8CBC-9A20-609B4E85386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09" creationId="{83D9DD13-4DFF-94BA-01C1-1F9930BFDD7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0" creationId="{C75A3C63-75EF-5B41-6BF3-1BA1EA5350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1" creationId="{4DCD4EA9-8E5C-327F-00E1-F2978A5017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2" creationId="{F42E9047-CEA0-AF27-D802-7AA7C247C4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3" creationId="{4808E0AC-B86A-7988-EF14-91EE203211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4" creationId="{FC3C11EB-27A6-0937-F8D0-C74417C898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5" creationId="{372884A6-8E6B-9480-102F-836752F4F3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6" creationId="{55A2983C-710F-5AFD-26EC-3769CFCD8F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7" creationId="{03B2A415-9C4A-2EDD-E590-B64EECDFEB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8" creationId="{FFC2F51A-E1B2-D342-0727-6A90960B85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19" creationId="{92A9EDAF-2DCA-9792-94D6-DD9EDB5554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0" creationId="{A624221F-3644-C6F3-B7DA-4819EB4485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1" creationId="{C701DE5F-E263-80EF-3D6D-58D514CAF1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2" creationId="{A5D30F59-42C3-D1C4-068D-311EFDEDFF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3" creationId="{AF0A179B-0CCE-07B2-915B-91C99BCCC0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4" creationId="{922368E2-1E8B-496C-748A-5C2EA1DE36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5" creationId="{CED5F975-D487-0051-94D8-B51706269F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6" creationId="{88951E94-6210-1014-1058-47A07E7867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7" creationId="{C16502DB-CD70-39B9-7464-665190D916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28" creationId="{F77FE63B-5792-4B5C-CAD4-4FC949A92D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0" creationId="{30D63F66-C994-5C99-CB01-15676D99C4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1" creationId="{E01DC37D-3472-6C65-DB24-4B86A232FA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2" creationId="{BE4024CA-4BCE-67F5-CD81-12EC805CAD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3" creationId="{D95B87F1-9BB4-5D6C-F640-9C45770578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4" creationId="{D6E047BB-2C60-EA34-E600-F0BD4559E7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5" creationId="{36B9EB60-A7F4-0E9F-8CA7-BD72D911C6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6" creationId="{04800BA6-9C4A-00F3-1576-EF9A84A064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7" creationId="{37105652-962B-135E-CDD7-AC5834539C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8" creationId="{74CEBF32-385D-7FE0-4FA7-994851CA3B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39" creationId="{B9868B5B-0CD5-B5B2-8D44-23C14C9A70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0" creationId="{072CA578-A902-553F-55F8-635E3EC36C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1" creationId="{1A6ECB72-2934-65C7-A61E-CE3749AC27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2" creationId="{B35E3B00-1FB0-4424-10A8-B14794B28E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3" creationId="{449E8365-C2B9-2BB1-A403-35793D4AA2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4" creationId="{847954E8-57D2-21B0-8DE9-547461CCA3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5" creationId="{52FC03B2-4A57-1826-02C0-5791376062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6" creationId="{FF57873A-C811-A0D9-51EC-E39A68F859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7" creationId="{B657AECF-3026-44E4-5DF9-35A07324A0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8" creationId="{C03B44B3-E091-0320-9ADF-44E2C8E26F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49" creationId="{DAED58DD-A752-EFC8-03EC-D46239A559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0" creationId="{1289DC97-8E4D-3125-5240-78E2271C1A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1" creationId="{D80E1AE4-EC2E-925C-75FD-1C081E0A20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2" creationId="{DE804DD0-A925-20F1-45FC-CF264377C5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3" creationId="{406EC9BA-7D13-B5C9-6C2F-41E34E220B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4" creationId="{17B52693-561D-726F-AEE9-FF79FF3229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5" creationId="{25C0FBF3-A0C4-C871-D0B4-0D9FB32D3E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6" creationId="{F2D7C444-061F-CFB9-BF46-38BF29206B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7" creationId="{91529F7C-0E22-9813-9699-1FA9F6160E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8" creationId="{295B0C13-5300-116C-3568-138FE2FB86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59" creationId="{6F69AE19-63C9-F272-FA9B-917BE2C36F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0" creationId="{384F3526-ADF9-5C81-2E45-8DFB437208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1" creationId="{BA898B3B-2DC5-9CAA-098A-58BD610073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2" creationId="{7FD1B795-8EE7-8173-9D01-17D81C655D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3" creationId="{52C77C76-3A6E-AF69-80E7-D0961B3F79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4" creationId="{B4A699E0-601C-CB3A-3F50-46AE5E2976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5" creationId="{01BED4D8-A71B-2F99-0495-92CFF2B9A8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6" creationId="{C11B5865-AA84-C326-08D5-7CFAC637ED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7" creationId="{8D11EE0A-26BB-B893-1F5A-07DE31F577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8" creationId="{B82958B6-DAA8-6D4F-907E-D2611A9B1C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69" creationId="{F367E48F-327D-648B-09B2-FA4AD1EAB0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0" creationId="{C0A083C1-72F3-099E-CB43-0880783DE2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1" creationId="{9F3486E9-94B3-B01A-BCF4-2C6D773042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2" creationId="{EF925D57-4CA6-61F3-0CD2-C2247C0D29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3" creationId="{94B98CEA-2374-14F0-5943-6DD1F12D38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4" creationId="{71175578-895F-A18E-38FB-862DE2DF06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5" creationId="{7558B2E2-3F9E-274F-401F-B4582F8996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6" creationId="{FDA1DF55-6EB0-13D3-ADD4-2FE7FCFF52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7" creationId="{905C604D-0FD1-D715-1081-212AFBF949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8" creationId="{3F0E6DFF-3E2C-DF54-86CF-643F67DD9E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79" creationId="{A34EAD38-CDC3-CC0F-D3CB-3ECBA88E65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0" creationId="{9ADC868F-42AA-BC09-3F94-6DECC63A03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1" creationId="{802278EC-7A3C-416B-6F66-C6732DCCE0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2" creationId="{E3480AC2-685B-32EC-DDF3-1F920252C7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3" creationId="{735F8BD2-1543-62D6-9CDB-9D1E7EAD84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4" creationId="{FC774F16-B822-80BF-E0F0-BFCA51527F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5" creationId="{871290FC-8D7D-2422-F5FA-6327A2BF15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6" creationId="{8024C16D-D547-0A27-A5BF-221C0E629F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7" creationId="{4CE29119-4933-636B-970C-DBB92C31A1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8" creationId="{8B956FE3-8094-F82D-07BA-0D349134D0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89" creationId="{94D610CF-A77D-F320-25B4-183BF2F3C3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0" creationId="{78CD6A7A-09CD-3656-917D-C1002E0D4F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1" creationId="{EFE670D8-02C6-0120-9026-C27EAF4020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2" creationId="{156CE001-E36F-8BD9-224E-8D63619EED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3" creationId="{E2FCCC3B-7565-719E-D57E-E4B9805570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4" creationId="{EE0AFBAF-9875-ECB8-210A-0042F8BF2E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5" creationId="{D5D33637-1FB8-7CA1-E66C-6B9EE0BABA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6" creationId="{C5694823-7C5B-6F44-A724-0110D74247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7" creationId="{EEB99488-1529-8BE7-BEDF-0F5BC790B3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8" creationId="{18AF504B-495F-D92C-6E17-6E07307A77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299" creationId="{81A02AF5-09D7-BB73-954F-B369102CC5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0" creationId="{328C5611-353F-196A-8EDC-85A8560D5F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1" creationId="{06798C62-1C4D-18B7-23A8-8B899DB925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2" creationId="{E8A400A9-8AF2-8B1B-B958-64D98229D0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3" creationId="{3433DEDC-AA9D-0B77-B7DE-1B86CACA10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4" creationId="{5246BC0D-55AD-1730-F9F1-BA6854FDCC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5" creationId="{6661B0C9-AD90-3CAA-5334-4DFFEDE747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6" creationId="{7A2CE2FE-09DA-D92F-5812-9D83BB3955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7" creationId="{D0BB91D0-78EA-845E-C0E4-68D070062C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8" creationId="{BDB0B8B9-59C5-9C26-6A3A-7171A05FCF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09" creationId="{F4421ADB-C937-AD36-B63D-B477157CEE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0" creationId="{715CFB9D-F42E-8CC7-21CA-130A7A4B2E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1" creationId="{C91333B9-5AB9-5DFE-E006-11367258CAC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2" creationId="{BDA609D7-B34B-2776-5B1A-30DB16E290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4" creationId="{59B900A3-9A41-906C-F657-71E2AB647B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5" creationId="{127167C2-E038-D5D6-4507-EA79BB07ED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6" creationId="{E24F568D-2974-09EF-DAC1-6582707617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7" creationId="{2FAFB047-8E2F-0585-BD0A-AE96BA3FCD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8" creationId="{D960A872-B6F3-15EE-C5AE-CE028385DD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19" creationId="{B9F77550-F009-48F6-EF7E-E5D094A2A7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0" creationId="{4AB5E979-4C09-4E0D-D9C2-7E5FC20BB6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1" creationId="{245723A7-23E5-E18F-0D10-BC4F94A93C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2" creationId="{2695153E-3F55-62F6-B765-46355AF5D1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3" creationId="{71B60BA4-7307-0ECA-AB76-8173A4C5FCE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4" creationId="{7D5AC0F0-9842-DB2B-D560-7CD695E16E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5" creationId="{BA779C4F-4E7A-AC37-139B-3D69470075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6" creationId="{BD15645C-E1A5-5140-346F-675503CFC3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7" creationId="{5B54E27C-3725-7F0E-88AD-5D9788A9ED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8" creationId="{1E5AB8AA-1B7A-3823-BEEF-40EEEE6B39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29" creationId="{B5BF0E6E-CDC3-8A7C-C738-0A8C4A47AD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0" creationId="{98790CE8-6C92-2DA0-4EBF-65B90CA915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1" creationId="{6056A965-3AAB-0E40-93B2-95434931C2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2" creationId="{9E9E09C6-BEA7-0E31-1576-2440530BD0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3" creationId="{94DD800A-976C-C047-BD73-4DB1A05DD0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4" creationId="{0C423148-C062-E0AF-3693-85EC41FADC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5" creationId="{98637094-AC8B-459B-208B-EB94ACD02D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6" creationId="{DFD7C5A2-5481-466C-6E94-C7A9337140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7" creationId="{736128B7-B0A4-F0BC-8127-6A802D9BEE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8" creationId="{1A013312-291D-653E-9447-0D2D964864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39" creationId="{D99986E3-F8B5-D19E-CCF5-817779D53F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0" creationId="{F25BB8A5-4461-2893-E5F1-11DEBCD5C3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1" creationId="{DC226704-E046-80F1-EE18-B42E6A10B3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2" creationId="{419D3021-53D6-66A3-FA31-621D543C38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3" creationId="{564295ED-6916-5E70-897F-CFDF8A3494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4" creationId="{FE8E35A9-2ADA-6803-1B66-C685F1F3DB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5" creationId="{B14D5EFC-4BCF-5F69-208B-43F7534B71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6" creationId="{CFFD224B-A74A-C859-287E-0D23A3DF0F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7" creationId="{FE12EDF2-BE48-9C9D-3C57-71945EB874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8" creationId="{B45D3364-DD81-2B3E-AA79-E47298014F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49" creationId="{40AE2163-7928-94EF-12C6-23A2BE1FB5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0" creationId="{27DB555B-6815-00E4-2C68-50DB8B35EE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1" creationId="{AF966072-C1AB-0E99-0A26-BF641106F5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2" creationId="{F82510B3-463A-E934-809D-976ECDFBD4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3" creationId="{A6AD502D-2FF5-4862-4A60-5CBF89668A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4" creationId="{C805B96A-BF51-C8F8-F14F-EC2FED4063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5" creationId="{6E06D615-933A-E77E-61C5-8D38ED82104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6" creationId="{6AE7139D-7BDA-8D74-2D47-1DE52B6026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7" creationId="{CBA26D9B-5203-2E61-FF4B-DE35BC78E9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8" creationId="{EE45EA9C-0EE4-D7D3-D1EE-DD32993CB5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59" creationId="{3C814B74-893D-C793-F07A-D3AD0F51B5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0" creationId="{FEF63554-A1E0-C6E1-94E9-7E48174557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1" creationId="{F1E75F59-53A9-9ED7-120A-B014C909BF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2" creationId="{0E6AED34-4D04-9ABD-238D-5296541A3F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3" creationId="{2FF7AB51-476E-98E0-9489-CF90924F6A1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4" creationId="{276A53F2-3EFD-40B0-52C4-387F5EC40B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5" creationId="{6C9C7B18-4230-C147-7B76-7D551120AE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6" creationId="{7EFDADAF-8346-CDB2-6249-6A75857291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7" creationId="{077AF200-F36C-A31E-DB89-BF52539C4C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8" creationId="{06F0A8C3-CE21-A7D1-4E89-76CC0281B4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69" creationId="{2EF87A8A-CC25-E2DD-76DA-98A6624F1A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0" creationId="{3E81C937-9250-B556-91B5-50676100FC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1" creationId="{8CE22B04-7841-1D9D-D94F-541AD49D32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2" creationId="{F0D5905E-8587-10B3-7C95-FD866A19E6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3" creationId="{F4190B4D-95DB-B534-6EDD-A00C4DF84D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4" creationId="{38CF76E8-8ABE-890A-8619-2781EA0654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5" creationId="{D062D6E2-7D7F-AC47-DDAA-320748748C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6" creationId="{CF12ABE6-D52F-3E6D-7645-46F5364BD5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7" creationId="{2CC5804C-2E9D-1676-248E-FF14C4809F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8" creationId="{784D0EB6-51A6-AD2C-C370-A47DD015B4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79" creationId="{B9296FE3-DFDC-BEA5-4695-BD29586271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0" creationId="{4E967DF4-C9CF-94B6-9AC3-C0FC5884AD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1" creationId="{B771B9DD-BC4D-D8A2-935F-EC021B2633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2" creationId="{D1823983-84F4-E4B6-B669-D87189660F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3" creationId="{1579A9E3-C707-F453-CA71-CD0C5143DD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4" creationId="{16942B05-CE61-DC5D-2318-D705400B5C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5" creationId="{9DAC3D2E-24A9-02FB-85F7-D66CCE5A74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6" creationId="{4C69F747-3A00-29B7-E90E-E46109627A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7" creationId="{421BF9BB-036C-ED29-5F1A-F38916B71C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8" creationId="{9835E253-B52F-1329-22DC-4C164C5BC0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89" creationId="{95875DE9-16AA-2145-1C03-5B0735B65F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0" creationId="{6EF1B07C-E25C-DECB-3A92-51DF5A44DD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1" creationId="{F388B801-6567-E79D-18F1-500086BE4E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2" creationId="{DADE64AA-6FE3-3C4F-294E-C8FD1EA091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3" creationId="{724B1CAF-E9FE-C2E5-D811-765DAD0408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4" creationId="{6A523E2A-F2C2-F5C5-3CF3-1C942C290F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5" creationId="{ACD83005-47A6-565C-C9EB-BF88AF5C31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6" creationId="{D79B2D9A-D5AB-76E1-9E51-058716E8E4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8" creationId="{2591E5C6-8FDE-DB81-9816-FAA496E840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399" creationId="{C6F69A8C-FF62-7C8D-6EE8-2815C048BE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0" creationId="{39393D69-1EFE-B504-D11A-04A3395D0D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1" creationId="{D613BFFF-061A-F100-9CE2-1BADC2D508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2" creationId="{33992CAA-9315-D88B-D71D-04783285B9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3" creationId="{7C5547C8-88A7-88CC-AFBB-1AF188869D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4" creationId="{AFE8859D-6076-7DB2-9F3D-FC2EFBDA43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5" creationId="{ACF5E161-E86D-3544-59D5-1895D62918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6" creationId="{4362583A-633B-3382-2F7A-1F1C063D48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7" creationId="{55FEAD89-10A1-4C6F-D62D-DA3F37813C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8" creationId="{DB0E2DDF-3ADD-AA36-E978-514608DDD8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09" creationId="{65B39FF4-156A-51AC-4B5B-911AD6AFCB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0" creationId="{6F7CDEF1-C24F-249F-5CD0-1D5F31B3AC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1" creationId="{DB5345CB-8AE4-AFA4-0AF2-0570801AA3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2" creationId="{9217DA60-DEE5-8EB2-5A7C-2B4D3BB47A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3" creationId="{96FEB274-8ED8-77B8-A40E-842E4D686A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4" creationId="{082B9AE7-ADD9-D06F-75E0-28FE3DAA5A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5" creationId="{B1CFDFC0-C128-699A-BA6E-17BD4B6D5B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6" creationId="{0FD7C116-E81B-0165-BDD3-4D19009BB7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7" creationId="{D587C553-19DE-A645-8A2E-2D77AA63B2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8" creationId="{91B1CBA7-A027-21ED-77B9-C799521BA6C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19" creationId="{42CC2504-CCFF-1455-E700-A3502E176D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0" creationId="{BB384704-03A8-44C7-3B46-2846723A7C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1" creationId="{27F11D8C-4EF3-C7B5-9A02-27EAA524B5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2" creationId="{B11999D5-2258-72D5-333A-FF85100579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3" creationId="{04F0DE39-E793-8960-EE76-CF82543BB0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4" creationId="{A2247C90-AE90-3DC7-C83C-AE13287EA5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5" creationId="{D16C6C52-26CE-3373-10C6-8B656FEA17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6" creationId="{703F050C-7E13-911D-7C14-DC18D97A0F9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7" creationId="{FC8699C2-8359-4F41-F872-F184353737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8" creationId="{669F06AE-E36B-84DE-5698-4036B836D7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29" creationId="{43D4F455-DA3B-FF91-864B-F4D2B883FE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0" creationId="{76131C90-0449-FB20-1A74-40A455FC1A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1" creationId="{8F8C87B8-A93D-7DA7-2D43-0D9BB10D63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2" creationId="{AAE0ACD1-4E83-AC4C-80FE-A5FEB0EEC5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3" creationId="{4E51224C-CBF4-C708-D210-38EE4D1248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4" creationId="{9EEE8083-207B-07C8-530C-C91EF57CBC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5" creationId="{FD1D8F82-D214-B8C7-B05B-E75D05D4C3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6" creationId="{30484756-CA98-A097-407C-CD474BEAF3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7" creationId="{5464294B-E5D4-6179-8D87-8AF6ED7D67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8" creationId="{BB6A884E-23FC-4C7C-C28E-0468100F9F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39" creationId="{B76275BA-1614-A2B2-C408-B7A356C25E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0" creationId="{2C7F8A3C-A1FA-CB4D-39DD-331E68825D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1" creationId="{67CB693A-2EDE-D748-0B49-730AC0003D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2" creationId="{A7F168D7-1FBA-505B-78A4-92187D49ED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3" creationId="{8A873D58-6E22-A74E-32D9-E3BD043303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4" creationId="{340D4A9F-67F5-C2DB-1739-760CD08B41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5" creationId="{FAAA7D50-F7C5-32CB-E3DA-D508B905AD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6" creationId="{1986D8F0-1DEE-7E8A-7A24-86FF9448EB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7" creationId="{90124919-790F-4F12-BA34-3B6C83918E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8" creationId="{37C9DD57-A234-9AA3-8516-5889906B78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49" creationId="{4E7694F7-1C94-CCA1-BFC7-58C5566A01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0" creationId="{DBDD4C5E-4EEF-3575-EDFB-695549BC7D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1" creationId="{B0C8618C-2053-9177-404B-8DD3D98BF7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2" creationId="{4F41ACD5-CF73-E406-12E5-134E262296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3" creationId="{8E3344C2-62D2-1139-B850-32193278F3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4" creationId="{CD34B851-72E9-6D7B-0F23-CD3A5497D0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5" creationId="{C9CE6DD0-5FC0-0427-59DC-284E4C94D9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6" creationId="{B08087BA-DF34-6BEC-5703-29EBB0237E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7" creationId="{E3D17821-B0DD-4C78-B1EC-651421DF05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8" creationId="{7C067BBE-58E2-DF6C-AB64-22F10E8527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59" creationId="{F3B14ECB-0123-9866-E0EC-E9AB6E0F41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0" creationId="{A8B5BC88-C3B0-1EB8-381B-88994F4DEA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1" creationId="{E64C5F1E-5E11-30C1-E2E5-573DB53CED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2" creationId="{963ED7E0-0939-C5A4-7558-D5B55B5828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3" creationId="{5DCC2999-45C4-3810-4B90-1AC6477260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4" creationId="{1C7F8673-413C-F4C4-44FE-0AE941F026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5" creationId="{5E1FE093-675C-1884-DFD2-DEF46699F6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6" creationId="{9893B71F-F560-E1F2-4A5E-51AF4806EF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7" creationId="{EE79D1F4-71EB-65E4-4D47-B61B6612C8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8" creationId="{F40A2A1A-DCA1-858D-8364-1B6ED46387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69" creationId="{E55CD428-C790-6B58-FCF0-4338637903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0" creationId="{3CB80A7C-2C14-85F2-D34B-EA5B53D4D9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1" creationId="{0FE4D510-2990-1D16-C877-A419FB03C4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2" creationId="{BC6C970D-938D-1991-A5F0-149367B634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3" creationId="{431F75AF-40BB-8AAD-69FA-D6F57686E3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4" creationId="{1BAD5752-5A7A-83E8-37B3-7D92243245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5" creationId="{E595B323-8F49-4D94-822F-6F7560ACD2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6" creationId="{45B7067C-32EC-B8FF-32AE-5FD5DE3732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7" creationId="{A4A61786-6FB6-F02E-7E32-38F7D596BA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8" creationId="{DC516E52-7B17-A252-7463-39E4DC0ED9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79" creationId="{4C783C2A-F09B-BB32-D436-B2996CC557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0" creationId="{EF7DCBC3-8DE8-7E64-C407-64FE35BF42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2" creationId="{DD7B6E7A-2D38-CD88-2E4C-2A9F72D3DA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3" creationId="{2FA39659-3F05-8BFB-A592-9ABE894410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4" creationId="{787AA294-E37F-7CD0-DC35-B01E9FD984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5" creationId="{948296B7-4936-E50F-3666-E747A2D732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6" creationId="{6552A826-6713-9896-0716-381F80329C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7" creationId="{08315615-A725-259B-F2D3-AEDFFE01C5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8" creationId="{77779F15-0A77-73B9-87C3-C5A6505A29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89" creationId="{218D5190-7B03-61E8-B86C-7A4A55C583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0" creationId="{A59A7DD3-3098-D182-9510-B179159B15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1" creationId="{1347A2BD-0B53-75A3-3BD4-6535345E11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2" creationId="{56AF1A62-341D-3F4A-7FB7-4EC5C4429A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3" creationId="{9C1CCB0A-D37B-1FDA-0489-F1EA1B0FCA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4" creationId="{408B0ADE-FAA6-7BBE-90AA-BC1F97E816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5" creationId="{FC29FD0A-C783-D625-EDA7-9015C3081C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6" creationId="{A46A0C31-5273-5CDE-7DC3-CC74118C5E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7" creationId="{D9FF4D8D-E9A7-CAF6-A091-7EE332766E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8" creationId="{B84E5FA8-F70F-6ACB-2992-1306FAEF57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499" creationId="{496F8AC7-BC16-9B67-8C64-357F64392F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0" creationId="{26DCBBC8-0159-6B04-1A1B-90A5425307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1" creationId="{007DAF6A-38CC-FA0C-AA80-3E375FDD8A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2" creationId="{BE17D802-7967-C7BB-65B4-0FCB7D27E0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3" creationId="{E2825D41-DD70-6DC1-7CB6-BFF9D11B7A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4" creationId="{27AA2EF6-9DAB-B79B-08AD-53591BE9BD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5" creationId="{6F460103-1418-5620-7D1B-6549B27B7B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6" creationId="{75FD533E-9588-0D99-BB8D-D1A8D194D6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7" creationId="{2AC98E18-AF69-FFC7-8A7B-FBF7DE13D0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8" creationId="{953489DF-7544-7432-4BCE-541560945B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09" creationId="{6B39ED12-2327-DF78-0971-C4C538FA5A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0" creationId="{B898F037-81FE-77E2-3DE2-60C4E0B878B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1" creationId="{CFF35341-B808-DC68-CC36-2B7C0C8036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2" creationId="{36A47098-6FCE-E3EB-69B1-6E127E1541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3" creationId="{A926FA89-6303-85BB-C542-126713D6A9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4" creationId="{00AFFB8D-819F-CC04-A883-3A8A290F08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5" creationId="{B6766FAE-0F36-A7EF-3D31-B64697C30F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6" creationId="{269F9227-25CC-16F1-8D42-A46051C83A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7" creationId="{7C0AD47B-C020-2E4F-357C-5A69DC03E8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8" creationId="{4460FABD-B096-ED6B-644B-5BB9DC90EA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19" creationId="{5FB4D661-5B7F-F224-C353-CADAC25EA0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0" creationId="{A23DBDAC-BD48-6AB3-A0C5-57E08BE4B9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1" creationId="{5218908D-481B-8B59-BAB3-ED2FC2B6B7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2" creationId="{4C770C10-304D-0D69-D4B3-855A92E76A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3" creationId="{65474E3F-E302-A428-591D-B41127A08B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4" creationId="{1C5C5D93-8041-7A9B-9575-7F1C775D7E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5" creationId="{8806EFF0-6A8C-357F-685C-41EEA78F61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6" creationId="{3D3392CE-7514-958A-5460-FCF855C7D9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7" creationId="{77010960-2B6F-AFD2-D9A2-60765DB048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8" creationId="{E82BAA57-F9FB-BCD1-A0C8-47A77874D9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29" creationId="{4CCB1221-D4BB-1025-5F50-0540E465EE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0" creationId="{5775CB8F-9CDB-8C8F-4864-1D345D78FA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1" creationId="{DB76AA4D-ECC1-6C6A-0427-AB06E20ED4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2" creationId="{98F5788D-D6A3-AF4C-F33A-691BE44476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3" creationId="{F056F695-F40C-D9D8-CCC6-5608D481FF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4" creationId="{C243A414-57B7-28F2-6A63-EBEED66271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5" creationId="{F0F720B0-5F43-1447-5349-8921EF426A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6" creationId="{3A4F86B2-31E5-8353-214C-2668F18204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7" creationId="{DBE31FC6-D276-EC5C-5786-1885682F65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8" creationId="{65CD4EDE-C2BD-3C3F-068E-B9248C9E3F0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39" creationId="{91298516-2F39-9494-54EC-BE76FDB63D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0" creationId="{4ECBCFC2-2D9E-2161-8826-47B9BD9182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1" creationId="{B324873C-52C1-3A75-0C6B-0A9782B2FD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2" creationId="{D10F15AF-A5FA-01F6-172A-3E5095B42F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3" creationId="{C510BDE2-51A7-4F80-234F-DE733E13169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4" creationId="{0FCF4CA1-EF87-E6FA-4815-14852385CF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5" creationId="{966C96AE-0BA3-2CE3-D29E-469BB49E26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6" creationId="{71946FC2-BB01-45DA-1A6F-33A71C0AC1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7" creationId="{39A1E1F7-F7CB-8161-69A3-5958AEF836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8" creationId="{A179B24D-78B7-6FF3-530B-1FC4F5B876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49" creationId="{2530EF1D-0DA1-322A-0084-B8D338EBDD2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0" creationId="{F363F978-26A7-07B3-E9DF-EB5A5B1410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1" creationId="{757709C3-8012-69F3-FF88-722F9B9C33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2" creationId="{4379B620-A992-1924-D9E3-F92DBD9614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3" creationId="{EE9FA449-6400-F5A1-F1C8-A5539093FE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4" creationId="{C952874F-3F85-7990-FC86-A9845B8D3F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5" creationId="{E3E44938-EB9A-10EB-96DD-469A800857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6" creationId="{70AEDF0E-B15E-FEE0-8A30-FEBA1812CA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7" creationId="{A36453AA-5903-42DA-D4AB-0B20986F68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8" creationId="{3DFE81D2-C641-0AE5-0D1F-32A542A95F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59" creationId="{2F87CC62-9E5F-CC46-1662-CBF56452B2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0" creationId="{4D1CE065-850C-5E71-7131-D4FF06BECF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1" creationId="{D776B6B3-682A-D17A-4B04-3CE53E0955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2" creationId="{A43F0521-0146-563D-BBD2-4B072FA5F2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3" creationId="{5F572B18-949D-44CE-4A47-BE4BF91DBC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4" creationId="{65FB3538-61CD-0EA1-162D-FB0A7AB5C2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6" creationId="{54CC3779-E067-71C7-0C71-6F108DA079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7" creationId="{8224CC2D-2562-88FF-1A36-B0EC60F140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8" creationId="{58D4C557-CA2B-12AB-8F7A-63661C1F60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69" creationId="{93396F4A-42FA-6C6A-283C-DDBDF64E26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0" creationId="{A76D96A9-C8A9-3436-E725-506F2715A3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1" creationId="{1EBD1B3D-7A6D-CB3D-099C-AC0656CAE3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2" creationId="{0D06D8CD-B778-B3EE-6C32-3F6B4D4CE3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3" creationId="{70B62025-BF5D-D8AA-B4B1-18B8C14BDF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4" creationId="{10934D8D-35AF-91EA-2226-AC7D6A15B6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5" creationId="{D7C44700-BBCE-7647-8378-243ED09795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6" creationId="{BC643ED9-4436-62AD-F4EB-B91A983E54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7" creationId="{1EDF77EA-591D-B894-3C52-762EC4A62A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8" creationId="{3FF3DD3A-1ADE-EF42-5CFF-31B2E1CB71B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79" creationId="{1B0CC3C9-BEBF-2037-288C-76117F3487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0" creationId="{6E6E39E8-AA68-AF05-6A35-98F9574471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1" creationId="{8D6C0522-77A3-2D9F-8892-4EFFEF42EA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2" creationId="{F86302A3-9834-E366-A274-C6EF2C69AD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3" creationId="{B01B434F-E853-A73A-B91A-5A2348425A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4" creationId="{B30633BA-034F-51D7-02B9-7EA5426EB4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5" creationId="{AEC4803A-0C62-FB96-7FC2-8D08B9427C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6" creationId="{B01D9BA7-A4A7-6FAC-3CD9-0773622C92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7" creationId="{E43E1B18-AF05-1E84-8704-1245DC5FFA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8" creationId="{DE51B1A5-722E-EF40-AD80-08E6777948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89" creationId="{CD96DEA2-17B9-470E-88CC-2499B4258F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0" creationId="{3578F85F-8735-EA6A-36F7-FD2D96F08D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1" creationId="{16870261-AEDC-F14A-CD67-2B0359B64D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2" creationId="{1FED88E0-AEFD-C79A-FF36-271C5F5B08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3" creationId="{7E3D11EA-889B-450B-2D9B-A1223B2260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4" creationId="{168B8A8F-1128-659D-2A48-124D58AA33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5" creationId="{05E5F4F4-F9FE-DA86-CE06-68EBB83620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6" creationId="{D8729632-23EB-0C6F-070E-8F96F3162C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7" creationId="{60F760D0-FCB5-2576-55C6-342CC7B691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8" creationId="{CE5E9EE3-DBDB-415B-60B7-AE6E011872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599" creationId="{AF78BB78-E2BC-0E13-D8F8-113A6917BA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0" creationId="{957F2460-CAE4-6666-6965-C3CE6BA112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1" creationId="{E6AF0EE5-941A-7DB7-A11B-1484012C8D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2" creationId="{D95AE455-A29C-3EA4-47F1-62C8208865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3" creationId="{C745D3C4-B192-2F95-2BAD-0EE69EE8CE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4" creationId="{2E1EDE12-F951-B664-25D5-2EAA4EF124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5" creationId="{E6F66193-B585-A4E4-1921-31259B658F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6" creationId="{FD3A6D3E-AC53-B465-36BC-12CD14AF15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7" creationId="{E2491A99-105D-575F-49B5-79C8A70157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8" creationId="{0935FB68-DEBE-903D-6EDC-AE31907C52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09" creationId="{28469734-BE3C-1B61-BA7F-49951C6B37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0" creationId="{B1277A9F-3E07-2728-2B5B-ED00ED6D5A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1" creationId="{E505BD06-E1CB-D9E8-493F-53C77F87BA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2" creationId="{0B55914E-8A44-34D2-A180-2D90DE35ED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3" creationId="{147596E2-01E3-13BF-469C-863B711D7F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4" creationId="{695AAEF8-FCA5-4805-DEFC-64B4AC8D77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5" creationId="{A6826CD7-4FB1-BEBC-CC87-45B5917DE7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6" creationId="{9B7DC6D2-C6E7-5BDA-70AF-1CFED25356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7" creationId="{32966607-3C2C-5742-F3A7-2FE3AD3CC3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8" creationId="{A2CB931E-5EC5-BFA1-369B-C722B9A508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19" creationId="{B0044B1B-52E1-43EB-6AD9-02330A6466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0" creationId="{4E2CD255-D4B3-D06E-A287-1357EF3066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1" creationId="{9427CD6E-922C-F995-9AD0-8E799F3AB1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2" creationId="{A3304040-0C80-4CF0-7031-D8161CBC84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3" creationId="{35CCE395-FF75-8BFD-228B-134F3B31E3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4" creationId="{D3DCB731-EA20-E8E6-12E2-36DF262030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5" creationId="{F4AD8FC9-A89B-3052-DFA9-CA1A8DC052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6" creationId="{155CC9B7-6271-E3E4-B7DB-B3A8AFE7FBF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7" creationId="{721890D3-A58B-3B05-977D-8BFCA49F0D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8" creationId="{B06987AC-A682-E23F-29A5-4E461E6F14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29" creationId="{16396B2C-C63C-02E4-3896-FEEB4AF310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0" creationId="{9ED01064-DAA6-5EB6-75DF-A13C215FB3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1" creationId="{04F78692-37FB-EC27-2F7F-7BE79299A9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2" creationId="{DB0D1C09-5BC2-DD9C-FA46-1DC14D82DF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3" creationId="{26C668EC-CB45-2369-565F-A22EA213D1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4" creationId="{380DF03D-C931-651F-532A-D961781E49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5" creationId="{392A29ED-5251-52CC-ACDE-4EE9353302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6" creationId="{7D2787E7-0E11-6E6E-82C3-10F2FF6040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7" creationId="{B50D217B-3190-2358-C8F2-300D7757EE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8" creationId="{3947CDA4-3525-04DD-BCCD-F6B2163ADB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39" creationId="{1727C842-9019-D00D-6A33-2AB4BB5191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0" creationId="{0A25B3ED-DF6F-E7AD-EB4D-FB7C742286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1" creationId="{764A078F-94BB-7C03-75C4-794F24BA33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2" creationId="{DDB3E1CC-337E-DB55-B074-F41EAE1BFA5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3" creationId="{F07C5395-37D1-BC68-96FE-D0FF58C52B8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4" creationId="{A1A8A10C-AD01-4ABB-951E-4CE4980CE9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5" creationId="{349C6E25-2FE0-D2E3-1E8D-BB961D2D72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6" creationId="{2A154621-0C94-BC0B-96EC-0E8F5AB7A3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7" creationId="{16A664FB-525D-524C-68F7-12C0F104CB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48" creationId="{339EA1C9-7FEF-81BC-2424-19956D2507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0" creationId="{E9DC5077-5A94-22AD-1F95-80660DEE9C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1" creationId="{3A42FB86-52E2-91AA-B752-3736EE1C173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2" creationId="{5D524FDC-EDA8-309B-5275-953951EA2B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3" creationId="{D4898013-F44D-6691-3116-F781C36C34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4" creationId="{BD034B96-A17E-0D2E-C791-77D1F5064C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5" creationId="{1D0C1C72-7FDD-8080-27B0-7D81123F6A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6" creationId="{77FB1606-AC66-9F0C-F353-465ACC868F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7" creationId="{637E9E7A-3192-2FBE-4600-5A4A16289A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8" creationId="{0581D80C-3173-2580-4813-52693A724B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59" creationId="{A04FF857-F90B-BB99-AC25-CC6485745F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0" creationId="{7CB487EF-7B1A-624E-0D09-777B726D52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1" creationId="{9434F91F-FB62-1A40-34AB-D00D805AEC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2" creationId="{8EDA7775-28FA-CED0-2D07-977C0010F8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3" creationId="{5301337B-F7C2-A11C-D23D-1CAA41D231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4" creationId="{61C18823-A105-08AA-BF26-B3C3C040B3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5" creationId="{5513F264-8577-B5D3-0D90-C8AE765515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6" creationId="{EDCF2A2D-8C37-7515-CA6E-D2F16481F1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7" creationId="{337722D8-2A93-1D3B-2795-A4D3727001D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8" creationId="{35C08246-4D21-80D7-010B-57767A98348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69" creationId="{FCA63560-A9C6-F27A-69F3-D63E680523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0" creationId="{9D148A03-DB83-F4D9-42B0-E14E65A7489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1" creationId="{7F24EC7A-C667-1CEF-03DD-BFD487D169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2" creationId="{94EB67F7-7A3C-B5E1-CD5E-514870E22F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3" creationId="{AA9A8AF3-0DED-B900-F4E7-47210F3564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4" creationId="{86B67C26-659E-F471-371A-5C2E3049AB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5" creationId="{7F2810CF-DB05-2889-B52B-2F566DE42A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6" creationId="{A7963C3E-0B3D-8B54-D5E6-528470369B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7" creationId="{E5CCC0E1-F6E5-933B-5096-672E21FE6D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8" creationId="{ECA12BA0-DAE0-3C3A-7BD6-4A949A4CDC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79" creationId="{8977595C-363A-9E92-398A-F39437CF38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0" creationId="{3F807A36-D7D2-C18F-9CA8-6C7131987F9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1" creationId="{5C66E1A7-0925-349A-A3CD-2136939498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2" creationId="{65563DF9-5D3B-22A3-5318-AE6813C148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3" creationId="{D83E7665-8886-9E23-90B7-028B993136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4" creationId="{4D8F752D-371A-2026-CEDB-888F7E2493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5" creationId="{3D0C83BA-AB37-B62D-70FD-B7F3C4DD533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6" creationId="{67A10C96-473D-9003-44D4-9B4B7C0BBC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7" creationId="{5A2B7F8E-9DBE-1681-C3A3-049239FBEF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8" creationId="{DF976667-6F39-6AA5-95F9-27951E334F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89" creationId="{8A34BDDA-6EEB-F7BB-E858-56C3ACE8C3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0" creationId="{18169018-1324-A0A5-6944-128CE26C6A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1" creationId="{055CE876-401D-DED0-DBDA-4B3A733962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2" creationId="{B78F9A66-8010-6EE1-AD12-3495DA5510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3" creationId="{9CE84CCF-80B7-AB52-ED1C-2AFFEE182A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4" creationId="{EC9EA86E-E458-B628-C4FC-78C53523E9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5" creationId="{AF5FA205-42B5-9DE8-65C2-805E181555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6" creationId="{D74E4D19-673B-D24E-4C2E-21FA907F1D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7" creationId="{A4C1560E-A591-8BE2-5555-DCA1E0CDD5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8" creationId="{A4A5E576-ADEA-5CF3-CC2A-8C3D57A86B2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699" creationId="{FD3FDB19-7B73-4C20-D29F-64F88230C8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0" creationId="{23E8C835-E1A8-4350-B221-BC592A53FA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1" creationId="{B09F278A-832B-9453-3660-05910F2E17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2" creationId="{D4CD0CC1-7763-2960-C884-B1F4C29500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3" creationId="{4D856B2B-754A-CFEA-0A55-0190918842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4" creationId="{3F6797FA-5834-D6AD-450B-DE4F7C982A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5" creationId="{107ADC7B-AC0A-3C7C-C086-2AA774FD6E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6" creationId="{D6E8F730-B6AC-85EE-B941-E31FB648018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7" creationId="{854C8524-4CD6-74FE-9D2C-58CBDE0D4C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8" creationId="{58A5789A-DCD5-D555-81B8-95FD962CEE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09" creationId="{AEACAF65-D127-53B6-584C-8DCF222C27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0" creationId="{57F2FB10-D64A-14BA-7F1B-48A2458561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1" creationId="{66626C83-ACD4-8639-FF73-59818693A1A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2" creationId="{D1FAE1F4-CED7-D3CC-276A-BC61FA65FFC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3" creationId="{D153A466-620E-C280-7357-25E606C062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4" creationId="{84491C33-E111-0D65-2062-26D72CFDCA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5" creationId="{AC8164A8-ADB0-3105-E76D-75027E0F69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6" creationId="{33676CA5-D849-84A3-FE11-5493E827EF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7" creationId="{5E8467DC-AE18-CBD1-9BD5-CC66A3B14D9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8" creationId="{5980452D-723D-0421-C01E-525B4446D7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19" creationId="{AAE49D5F-6088-C306-EDE6-9590F0FC17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0" creationId="{95BF7899-05E7-9998-486B-3870647A78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1" creationId="{20207DB6-D89E-B31E-DD5C-E8114BC299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2" creationId="{B391776C-61E1-C4C8-5939-5A310BE999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3" creationId="{877273A7-A4CE-5B19-390E-E72AF067F3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4" creationId="{1BEC7E80-07F5-BB99-136C-09BD73F76F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5" creationId="{EAAC8B39-C37F-EBC9-D028-4BC24E6F3B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6" creationId="{619085E8-7A13-90D1-5681-2F7015E0A2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7" creationId="{9D7E4B02-5DBE-DAF8-74D9-0743754601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8" creationId="{4C4DCD2B-5BD7-960F-C95E-F18A5BFF2F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29" creationId="{BB340B91-D19D-BE8C-0D59-1E48CC975C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0" creationId="{896AC60E-940D-5D24-45CD-8868E874FC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1" creationId="{FED41CD0-23ED-DB20-141A-2B68AEC722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2" creationId="{F439AA25-896B-51E5-247E-113945AB55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4" creationId="{F6EDB436-479E-A7A0-1DDE-B9207E826C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5" creationId="{9276DE9F-69C3-B205-965D-66AC2500EF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6" creationId="{BE0691FB-0639-623E-3404-5169C3AEF0F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7" creationId="{FC67977F-6213-18B6-F454-ADDF1C0809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8" creationId="{7590BFC4-976B-A5ED-AD7C-0AEAAB97CC7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39" creationId="{6CA57351-5ECD-26EF-8912-316C72A6A7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0" creationId="{9538562F-DA7C-0434-3A21-749CC5D830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1" creationId="{0C9899A6-F158-2CB3-7CC7-677DFAB788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2" creationId="{D2B342B3-FB21-5E79-7B5F-F43377E3BD6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3" creationId="{364B6244-D82D-C5C3-6F36-ADC68C9522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4" creationId="{E0ADA40F-936C-A0B5-0768-0564A2366F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5" creationId="{59033F7E-08EB-7DC9-F133-A78C3E2DD1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6" creationId="{9E1A86BD-BA09-E5AC-F1C0-7F6F9F8499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7" creationId="{025AF1EB-86BE-569C-B5C2-48A37B330C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8" creationId="{3CB9A820-75FD-78D1-5EDC-7267C96CD7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49" creationId="{5B6D04E0-72D5-8DA9-B0CE-30F82E00E5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0" creationId="{811F2A45-0894-19F6-F94B-D4B408362E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1" creationId="{6ADEF7BD-58FB-6E71-CF61-44D0C352AE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2" creationId="{D9D3CE5D-D44D-B9E9-1462-B68FC18B5A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3" creationId="{C0F37983-E263-C004-8D69-47B775F414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4" creationId="{069EF604-7336-EEA2-1A19-9457D2BFF5D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5" creationId="{BDC95014-C7DD-7BE8-10A9-DEE264E20A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6" creationId="{EF3CC9A9-AABF-BACA-B731-02FC88F2A8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7" creationId="{32BC7B00-ADC7-049E-1AC9-8C95878CEA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8" creationId="{3186AA11-ECBD-FC9B-29FB-9AC14B793A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59" creationId="{06B97125-F65C-961D-5E9C-DF6D083285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0" creationId="{6434050E-D49C-9543-899E-270B7AD748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1" creationId="{FB0AB694-68A8-4360-07E5-9E89C19F56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2" creationId="{6AAFC949-A7D7-CBE7-E0F3-1C0D82E732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3" creationId="{8799E921-478C-6AF4-91BE-6B61439FF2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4" creationId="{1B190E63-57C6-7BBA-1252-ACE9D574DF7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5" creationId="{52D7F350-CAA2-8A95-4454-BDC8C0D1597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6" creationId="{6EC5E13E-B8E2-0B04-70D6-FABF97D696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7" creationId="{8472FB80-2834-1C8C-A92F-916305A68D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8" creationId="{196A120F-F941-1619-883D-358595345D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69" creationId="{0ABF91B1-4300-3414-5F4D-80E3A4A7BE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0" creationId="{2060319B-3082-83BB-B547-13A1A19AE7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1" creationId="{5D813A52-D6C0-4F04-53F2-A9A9EA9B3E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2" creationId="{5D66115C-595E-348F-28B9-297A30F6BE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3" creationId="{F1E8C47A-C4A8-8780-8FBA-29E1FC5806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4" creationId="{81735D04-D7D7-6750-439A-7188683F92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5" creationId="{F86E7F8A-BBAD-8921-CE99-6AD84BF13B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6" creationId="{8CC1A955-C4EF-E32E-C028-D4B3D4AE48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7" creationId="{565209F6-6171-2CA6-56B4-F9CD27FF784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8" creationId="{3B0EA412-D59A-60F7-43D0-AB0B0C8316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79" creationId="{4ACE7779-AFC4-1883-E5BA-9619176BDD3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0" creationId="{6B024E26-18A4-FD57-DD21-FAEF3E4B25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1" creationId="{01551608-841A-47B3-F5FC-6C3E9CBC98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2" creationId="{82C370CB-2C0D-4140-8189-BB3842FAD2E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3" creationId="{9A898FE4-B848-AAAE-DF10-79C8763C00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4" creationId="{33672F66-6E03-3750-F79B-FA42B63146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5" creationId="{1D5A98F7-ABA6-18AE-F9D7-C1C68A3954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6" creationId="{8F3BFAE0-A593-A841-79D7-2570DE581B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7" creationId="{EA1B91D3-D53C-DABF-3B0A-31CDC06354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8" creationId="{22504630-D630-722F-C993-BD8114A1B0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89" creationId="{A42EAAC3-DF83-050B-E4AA-FDFA9FAF1D2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0" creationId="{11828B0A-437A-B81A-8670-101C24518C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1" creationId="{78183A3B-ACDC-363E-AF52-2B405673BC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2" creationId="{3A9D03F8-85D7-0008-7433-29AAC52E89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3" creationId="{758115E5-A7BB-A35A-6140-111B618EAF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4" creationId="{556B20DE-793F-16D2-8210-66930136BC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5" creationId="{FBDCE9E9-4659-E151-5BEF-B2DAB256AFB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6" creationId="{E23D901A-CFE5-DEE6-E19C-6D11C0E453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7" creationId="{E00BB724-2566-F226-F179-0EA326C7D3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8" creationId="{BF2C40DA-08F9-5973-A2F5-2C42C7C8E9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799" creationId="{E5DD51CE-FCF1-9F39-849A-17F861E760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0" creationId="{C06FBE22-0A5E-8CBA-3611-E8FC8F5D9E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1" creationId="{DE5D06BF-C365-BD5D-43E8-24A3620623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2" creationId="{8511B6BD-73F7-4C7D-872D-9B03D8D6C2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3" creationId="{0554E1DF-BF26-B8B2-8121-3C49F88393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4" creationId="{6DF3453F-FF15-F110-C5FB-AC01F7E5FC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5" creationId="{61963EE4-E37E-D56A-AFB8-D78156B74CF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6" creationId="{45F83B7E-1695-7A8F-F924-F6F82CFFEC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7" creationId="{BD221DA7-61B8-EFEA-E236-8E080CE35A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8" creationId="{CE186680-7903-89FC-9A75-F865EBE96C0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09" creationId="{EEFCFB9F-CF45-797F-4B5E-B8B72A8D46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0" creationId="{B49DF48F-F5DF-8F89-C117-844C2904CD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1" creationId="{42672149-DAA6-7A45-AAAA-8072C73F9D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2" creationId="{96F9CE93-6EB1-293E-A780-6649C74D21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3" creationId="{F41D5D55-CEFA-9886-A27E-AE3FE04DD8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4" creationId="{AFE03A55-A138-4690-CC15-1F94BC7EEC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5" creationId="{1AD6567A-008C-5FAC-36AF-4ED9C757C6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6" creationId="{6CFF1B55-7D91-CC1D-21FA-B1FCBD6992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8" creationId="{0984BBA2-9110-B806-734E-FA91FA4AC02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19" creationId="{FDA7E362-559C-B8F0-3D62-06C8DDE699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0" creationId="{53FAF764-EE0B-55BD-F7B8-76D7180299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1" creationId="{BBF07A19-F038-C981-1D03-4301B91F03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2" creationId="{C4D1C566-7E15-66A5-4B0C-6704D0FFB8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3" creationId="{B4233B5C-2B40-C5C7-BF4E-CAEF0CC283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4" creationId="{498A6277-A5ED-A5D8-26C8-31D92AC7CD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5" creationId="{A4ED2AF6-6924-3924-0022-C0E1AFFDF9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6" creationId="{EDA4518D-0A6B-1AB4-02EE-303CFD507D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7" creationId="{2D41113B-E052-C594-2DA0-D0DA9300D1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8" creationId="{C29BC811-EDD4-786A-DD21-F9B6BCCC0D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29" creationId="{E64A7488-9FF1-0601-5481-C5FFC8F180A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0" creationId="{A1022489-B8D0-2210-1C7E-599F49C631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1" creationId="{1A126F1A-B5AB-DEA2-F869-A562AD149C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2" creationId="{4C666E00-5655-D3CE-4989-7145FE900F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3" creationId="{4E971039-3126-6138-8CE9-BC601538DD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4" creationId="{4A383200-AFE5-1CF3-6FDE-A20D5BD0C5D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5" creationId="{DBE782F3-99C0-12D0-17AE-47EFFA599F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6" creationId="{93689C51-497A-B2DE-AAF9-37B48E704B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7" creationId="{207C87FC-E900-EFBE-F65A-27D9C881C5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8" creationId="{14BA617C-11C2-A82B-7F83-A90FB1B935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39" creationId="{1C8B9F4C-3149-22DA-FE0B-DAA6945582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0" creationId="{0AF3C1A7-1A26-3766-4DDF-B0A96E4D7A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1" creationId="{7D726D49-913C-5A6E-EBC2-69FBD738F8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2" creationId="{C33D34CF-38B6-0919-0AB4-D546F48015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3" creationId="{5FDB5FD7-5323-A9AE-2243-4858591AFB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4" creationId="{F8081A94-F91B-46EF-0E52-183CA0333F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5" creationId="{2F823B09-7B40-0289-5DD1-FD95CD84EA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6" creationId="{7878B47C-B3F2-1ED0-985F-8C5B40E1436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7" creationId="{82F3376B-2009-B3E4-8702-C594724E25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8" creationId="{6B11B876-9FF8-326E-CDA8-929E7E33C8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49" creationId="{1036C480-7629-ACCD-CA61-2F1717A622B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0" creationId="{D19A0097-A666-88CC-4895-83EDD1D83C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1" creationId="{E78E3BFD-063B-C75B-121D-55B1CA7E62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2" creationId="{BB06AB03-5BB9-88AB-BB75-8D6E5BBAF9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3" creationId="{A40EF0C1-9385-827C-85DF-20104E1F9D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4" creationId="{73030A34-F8B0-4013-4385-9DD2119A85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5" creationId="{A4C5D92A-1FAE-0FF3-D1AB-1FB3E1A8E2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6" creationId="{C9BC5812-8A0E-C35F-B9D2-EBB026D2C8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7" creationId="{82E181AA-81C4-A8CF-5259-B9A95B2D69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8" creationId="{8F272E25-F896-E5BB-6F2D-B7090E1E65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59" creationId="{4E92510F-A8F5-F395-687B-A68DA289F50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0" creationId="{F2BB2CA9-2E87-B126-2E82-0FF95A84AE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1" creationId="{ED7ED769-2F14-BF2A-4D13-DF9DEDEEE0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2" creationId="{7EC0F209-E21A-BA0A-8D95-E6ECE8A292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3" creationId="{7725DF6A-AB71-E9EE-3308-7472B802CF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4" creationId="{7D8F057A-C5E6-632D-1E40-E49227945D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5" creationId="{791383D1-31D9-9F91-F9C0-CD6337F5D2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6" creationId="{31F06427-7F29-0363-AC9B-5DEEE58953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7" creationId="{7B7F3630-D860-6473-BB3F-7781800CBF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8" creationId="{4FA1F25E-F284-004E-374A-116D6FE553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69" creationId="{E292C60D-2AEB-83EF-2014-B758C7F625C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0" creationId="{B3AE1CB9-88C1-FF6A-8AE3-F0D28DA501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1" creationId="{19EC7B93-A3CC-81B0-9868-B6AE73088C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2" creationId="{DCCA050B-A18A-3539-2B8D-8E5A8A41A9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3" creationId="{68930BD5-9ED1-89EE-9D56-D5B70BB438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4" creationId="{C5131B55-A3D4-FA3C-DA9B-F4C91E13BB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5" creationId="{AA86E414-DCF6-DC11-23F8-D79D78C284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6" creationId="{B71B92AF-150D-7C21-FD77-1E5A892C91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7" creationId="{6F18B630-A21F-A9AA-6337-8DE732A776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8" creationId="{9D248F77-4099-BC0F-E26C-C32CDD92D6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79" creationId="{21A21B5A-0A98-E77E-09B3-3120E8C2B1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0" creationId="{67537308-3FAA-3744-77FE-89361CFD2E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1" creationId="{CD761F0F-7999-0EC1-4545-01B5D3481EF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2" creationId="{A1B05908-8C57-99C1-4050-35198FA32C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3" creationId="{54926E84-8587-73D6-3FF0-82D26E9A84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4" creationId="{566B73DF-53D1-EF56-CE6B-4A0DD6B4CB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5" creationId="{BBCE966A-2B3E-80E0-F62B-E2FC97B88E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6" creationId="{EC15C30D-EC80-A02A-2408-3B04400F01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7" creationId="{E6011C0A-D064-320D-4005-77A019D8EAA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8" creationId="{67DDAB9C-A9E8-AD10-BBAA-8842E99F48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89" creationId="{69AA296C-A558-ABE5-027A-780A5530B2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0" creationId="{F3D20DE8-F323-207A-65B5-DDB2AC53B7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1" creationId="{82F210D4-5840-65EE-14DE-E3650C0CC1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2" creationId="{B8C73922-7E29-00F7-8F5F-4AA2E1B560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3" creationId="{0DD93B65-D50A-051E-853C-715783C55C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4" creationId="{EE5FFC47-C96B-5BB5-3725-130B2B9ECD5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5" creationId="{CDC19E21-FE7C-36F2-C7E6-9834A63B29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6" creationId="{71082E75-199B-4105-AE86-C4E804935D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7" creationId="{E71CCB6B-64C8-A0A5-A824-64C5BC813B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8" creationId="{D71C53EB-E397-AD45-A2AC-0B393267D8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899" creationId="{762EE723-FF6A-EF70-33AA-A24C05F21B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0" creationId="{27DDBBD1-3E8F-626A-5D15-3F3C973FDE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2" creationId="{0F322341-27A9-62DD-B341-F2EF0E748E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3" creationId="{5CCE26BB-C41F-CAA0-6500-1A7136CD293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4" creationId="{828D6F7B-76ED-F14E-33B9-38058A1DBF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5" creationId="{21FF4FB2-2E5B-4E6D-42CB-BF5A6EDDED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6" creationId="{887EF803-DF19-7A30-1EBB-431CD6C160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7" creationId="{2EE64091-1D72-DD4D-AA7E-4CFCBD4E46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8" creationId="{89A21EAA-14CF-D104-E847-BA0567FB21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09" creationId="{67DB86FF-A2DD-C3B7-7D0D-95A13CD9D39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0" creationId="{693FB22E-9FD1-AF70-27C4-A6A67ED3A6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1" creationId="{B9247B8A-282F-5587-631B-2000092496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2" creationId="{C2D6FECF-296B-51EE-5BE6-94D54812F6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3" creationId="{CA271878-ACE7-39C9-191A-346C4670BC3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4" creationId="{61FDFC91-19CF-AB66-EAB5-D3FEDA7080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5" creationId="{6997B9A9-BB84-6F5B-94F2-5ADEC18E6E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6" creationId="{8B538EB9-8AC4-B49D-5D7E-241D953680F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7" creationId="{9B6F8F03-515F-53C6-4DFA-A9099146E8B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8" creationId="{17FF49B3-0C39-7F77-325A-7BB2799F95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19" creationId="{40D18E0C-0CE6-7ED8-0FBF-E4DED56548C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0" creationId="{E1CF1D88-777E-D3E6-6DB8-5CA98333E3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1" creationId="{A7552808-F7BB-CEF7-BA4A-BF71531E7D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2" creationId="{D4EF429E-900F-5922-D337-5B87E4C740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3" creationId="{C94897D8-85CA-E61A-AE3C-F74B7A6014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4" creationId="{723F7AD3-F10A-6DAF-94AF-59471813A7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5" creationId="{F7A336BE-F7FB-C62D-482B-DDB426B696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6" creationId="{620A02D7-A04D-E0E6-A470-160440A0B2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7" creationId="{2191057C-D841-7856-F506-D1C841400F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8" creationId="{19F9C975-79D5-0E50-3B7C-68DAA50444E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29" creationId="{D4D138A7-009A-47D0-B360-892EC7F22E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0" creationId="{B7E143B2-A0FA-A01A-CD04-F315CB02DF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1" creationId="{E092AEF6-453F-125A-1E9A-D4CCD1B6024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2" creationId="{4F42B9DF-21E1-E752-2560-B574B286E1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3" creationId="{FD69F9A7-BA22-272C-5FF4-D28E222A7B2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4" creationId="{99C56825-98CC-BE08-FDE0-65A7A96432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5" creationId="{842EC256-DFFE-5155-7DF8-A8F624A295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6" creationId="{59C1A3CE-13A3-8931-0333-3BBFFECCDF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7" creationId="{80B68777-AE37-B5B0-4587-FBF28924DC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8" creationId="{66CBB451-569C-BD14-41A4-4B9E72D9E91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39" creationId="{C65F9231-0D12-47DA-600F-8E915CE2C8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0" creationId="{F9E701D5-E324-7AC2-418D-094E5C7D26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1" creationId="{50889526-9217-8F74-B031-434D414002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2" creationId="{2D49A31F-1C77-0BAE-BD34-4921CADCBA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3" creationId="{89E12B76-2944-497C-7699-5F1DD88372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4" creationId="{6B682191-C550-1910-134B-026F537779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5" creationId="{A1967EC0-FD88-CDD5-4307-DFBD7E6A67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6" creationId="{336F0765-DBAE-1AED-F2D8-CC1E458BBB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7" creationId="{8E1A2CDA-51AE-47A0-D74C-0077C824EF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8" creationId="{974B6E99-80A3-6C34-3E0D-77C1BE2BEB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49" creationId="{BD7AFF7E-D618-949F-AD4B-95B5C510B9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0" creationId="{33590F48-0F9D-27B2-2DCC-41A0DC0867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1" creationId="{E54221E0-AD6D-6ABC-6CA8-5CD4BD3043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2" creationId="{C5B3B91B-91B5-4383-714C-DCEDC785324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3" creationId="{015DE679-B9CA-F93A-2F51-B04BFBC30D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4" creationId="{BBA67D8E-BC59-E352-455C-63DEF77477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5" creationId="{9ECBB0CF-5537-EC5A-2BCC-75FE2912BE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6" creationId="{279DF915-CE9B-C311-AF20-D2F77D4400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7" creationId="{6F5B4DFC-1964-2D87-2E2D-528B936A39B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8" creationId="{7A120511-A080-B002-3E42-11F09B7032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59" creationId="{E36F5ECC-02FC-D7BA-66DA-CE70DEFE2A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0" creationId="{11B6CB5F-6CE5-DAF5-FDED-C7B17B9B64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1" creationId="{8516D819-82DD-FBFB-A57D-F7A7ED48B2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2" creationId="{A112BCAD-4CC9-D971-40D0-4AF2D8687D5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3" creationId="{9327BDF5-199A-0BC8-B5B2-BD488C77B87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4" creationId="{DA584E06-877C-935E-0EDB-2482DDEC85F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5" creationId="{494B697E-C606-2416-6C60-BA5B23A8AC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6" creationId="{9776F3C6-76E6-5703-A7C4-E925300CE8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7" creationId="{C6CA667C-DE25-9EE1-A1CD-68B2543013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8" creationId="{993D0EBB-738A-D7F8-57B1-BDAE788F34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69" creationId="{DF7387A1-42A7-C13C-52F3-34B937C27F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0" creationId="{6B1BA0E6-8472-7483-6CD8-7757B56765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1" creationId="{DDF811A3-8870-EEDA-AD1B-6CDE1DA983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2" creationId="{96934232-011E-0D40-6272-0BA9963B91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3" creationId="{4CB15230-6C8B-2440-EAD4-4F7E7F0EDB0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4" creationId="{F2EDCBE7-BE23-62AA-8F14-E798A52B59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5" creationId="{6BEEAFCE-9798-CBED-FC48-C527733230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6" creationId="{D694922C-27AF-884E-568C-0FAB1F4FA0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7" creationId="{66A981D9-0F93-FDDD-6C44-304B4F6861C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8" creationId="{398776C0-242F-B8E0-A1A8-436E5F81C6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79" creationId="{DE7A40C9-B992-9BC2-0F20-DE9B3EF6463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0" creationId="{31ED43B0-1D30-0991-DCA5-306E8C09CE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1" creationId="{16DA5232-82F7-53D9-8FF8-4BAD863DF2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2" creationId="{2DDAF7C7-B116-CD56-5EE2-A61B7E9A408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3" creationId="{E8C48408-5976-7BDD-7A4A-D16F0AB7B0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4" creationId="{DD866156-E6A1-4B83-1396-2B324E35B5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6" creationId="{13BCBBA3-70BC-0275-C81D-145A7864D8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7" creationId="{914DCC95-35C4-8158-BA77-7F6635B291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8" creationId="{FB770BCF-CF15-7F5F-F337-58BF085619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89" creationId="{476B4E3D-B798-8A54-4E7F-BB7D80BD97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0" creationId="{5DB7793D-12E0-44FF-3A8A-A56C1644FC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1" creationId="{DC4ABD49-B3CD-A3DF-29AC-4EC5577A87D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2" creationId="{7AEB5B36-8401-0205-7BBA-66D1F33A81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3" creationId="{C9BE135F-1315-EBA9-6079-8740F1424DE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4" creationId="{1C9D2D26-6392-E87D-5F34-4AEE825C24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5" creationId="{9A300D67-2AD1-C13F-3F93-F8BF1AB8003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6" creationId="{EA138E44-65E2-724C-990D-6C78AB9A6B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7" creationId="{9CB57199-D3B4-A851-047B-716F54553D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8" creationId="{65460D6C-639C-DAF6-2434-B87BE960C4F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2999" creationId="{AD88ADA0-A48D-48B9-99C6-2B2A90B4BA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0" creationId="{EFC7E4E2-7B73-01E7-189B-06027840966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1" creationId="{6834E4B8-B160-1B59-9A75-C6B2F2AF51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2" creationId="{1D0E2C0D-7DA4-AEE3-9060-ADB15EC2098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3" creationId="{F86D4409-904A-8078-1413-BB34DD8E35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4" creationId="{B94195E3-7A8B-1473-E136-9AEA7E7320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5" creationId="{00587EB0-6FF2-A56E-302E-D88E3321CA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6" creationId="{78594237-FBB5-C58B-0FE0-027863A8D6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7" creationId="{62218C00-0E5F-CE26-4097-CE0A6036F6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8" creationId="{254483A7-E0FA-1E22-A453-FB771EE3A7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09" creationId="{C15C0BFD-531D-9DBE-D3D4-D0AB2AE611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0" creationId="{F34F0A2B-B452-B11A-F16E-A638DF16F9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1" creationId="{D2B19418-6EBE-506F-F854-AD52A9B287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2" creationId="{DF28A483-E137-7BD4-2471-B9A212BCAE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3" creationId="{FF100490-C967-78A7-112E-544BDAF1266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4" creationId="{773FBEE2-12DD-2DCB-396D-EE0AD07F287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5" creationId="{041A8B97-DD1E-1BB9-1A40-ABD0029FA03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6" creationId="{1E150702-6B60-37C1-E994-8BD2EA1B51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7" creationId="{F589E27B-1378-7467-3543-DFBA5BE37C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8" creationId="{42F6D624-7E2F-989E-7871-8585566FDD1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19" creationId="{F291B084-49EB-1438-28B4-86C009DF32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0" creationId="{B30DE955-CDB7-F0AF-5AEA-0BBAEAA4C5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1" creationId="{75F5088D-B844-2700-BC75-ABB370062CA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2" creationId="{1C88C576-87B3-4EDC-2367-3EBBBD1118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3" creationId="{3B464675-DF31-A38E-ED78-BD7D79264EC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4" creationId="{74818564-497F-0A88-E219-F6D190B10BD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5" creationId="{E523C277-9761-9C3D-3D98-9C99E3C9E7A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6" creationId="{DDB8811D-9E09-64F6-0937-3F27F80050C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7" creationId="{0E8147C1-61D3-9341-207C-5E64B1D161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8" creationId="{0A74EFB4-9676-656A-CB32-D6F0CE4EAD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29" creationId="{EEB3595F-48AE-FD0E-42BA-FD5BAA004F5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0" creationId="{D57F5774-4604-B78B-80B7-2A5EFC1CA1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1" creationId="{9405A6C9-065B-C58A-BC2F-B8C5076E25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2" creationId="{E58BDD5F-5D05-6BF8-3983-ACDB668F79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3" creationId="{7D3875EB-581C-2A53-7D72-00364C3EC0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4" creationId="{404751DD-5D2A-D3AF-2CFA-D7572CB6756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5" creationId="{BE16A7A6-0D9F-373B-A5E0-A9EBF3CDB9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6" creationId="{1827FF03-47E9-EBF3-D39C-2BB0C63E26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7" creationId="{23A4173D-A66E-30B2-6584-5BA915B4797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8" creationId="{9B6E96F8-33A0-4F1E-3276-68B53A86603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39" creationId="{8D26B449-EA57-70B4-6BD9-AD1F7D2454A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0" creationId="{42CFF374-61B2-30C3-98D3-45E748D74B0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1" creationId="{202F9E2A-2DEB-57B9-7DA1-0E26BF4B3E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2" creationId="{D7520A48-4ED7-0B59-B819-6962F2C55F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3" creationId="{2AEA6DB0-879D-8329-34AB-AFA106336D3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4" creationId="{B9B4D90C-8892-6BD1-169C-77B98A6321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5" creationId="{9618422A-CB7B-7037-C639-85A4F57FCC3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6" creationId="{CEADFC5A-86E4-BEAC-F10A-CEC39668395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7" creationId="{755C9DC9-E42A-CE84-BAE3-3E5CCA48D5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8" creationId="{4251B03D-0452-E6AF-E1CC-D0AEEE3BE1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49" creationId="{2A40AAEE-DD70-2B1C-DDDD-5609869B895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0" creationId="{E708D08E-06B9-0A75-4732-DC2589029D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1" creationId="{44EFB6DE-0DE2-794C-7FA3-6F328B19B2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2" creationId="{5A2D7FAF-9586-D868-67B7-750FD5C8C62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3" creationId="{C5C19298-BF35-CAE9-83F8-E0B62D7578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4" creationId="{7F360039-9344-EF40-46EA-E0EAD02047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5" creationId="{138DFEC2-B2F4-FBAD-10D4-3003E8E901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6" creationId="{9CD968C5-6EA3-CF33-0D3B-D2C5A80AEE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7" creationId="{9410535D-70D8-6223-E9EE-492CF89AE3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8" creationId="{1B39589A-6628-B703-182C-8D92B9EBFE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59" creationId="{427879CC-DFB3-AE68-3E93-ABB0BC17DD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0" creationId="{857A92F6-361C-8BC7-AB10-61CB249297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1" creationId="{70658BC7-053D-C3A4-F22C-2E69B03DB75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2" creationId="{A351B7DB-93C9-595C-BA6E-281CDAC5C4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3" creationId="{9AB6DC13-0614-E6AC-A8AB-21A9498D7D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4" creationId="{554FDD54-2773-4187-7431-79708609639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5" creationId="{FA788ADF-6605-D793-2237-2470FEF45E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6" creationId="{9854FD6D-8273-DA68-54C7-E77D0FBB8A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7" creationId="{F3CD5169-0DBA-D5D0-7AE1-3C54C527A9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68" creationId="{5318E528-7321-5265-8D80-326F369C56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0" creationId="{1127AB25-3FEC-DAB1-32D5-040AD4089F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1" creationId="{F18B5298-5D23-9276-5998-EB6AD4C173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2" creationId="{BE5ABD53-A0D1-7B7A-3740-69AB44790C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3" creationId="{C9BE8062-CA64-9BD8-F140-800CFD10A9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4" creationId="{9CA8AA07-C0F5-36F3-2B8E-46D0AA40AC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5" creationId="{2E45F754-880D-A673-D6A7-36B37BE86B0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6" creationId="{9A68CFF2-4021-FD56-CFA9-52CAFA67704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7" creationId="{0B882611-B60E-3990-DD08-C0F4B8306ED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8" creationId="{A2C0FF85-4B9A-FB5A-321F-0F527D58DD7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79" creationId="{45BD1652-1ED5-1BBE-38C2-EC5AD9D1E6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0" creationId="{C6A1C591-23EE-162C-1C48-630C794967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1" creationId="{D2EE80E5-2B47-DD57-29F5-E0A042BBFF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2" creationId="{99196BDC-994E-9B16-65F4-D4A1BAA455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3" creationId="{C3407FDB-B6AE-CFB5-47B6-94B6C995DC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4" creationId="{9978610C-C161-7633-06D3-6C4956A4C1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5" creationId="{38095E45-14CF-F553-287B-B5155F4E48E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6" creationId="{81C37DFD-A8C1-537B-F2BC-6C805DEFFD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7" creationId="{87062AEB-7220-8A93-A0BE-E4F054200F1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8" creationId="{C367E8F2-1998-3344-84DE-EBB82BDBE3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89" creationId="{71F3199C-B0D5-4320-CC2C-678EEEBDB5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0" creationId="{0C604F2B-60EF-CCEF-789A-AF764DE0D4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1" creationId="{CEFFF80B-BD4A-23E0-309A-F1C0FCFD0C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2" creationId="{47AD5FB1-1818-2667-DF8B-F436AE3F84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3" creationId="{4BD2CE20-B24F-B715-542C-3DF4EBE8E1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4" creationId="{E3DC534C-86B9-9CFF-5323-031A8FC2AA1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5" creationId="{4B4A3400-0409-CFB4-E4C8-F370756322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6" creationId="{8DA2AF2C-347E-FD1F-9990-6E196180BC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7" creationId="{21DC1640-98C4-E88B-6D84-384E1FF388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8" creationId="{B6045F30-9008-EBBB-603B-77504E9E3B7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099" creationId="{0487DAA9-2797-D314-9FB6-560E4BCFFB1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0" creationId="{9A7C1846-516E-F7B7-2BE5-1AC4F4D2FA1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1" creationId="{27E521E1-71C0-6DB2-4D09-F5D27074F2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2" creationId="{458C2902-26CA-3807-958C-CD6A3CA9931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3" creationId="{0FDC1698-9637-18A0-020D-A3DD6A4E97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4" creationId="{3AF940F0-E358-12A4-B737-643A04CD3DD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5" creationId="{197F71A2-C724-7111-88E7-549815D7CFA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6" creationId="{534EE4C4-A34D-DE29-2CF5-69412DC49E4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7" creationId="{BA0AA833-D160-BBC2-B53D-55A1953A457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8" creationId="{3B68C89D-6752-9C04-096D-13283056854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09" creationId="{7B1BC53C-89E5-7D97-18C1-2BFE501476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0" creationId="{F01D9AF6-23F0-B878-A5DC-26C6A1FDBD3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1" creationId="{7F648A3C-40CF-23A9-00EB-8D9637626D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2" creationId="{E83C73F8-0152-F634-A21C-E22BB44991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3" creationId="{76C31176-B88C-3072-277B-108DB02E83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4" creationId="{34CE3167-8743-35B6-1F69-E47F0EE505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5" creationId="{D740E5E5-4B6A-C139-2AEF-27065A9973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6" creationId="{CDBF2BD4-300A-8913-3CFA-D00AA045138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7" creationId="{580802A3-CD52-2C1F-7061-F437F48EA91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8" creationId="{C15F6F5F-24E7-9F20-1564-F1A8197202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19" creationId="{07CC09A6-0BEB-71DC-6DAA-4332077E830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0" creationId="{3A8C0C3B-F3F7-9106-7D21-48D6C88512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1" creationId="{B1E9A4DE-9A79-0C01-753C-109C26CC67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2" creationId="{688794A8-9B82-0384-C223-E75E6CC54C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3" creationId="{4B3FA657-041E-37FC-47DE-B401936C948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4" creationId="{6B14CB19-494D-5ECC-7880-248FF1D876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5" creationId="{63EEAC20-F3C3-6211-C069-83AEEC957E1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6" creationId="{91C65C28-8843-C5C6-E761-2494A9A7CC1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7" creationId="{8C3A205F-E0C3-1574-91D9-D2628FCB065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8" creationId="{384F595A-DA39-AB59-E7ED-6C09625D62E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29" creationId="{854192A5-2A4E-0765-D247-4305ADD0F44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0" creationId="{0C9C0AC4-EC41-D376-D8DA-3CDBBC43E7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1" creationId="{5BD1F7D6-6EFA-38CD-9AAB-3B9E4AE1AE4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2" creationId="{F69B6EA9-5DF7-646B-367B-83B24E3F43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3" creationId="{BDF5775A-84C4-5981-BEE8-E7E378E4B6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4" creationId="{869DEEC3-3187-F586-8677-BD681BC140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5" creationId="{25C18209-1D97-E3F4-0220-7EF425AC1A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6" creationId="{945FE088-C1C2-D2B7-E87C-82D29784B12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7" creationId="{974F467F-A8B8-CF57-C800-B8630968D5E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8" creationId="{EABA44E4-8D8C-B850-E76C-AAE2381E3A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39" creationId="{1557EE50-93B4-B2AA-F51A-02BA432FF9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0" creationId="{E2CA3E29-B47F-135A-0029-5B1E31CCBC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1" creationId="{65B5CB6A-4A6B-301D-692D-9E86A5BE3A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2" creationId="{EDFD7D75-BE3C-4987-1CBA-8A2AD074B33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3" creationId="{A4569440-ADEA-0EE9-76F1-64F5136F50F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4" creationId="{76BDEEB9-6CB5-E8BD-5A6B-60BF93CE4ED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5" creationId="{C7F2C4DE-16EB-58D9-0845-107C9658FFE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6" creationId="{2AC5D45F-4F46-0415-9E7C-CFC415F974B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7" creationId="{1302DA81-C431-2161-402D-14723FEFD46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8" creationId="{D99E930B-B3CC-DAD4-B59F-B2F145F7001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49" creationId="{BD18FB16-941E-2E49-8014-656763C71D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0" creationId="{34C114CD-EDCA-A59F-04CC-506C8F79BE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1" creationId="{0F991098-C437-4978-1513-CAC340C32C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2" creationId="{2A9565D6-A550-0000-E6E4-73734122B4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4" creationId="{FB5B6A60-AEDF-BA6A-237B-52943ECE35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5" creationId="{A19C488A-23A0-38FD-5FA4-BF47EDCAA01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6" creationId="{AD763F6E-C05C-5A4A-D9C9-C072BD3401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7" creationId="{D2B49249-55AE-8241-DE0D-EE172150642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8" creationId="{C741C95D-A349-D6C3-0EBC-A039C578B4D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59" creationId="{94A5B486-8CB8-B39A-D009-3E6E583BD8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0" creationId="{CE952159-BCFD-5032-B04C-E3A79C5704C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1" creationId="{56D7509B-20F7-FFC6-722B-C9322943791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2" creationId="{340E4083-E5AE-A853-0FC2-CB5B44627FD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3" creationId="{233758EF-2CE9-3FC8-396F-310E9F4574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4" creationId="{07B34B1F-861F-1CB2-A110-88E095C4A1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5" creationId="{0420D3F5-C167-976D-3FB3-211C2888C8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6" creationId="{3608CDC1-B406-5447-756B-82F510D0830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7" creationId="{58CFDB83-6699-F220-8DA9-9194D7271E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8" creationId="{91010F3B-8A1E-B807-9E0A-1C8D0B2BE35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69" creationId="{E104DB39-1738-9028-0F27-F5CF18B85B4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0" creationId="{F47BC39A-1E8B-6910-4228-5B9F06FF12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1" creationId="{B0908957-4041-6B1C-8730-B24E305C033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2" creationId="{A3465C0A-ADF0-A46F-AAC2-40EA6E2FF65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3" creationId="{48B9B48D-DD05-874E-113C-0B4BB1DE9C9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4" creationId="{F459EB93-F914-3010-0D68-E4D0E5D192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5" creationId="{FEAB7278-DA36-DF08-7E50-1E62583D8B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6" creationId="{36E61864-AC66-6333-4496-C9816588CDD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7" creationId="{7C9D80F3-1001-CDA6-335E-B3F043FE92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8" creationId="{21A600F6-B41B-60B0-765A-5F0EA83ED30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79" creationId="{AA2F2578-1E00-5A2C-39AB-B5B04D5874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0" creationId="{24EF6406-23C6-A837-8A6A-9EE1411C46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1" creationId="{A13519CD-D2B2-BB63-E982-B0836A824F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2" creationId="{55BFE4DC-B5D7-AB3B-F7C8-8C48734F69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3" creationId="{17D17478-D70E-E5CE-DF5F-E4A384BD8A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4" creationId="{8E6C7E74-5A92-E092-0397-457F6B3F0B0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5" creationId="{EB4CDCDA-5F0D-DB17-B392-1471164C8B6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6" creationId="{6F4478EF-567B-7F35-3EE8-13F23ADF6AD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7" creationId="{DD7B0A7D-F923-DAA7-B3BB-FA55B91C0D8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8" creationId="{865BC9FD-6A11-A218-020D-30D7A8A7E36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89" creationId="{379BC919-276F-EED7-C633-4473F1852B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0" creationId="{14781973-8D95-4576-576E-9BF39184CBF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1" creationId="{F691D370-47AA-5F28-53BD-32C59826E4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2" creationId="{07B20B20-FAF7-A5A1-DEDD-83699E6A8FF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3" creationId="{97E7BD51-B55B-06B7-BEA9-E5EC5A7E788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4" creationId="{64A4B452-2C14-46A2-FEB6-786E4866A5C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5" creationId="{6EC376A1-84C4-373E-3CE5-259089153C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6" creationId="{E3495CC2-F571-6171-CD33-270A2F44468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7" creationId="{FEFB6EE0-5CD3-7FEA-6999-919101FB7E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8" creationId="{2EC19F55-5B00-998A-FBDA-9B6513B0042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199" creationId="{98F5C22A-21C7-F54A-565F-AA1A4B4AA34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0" creationId="{8FA894E5-8247-0C3D-0614-CDF7A83DDB1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1" creationId="{D51129A5-A034-6B21-C326-8B4824E1D1B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2" creationId="{0B85F8D8-5431-B982-C848-C528DB904D0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3" creationId="{59F71D44-6185-1B24-CFED-0A2B2025C7E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4" creationId="{C7A8A649-73FA-A17C-34E1-E538CF59A16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5" creationId="{DA2B8147-CE1A-954F-D226-05E2DF38E6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6" creationId="{6C84AF00-F618-48E8-F996-FF866588450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7" creationId="{061E69DF-8BEE-E20B-2C63-04DCD105991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8" creationId="{BC88F8AB-2E54-544F-C01A-904B898C96B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09" creationId="{9DD775DF-1040-3530-2BDF-6F250336B72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0" creationId="{480DB87E-9CC7-D24A-D9AF-704DEA5AAAF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1" creationId="{0F6E819F-B64D-DD6F-76C3-0153CE11505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2" creationId="{280E1BDA-726E-BEE4-ECA6-AE4E1B12D82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3" creationId="{BD5943C4-AD1A-F721-B7FF-6585A4B916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4" creationId="{2FFEDF3D-3819-C4E7-B99E-3E0C86EB1F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5" creationId="{143CEF73-4CD0-05C7-E77C-6748ECD7588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6" creationId="{95CE2C4D-117C-4389-75A6-F4E9035CA07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7" creationId="{9B91AF3A-D5AE-D44E-A67D-B5453F3B07A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8" creationId="{A19B41AA-3D42-16CE-1820-F97E9C02A1B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19" creationId="{B787C087-DA04-4977-EAE5-572F8441410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0" creationId="{A6AFDFD2-FAE5-FA1D-BDA0-A87BCDAFEA2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1" creationId="{6454BAB2-C57E-39FA-5227-060378DA79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2" creationId="{6242D9B7-54E3-81C7-3FBE-177C8927EB4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3" creationId="{AF61D491-4BE7-E42C-99B5-9F0BE65225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4" creationId="{737EB511-6567-B65B-C814-81EEF5057C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5" creationId="{95CF002B-89CD-7B43-7056-1BB92D8575A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6" creationId="{CB2070B5-E3C1-2A01-6F8D-7375ECB90F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7" creationId="{88FBB2EE-ADFF-2B29-6F2F-4BED614B48A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8" creationId="{4D2FDA2A-A0D5-897E-96EB-7E9E55BC79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29" creationId="{702E0DEE-569A-AEC8-1538-0C93F1ECC3C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0" creationId="{594908BC-E304-3B33-3EA6-F1F8EE74D10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1" creationId="{A74400B4-F7DC-8B40-2DC8-F9C7EF60367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2" creationId="{1626C09F-87E5-48CF-A836-9167E7DB33B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3" creationId="{AF91171E-D87D-C3F3-FC36-D5CF401E99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4" creationId="{3783BE4B-05EF-1374-3EB2-EC9830DF552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5" creationId="{55F9C265-1911-9C4E-FCD9-C0110C7EA9E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6" creationId="{9EF80B5E-7FCB-854A-2101-21FE8AD1C32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8" creationId="{0B9E703E-5199-8156-DDC6-1ADE1D8441C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39" creationId="{07126BF5-F581-74CA-825E-C045AF8810A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0" creationId="{DF7ACBAD-E84A-228D-6F09-08311B8112D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1" creationId="{C728C239-066C-BAAB-2357-AD158E236C0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2" creationId="{502F012B-8C5B-89F3-09C3-8F617EA10E9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3" creationId="{DD8BCFFB-D6E9-803D-E923-87EACB042C9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4" creationId="{46385B7E-E9B2-7444-2459-73F0D20156E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5" creationId="{86F3EDDF-7AFC-8A6B-CA54-F8654B5FB4F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6" creationId="{86BD9E63-D03E-7942-F853-52D2A46D9C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7" creationId="{D50B6B31-8B53-430C-1AD0-184F94B7B65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8" creationId="{EE4B1C75-95EE-7C44-64EB-A23F6E54C79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49" creationId="{98C34BBD-1779-9F66-0B83-869DEC57231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0" creationId="{DC9B0C97-C604-4D94-C111-8A6408C034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1" creationId="{69E65B5E-8E8C-7B93-1309-6ADE94FEBDF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2" creationId="{F5C7F899-822F-5028-1F24-0B107E7B9AD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3" creationId="{8B79E4B0-D834-91A1-AFDE-7A8FC0631EE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4" creationId="{05C634F7-8A81-BFED-44F3-5040B54CF7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5" creationId="{05BA5077-2456-5A15-D34F-F3146E18744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6" creationId="{778768E1-2A1C-4D6E-985B-8C3589CB987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7" creationId="{5EAAF468-28C5-CD35-5D29-1F840728E94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8" creationId="{9107DEED-8AD9-AFD0-782A-14D12497C4C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59" creationId="{398FD08C-8A4B-6B29-B7F6-6B4A9B6399F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0" creationId="{1D10C0FC-2464-6D69-CA29-01AF85C5281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1" creationId="{4A23D14D-2D48-C1C1-FC6D-44ED9795C36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2" creationId="{5E52382D-2862-1FCC-5F97-665C33F02A5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3" creationId="{FE6CDD8F-3F6B-7B7C-D90A-659227E02C8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4" creationId="{DA9CBD39-267C-D906-CEF3-7C43097F70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5" creationId="{B56C0F06-842E-7066-AFC1-CDED9C17D1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6" creationId="{206638AF-A587-3F69-5646-D0222FC07EA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7" creationId="{0FA71FA9-3F66-9798-2275-6DF785D7CBF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8" creationId="{67473FF4-2344-53DF-248F-A6ACFBF9B55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69" creationId="{4F80F7F1-1D21-B719-F400-3C2627BD792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0" creationId="{4FA069B3-99C6-E92E-AD69-2D3FBA48916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1" creationId="{DE2C0317-3E1A-65C3-C1D2-1F9AFEEFF4A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2" creationId="{97746922-68F9-A680-3693-38D5CB1BE29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3" creationId="{96B3BB14-2095-A9AF-DBC8-A1FFA6042FD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4" creationId="{63945ABC-F793-568C-177D-3C0E7C0831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5" creationId="{507814BC-3AED-ECF5-C406-B41CB0A77C5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6" creationId="{DC66B2C7-74AA-0210-4EA5-0410DE06DA4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7" creationId="{D9F95A35-300D-8A0A-C985-D9322BE052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8" creationId="{48330116-32DD-7007-7D03-E76C1487C49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79" creationId="{A090D09C-35C6-256C-B85B-0B8831D9A2E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0" creationId="{D9E0720A-EC8B-B4F6-FF78-9FB82505538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1" creationId="{47EAC091-BF78-FC2D-B6DB-DF885318A14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2" creationId="{BE09350C-1DB0-2BA8-7704-B8D1DD4609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3" creationId="{18312F6D-132A-BADA-C732-FCA6890CC6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4" creationId="{EEB8F430-5257-C4C7-447C-6CD6C0475A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5" creationId="{4410EED7-6FEF-599F-BED8-1808D8990DA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6" creationId="{240339E8-B203-9333-F725-025D2BB1F6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7" creationId="{F8F96281-9313-7E5E-4573-C43DA964883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8" creationId="{A5CBF26E-A43E-376C-8E88-76CEFF02EAC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89" creationId="{C2906B9A-7B7D-75DA-0240-DD9C33988093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0" creationId="{3B447F11-89D5-2268-FBC1-B911710AE01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1" creationId="{C6B3FFB4-1FD9-ED0D-7AB8-3A765F6DFD0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2" creationId="{C859E66C-2096-5F3A-15E0-8C96F9AB23B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3" creationId="{A8F7A110-0D99-F6E5-968A-9A920612983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4" creationId="{12E7C525-D01F-97AD-9247-258C4BDB6F86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5" creationId="{F12EA769-B9CB-8CDD-8EAB-42A6A5210EEF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6" creationId="{AD92434B-E0CA-29C5-7551-EF791146AFB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7" creationId="{7D942786-B8DF-C708-A0AF-340DF77ECBA2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8" creationId="{ACEAB602-31DA-11D3-86C2-E420BFC0B9EB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299" creationId="{38518E7C-6391-452A-B67C-F8C3670BDC9E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0" creationId="{EECF8F9D-D0D5-DD6C-53CB-A9461E55C2B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1" creationId="{A1172097-1A91-E0DA-F802-44C93A3A6B7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2" creationId="{E225D049-D160-E3D9-D840-B9E7FA1D722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3" creationId="{874D2F0A-991B-9CFA-71FF-DD611A22567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4" creationId="{2C92E732-3B8A-2561-6767-F00FB128D7BC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5" creationId="{51E27536-B4EF-CB60-3894-5056D998615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6" creationId="{E663C6DB-1FEA-9D69-8B11-7DE20A628F9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7" creationId="{255224D5-5EFC-E701-A80E-F62093CF9464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8" creationId="{F48FA613-323A-01C1-B6E2-E88A8FD81CF1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09" creationId="{E6D457F5-E9BF-A692-84F0-58816E147E4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0" creationId="{AF2C0635-CC8A-7CBB-3208-7233907A167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1" creationId="{AD2E432C-2A85-7CF5-2AF6-B4661C9110A9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2" creationId="{2C28701B-53BE-2E73-3575-9C6AE29F748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3" creationId="{0EE2FE0E-F9B5-9748-4FD3-68F81489886A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4" creationId="{8641D46A-3212-CAED-CA37-92130F7B0265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5" creationId="{387DF5F4-3719-9570-02D3-75698891D0C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6" creationId="{5AB97308-3776-9030-9580-6AE49C2653D7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7" creationId="{A08C67B5-971F-C8C1-9D83-537C9509CFC8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8" creationId="{B14560A2-F216-3E7D-D794-EFEA6F2E4B50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19" creationId="{DCAA64BF-B044-4B06-4C67-48865C875C6D}"/>
          </ac:spMkLst>
        </pc:spChg>
        <pc:spChg chg="mod">
          <ac:chgData name="Jazz Binding" userId="74e1742e-566f-4d18-bab9-8025d732ef9c" providerId="ADAL" clId="{10D6714E-DDEF-4BEA-8C91-F1750C742C91}" dt="2024-11-20T12:22:30.100" v="6098" actId="27803"/>
          <ac:spMkLst>
            <pc:docMk/>
            <pc:sldMk cId="2201876343" sldId="279"/>
            <ac:spMk id="3320" creationId="{A74BCF4C-0093-084E-6C4A-0D9EE4971484}"/>
          </ac:spMkLst>
        </pc:spChg>
        <pc:grpChg chg="add del 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" creationId="{5A660EFE-767B-9A6C-A312-0AC7D94483F5}"/>
          </ac:grpSpMkLst>
        </pc:grpChg>
        <pc:grpChg chg="del mod">
          <ac:chgData name="Jazz Binding" userId="74e1742e-566f-4d18-bab9-8025d732ef9c" providerId="ADAL" clId="{10D6714E-DDEF-4BEA-8C91-F1750C742C91}" dt="2024-11-20T09:34:59.263" v="3681" actId="27803"/>
          <ac:grpSpMkLst>
            <pc:docMk/>
            <pc:sldMk cId="2201876343" sldId="279"/>
            <ac:grpSpMk id="2" creationId="{78B808C7-C752-E4CB-2F44-DF6EB4698E1B}"/>
          </ac:grpSpMkLst>
        </pc:grpChg>
        <pc:grpChg chg="add mod">
          <ac:chgData name="Jazz Binding" userId="74e1742e-566f-4d18-bab9-8025d732ef9c" providerId="ADAL" clId="{10D6714E-DDEF-4BEA-8C91-F1750C742C91}" dt="2024-11-20T14:42:34.912" v="10972"/>
          <ac:grpSpMkLst>
            <pc:docMk/>
            <pc:sldMk cId="2201876343" sldId="279"/>
            <ac:grpSpMk id="7" creationId="{2A9D472A-7301-5F14-ACA9-A72AEDC59EC3}"/>
          </ac:grpSpMkLst>
        </pc:grpChg>
        <pc:grpChg chg="mod topLvl">
          <ac:chgData name="Jazz Binding" userId="74e1742e-566f-4d18-bab9-8025d732ef9c" providerId="ADAL" clId="{10D6714E-DDEF-4BEA-8C91-F1750C742C91}" dt="2024-11-20T14:43:58.113" v="10982" actId="164"/>
          <ac:grpSpMkLst>
            <pc:docMk/>
            <pc:sldMk cId="2201876343" sldId="279"/>
            <ac:grpSpMk id="11" creationId="{7D48C668-DA64-05F1-6A75-F7A237F9B6E5}"/>
          </ac:grpSpMkLst>
        </pc:grpChg>
        <pc:grpChg chg="del">
          <ac:chgData name="Jazz Binding" userId="74e1742e-566f-4d18-bab9-8025d732ef9c" providerId="ADAL" clId="{10D6714E-DDEF-4BEA-8C91-F1750C742C91}" dt="2024-11-20T13:32:13.515" v="10501" actId="478"/>
          <ac:grpSpMkLst>
            <pc:docMk/>
            <pc:sldMk cId="2201876343" sldId="279"/>
            <ac:grpSpMk id="14" creationId="{CBB82589-4D1D-5549-7DB5-8B8074A8547F}"/>
          </ac:grpSpMkLst>
        </pc:grpChg>
        <pc:grpChg chg="add mod">
          <ac:chgData name="Jazz Binding" userId="74e1742e-566f-4d18-bab9-8025d732ef9c" providerId="ADAL" clId="{10D6714E-DDEF-4BEA-8C91-F1750C742C91}" dt="2024-11-20T14:43:58.113" v="10982" actId="164"/>
          <ac:grpSpMkLst>
            <pc:docMk/>
            <pc:sldMk cId="2201876343" sldId="279"/>
            <ac:grpSpMk id="19" creationId="{F4635FE1-2F0F-645D-C0A8-D15B482EED74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5" creationId="{12FEBE90-F6B6-3766-C2E2-E038CE502750}"/>
          </ac:grpSpMkLst>
        </pc:grpChg>
        <pc:grpChg chg="del mod ord topLvl">
          <ac:chgData name="Jazz Binding" userId="74e1742e-566f-4d18-bab9-8025d732ef9c" providerId="ADAL" clId="{10D6714E-DDEF-4BEA-8C91-F1750C742C91}" dt="2024-11-20T09:36:05.106" v="3739" actId="165"/>
          <ac:grpSpMkLst>
            <pc:docMk/>
            <pc:sldMk cId="2201876343" sldId="279"/>
            <ac:grpSpMk id="29" creationId="{95EEF4D5-351D-539D-0A1A-2E5C07A72F13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9" creationId="{C6EB6034-BAC5-FA8B-383C-7A832430FA77}"/>
          </ac:grpSpMkLst>
        </pc:grpChg>
        <pc:grpChg chg="mod topLvl">
          <ac:chgData name="Jazz Binding" userId="74e1742e-566f-4d18-bab9-8025d732ef9c" providerId="ADAL" clId="{10D6714E-DDEF-4BEA-8C91-F1750C742C91}" dt="2024-11-20T14:43:58.113" v="10982" actId="164"/>
          <ac:grpSpMkLst>
            <pc:docMk/>
            <pc:sldMk cId="2201876343" sldId="279"/>
            <ac:grpSpMk id="41" creationId="{A5ED3F92-AAF0-1E48-8ABD-2CEED0543117}"/>
          </ac:grpSpMkLst>
        </pc:grpChg>
        <pc:grpChg chg="mod">
          <ac:chgData name="Jazz Binding" userId="74e1742e-566f-4d18-bab9-8025d732ef9c" providerId="ADAL" clId="{10D6714E-DDEF-4BEA-8C91-F1750C742C91}" dt="2024-11-20T09:50:42.166" v="4121" actId="688"/>
          <ac:grpSpMkLst>
            <pc:docMk/>
            <pc:sldMk cId="2201876343" sldId="279"/>
            <ac:grpSpMk id="42" creationId="{5E1B910B-BDB7-83D0-84BA-957F52CFED73}"/>
          </ac:grpSpMkLst>
        </pc:grpChg>
        <pc:grpChg chg="del mod ord topLvl">
          <ac:chgData name="Jazz Binding" userId="74e1742e-566f-4d18-bab9-8025d732ef9c" providerId="ADAL" clId="{10D6714E-DDEF-4BEA-8C91-F1750C742C91}" dt="2024-11-20T09:39:34.844" v="3934" actId="165"/>
          <ac:grpSpMkLst>
            <pc:docMk/>
            <pc:sldMk cId="2201876343" sldId="279"/>
            <ac:grpSpMk id="54" creationId="{E705DF9E-AE19-3818-7DB3-476B4A1A640F}"/>
          </ac:grpSpMkLst>
        </pc:grpChg>
        <pc:grpChg chg="mod topLvl">
          <ac:chgData name="Jazz Binding" userId="74e1742e-566f-4d18-bab9-8025d732ef9c" providerId="ADAL" clId="{10D6714E-DDEF-4BEA-8C91-F1750C742C91}" dt="2024-11-20T14:43:58.113" v="10982" actId="164"/>
          <ac:grpSpMkLst>
            <pc:docMk/>
            <pc:sldMk cId="2201876343" sldId="279"/>
            <ac:grpSpMk id="71" creationId="{E103793A-24F2-47F8-94FD-ABFDE324F419}"/>
          </ac:grpSpMkLst>
        </pc:grpChg>
        <pc:grpChg chg="del">
          <ac:chgData name="Jazz Binding" userId="74e1742e-566f-4d18-bab9-8025d732ef9c" providerId="ADAL" clId="{10D6714E-DDEF-4BEA-8C91-F1750C742C91}" dt="2024-11-20T09:34:38.260" v="3679" actId="478"/>
          <ac:grpSpMkLst>
            <pc:docMk/>
            <pc:sldMk cId="2201876343" sldId="279"/>
            <ac:grpSpMk id="84" creationId="{AACFA851-49A5-189B-57A3-16933CAA88DD}"/>
          </ac:grpSpMkLst>
        </pc:grpChg>
        <pc:grpChg chg="add del mod">
          <ac:chgData name="Jazz Binding" userId="74e1742e-566f-4d18-bab9-8025d732ef9c" providerId="ADAL" clId="{10D6714E-DDEF-4BEA-8C91-F1750C742C91}" dt="2024-11-20T09:35:41.166" v="3691" actId="165"/>
          <ac:grpSpMkLst>
            <pc:docMk/>
            <pc:sldMk cId="2201876343" sldId="279"/>
            <ac:grpSpMk id="92" creationId="{BE1A4C0D-7DA5-2746-5CD8-A49E75FCC39D}"/>
          </ac:grpSpMkLst>
        </pc:grpChg>
        <pc:grpChg chg="add del mod ord">
          <ac:chgData name="Jazz Binding" userId="74e1742e-566f-4d18-bab9-8025d732ef9c" providerId="ADAL" clId="{10D6714E-DDEF-4BEA-8C91-F1750C742C91}" dt="2024-11-20T09:38:14.785" v="3858" actId="165"/>
          <ac:grpSpMkLst>
            <pc:docMk/>
            <pc:sldMk cId="2201876343" sldId="279"/>
            <ac:grpSpMk id="98" creationId="{432B1B66-61F8-96B6-0053-1018B6EC5FE7}"/>
          </ac:grpSpMkLst>
        </pc:grpChg>
        <pc:grpChg chg="add del mod ord">
          <ac:chgData name="Jazz Binding" userId="74e1742e-566f-4d18-bab9-8025d732ef9c" providerId="ADAL" clId="{10D6714E-DDEF-4BEA-8C91-F1750C742C91}" dt="2024-11-20T12:28:12.884" v="6444" actId="165"/>
          <ac:grpSpMkLst>
            <pc:docMk/>
            <pc:sldMk cId="2201876343" sldId="279"/>
            <ac:grpSpMk id="105" creationId="{9BA6799A-2CEF-FA7C-7655-FD55A7182E9F}"/>
          </ac:grpSpMkLst>
        </pc:grpChg>
        <pc:grpChg chg="add mod ord">
          <ac:chgData name="Jazz Binding" userId="74e1742e-566f-4d18-bab9-8025d732ef9c" providerId="ADAL" clId="{10D6714E-DDEF-4BEA-8C91-F1750C742C91}" dt="2024-11-20T09:38:37.242" v="3915"/>
          <ac:grpSpMkLst>
            <pc:docMk/>
            <pc:sldMk cId="2201876343" sldId="279"/>
            <ac:grpSpMk id="106" creationId="{EE5F92B4-FE15-DB02-3CB7-43DC24371D56}"/>
          </ac:grpSpMkLst>
        </pc:grpChg>
        <pc:grpChg chg="add del mod ord">
          <ac:chgData name="Jazz Binding" userId="74e1742e-566f-4d18-bab9-8025d732ef9c" providerId="ADAL" clId="{10D6714E-DDEF-4BEA-8C91-F1750C742C91}" dt="2024-11-20T12:27:49.250" v="6344" actId="165"/>
          <ac:grpSpMkLst>
            <pc:docMk/>
            <pc:sldMk cId="2201876343" sldId="279"/>
            <ac:grpSpMk id="107" creationId="{CC7550B3-6349-FAEE-1794-F4663E2BE84A}"/>
          </ac:grpSpMkLst>
        </pc:grpChg>
        <pc:grpChg chg="mod">
          <ac:chgData name="Jazz Binding" userId="74e1742e-566f-4d18-bab9-8025d732ef9c" providerId="ADAL" clId="{10D6714E-DDEF-4BEA-8C91-F1750C742C91}" dt="2024-11-20T14:43:49.387" v="10978" actId="1076"/>
          <ac:grpSpMkLst>
            <pc:docMk/>
            <pc:sldMk cId="2201876343" sldId="279"/>
            <ac:grpSpMk id="127" creationId="{C27606DB-CA04-1257-16CF-739E8739CC2C}"/>
          </ac:grpSpMkLst>
        </pc:grpChg>
        <pc:grpChg chg="mod topLvl">
          <ac:chgData name="Jazz Binding" userId="74e1742e-566f-4d18-bab9-8025d732ef9c" providerId="ADAL" clId="{10D6714E-DDEF-4BEA-8C91-F1750C742C91}" dt="2024-11-20T09:38:23.479" v="3894" actId="165"/>
          <ac:grpSpMkLst>
            <pc:docMk/>
            <pc:sldMk cId="2201876343" sldId="279"/>
            <ac:grpSpMk id="129" creationId="{142639C6-CB85-5202-9220-51374E9E2955}"/>
          </ac:grpSpMkLst>
        </pc:grpChg>
        <pc:grpChg chg="del mod ord topLvl">
          <ac:chgData name="Jazz Binding" userId="74e1742e-566f-4d18-bab9-8025d732ef9c" providerId="ADAL" clId="{10D6714E-DDEF-4BEA-8C91-F1750C742C91}" dt="2024-11-20T09:38:37.234" v="3906" actId="165"/>
          <ac:grpSpMkLst>
            <pc:docMk/>
            <pc:sldMk cId="2201876343" sldId="279"/>
            <ac:grpSpMk id="130" creationId="{0142C96A-EF24-C32C-7DA8-B5764E7ABBE9}"/>
          </ac:grpSpMkLst>
        </pc:grpChg>
        <pc:grpChg chg="mod topLvl">
          <ac:chgData name="Jazz Binding" userId="74e1742e-566f-4d18-bab9-8025d732ef9c" providerId="ADAL" clId="{10D6714E-DDEF-4BEA-8C91-F1750C742C91}" dt="2024-11-20T09:38:23.479" v="3894" actId="165"/>
          <ac:grpSpMkLst>
            <pc:docMk/>
            <pc:sldMk cId="2201876343" sldId="279"/>
            <ac:grpSpMk id="132" creationId="{62293EC9-A271-2EBB-CA6A-497ACAF6D0DF}"/>
          </ac:grpSpMkLst>
        </pc:grpChg>
        <pc:grpChg chg="del mod">
          <ac:chgData name="Jazz Binding" userId="74e1742e-566f-4d18-bab9-8025d732ef9c" providerId="ADAL" clId="{10D6714E-DDEF-4BEA-8C91-F1750C742C91}" dt="2024-11-20T09:38:23.479" v="3894" actId="165"/>
          <ac:grpSpMkLst>
            <pc:docMk/>
            <pc:sldMk cId="2201876343" sldId="279"/>
            <ac:grpSpMk id="150" creationId="{5799083B-45AD-026C-9A89-B50A8B352AD4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13" creationId="{EDDC3B86-71A0-4C93-4801-FEF6BF41167F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97" creationId="{8B6B989A-B810-2CBC-5618-08A7FB436E17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381" creationId="{63BB16E4-7460-5AD1-3F55-6175CDD58134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465" creationId="{306E415B-2167-1AB7-42B0-EC4C3451426C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549" creationId="{0E56957E-11C4-15C2-CB6E-5FDFF75A4F13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633" creationId="{9FA24415-1883-166E-3A22-4E8A4814E6E9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717" creationId="{E676E36B-EF68-D37B-A39E-AE18C508932B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801" creationId="{D84B5739-42B6-D07E-C80F-C75F10144972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885" creationId="{542BE411-06A2-40CD-30BF-9236D6259173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969" creationId="{1C81B24C-4332-30B7-D768-5837194F9075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053" creationId="{730F65B5-4A62-0E43-AE9E-A94ECBDEFCA2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137" creationId="{8DC701D9-A994-2C82-300D-2DF357CB8880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221" creationId="{6F994F12-30C4-C3F1-4DBA-FC6A09372CDF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305" creationId="{B3CF3CDD-110C-4118-7543-6E319C5725DA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389" creationId="{7344822B-E802-14DD-3028-D9BF72CFA8FD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473" creationId="{A1E0D84F-AD49-E316-9B89-B1434D13B522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557" creationId="{024E17CB-C699-4671-3DE2-D394C7E4C5B2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641" creationId="{4A33C417-B453-B0D2-1F7B-5049530E645E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725" creationId="{57173F11-583C-AC85-D187-1C5A4E7848E6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809" creationId="{58E722BA-3239-3EF2-1706-C93065003E15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893" creationId="{1BFB3471-F530-ED5B-BDE5-C53696100B7C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1977" creationId="{61128F0D-CEE2-B3A9-7FE1-5AD38E425119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061" creationId="{A021D1FF-FCF0-0F7E-5623-A9F75C763EA3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145" creationId="{B53F955D-1808-35A1-932B-9DB24A145C8E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229" creationId="{0302F2C0-F1E1-65C6-4B4B-96310A339D02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313" creationId="{DFACBD0C-BC86-EF5F-99AA-1E82263B24CC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397" creationId="{E86EF837-8551-ABAC-9BF2-473DF3C414CE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481" creationId="{D94C9919-B1BE-E183-79CD-A7750EE420A4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565" creationId="{A17A0A7C-CAE4-B7E4-8113-9C2EE08963EF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649" creationId="{93ED8DF3-41C8-A04A-DCAE-B648FC7C1782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733" creationId="{960DE0DC-7E00-49D5-AACE-2DB24C2E87CF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817" creationId="{AB1C9781-56E3-7F54-DDA4-A43D03976B66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901" creationId="{9EF24493-2EA7-7C25-0341-92E2A489C8A0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2985" creationId="{B5A912B5-A918-7B11-EDE2-EE07D3C95A93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3069" creationId="{91CA5FB0-88C2-7CA1-3687-CC6CAC07D5B1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3153" creationId="{2C0BE9E0-98AD-E4F7-615C-5FF4CE5BC2A7}"/>
          </ac:grpSpMkLst>
        </pc:grpChg>
        <pc:grpChg chg="mod">
          <ac:chgData name="Jazz Binding" userId="74e1742e-566f-4d18-bab9-8025d732ef9c" providerId="ADAL" clId="{10D6714E-DDEF-4BEA-8C91-F1750C742C91}" dt="2024-11-20T12:22:30.100" v="6098" actId="27803"/>
          <ac:grpSpMkLst>
            <pc:docMk/>
            <pc:sldMk cId="2201876343" sldId="279"/>
            <ac:grpSpMk id="3237" creationId="{E2FA2CD0-43D9-CFF2-09D4-38D6AF141608}"/>
          </ac:grpSpMkLst>
        </pc:grpChg>
        <pc:grpChg chg="add mod ord">
          <ac:chgData name="Jazz Binding" userId="74e1742e-566f-4d18-bab9-8025d732ef9c" providerId="ADAL" clId="{10D6714E-DDEF-4BEA-8C91-F1750C742C91}" dt="2024-11-20T14:43:58.113" v="10982" actId="164"/>
          <ac:grpSpMkLst>
            <pc:docMk/>
            <pc:sldMk cId="2201876343" sldId="279"/>
            <ac:grpSpMk id="3330" creationId="{2CBF23F1-C0BF-7815-913E-F1515688FDFD}"/>
          </ac:grpSpMkLst>
        </pc:grpChg>
        <pc:grpChg chg="add mod ord">
          <ac:chgData name="Jazz Binding" userId="74e1742e-566f-4d18-bab9-8025d732ef9c" providerId="ADAL" clId="{10D6714E-DDEF-4BEA-8C91-F1750C742C91}" dt="2024-11-20T14:43:58.113" v="10982" actId="164"/>
          <ac:grpSpMkLst>
            <pc:docMk/>
            <pc:sldMk cId="2201876343" sldId="279"/>
            <ac:grpSpMk id="3334" creationId="{02CD11EF-8499-66BA-11AA-5A77C0C6BB33}"/>
          </ac:grpSpMkLst>
        </pc:grpChg>
        <pc:picChg chg="add 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2" creationId="{3CCA70B3-1F9C-AC1D-4E3B-35794CE22035}"/>
          </ac:picMkLst>
        </pc:picChg>
        <pc:picChg chg="add mod">
          <ac:chgData name="Jazz Binding" userId="74e1742e-566f-4d18-bab9-8025d732ef9c" providerId="ADAL" clId="{10D6714E-DDEF-4BEA-8C91-F1750C742C91}" dt="2024-11-20T14:43:53.463" v="10980" actId="1076"/>
          <ac:picMkLst>
            <pc:docMk/>
            <pc:sldMk cId="2201876343" sldId="279"/>
            <ac:picMk id="4" creationId="{4B29E767-01FB-74D2-45D0-201D92C2B5C0}"/>
          </ac:picMkLst>
        </pc:picChg>
        <pc:picChg chg="del">
          <ac:chgData name="Jazz Binding" userId="74e1742e-566f-4d18-bab9-8025d732ef9c" providerId="ADAL" clId="{10D6714E-DDEF-4BEA-8C91-F1750C742C91}" dt="2024-11-20T12:38:16.387" v="6897" actId="478"/>
          <ac:picMkLst>
            <pc:docMk/>
            <pc:sldMk cId="2201876343" sldId="279"/>
            <ac:picMk id="4" creationId="{DE37B9CE-7609-2CA4-617A-F3269D928E8D}"/>
          </ac:picMkLst>
        </pc:picChg>
        <pc:picChg chg="del">
          <ac:chgData name="Jazz Binding" userId="74e1742e-566f-4d18-bab9-8025d732ef9c" providerId="ADAL" clId="{10D6714E-DDEF-4BEA-8C91-F1750C742C91}" dt="2024-11-20T13:32:09.297" v="10496" actId="478"/>
          <ac:picMkLst>
            <pc:docMk/>
            <pc:sldMk cId="2201876343" sldId="279"/>
            <ac:picMk id="5" creationId="{1E9F05D3-A966-AE6D-257A-1A73B35B4CFC}"/>
          </ac:picMkLst>
        </pc:picChg>
        <pc:picChg chg="add 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5" creationId="{8F2D9C5D-DE17-F956-4F20-A9006E81B946}"/>
          </ac:picMkLst>
        </pc:picChg>
        <pc:picChg chg="del">
          <ac:chgData name="Jazz Binding" userId="74e1742e-566f-4d18-bab9-8025d732ef9c" providerId="ADAL" clId="{10D6714E-DDEF-4BEA-8C91-F1750C742C91}" dt="2024-11-20T13:32:09.713" v="10497" actId="478"/>
          <ac:picMkLst>
            <pc:docMk/>
            <pc:sldMk cId="2201876343" sldId="279"/>
            <ac:picMk id="6" creationId="{2775D888-77A9-EF8E-5383-9F6E8EF65500}"/>
          </ac:picMkLst>
        </pc:picChg>
        <pc:picChg chg="add 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6" creationId="{815D90FB-8C0C-922E-0858-78FBF4BFD439}"/>
          </ac:picMkLst>
        </pc:picChg>
        <pc:picChg chg="del">
          <ac:chgData name="Jazz Binding" userId="74e1742e-566f-4d18-bab9-8025d732ef9c" providerId="ADAL" clId="{10D6714E-DDEF-4BEA-8C91-F1750C742C91}" dt="2024-11-20T13:32:12.297" v="10499" actId="478"/>
          <ac:picMkLst>
            <pc:docMk/>
            <pc:sldMk cId="2201876343" sldId="279"/>
            <ac:picMk id="7" creationId="{15BEDB21-52CF-E10C-B002-36DFC8C74EE7}"/>
          </ac:picMkLst>
        </pc:picChg>
        <pc:picChg chg="del mod">
          <ac:chgData name="Jazz Binding" userId="74e1742e-566f-4d18-bab9-8025d732ef9c" providerId="ADAL" clId="{10D6714E-DDEF-4BEA-8C91-F1750C742C91}" dt="2024-11-20T13:32:17.448" v="10506" actId="478"/>
          <ac:picMkLst>
            <pc:docMk/>
            <pc:sldMk cId="2201876343" sldId="279"/>
            <ac:picMk id="8" creationId="{96821830-A5FA-8736-CE38-42F69B662BB0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8" creationId="{B4CCCB59-D813-44E5-1ABE-9ED192E24B40}"/>
          </ac:picMkLst>
        </pc:picChg>
        <pc:picChg chg="del">
          <ac:chgData name="Jazz Binding" userId="74e1742e-566f-4d18-bab9-8025d732ef9c" providerId="ADAL" clId="{10D6714E-DDEF-4BEA-8C91-F1750C742C91}" dt="2024-11-20T13:32:11.264" v="10498" actId="478"/>
          <ac:picMkLst>
            <pc:docMk/>
            <pc:sldMk cId="2201876343" sldId="279"/>
            <ac:picMk id="10" creationId="{3A2D5449-B161-1AE4-F69C-70965D7AA2BC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0" creationId="{6681F6FA-73FC-AF61-2DAF-6B9451B9AAB6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3" creationId="{BA895FD4-17CC-D76E-AF4D-324076DF2303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4" creationId="{2B7B912C-E598-8AE2-D5EE-C7CE89CABABA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5" creationId="{33071F58-942A-B51F-DCF0-6B8D98683B88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6" creationId="{E2501667-E738-37AB-CB00-ADE9F5D1B094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7" creationId="{5FAFEDB8-518A-4481-9146-F05BF5094A8E}"/>
          </ac:picMkLst>
        </pc:picChg>
        <pc:picChg chg="mod">
          <ac:chgData name="Jazz Binding" userId="74e1742e-566f-4d18-bab9-8025d732ef9c" providerId="ADAL" clId="{10D6714E-DDEF-4BEA-8C91-F1750C742C91}" dt="2024-11-20T14:42:34.912" v="10972"/>
          <ac:picMkLst>
            <pc:docMk/>
            <pc:sldMk cId="2201876343" sldId="279"/>
            <ac:picMk id="18" creationId="{7C466741-3AB5-9EBC-66BB-CB6FA46AC68B}"/>
          </ac:picMkLst>
        </pc:picChg>
        <pc:picChg chg="del">
          <ac:chgData name="Jazz Binding" userId="74e1742e-566f-4d18-bab9-8025d732ef9c" providerId="ADAL" clId="{10D6714E-DDEF-4BEA-8C91-F1750C742C91}" dt="2024-11-20T09:50:57.931" v="4124" actId="478"/>
          <ac:picMkLst>
            <pc:docMk/>
            <pc:sldMk cId="2201876343" sldId="279"/>
            <ac:picMk id="22" creationId="{0A1DB2A6-A2F3-DE41-46A5-A51B3E48F446}"/>
          </ac:picMkLst>
        </pc:picChg>
        <pc:picChg chg="del">
          <ac:chgData name="Jazz Binding" userId="74e1742e-566f-4d18-bab9-8025d732ef9c" providerId="ADAL" clId="{10D6714E-DDEF-4BEA-8C91-F1750C742C91}" dt="2024-11-20T09:34:39.500" v="3680" actId="478"/>
          <ac:picMkLst>
            <pc:docMk/>
            <pc:sldMk cId="2201876343" sldId="279"/>
            <ac:picMk id="25" creationId="{CE547D7E-9425-3C92-AA21-47A6968008E1}"/>
          </ac:picMkLst>
        </pc:picChg>
        <pc:picChg chg="del">
          <ac:chgData name="Jazz Binding" userId="74e1742e-566f-4d18-bab9-8025d732ef9c" providerId="ADAL" clId="{10D6714E-DDEF-4BEA-8C91-F1750C742C91}" dt="2024-11-20T09:50:39.465" v="4120" actId="478"/>
          <ac:picMkLst>
            <pc:docMk/>
            <pc:sldMk cId="2201876343" sldId="279"/>
            <ac:picMk id="37" creationId="{EF45DBE5-4CC8-30BE-B903-AE92311F1F82}"/>
          </ac:picMkLst>
        </pc:picChg>
        <pc:picChg chg="del">
          <ac:chgData name="Jazz Binding" userId="74e1742e-566f-4d18-bab9-8025d732ef9c" providerId="ADAL" clId="{10D6714E-DDEF-4BEA-8C91-F1750C742C91}" dt="2024-11-20T09:34:59.263" v="3681" actId="27803"/>
          <ac:picMkLst>
            <pc:docMk/>
            <pc:sldMk cId="2201876343" sldId="279"/>
            <ac:picMk id="77" creationId="{BC02287E-8E66-DE28-B257-D1C9CF69AF6D}"/>
          </ac:picMkLst>
        </pc:picChg>
        <pc:picChg chg="add del mod ord">
          <ac:chgData name="Jazz Binding" userId="74e1742e-566f-4d18-bab9-8025d732ef9c" providerId="ADAL" clId="{10D6714E-DDEF-4BEA-8C91-F1750C742C91}" dt="2024-11-20T12:27:29.097" v="6309" actId="478"/>
          <ac:picMkLst>
            <pc:docMk/>
            <pc:sldMk cId="2201876343" sldId="279"/>
            <ac:picMk id="94" creationId="{95E8BF42-3DE8-111B-AE2E-3ACDED66BB15}"/>
          </ac:picMkLst>
        </pc:picChg>
        <pc:picChg chg="add del mod modCrop">
          <ac:chgData name="Jazz Binding" userId="74e1742e-566f-4d18-bab9-8025d732ef9c" providerId="ADAL" clId="{10D6714E-DDEF-4BEA-8C91-F1750C742C91}" dt="2024-11-20T09:38:07.667" v="3820" actId="478"/>
          <ac:picMkLst>
            <pc:docMk/>
            <pc:sldMk cId="2201876343" sldId="279"/>
            <ac:picMk id="96" creationId="{13B6E369-B0C4-556C-E2B7-E6E7A384C7DE}"/>
          </ac:picMkLst>
        </pc:picChg>
        <pc:picChg chg="add del mod">
          <ac:chgData name="Jazz Binding" userId="74e1742e-566f-4d18-bab9-8025d732ef9c" providerId="ADAL" clId="{10D6714E-DDEF-4BEA-8C91-F1750C742C91}" dt="2024-11-20T09:35:45.577" v="3703"/>
          <ac:picMkLst>
            <pc:docMk/>
            <pc:sldMk cId="2201876343" sldId="279"/>
            <ac:picMk id="97" creationId="{398FABF3-E3A6-9EF8-7AE4-9B7C04A45386}"/>
          </ac:picMkLst>
        </pc:picChg>
        <pc:picChg chg="add del mod">
          <ac:chgData name="Jazz Binding" userId="74e1742e-566f-4d18-bab9-8025d732ef9c" providerId="ADAL" clId="{10D6714E-DDEF-4BEA-8C91-F1750C742C91}" dt="2024-11-20T09:36:07.410" v="3780"/>
          <ac:picMkLst>
            <pc:docMk/>
            <pc:sldMk cId="2201876343" sldId="279"/>
            <ac:picMk id="99" creationId="{7B0D2919-4052-C271-C518-26DA5CCFB355}"/>
          </ac:picMkLst>
        </pc:picChg>
        <pc:picChg chg="add del mod">
          <ac:chgData name="Jazz Binding" userId="74e1742e-566f-4d18-bab9-8025d732ef9c" providerId="ADAL" clId="{10D6714E-DDEF-4BEA-8C91-F1750C742C91}" dt="2024-11-20T09:36:45.690" v="3799" actId="478"/>
          <ac:picMkLst>
            <pc:docMk/>
            <pc:sldMk cId="2201876343" sldId="279"/>
            <ac:picMk id="100" creationId="{8CBD8D27-CAB2-4FAF-8313-1C3F69980869}"/>
          </ac:picMkLst>
        </pc:picChg>
        <pc:picChg chg="add del mod topLvl modCrop">
          <ac:chgData name="Jazz Binding" userId="74e1742e-566f-4d18-bab9-8025d732ef9c" providerId="ADAL" clId="{10D6714E-DDEF-4BEA-8C91-F1750C742C91}" dt="2024-11-20T12:27:54.749" v="6387" actId="478"/>
          <ac:picMkLst>
            <pc:docMk/>
            <pc:sldMk cId="2201876343" sldId="279"/>
            <ac:picMk id="102" creationId="{289F1209-2B4C-7EF7-4887-4D8A2A0C1437}"/>
          </ac:picMkLst>
        </pc:picChg>
        <pc:picChg chg="add del mod">
          <ac:chgData name="Jazz Binding" userId="74e1742e-566f-4d18-bab9-8025d732ef9c" providerId="ADAL" clId="{10D6714E-DDEF-4BEA-8C91-F1750C742C91}" dt="2024-11-20T09:37:48.100" v="3812"/>
          <ac:picMkLst>
            <pc:docMk/>
            <pc:sldMk cId="2201876343" sldId="279"/>
            <ac:picMk id="103" creationId="{A31CAFF6-600A-250A-DE74-FF3608660FD4}"/>
          </ac:picMkLst>
        </pc:picChg>
        <pc:picChg chg="add del mod topLvl">
          <ac:chgData name="Jazz Binding" userId="74e1742e-566f-4d18-bab9-8025d732ef9c" providerId="ADAL" clId="{10D6714E-DDEF-4BEA-8C91-F1750C742C91}" dt="2024-11-20T12:28:15.234" v="6484" actId="478"/>
          <ac:picMkLst>
            <pc:docMk/>
            <pc:sldMk cId="2201876343" sldId="279"/>
            <ac:picMk id="104" creationId="{4F204B95-573F-5F72-978E-FB0585B1A5D6}"/>
          </ac:picMkLst>
        </pc:picChg>
        <pc:picChg chg="add mod ord">
          <ac:chgData name="Jazz Binding" userId="74e1742e-566f-4d18-bab9-8025d732ef9c" providerId="ADAL" clId="{10D6714E-DDEF-4BEA-8C91-F1750C742C91}" dt="2024-11-20T09:50:14.934" v="4081" actId="171"/>
          <ac:picMkLst>
            <pc:docMk/>
            <pc:sldMk cId="2201876343" sldId="279"/>
            <ac:picMk id="108" creationId="{CC3D4A77-E082-BD00-1E87-62ACD9AE301D}"/>
          </ac:picMkLst>
        </pc:picChg>
        <pc:picChg chg="add del mod ord">
          <ac:chgData name="Jazz Binding" userId="74e1742e-566f-4d18-bab9-8025d732ef9c" providerId="ADAL" clId="{10D6714E-DDEF-4BEA-8C91-F1750C742C91}" dt="2024-11-20T12:40:32.163" v="6910" actId="478"/>
          <ac:picMkLst>
            <pc:docMk/>
            <pc:sldMk cId="2201876343" sldId="279"/>
            <ac:picMk id="109" creationId="{F5AC4454-78F8-FF7F-1005-F4ACE8CDB94D}"/>
          </ac:picMkLst>
        </pc:picChg>
        <pc:picChg chg="add mod ord">
          <ac:chgData name="Jazz Binding" userId="74e1742e-566f-4d18-bab9-8025d732ef9c" providerId="ADAL" clId="{10D6714E-DDEF-4BEA-8C91-F1750C742C91}" dt="2024-11-20T09:50:37.509" v="4119" actId="171"/>
          <ac:picMkLst>
            <pc:docMk/>
            <pc:sldMk cId="2201876343" sldId="279"/>
            <ac:picMk id="128" creationId="{A5D1AA96-7901-F1F4-1E8A-A39C88EC5743}"/>
          </ac:picMkLst>
        </pc:picChg>
        <pc:picChg chg="del mod ord topLvl">
          <ac:chgData name="Jazz Binding" userId="74e1742e-566f-4d18-bab9-8025d732ef9c" providerId="ADAL" clId="{10D6714E-DDEF-4BEA-8C91-F1750C742C91}" dt="2024-11-20T12:26:47.492" v="6141" actId="478"/>
          <ac:picMkLst>
            <pc:docMk/>
            <pc:sldMk cId="2201876343" sldId="279"/>
            <ac:picMk id="148" creationId="{F8AA392A-B2E2-A8F6-6083-8604FE5DA9F4}"/>
          </ac:picMkLst>
        </pc:picChg>
        <pc:picChg chg="add mod ord modCrop">
          <ac:chgData name="Jazz Binding" userId="74e1742e-566f-4d18-bab9-8025d732ef9c" providerId="ADAL" clId="{10D6714E-DDEF-4BEA-8C91-F1750C742C91}" dt="2024-11-20T12:26:45.587" v="6140"/>
          <ac:picMkLst>
            <pc:docMk/>
            <pc:sldMk cId="2201876343" sldId="279"/>
            <ac:picMk id="3322" creationId="{D74CDD44-2492-1F58-831B-AB4D4C87DA13}"/>
          </ac:picMkLst>
        </pc:picChg>
        <pc:picChg chg="add del mod">
          <ac:chgData name="Jazz Binding" userId="74e1742e-566f-4d18-bab9-8025d732ef9c" providerId="ADAL" clId="{10D6714E-DDEF-4BEA-8C91-F1750C742C91}" dt="2024-11-20T12:26:43.725" v="6111"/>
          <ac:picMkLst>
            <pc:docMk/>
            <pc:sldMk cId="2201876343" sldId="279"/>
            <ac:picMk id="3323" creationId="{B129C238-722B-FC7D-A9F7-53E144B570B0}"/>
          </ac:picMkLst>
        </pc:picChg>
        <pc:picChg chg="add mod ord modCrop">
          <ac:chgData name="Jazz Binding" userId="74e1742e-566f-4d18-bab9-8025d732ef9c" providerId="ADAL" clId="{10D6714E-DDEF-4BEA-8C91-F1750C742C91}" dt="2024-11-20T14:43:58.113" v="10982" actId="164"/>
          <ac:picMkLst>
            <pc:docMk/>
            <pc:sldMk cId="2201876343" sldId="279"/>
            <ac:picMk id="3325" creationId="{BB5F36D1-3AAC-F510-A9AA-E7BD67609C0D}"/>
          </ac:picMkLst>
        </pc:picChg>
        <pc:picChg chg="add del mod">
          <ac:chgData name="Jazz Binding" userId="74e1742e-566f-4d18-bab9-8025d732ef9c" providerId="ADAL" clId="{10D6714E-DDEF-4BEA-8C91-F1750C742C91}" dt="2024-11-20T12:27:03.108" v="6153"/>
          <ac:picMkLst>
            <pc:docMk/>
            <pc:sldMk cId="2201876343" sldId="279"/>
            <ac:picMk id="3326" creationId="{6E0388E4-564A-91DE-19BE-48771B134F25}"/>
          </ac:picMkLst>
        </pc:picChg>
        <pc:picChg chg="add mod ord modCrop">
          <ac:chgData name="Jazz Binding" userId="74e1742e-566f-4d18-bab9-8025d732ef9c" providerId="ADAL" clId="{10D6714E-DDEF-4BEA-8C91-F1750C742C91}" dt="2024-11-20T12:28:04.412" v="6392" actId="14100"/>
          <ac:picMkLst>
            <pc:docMk/>
            <pc:sldMk cId="2201876343" sldId="279"/>
            <ac:picMk id="3328" creationId="{C3B7A804-33AA-DBD4-AA7B-5252AD1255FE}"/>
          </ac:picMkLst>
        </pc:picChg>
        <pc:picChg chg="add del mod">
          <ac:chgData name="Jazz Binding" userId="74e1742e-566f-4d18-bab9-8025d732ef9c" providerId="ADAL" clId="{10D6714E-DDEF-4BEA-8C91-F1750C742C91}" dt="2024-11-20T12:27:47.305" v="6321"/>
          <ac:picMkLst>
            <pc:docMk/>
            <pc:sldMk cId="2201876343" sldId="279"/>
            <ac:picMk id="3329" creationId="{14CE3285-4694-C6BB-E3B6-670E0D646992}"/>
          </ac:picMkLst>
        </pc:picChg>
        <pc:picChg chg="add mod">
          <ac:chgData name="Jazz Binding" userId="74e1742e-566f-4d18-bab9-8025d732ef9c" providerId="ADAL" clId="{10D6714E-DDEF-4BEA-8C91-F1750C742C91}" dt="2024-11-20T12:28:17.814" v="6485" actId="1076"/>
          <ac:picMkLst>
            <pc:docMk/>
            <pc:sldMk cId="2201876343" sldId="279"/>
            <ac:picMk id="3332" creationId="{54FE2694-16DF-90BE-DAF2-ACD43E5DD936}"/>
          </ac:picMkLst>
        </pc:picChg>
        <pc:picChg chg="add del mod">
          <ac:chgData name="Jazz Binding" userId="74e1742e-566f-4d18-bab9-8025d732ef9c" providerId="ADAL" clId="{10D6714E-DDEF-4BEA-8C91-F1750C742C91}" dt="2024-11-20T12:28:11.390" v="6403"/>
          <ac:picMkLst>
            <pc:docMk/>
            <pc:sldMk cId="2201876343" sldId="279"/>
            <ac:picMk id="3333" creationId="{4E784A6A-22F5-B925-B956-50A1070D6579}"/>
          </ac:picMkLst>
        </pc:picChg>
        <pc:picChg chg="add mod ord">
          <ac:chgData name="Jazz Binding" userId="74e1742e-566f-4d18-bab9-8025d732ef9c" providerId="ADAL" clId="{10D6714E-DDEF-4BEA-8C91-F1750C742C91}" dt="2024-11-20T13:32:15.244" v="10504"/>
          <ac:picMkLst>
            <pc:docMk/>
            <pc:sldMk cId="2201876343" sldId="279"/>
            <ac:picMk id="3335" creationId="{EA05A2B1-169C-B68B-3131-CC40BF610783}"/>
          </ac:picMkLst>
        </pc:picChg>
      </pc:sldChg>
      <pc:sldChg chg="addSp delSp modSp add del mod modShow">
        <pc:chgData name="Jazz Binding" userId="74e1742e-566f-4d18-bab9-8025d732ef9c" providerId="ADAL" clId="{10D6714E-DDEF-4BEA-8C91-F1750C742C91}" dt="2024-11-20T14:56:15.200" v="11064" actId="47"/>
        <pc:sldMkLst>
          <pc:docMk/>
          <pc:sldMk cId="1075388854" sldId="280"/>
        </pc:sldMkLst>
        <pc:spChg chg="del">
          <ac:chgData name="Jazz Binding" userId="74e1742e-566f-4d18-bab9-8025d732ef9c" providerId="ADAL" clId="{10D6714E-DDEF-4BEA-8C91-F1750C742C91}" dt="2024-11-20T13:32:29.363" v="10515" actId="478"/>
          <ac:spMkLst>
            <pc:docMk/>
            <pc:sldMk cId="1075388854" sldId="280"/>
            <ac:spMk id="13" creationId="{3C24F189-0E3D-CF48-C7AE-D8DA186EA1A0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29" creationId="{6DB077DA-072A-67D5-4DE7-D69AAF40D0AD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74" creationId="{C3819530-14E2-501C-CFFC-C7B9C4C3B019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83" creationId="{A3F5759A-0739-E95B-B97B-C67303194C17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84" creationId="{22519A9B-32E8-E4AC-7E42-27617BEE2B09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97" creationId="{3A3CB860-06CE-B0D8-E3FB-431D52FC9BC2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99" creationId="{B6C019DC-4685-F970-E60B-23A2BBBDEFC0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103" creationId="{0695CE24-35E4-9968-FFC9-E2A2126A478B}"/>
          </ac:spMkLst>
        </pc:spChg>
        <pc:spChg chg="mod">
          <ac:chgData name="Jazz Binding" userId="74e1742e-566f-4d18-bab9-8025d732ef9c" providerId="ADAL" clId="{10D6714E-DDEF-4BEA-8C91-F1750C742C91}" dt="2024-11-20T12:28:34.922" v="6488"/>
          <ac:spMkLst>
            <pc:docMk/>
            <pc:sldMk cId="1075388854" sldId="280"/>
            <ac:spMk id="108" creationId="{E643CF10-8871-6819-88A6-EBF11755FBBA}"/>
          </ac:spMkLst>
        </pc:spChg>
        <pc:spChg chg="mod">
          <ac:chgData name="Jazz Binding" userId="74e1742e-566f-4d18-bab9-8025d732ef9c" providerId="ADAL" clId="{10D6714E-DDEF-4BEA-8C91-F1750C742C91}" dt="2024-11-20T09:46:07.471" v="4003" actId="1076"/>
          <ac:spMkLst>
            <pc:docMk/>
            <pc:sldMk cId="1075388854" sldId="280"/>
            <ac:spMk id="118" creationId="{CF685D7B-1905-FAF2-10AC-35EA1F05D644}"/>
          </ac:spMkLst>
        </pc:spChg>
        <pc:spChg chg="mod">
          <ac:chgData name="Jazz Binding" userId="74e1742e-566f-4d18-bab9-8025d732ef9c" providerId="ADAL" clId="{10D6714E-DDEF-4BEA-8C91-F1750C742C91}" dt="2024-11-20T09:46:07.471" v="4003" actId="1076"/>
          <ac:spMkLst>
            <pc:docMk/>
            <pc:sldMk cId="1075388854" sldId="280"/>
            <ac:spMk id="120" creationId="{A6323395-A669-5925-30DE-2FE83900B97B}"/>
          </ac:spMkLst>
        </pc:spChg>
        <pc:grpChg chg="add mod ord">
          <ac:chgData name="Jazz Binding" userId="74e1742e-566f-4d18-bab9-8025d732ef9c" providerId="ADAL" clId="{10D6714E-DDEF-4BEA-8C91-F1750C742C91}" dt="2024-11-20T12:28:42.384" v="6505" actId="171"/>
          <ac:grpSpMkLst>
            <pc:docMk/>
            <pc:sldMk cId="1075388854" sldId="280"/>
            <ac:grpSpMk id="2" creationId="{FD8C95A0-753A-19AB-4A8B-12544CA56FE5}"/>
          </ac:grpSpMkLst>
        </pc:grpChg>
        <pc:grpChg chg="add mod">
          <ac:chgData name="Jazz Binding" userId="74e1742e-566f-4d18-bab9-8025d732ef9c" providerId="ADAL" clId="{10D6714E-DDEF-4BEA-8C91-F1750C742C91}" dt="2024-11-20T14:42:29.657" v="10971" actId="164"/>
          <ac:grpSpMkLst>
            <pc:docMk/>
            <pc:sldMk cId="1075388854" sldId="280"/>
            <ac:grpSpMk id="5" creationId="{5582DB59-42B5-DC3D-F46E-55CFEE6F176D}"/>
          </ac:grpSpMkLst>
        </pc:grpChg>
        <pc:grpChg chg="del">
          <ac:chgData name="Jazz Binding" userId="74e1742e-566f-4d18-bab9-8025d732ef9c" providerId="ADAL" clId="{10D6714E-DDEF-4BEA-8C91-F1750C742C91}" dt="2024-11-20T13:32:30.586" v="10516" actId="478"/>
          <ac:grpSpMkLst>
            <pc:docMk/>
            <pc:sldMk cId="1075388854" sldId="280"/>
            <ac:grpSpMk id="14" creationId="{242E68AF-78F5-04F0-85E7-80DCF127686B}"/>
          </ac:grpSpMkLst>
        </pc:grpChg>
        <pc:grpChg chg="mod">
          <ac:chgData name="Jazz Binding" userId="74e1742e-566f-4d18-bab9-8025d732ef9c" providerId="ADAL" clId="{10D6714E-DDEF-4BEA-8C91-F1750C742C91}" dt="2024-11-20T09:46:10.186" v="4004" actId="688"/>
          <ac:grpSpMkLst>
            <pc:docMk/>
            <pc:sldMk cId="1075388854" sldId="280"/>
            <ac:grpSpMk id="42" creationId="{2C57ADEA-458B-07B5-74E1-2E36E60E9226}"/>
          </ac:grpSpMkLst>
        </pc:grpChg>
        <pc:grpChg chg="add mod ord">
          <ac:chgData name="Jazz Binding" userId="74e1742e-566f-4d18-bab9-8025d732ef9c" providerId="ADAL" clId="{10D6714E-DDEF-4BEA-8C91-F1750C742C91}" dt="2024-11-20T12:28:42.384" v="6505" actId="171"/>
          <ac:grpSpMkLst>
            <pc:docMk/>
            <pc:sldMk cId="1075388854" sldId="280"/>
            <ac:grpSpMk id="96" creationId="{8B952FCF-B6AC-ADD9-9109-2BEF66B6418F}"/>
          </ac:grpSpMkLst>
        </pc:grpChg>
        <pc:grpChg chg="del">
          <ac:chgData name="Jazz Binding" userId="74e1742e-566f-4d18-bab9-8025d732ef9c" providerId="ADAL" clId="{10D6714E-DDEF-4BEA-8C91-F1750C742C91}" dt="2024-11-20T12:28:34.352" v="6487" actId="478"/>
          <ac:grpSpMkLst>
            <pc:docMk/>
            <pc:sldMk cId="1075388854" sldId="280"/>
            <ac:grpSpMk id="105" creationId="{679D1332-C4AE-C700-4C4B-61FAAC7ABF72}"/>
          </ac:grpSpMkLst>
        </pc:grpChg>
        <pc:grpChg chg="del mod">
          <ac:chgData name="Jazz Binding" userId="74e1742e-566f-4d18-bab9-8025d732ef9c" providerId="ADAL" clId="{10D6714E-DDEF-4BEA-8C91-F1750C742C91}" dt="2024-11-20T12:28:34.352" v="6487" actId="478"/>
          <ac:grpSpMkLst>
            <pc:docMk/>
            <pc:sldMk cId="1075388854" sldId="280"/>
            <ac:grpSpMk id="107" creationId="{DED8CC98-F5BE-4C41-BBF1-10F758AEBBC4}"/>
          </ac:grpSpMkLst>
        </pc:grpChg>
        <pc:grpChg chg="mod ord">
          <ac:chgData name="Jazz Binding" userId="74e1742e-566f-4d18-bab9-8025d732ef9c" providerId="ADAL" clId="{10D6714E-DDEF-4BEA-8C91-F1750C742C91}" dt="2024-11-20T09:46:02.268" v="4002"/>
          <ac:grpSpMkLst>
            <pc:docMk/>
            <pc:sldMk cId="1075388854" sldId="280"/>
            <ac:grpSpMk id="127" creationId="{3336DE04-127E-B940-20B3-636B9A5A1DF0}"/>
          </ac:grpSpMkLst>
        </pc:grpChg>
        <pc:grpChg chg="mod">
          <ac:chgData name="Jazz Binding" userId="74e1742e-566f-4d18-bab9-8025d732ef9c" providerId="ADAL" clId="{10D6714E-DDEF-4BEA-8C91-F1750C742C91}" dt="2024-11-20T09:46:21.816" v="4005" actId="688"/>
          <ac:grpSpMkLst>
            <pc:docMk/>
            <pc:sldMk cId="1075388854" sldId="280"/>
            <ac:grpSpMk id="129" creationId="{71FBE20D-2D67-F48B-66F4-821FB00CC549}"/>
          </ac:grpSpMkLst>
        </pc:grpChg>
        <pc:grpChg chg="add mod">
          <ac:chgData name="Jazz Binding" userId="74e1742e-566f-4d18-bab9-8025d732ef9c" providerId="ADAL" clId="{10D6714E-DDEF-4BEA-8C91-F1750C742C91}" dt="2024-11-20T13:43:25.511" v="10564" actId="1076"/>
          <ac:grpSpMkLst>
            <pc:docMk/>
            <pc:sldMk cId="1075388854" sldId="280"/>
            <ac:grpSpMk id="147" creationId="{6F98A096-8CDC-490A-CD05-06280ED40452}"/>
          </ac:grpSpMkLst>
        </pc:grpChg>
        <pc:picChg chg="del">
          <ac:chgData name="Jazz Binding" userId="74e1742e-566f-4d18-bab9-8025d732ef9c" providerId="ADAL" clId="{10D6714E-DDEF-4BEA-8C91-F1750C742C91}" dt="2024-11-20T12:38:14.112" v="6896" actId="478"/>
          <ac:picMkLst>
            <pc:docMk/>
            <pc:sldMk cId="1075388854" sldId="280"/>
            <ac:picMk id="4" creationId="{3B5E9412-4378-C2CD-0416-B1B026577C6E}"/>
          </ac:picMkLst>
        </pc:picChg>
        <pc:picChg chg="add del mod">
          <ac:chgData name="Jazz Binding" userId="74e1742e-566f-4d18-bab9-8025d732ef9c" providerId="ADAL" clId="{10D6714E-DDEF-4BEA-8C91-F1750C742C91}" dt="2024-11-20T14:42:20.417" v="10970"/>
          <ac:picMkLst>
            <pc:docMk/>
            <pc:sldMk cId="1075388854" sldId="280"/>
            <ac:picMk id="4" creationId="{F35C4968-FBAF-3BA4-EABA-01560E21BF80}"/>
          </ac:picMkLst>
        </pc:picChg>
        <pc:picChg chg="del">
          <ac:chgData name="Jazz Binding" userId="74e1742e-566f-4d18-bab9-8025d732ef9c" providerId="ADAL" clId="{10D6714E-DDEF-4BEA-8C91-F1750C742C91}" dt="2024-11-20T13:32:26.697" v="10510" actId="478"/>
          <ac:picMkLst>
            <pc:docMk/>
            <pc:sldMk cId="1075388854" sldId="280"/>
            <ac:picMk id="5" creationId="{1B3CE033-1CFE-E0F9-5A5A-6D49804CAEE8}"/>
          </ac:picMkLst>
        </pc:picChg>
        <pc:picChg chg="del">
          <ac:chgData name="Jazz Binding" userId="74e1742e-566f-4d18-bab9-8025d732ef9c" providerId="ADAL" clId="{10D6714E-DDEF-4BEA-8C91-F1750C742C91}" dt="2024-11-20T13:32:27.874" v="10513" actId="478"/>
          <ac:picMkLst>
            <pc:docMk/>
            <pc:sldMk cId="1075388854" sldId="280"/>
            <ac:picMk id="6" creationId="{146632BE-A304-6CFB-3B86-5701593845B0}"/>
          </ac:picMkLst>
        </pc:picChg>
        <pc:picChg chg="del">
          <ac:chgData name="Jazz Binding" userId="74e1742e-566f-4d18-bab9-8025d732ef9c" providerId="ADAL" clId="{10D6714E-DDEF-4BEA-8C91-F1750C742C91}" dt="2024-11-20T13:32:28.993" v="10514" actId="478"/>
          <ac:picMkLst>
            <pc:docMk/>
            <pc:sldMk cId="1075388854" sldId="280"/>
            <ac:picMk id="7" creationId="{1477A1B0-D053-7779-4943-72CB3E6810FF}"/>
          </ac:picMkLst>
        </pc:picChg>
        <pc:picChg chg="del">
          <ac:chgData name="Jazz Binding" userId="74e1742e-566f-4d18-bab9-8025d732ef9c" providerId="ADAL" clId="{10D6714E-DDEF-4BEA-8C91-F1750C742C91}" dt="2024-11-20T13:32:27.530" v="10512" actId="478"/>
          <ac:picMkLst>
            <pc:docMk/>
            <pc:sldMk cId="1075388854" sldId="280"/>
            <ac:picMk id="8" creationId="{5B6D2143-A2C0-DF53-9166-E2BC3F6E6CDB}"/>
          </ac:picMkLst>
        </pc:picChg>
        <pc:picChg chg="del">
          <ac:chgData name="Jazz Binding" userId="74e1742e-566f-4d18-bab9-8025d732ef9c" providerId="ADAL" clId="{10D6714E-DDEF-4BEA-8C91-F1750C742C91}" dt="2024-11-20T13:32:27.193" v="10511" actId="478"/>
          <ac:picMkLst>
            <pc:docMk/>
            <pc:sldMk cId="1075388854" sldId="280"/>
            <ac:picMk id="10" creationId="{533630B2-88D7-3594-F624-17D76B59197D}"/>
          </ac:picMkLst>
        </pc:picChg>
        <pc:picChg chg="mod ord">
          <ac:chgData name="Jazz Binding" userId="74e1742e-566f-4d18-bab9-8025d732ef9c" providerId="ADAL" clId="{10D6714E-DDEF-4BEA-8C91-F1750C742C91}" dt="2024-11-20T10:51:22.453" v="4135"/>
          <ac:picMkLst>
            <pc:docMk/>
            <pc:sldMk cId="1075388854" sldId="280"/>
            <ac:picMk id="22" creationId="{B4DBB5DE-0920-2FFC-92C1-B6DD52152FF7}"/>
          </ac:picMkLst>
        </pc:picChg>
        <pc:picChg chg="add del mod ord">
          <ac:chgData name="Jazz Binding" userId="74e1742e-566f-4d18-bab9-8025d732ef9c" providerId="ADAL" clId="{10D6714E-DDEF-4BEA-8C91-F1750C742C91}" dt="2024-11-20T12:40:33.859" v="6911" actId="478"/>
          <ac:picMkLst>
            <pc:docMk/>
            <pc:sldMk cId="1075388854" sldId="280"/>
            <ac:picMk id="25" creationId="{E978E421-3FDF-0CC8-B3F8-C8A127EE7573}"/>
          </ac:picMkLst>
        </pc:picChg>
        <pc:picChg chg="add del mod">
          <ac:chgData name="Jazz Binding" userId="74e1742e-566f-4d18-bab9-8025d732ef9c" providerId="ADAL" clId="{10D6714E-DDEF-4BEA-8C91-F1750C742C91}" dt="2024-11-20T09:45:45.271" v="3998"/>
          <ac:picMkLst>
            <pc:docMk/>
            <pc:sldMk cId="1075388854" sldId="280"/>
            <ac:picMk id="29" creationId="{BA29997E-07F2-AA7B-22F3-129CFA4A9042}"/>
          </ac:picMkLst>
        </pc:picChg>
        <pc:picChg chg="mod">
          <ac:chgData name="Jazz Binding" userId="74e1742e-566f-4d18-bab9-8025d732ef9c" providerId="ADAL" clId="{10D6714E-DDEF-4BEA-8C91-F1750C742C91}" dt="2024-11-20T09:44:43.393" v="3958" actId="1076"/>
          <ac:picMkLst>
            <pc:docMk/>
            <pc:sldMk cId="1075388854" sldId="280"/>
            <ac:picMk id="37" creationId="{1DFA195C-89EB-FDE1-3191-43D67C2501DF}"/>
          </ac:picMkLst>
        </pc:picChg>
        <pc:picChg chg="add mod ord">
          <ac:chgData name="Jazz Binding" userId="74e1742e-566f-4d18-bab9-8025d732ef9c" providerId="ADAL" clId="{10D6714E-DDEF-4BEA-8C91-F1750C742C91}" dt="2024-11-20T13:43:16.099" v="10558" actId="164"/>
          <ac:picMkLst>
            <pc:docMk/>
            <pc:sldMk cId="1075388854" sldId="280"/>
            <ac:picMk id="54" creationId="{513825C8-E29D-EA4D-3129-CA114EBD0107}"/>
          </ac:picMkLst>
        </pc:picChg>
        <pc:picChg chg="add mod">
          <ac:chgData name="Jazz Binding" userId="74e1742e-566f-4d18-bab9-8025d732ef9c" providerId="ADAL" clId="{10D6714E-DDEF-4BEA-8C91-F1750C742C91}" dt="2024-11-20T10:40:51.374" v="4130" actId="1076"/>
          <ac:picMkLst>
            <pc:docMk/>
            <pc:sldMk cId="1075388854" sldId="280"/>
            <ac:picMk id="77" creationId="{0BEE35D3-3399-C6CF-FABD-DD87EC6E76B5}"/>
          </ac:picMkLst>
        </pc:picChg>
        <pc:picChg chg="mod">
          <ac:chgData name="Jazz Binding" userId="74e1742e-566f-4d18-bab9-8025d732ef9c" providerId="ADAL" clId="{10D6714E-DDEF-4BEA-8C91-F1750C742C91}" dt="2024-11-20T13:43:16.099" v="10558" actId="164"/>
          <ac:picMkLst>
            <pc:docMk/>
            <pc:sldMk cId="1075388854" sldId="280"/>
            <ac:picMk id="81" creationId="{55FC2DFA-0E57-2B89-0002-699A81ACD0AE}"/>
          </ac:picMkLst>
        </pc:picChg>
        <pc:picChg chg="add del mod ord">
          <ac:chgData name="Jazz Binding" userId="74e1742e-566f-4d18-bab9-8025d732ef9c" providerId="ADAL" clId="{10D6714E-DDEF-4BEA-8C91-F1750C742C91}" dt="2024-11-20T10:54:20.560" v="4327" actId="478"/>
          <ac:picMkLst>
            <pc:docMk/>
            <pc:sldMk cId="1075388854" sldId="280"/>
            <ac:picMk id="84" creationId="{3305AC0D-B1D9-7798-2201-AD08EB9B6BED}"/>
          </ac:picMkLst>
        </pc:picChg>
        <pc:picChg chg="add del mod">
          <ac:chgData name="Jazz Binding" userId="74e1742e-566f-4d18-bab9-8025d732ef9c" providerId="ADAL" clId="{10D6714E-DDEF-4BEA-8C91-F1750C742C91}" dt="2024-11-20T10:51:23.501" v="4145"/>
          <ac:picMkLst>
            <pc:docMk/>
            <pc:sldMk cId="1075388854" sldId="280"/>
            <ac:picMk id="92" creationId="{070CEAA1-8F29-113C-6EC2-753DF989740D}"/>
          </ac:picMkLst>
        </pc:picChg>
        <pc:picChg chg="mod">
          <ac:chgData name="Jazz Binding" userId="74e1742e-566f-4d18-bab9-8025d732ef9c" providerId="ADAL" clId="{10D6714E-DDEF-4BEA-8C91-F1750C742C91}" dt="2024-11-20T12:28:34.922" v="6488"/>
          <ac:picMkLst>
            <pc:docMk/>
            <pc:sldMk cId="1075388854" sldId="280"/>
            <ac:picMk id="92" creationId="{E2523C03-29A3-6C55-36C7-725BE0226648}"/>
          </ac:picMkLst>
        </pc:picChg>
        <pc:picChg chg="add mod ord">
          <ac:chgData name="Jazz Binding" userId="74e1742e-566f-4d18-bab9-8025d732ef9c" providerId="ADAL" clId="{10D6714E-DDEF-4BEA-8C91-F1750C742C91}" dt="2024-11-20T12:28:42.384" v="6505" actId="171"/>
          <ac:picMkLst>
            <pc:docMk/>
            <pc:sldMk cId="1075388854" sldId="280"/>
            <ac:picMk id="93" creationId="{8DDA712F-2107-532C-5C52-AF88AD864150}"/>
          </ac:picMkLst>
        </pc:picChg>
        <pc:picChg chg="del">
          <ac:chgData name="Jazz Binding" userId="74e1742e-566f-4d18-bab9-8025d732ef9c" providerId="ADAL" clId="{10D6714E-DDEF-4BEA-8C91-F1750C742C91}" dt="2024-11-20T12:28:31.555" v="6486" actId="478"/>
          <ac:picMkLst>
            <pc:docMk/>
            <pc:sldMk cId="1075388854" sldId="280"/>
            <ac:picMk id="94" creationId="{F5E58A38-5403-231A-517E-578D4B922020}"/>
          </ac:picMkLst>
        </pc:picChg>
        <pc:picChg chg="add mod">
          <ac:chgData name="Jazz Binding" userId="74e1742e-566f-4d18-bab9-8025d732ef9c" providerId="ADAL" clId="{10D6714E-DDEF-4BEA-8C91-F1750C742C91}" dt="2024-11-20T10:53:43.832" v="4261" actId="1076"/>
          <ac:picMkLst>
            <pc:docMk/>
            <pc:sldMk cId="1075388854" sldId="280"/>
            <ac:picMk id="95" creationId="{E75669FB-FE34-5A6B-9793-13EF1DC6FFE0}"/>
          </ac:picMkLst>
        </pc:picChg>
        <pc:picChg chg="add del mod">
          <ac:chgData name="Jazz Binding" userId="74e1742e-566f-4d18-bab9-8025d732ef9c" providerId="ADAL" clId="{10D6714E-DDEF-4BEA-8C91-F1750C742C91}" dt="2024-11-20T10:51:42.099" v="4161"/>
          <ac:picMkLst>
            <pc:docMk/>
            <pc:sldMk cId="1075388854" sldId="280"/>
            <ac:picMk id="96" creationId="{D2632465-29FF-7879-FE82-5A8204E3A394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98" creationId="{092630E3-ADF0-9FA6-EBA9-5F4543B925F6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00" creationId="{47615A8A-0797-9A04-5D01-8F57D3A0EF40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01" creationId="{19AACF4B-45C8-31C7-1F18-6CBDB161A856}"/>
          </ac:picMkLst>
        </pc:picChg>
        <pc:picChg chg="add del mod">
          <ac:chgData name="Jazz Binding" userId="74e1742e-566f-4d18-bab9-8025d732ef9c" providerId="ADAL" clId="{10D6714E-DDEF-4BEA-8C91-F1750C742C91}" dt="2024-11-20T10:52:11.462" v="4181"/>
          <ac:picMkLst>
            <pc:docMk/>
            <pc:sldMk cId="1075388854" sldId="280"/>
            <ac:picMk id="103" creationId="{CBDD0B60-BE61-978A-EA40-431E73CFC8E5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09" creationId="{ACA54DE6-B423-2275-0820-BB3D1DB30AE9}"/>
          </ac:picMkLst>
        </pc:picChg>
        <pc:picChg chg="mod">
          <ac:chgData name="Jazz Binding" userId="74e1742e-566f-4d18-bab9-8025d732ef9c" providerId="ADAL" clId="{10D6714E-DDEF-4BEA-8C91-F1750C742C91}" dt="2024-11-20T12:28:34.922" v="6488"/>
          <ac:picMkLst>
            <pc:docMk/>
            <pc:sldMk cId="1075388854" sldId="280"/>
            <ac:picMk id="128" creationId="{488F14E5-84D0-6059-A55B-BCA320695B8C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30" creationId="{C34468F0-A4A7-F9A0-EA67-76E289CBBA08}"/>
          </ac:picMkLst>
        </pc:picChg>
        <pc:picChg chg="add del mod">
          <ac:chgData name="Jazz Binding" userId="74e1742e-566f-4d18-bab9-8025d732ef9c" providerId="ADAL" clId="{10D6714E-DDEF-4BEA-8C91-F1750C742C91}" dt="2024-11-20T10:52:50.323" v="4204"/>
          <ac:picMkLst>
            <pc:docMk/>
            <pc:sldMk cId="1075388854" sldId="280"/>
            <ac:picMk id="146" creationId="{D9D404B0-EDA8-AE3C-0A58-AD44878E4A38}"/>
          </ac:picMkLst>
        </pc:picChg>
        <pc:picChg chg="add mod ord">
          <ac:chgData name="Jazz Binding" userId="74e1742e-566f-4d18-bab9-8025d732ef9c" providerId="ADAL" clId="{10D6714E-DDEF-4BEA-8C91-F1750C742C91}" dt="2024-11-20T13:32:25.579" v="10509"/>
          <ac:picMkLst>
            <pc:docMk/>
            <pc:sldMk cId="1075388854" sldId="280"/>
            <ac:picMk id="146" creationId="{F8CA3F14-78CC-83DC-4D3C-952030ADB968}"/>
          </ac:picMkLst>
        </pc:picChg>
        <pc:picChg chg="add del mod">
          <ac:chgData name="Jazz Binding" userId="74e1742e-566f-4d18-bab9-8025d732ef9c" providerId="ADAL" clId="{10D6714E-DDEF-4BEA-8C91-F1750C742C91}" dt="2024-11-20T10:53:28.792" v="4235" actId="478"/>
          <ac:picMkLst>
            <pc:docMk/>
            <pc:sldMk cId="1075388854" sldId="280"/>
            <ac:picMk id="147" creationId="{AFA08175-771A-E709-06DE-B1EC46671F98}"/>
          </ac:picMkLst>
        </pc:picChg>
        <pc:picChg chg="del">
          <ac:chgData name="Jazz Binding" userId="74e1742e-566f-4d18-bab9-8025d732ef9c" providerId="ADAL" clId="{10D6714E-DDEF-4BEA-8C91-F1750C742C91}" dt="2024-11-20T09:44:34.701" v="3957" actId="478"/>
          <ac:picMkLst>
            <pc:docMk/>
            <pc:sldMk cId="1075388854" sldId="280"/>
            <ac:picMk id="148" creationId="{16A2BFA2-051A-77BD-754A-B59554257AE9}"/>
          </ac:picMkLst>
        </pc:picChg>
        <pc:picChg chg="add del mod">
          <ac:chgData name="Jazz Binding" userId="74e1742e-566f-4d18-bab9-8025d732ef9c" providerId="ADAL" clId="{10D6714E-DDEF-4BEA-8C91-F1750C742C91}" dt="2024-11-20T10:52:52.352" v="4215"/>
          <ac:picMkLst>
            <pc:docMk/>
            <pc:sldMk cId="1075388854" sldId="280"/>
            <ac:picMk id="149" creationId="{57BC311B-7D0B-59C6-8E48-D8B3E46EEED8}"/>
          </ac:picMkLst>
        </pc:picChg>
        <pc:picChg chg="add del mod">
          <ac:chgData name="Jazz Binding" userId="74e1742e-566f-4d18-bab9-8025d732ef9c" providerId="ADAL" clId="{10D6714E-DDEF-4BEA-8C91-F1750C742C91}" dt="2024-11-20T10:52:53.531" v="4226"/>
          <ac:picMkLst>
            <pc:docMk/>
            <pc:sldMk cId="1075388854" sldId="280"/>
            <ac:picMk id="150" creationId="{52260BAE-77FB-793A-232D-D7345DF45F38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52" creationId="{2E395734-75A9-096A-1A97-EA3C3A2B3013}"/>
          </ac:picMkLst>
        </pc:picChg>
        <pc:picChg chg="add del mod">
          <ac:chgData name="Jazz Binding" userId="74e1742e-566f-4d18-bab9-8025d732ef9c" providerId="ADAL" clId="{10D6714E-DDEF-4BEA-8C91-F1750C742C91}" dt="2024-11-20T10:53:29.681" v="4245"/>
          <ac:picMkLst>
            <pc:docMk/>
            <pc:sldMk cId="1075388854" sldId="280"/>
            <ac:picMk id="153" creationId="{A816D3A4-3071-25D0-929F-B4F44E600E0F}"/>
          </ac:picMkLst>
        </pc:picChg>
        <pc:picChg chg="add del mod">
          <ac:chgData name="Jazz Binding" userId="74e1742e-566f-4d18-bab9-8025d732ef9c" providerId="ADAL" clId="{10D6714E-DDEF-4BEA-8C91-F1750C742C91}" dt="2024-11-20T10:53:35.570" v="4256"/>
          <ac:picMkLst>
            <pc:docMk/>
            <pc:sldMk cId="1075388854" sldId="280"/>
            <ac:picMk id="154" creationId="{06E99A8D-0C66-7AD5-C35B-C756406E7AC6}"/>
          </ac:picMkLst>
        </pc:picChg>
        <pc:picChg chg="add mod ord modCrop">
          <ac:chgData name="Jazz Binding" userId="74e1742e-566f-4d18-bab9-8025d732ef9c" providerId="ADAL" clId="{10D6714E-DDEF-4BEA-8C91-F1750C742C91}" dt="2024-11-20T10:54:18.245" v="4326"/>
          <ac:picMkLst>
            <pc:docMk/>
            <pc:sldMk cId="1075388854" sldId="280"/>
            <ac:picMk id="156" creationId="{F6259EE7-7807-AD59-C391-ACFF87917D7F}"/>
          </ac:picMkLst>
        </pc:picChg>
        <pc:picChg chg="add del mod">
          <ac:chgData name="Jazz Binding" userId="74e1742e-566f-4d18-bab9-8025d732ef9c" providerId="ADAL" clId="{10D6714E-DDEF-4BEA-8C91-F1750C742C91}" dt="2024-11-20T10:54:15.709" v="4273"/>
          <ac:picMkLst>
            <pc:docMk/>
            <pc:sldMk cId="1075388854" sldId="280"/>
            <ac:picMk id="157" creationId="{FCB64256-3C6E-3EEC-374F-F2DA04289F5B}"/>
          </ac:picMkLst>
        </pc:picChg>
        <pc:picChg chg="add del mod">
          <ac:chgData name="Jazz Binding" userId="74e1742e-566f-4d18-bab9-8025d732ef9c" providerId="ADAL" clId="{10D6714E-DDEF-4BEA-8C91-F1750C742C91}" dt="2024-11-20T11:12:38.738" v="4540" actId="21"/>
          <ac:picMkLst>
            <pc:docMk/>
            <pc:sldMk cId="1075388854" sldId="280"/>
            <ac:picMk id="159" creationId="{A2D22C38-65FF-4648-7EC5-6372CA6B493A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60" creationId="{E9257E1D-73C2-F7DD-F0D5-9BAB7E0EEA5E}"/>
          </ac:picMkLst>
        </pc:picChg>
        <pc:picChg chg="add mod">
          <ac:chgData name="Jazz Binding" userId="74e1742e-566f-4d18-bab9-8025d732ef9c" providerId="ADAL" clId="{10D6714E-DDEF-4BEA-8C91-F1750C742C91}" dt="2024-11-20T14:42:29.657" v="10971" actId="164"/>
          <ac:picMkLst>
            <pc:docMk/>
            <pc:sldMk cId="1075388854" sldId="280"/>
            <ac:picMk id="161" creationId="{AE59BA1A-F75D-2E4B-2F46-E4F081F4BFF9}"/>
          </ac:picMkLst>
        </pc:picChg>
      </pc:sldChg>
      <pc:sldChg chg="addSp delSp modSp add del mod modShow">
        <pc:chgData name="Jazz Binding" userId="74e1742e-566f-4d18-bab9-8025d732ef9c" providerId="ADAL" clId="{10D6714E-DDEF-4BEA-8C91-F1750C742C91}" dt="2024-11-20T15:30:09.729" v="11558" actId="47"/>
        <pc:sldMkLst>
          <pc:docMk/>
          <pc:sldMk cId="4094841213" sldId="281"/>
        </pc:sldMkLst>
        <pc:spChg chg="add mod">
          <ac:chgData name="Jazz Binding" userId="74e1742e-566f-4d18-bab9-8025d732ef9c" providerId="ADAL" clId="{10D6714E-DDEF-4BEA-8C91-F1750C742C91}" dt="2024-11-20T10:58:07.112" v="4410" actId="14100"/>
          <ac:spMkLst>
            <pc:docMk/>
            <pc:sldMk cId="4094841213" sldId="281"/>
            <ac:spMk id="2" creationId="{278A1BF1-8554-E1DF-0E57-07D251F0B40E}"/>
          </ac:spMkLst>
        </pc:spChg>
        <pc:spChg chg="del">
          <ac:chgData name="Jazz Binding" userId="74e1742e-566f-4d18-bab9-8025d732ef9c" providerId="ADAL" clId="{10D6714E-DDEF-4BEA-8C91-F1750C742C91}" dt="2024-11-20T11:02:27.833" v="4490" actId="478"/>
          <ac:spMkLst>
            <pc:docMk/>
            <pc:sldMk cId="4094841213" sldId="281"/>
            <ac:spMk id="3" creationId="{A252A16C-9A48-8DC3-8344-EFAE7785299C}"/>
          </ac:spMkLst>
        </pc:spChg>
        <pc:spChg chg="del">
          <ac:chgData name="Jazz Binding" userId="74e1742e-566f-4d18-bab9-8025d732ef9c" providerId="ADAL" clId="{10D6714E-DDEF-4BEA-8C91-F1750C742C91}" dt="2024-11-20T15:11:15.807" v="11149" actId="478"/>
          <ac:spMkLst>
            <pc:docMk/>
            <pc:sldMk cId="4094841213" sldId="281"/>
            <ac:spMk id="13" creationId="{42F77EFE-17D9-1098-B215-6495A551B29B}"/>
          </ac:spMkLst>
        </pc:spChg>
        <pc:spChg chg="add mod">
          <ac:chgData name="Jazz Binding" userId="74e1742e-566f-4d18-bab9-8025d732ef9c" providerId="ADAL" clId="{10D6714E-DDEF-4BEA-8C91-F1750C742C91}" dt="2024-11-20T10:58:12.648" v="4412" actId="14100"/>
          <ac:spMkLst>
            <pc:docMk/>
            <pc:sldMk cId="4094841213" sldId="281"/>
            <ac:spMk id="29" creationId="{26AC015D-C1F2-0755-084A-0BBFAE2DD251}"/>
          </ac:spMkLst>
        </pc:spChg>
        <pc:spChg chg="del">
          <ac:chgData name="Jazz Binding" userId="74e1742e-566f-4d18-bab9-8025d732ef9c" providerId="ADAL" clId="{10D6714E-DDEF-4BEA-8C91-F1750C742C91}" dt="2024-11-20T11:02:31.176" v="4496" actId="478"/>
          <ac:spMkLst>
            <pc:docMk/>
            <pc:sldMk cId="4094841213" sldId="281"/>
            <ac:spMk id="34" creationId="{C67FFBED-4C43-D36A-8E5D-ACF8A98B44FE}"/>
          </ac:spMkLst>
        </pc:spChg>
        <pc:spChg chg="del">
          <ac:chgData name="Jazz Binding" userId="74e1742e-566f-4d18-bab9-8025d732ef9c" providerId="ADAL" clId="{10D6714E-DDEF-4BEA-8C91-F1750C742C91}" dt="2024-11-20T11:02:33.880" v="4500" actId="478"/>
          <ac:spMkLst>
            <pc:docMk/>
            <pc:sldMk cId="4094841213" sldId="281"/>
            <ac:spMk id="35" creationId="{469C8B37-9F08-7ADC-9F42-12E91FEC8F4A}"/>
          </ac:spMkLst>
        </pc:spChg>
        <pc:spChg chg="del">
          <ac:chgData name="Jazz Binding" userId="74e1742e-566f-4d18-bab9-8025d732ef9c" providerId="ADAL" clId="{10D6714E-DDEF-4BEA-8C91-F1750C742C91}" dt="2024-11-20T11:02:30.122" v="4494" actId="478"/>
          <ac:spMkLst>
            <pc:docMk/>
            <pc:sldMk cId="4094841213" sldId="281"/>
            <ac:spMk id="36" creationId="{7A7ADAD6-FCEB-5F59-9752-D281881A4D40}"/>
          </ac:spMkLst>
        </pc:spChg>
        <pc:spChg chg="del">
          <ac:chgData name="Jazz Binding" userId="74e1742e-566f-4d18-bab9-8025d732ef9c" providerId="ADAL" clId="{10D6714E-DDEF-4BEA-8C91-F1750C742C91}" dt="2024-11-20T11:02:32.785" v="4498" actId="478"/>
          <ac:spMkLst>
            <pc:docMk/>
            <pc:sldMk cId="4094841213" sldId="281"/>
            <ac:spMk id="38" creationId="{2C522E63-25D4-C755-EE5F-CBC9030BF74C}"/>
          </ac:spMkLst>
        </pc:spChg>
        <pc:spChg chg="del">
          <ac:chgData name="Jazz Binding" userId="74e1742e-566f-4d18-bab9-8025d732ef9c" providerId="ADAL" clId="{10D6714E-DDEF-4BEA-8C91-F1750C742C91}" dt="2024-11-20T11:02:31.904" v="4497" actId="478"/>
          <ac:spMkLst>
            <pc:docMk/>
            <pc:sldMk cId="4094841213" sldId="281"/>
            <ac:spMk id="39" creationId="{7BC26CEE-BA7C-717A-FD84-823D7A64CD99}"/>
          </ac:spMkLst>
        </pc:spChg>
        <pc:spChg chg="del">
          <ac:chgData name="Jazz Binding" userId="74e1742e-566f-4d18-bab9-8025d732ef9c" providerId="ADAL" clId="{10D6714E-DDEF-4BEA-8C91-F1750C742C91}" dt="2024-11-20T11:02:27.176" v="4489" actId="478"/>
          <ac:spMkLst>
            <pc:docMk/>
            <pc:sldMk cId="4094841213" sldId="281"/>
            <ac:spMk id="52" creationId="{C6E11AD6-07A1-F5CE-E921-7259D2B5C356}"/>
          </ac:spMkLst>
        </pc:spChg>
        <pc:spChg chg="del">
          <ac:chgData name="Jazz Binding" userId="74e1742e-566f-4d18-bab9-8025d732ef9c" providerId="ADAL" clId="{10D6714E-DDEF-4BEA-8C91-F1750C742C91}" dt="2024-11-20T11:02:35.512" v="4502" actId="478"/>
          <ac:spMkLst>
            <pc:docMk/>
            <pc:sldMk cId="4094841213" sldId="281"/>
            <ac:spMk id="53" creationId="{99A36EC0-8084-8F99-C0E1-433F10A19598}"/>
          </ac:spMkLst>
        </pc:spChg>
        <pc:spChg chg="del">
          <ac:chgData name="Jazz Binding" userId="74e1742e-566f-4d18-bab9-8025d732ef9c" providerId="ADAL" clId="{10D6714E-DDEF-4BEA-8C91-F1750C742C91}" dt="2024-11-20T12:37:57.700" v="6891" actId="478"/>
          <ac:spMkLst>
            <pc:docMk/>
            <pc:sldMk cId="4094841213" sldId="281"/>
            <ac:spMk id="59" creationId="{20025B0A-E366-2E44-8DD7-467E9C392C68}"/>
          </ac:spMkLst>
        </pc:spChg>
        <pc:spChg chg="add mod">
          <ac:chgData name="Jazz Binding" userId="74e1742e-566f-4d18-bab9-8025d732ef9c" providerId="ADAL" clId="{10D6714E-DDEF-4BEA-8C91-F1750C742C91}" dt="2024-11-20T10:58:15.948" v="4413" actId="1076"/>
          <ac:spMkLst>
            <pc:docMk/>
            <pc:sldMk cId="4094841213" sldId="281"/>
            <ac:spMk id="74" creationId="{EF504F4F-C492-D894-D170-B709F91FBBBC}"/>
          </ac:spMkLst>
        </pc:spChg>
        <pc:grpChg chg="del">
          <ac:chgData name="Jazz Binding" userId="74e1742e-566f-4d18-bab9-8025d732ef9c" providerId="ADAL" clId="{10D6714E-DDEF-4BEA-8C91-F1750C742C91}" dt="2024-11-20T11:02:34.543" v="4501" actId="478"/>
          <ac:grpSpMkLst>
            <pc:docMk/>
            <pc:sldMk cId="4094841213" sldId="281"/>
            <ac:grpSpMk id="11" creationId="{8F042B15-04F3-303D-66E3-4AC1152494EC}"/>
          </ac:grpSpMkLst>
        </pc:grpChg>
        <pc:grpChg chg="add del mod ord">
          <ac:chgData name="Jazz Binding" userId="74e1742e-566f-4d18-bab9-8025d732ef9c" providerId="ADAL" clId="{10D6714E-DDEF-4BEA-8C91-F1750C742C91}" dt="2024-11-20T12:37:44.061" v="6890" actId="478"/>
          <ac:grpSpMkLst>
            <pc:docMk/>
            <pc:sldMk cId="4094841213" sldId="281"/>
            <ac:grpSpMk id="27" creationId="{8D5C46EA-9D77-CF7E-918A-F21F9B708E1D}"/>
          </ac:grpSpMkLst>
        </pc:grpChg>
        <pc:grpChg chg="del">
          <ac:chgData name="Jazz Binding" userId="74e1742e-566f-4d18-bab9-8025d732ef9c" providerId="ADAL" clId="{10D6714E-DDEF-4BEA-8C91-F1750C742C91}" dt="2024-11-20T11:02:30.688" v="4495" actId="478"/>
          <ac:grpSpMkLst>
            <pc:docMk/>
            <pc:sldMk cId="4094841213" sldId="281"/>
            <ac:grpSpMk id="41" creationId="{B732AC6D-29DC-A3A0-256A-A862C75293B6}"/>
          </ac:grpSpMkLst>
        </pc:grpChg>
        <pc:grpChg chg="del">
          <ac:chgData name="Jazz Binding" userId="74e1742e-566f-4d18-bab9-8025d732ef9c" providerId="ADAL" clId="{10D6714E-DDEF-4BEA-8C91-F1750C742C91}" dt="2024-11-20T11:02:16.449" v="4486" actId="478"/>
          <ac:grpSpMkLst>
            <pc:docMk/>
            <pc:sldMk cId="4094841213" sldId="281"/>
            <ac:grpSpMk id="42" creationId="{196EA1F9-CA43-E29D-6EC4-1C9908BF6DE4}"/>
          </ac:grpSpMkLst>
        </pc:grpChg>
        <pc:grpChg chg="del">
          <ac:chgData name="Jazz Binding" userId="74e1742e-566f-4d18-bab9-8025d732ef9c" providerId="ADAL" clId="{10D6714E-DDEF-4BEA-8C91-F1750C742C91}" dt="2024-11-20T11:02:15.358" v="4484" actId="478"/>
          <ac:grpSpMkLst>
            <pc:docMk/>
            <pc:sldMk cId="4094841213" sldId="281"/>
            <ac:grpSpMk id="60" creationId="{BD0562FD-4D3D-44B5-9BFC-7F85CA0EF58A}"/>
          </ac:grpSpMkLst>
        </pc:grpChg>
        <pc:grpChg chg="del">
          <ac:chgData name="Jazz Binding" userId="74e1742e-566f-4d18-bab9-8025d732ef9c" providerId="ADAL" clId="{10D6714E-DDEF-4BEA-8C91-F1750C742C91}" dt="2024-11-20T11:02:15.874" v="4485" actId="478"/>
          <ac:grpSpMkLst>
            <pc:docMk/>
            <pc:sldMk cId="4094841213" sldId="281"/>
            <ac:grpSpMk id="66" creationId="{2CA321F6-5121-A941-143B-1598D56B81A9}"/>
          </ac:grpSpMkLst>
        </pc:grpChg>
        <pc:grpChg chg="del">
          <ac:chgData name="Jazz Binding" userId="74e1742e-566f-4d18-bab9-8025d732ef9c" providerId="ADAL" clId="{10D6714E-DDEF-4BEA-8C91-F1750C742C91}" dt="2024-11-20T11:02:33.289" v="4499" actId="478"/>
          <ac:grpSpMkLst>
            <pc:docMk/>
            <pc:sldMk cId="4094841213" sldId="281"/>
            <ac:grpSpMk id="71" creationId="{3674164E-4CD0-967F-62D5-FAA58BEC3E57}"/>
          </ac:grpSpMkLst>
        </pc:grpChg>
        <pc:grpChg chg="add mod ord">
          <ac:chgData name="Jazz Binding" userId="74e1742e-566f-4d18-bab9-8025d732ef9c" providerId="ADAL" clId="{10D6714E-DDEF-4BEA-8C91-F1750C742C91}" dt="2024-11-20T10:58:04.311" v="4409" actId="14100"/>
          <ac:grpSpMkLst>
            <pc:docMk/>
            <pc:sldMk cId="4094841213" sldId="281"/>
            <ac:grpSpMk id="83" creationId="{841A4F01-73D6-7A34-F2F6-5DB72168D6FD}"/>
          </ac:grpSpMkLst>
        </pc:grpChg>
        <pc:grpChg chg="del">
          <ac:chgData name="Jazz Binding" userId="74e1742e-566f-4d18-bab9-8025d732ef9c" providerId="ADAL" clId="{10D6714E-DDEF-4BEA-8C91-F1750C742C91}" dt="2024-11-20T11:02:29.691" v="4493" actId="478"/>
          <ac:grpSpMkLst>
            <pc:docMk/>
            <pc:sldMk cId="4094841213" sldId="281"/>
            <ac:grpSpMk id="105" creationId="{908E721B-B6F3-7FA3-49C6-814E74F611C3}"/>
          </ac:grpSpMkLst>
        </pc:grpChg>
        <pc:grpChg chg="del">
          <ac:chgData name="Jazz Binding" userId="74e1742e-566f-4d18-bab9-8025d732ef9c" providerId="ADAL" clId="{10D6714E-DDEF-4BEA-8C91-F1750C742C91}" dt="2024-11-20T11:02:10.463" v="4469" actId="478"/>
          <ac:grpSpMkLst>
            <pc:docMk/>
            <pc:sldMk cId="4094841213" sldId="281"/>
            <ac:grpSpMk id="106" creationId="{EF17C64B-C422-7004-077F-EBD40BE123B6}"/>
          </ac:grpSpMkLst>
        </pc:grpChg>
        <pc:grpChg chg="del">
          <ac:chgData name="Jazz Binding" userId="74e1742e-566f-4d18-bab9-8025d732ef9c" providerId="ADAL" clId="{10D6714E-DDEF-4BEA-8C91-F1750C742C91}" dt="2024-11-20T11:02:28.985" v="4492" actId="478"/>
          <ac:grpSpMkLst>
            <pc:docMk/>
            <pc:sldMk cId="4094841213" sldId="281"/>
            <ac:grpSpMk id="107" creationId="{1A860122-83FC-387E-0385-0BA696FAF54F}"/>
          </ac:grpSpMkLst>
        </pc:grpChg>
        <pc:grpChg chg="del">
          <ac:chgData name="Jazz Binding" userId="74e1742e-566f-4d18-bab9-8025d732ef9c" providerId="ADAL" clId="{10D6714E-DDEF-4BEA-8C91-F1750C742C91}" dt="2024-11-20T11:02:09.313" v="4467" actId="478"/>
          <ac:grpSpMkLst>
            <pc:docMk/>
            <pc:sldMk cId="4094841213" sldId="281"/>
            <ac:grpSpMk id="127" creationId="{07697493-8BE7-2498-E6FA-EA490E87AD18}"/>
          </ac:grpSpMkLst>
        </pc:grpChg>
        <pc:grpChg chg="del">
          <ac:chgData name="Jazz Binding" userId="74e1742e-566f-4d18-bab9-8025d732ef9c" providerId="ADAL" clId="{10D6714E-DDEF-4BEA-8C91-F1750C742C91}" dt="2024-11-20T11:02:11" v="4470" actId="478"/>
          <ac:grpSpMkLst>
            <pc:docMk/>
            <pc:sldMk cId="4094841213" sldId="281"/>
            <ac:grpSpMk id="129" creationId="{26FA6731-E180-22E5-D3A7-7400D3C02747}"/>
          </ac:grpSpMkLst>
        </pc:grpChg>
        <pc:grpChg chg="del mod">
          <ac:chgData name="Jazz Binding" userId="74e1742e-566f-4d18-bab9-8025d732ef9c" providerId="ADAL" clId="{10D6714E-DDEF-4BEA-8C91-F1750C742C91}" dt="2024-11-20T11:02:09.880" v="4468" actId="478"/>
          <ac:grpSpMkLst>
            <pc:docMk/>
            <pc:sldMk cId="4094841213" sldId="281"/>
            <ac:grpSpMk id="132" creationId="{3DB98089-6772-9B68-96BB-71A4D09364C9}"/>
          </ac:grpSpMkLst>
        </pc:grpChg>
        <pc:picChg chg="del">
          <ac:chgData name="Jazz Binding" userId="74e1742e-566f-4d18-bab9-8025d732ef9c" providerId="ADAL" clId="{10D6714E-DDEF-4BEA-8C91-F1750C742C91}" dt="2024-11-20T12:38:08.364" v="6894" actId="478"/>
          <ac:picMkLst>
            <pc:docMk/>
            <pc:sldMk cId="4094841213" sldId="281"/>
            <ac:picMk id="4" creationId="{3B5AF703-9F2E-586E-C64A-63821EDB89B3}"/>
          </ac:picMkLst>
        </pc:picChg>
        <pc:picChg chg="mod">
          <ac:chgData name="Jazz Binding" userId="74e1742e-566f-4d18-bab9-8025d732ef9c" providerId="ADAL" clId="{10D6714E-DDEF-4BEA-8C91-F1750C742C91}" dt="2024-11-20T11:03:40.753" v="4509" actId="1076"/>
          <ac:picMkLst>
            <pc:docMk/>
            <pc:sldMk cId="4094841213" sldId="281"/>
            <ac:picMk id="6" creationId="{614E983B-9792-F0E2-666E-8AD677700FC6}"/>
          </ac:picMkLst>
        </pc:picChg>
        <pc:picChg chg="add mod ord modCrop">
          <ac:chgData name="Jazz Binding" userId="74e1742e-566f-4d18-bab9-8025d732ef9c" providerId="ADAL" clId="{10D6714E-DDEF-4BEA-8C91-F1750C742C91}" dt="2024-11-20T12:30:37.263" v="6602"/>
          <ac:picMkLst>
            <pc:docMk/>
            <pc:sldMk cId="4094841213" sldId="281"/>
            <ac:picMk id="11" creationId="{9A812C83-8F62-C893-5D83-F1B53A2032FF}"/>
          </ac:picMkLst>
        </pc:picChg>
        <pc:picChg chg="mod">
          <ac:chgData name="Jazz Binding" userId="74e1742e-566f-4d18-bab9-8025d732ef9c" providerId="ADAL" clId="{10D6714E-DDEF-4BEA-8C91-F1750C742C91}" dt="2024-11-20T12:38:03.043" v="6893" actId="1076"/>
          <ac:picMkLst>
            <pc:docMk/>
            <pc:sldMk cId="4094841213" sldId="281"/>
            <ac:picMk id="12" creationId="{D870E04E-6A90-41B3-6EA4-37D89C7942E5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22" creationId="{720F0BFD-BA02-D07E-202B-4BC0C2FE1F6A}"/>
          </ac:picMkLst>
        </pc:picChg>
        <pc:picChg chg="add del mod">
          <ac:chgData name="Jazz Binding" userId="74e1742e-566f-4d18-bab9-8025d732ef9c" providerId="ADAL" clId="{10D6714E-DDEF-4BEA-8C91-F1750C742C91}" dt="2024-11-20T12:30:31.717" v="6517"/>
          <ac:picMkLst>
            <pc:docMk/>
            <pc:sldMk cId="4094841213" sldId="281"/>
            <ac:picMk id="23" creationId="{2825EFB8-7AF6-3C25-A0C6-532AFB45A19E}"/>
          </ac:picMkLst>
        </pc:picChg>
        <pc:picChg chg="del">
          <ac:chgData name="Jazz Binding" userId="74e1742e-566f-4d18-bab9-8025d732ef9c" providerId="ADAL" clId="{10D6714E-DDEF-4BEA-8C91-F1750C742C91}" dt="2024-11-20T11:15:17.523" v="4646" actId="478"/>
          <ac:picMkLst>
            <pc:docMk/>
            <pc:sldMk cId="4094841213" sldId="281"/>
            <ac:picMk id="25" creationId="{ADE39F52-92B6-B039-E78B-5FEB67F002D3}"/>
          </ac:picMkLst>
        </pc:picChg>
        <pc:picChg chg="add mod ord modCrop">
          <ac:chgData name="Jazz Binding" userId="74e1742e-566f-4d18-bab9-8025d732ef9c" providerId="ADAL" clId="{10D6714E-DDEF-4BEA-8C91-F1750C742C91}" dt="2024-11-20T12:37:42.141" v="6885"/>
          <ac:picMkLst>
            <pc:docMk/>
            <pc:sldMk cId="4094841213" sldId="281"/>
            <ac:picMk id="26" creationId="{FDBD5C53-3523-456A-308C-FD95D5699F83}"/>
          </ac:picMkLst>
        </pc:picChg>
        <pc:picChg chg="add del mod">
          <ac:chgData name="Jazz Binding" userId="74e1742e-566f-4d18-bab9-8025d732ef9c" providerId="ADAL" clId="{10D6714E-DDEF-4BEA-8C91-F1750C742C91}" dt="2024-11-20T12:37:33.282" v="6821"/>
          <ac:picMkLst>
            <pc:docMk/>
            <pc:sldMk cId="4094841213" sldId="281"/>
            <ac:picMk id="28" creationId="{CCF82CF1-E350-7561-A25D-93F0E36DA16E}"/>
          </ac:picMkLst>
        </pc:picChg>
        <pc:picChg chg="del">
          <ac:chgData name="Jazz Binding" userId="74e1742e-566f-4d18-bab9-8025d732ef9c" providerId="ADAL" clId="{10D6714E-DDEF-4BEA-8C91-F1750C742C91}" dt="2024-11-20T11:15:17.523" v="4646" actId="478"/>
          <ac:picMkLst>
            <pc:docMk/>
            <pc:sldMk cId="4094841213" sldId="281"/>
            <ac:picMk id="37" creationId="{7BC3FF51-B3EF-098E-0185-D15165B5A619}"/>
          </ac:picMkLst>
        </pc:picChg>
        <pc:picChg chg="del">
          <ac:chgData name="Jazz Binding" userId="74e1742e-566f-4d18-bab9-8025d732ef9c" providerId="ADAL" clId="{10D6714E-DDEF-4BEA-8C91-F1750C742C91}" dt="2024-11-20T11:02:14.070" v="4482" actId="478"/>
          <ac:picMkLst>
            <pc:docMk/>
            <pc:sldMk cId="4094841213" sldId="281"/>
            <ac:picMk id="40" creationId="{8E06FAB5-7B93-FC95-5571-F628150B20AA}"/>
          </ac:picMkLst>
        </pc:picChg>
        <pc:picChg chg="del">
          <ac:chgData name="Jazz Binding" userId="74e1742e-566f-4d18-bab9-8025d732ef9c" providerId="ADAL" clId="{10D6714E-DDEF-4BEA-8C91-F1750C742C91}" dt="2024-11-20T13:43:52.490" v="10571" actId="478"/>
          <ac:picMkLst>
            <pc:docMk/>
            <pc:sldMk cId="4094841213" sldId="281"/>
            <ac:picMk id="54" creationId="{5DF88632-889E-CE13-8FF7-B00F3C8F82EF}"/>
          </ac:picMkLst>
        </pc:picChg>
        <pc:picChg chg="del">
          <ac:chgData name="Jazz Binding" userId="74e1742e-566f-4d18-bab9-8025d732ef9c" providerId="ADAL" clId="{10D6714E-DDEF-4BEA-8C91-F1750C742C91}" dt="2024-11-20T11:02:14.656" v="4483" actId="478"/>
          <ac:picMkLst>
            <pc:docMk/>
            <pc:sldMk cId="4094841213" sldId="281"/>
            <ac:picMk id="56" creationId="{6D99BCFE-B23B-6A51-4CAE-9537216FCB5B}"/>
          </ac:picMkLst>
        </pc:picChg>
        <pc:picChg chg="del">
          <ac:chgData name="Jazz Binding" userId="74e1742e-566f-4d18-bab9-8025d732ef9c" providerId="ADAL" clId="{10D6714E-DDEF-4BEA-8C91-F1750C742C91}" dt="2024-11-20T11:02:11.904" v="4481" actId="478"/>
          <ac:picMkLst>
            <pc:docMk/>
            <pc:sldMk cId="4094841213" sldId="281"/>
            <ac:picMk id="77" creationId="{33347855-D6E6-8951-2A6B-ECD20525C7E7}"/>
          </ac:picMkLst>
        </pc:picChg>
        <pc:picChg chg="del">
          <ac:chgData name="Jazz Binding" userId="74e1742e-566f-4d18-bab9-8025d732ef9c" providerId="ADAL" clId="{10D6714E-DDEF-4BEA-8C91-F1750C742C91}" dt="2024-11-20T13:43:52.858" v="10572" actId="478"/>
          <ac:picMkLst>
            <pc:docMk/>
            <pc:sldMk cId="4094841213" sldId="281"/>
            <ac:picMk id="81" creationId="{2922F8EE-81A0-F66B-C8B2-EAEB664F6796}"/>
          </ac:picMkLst>
        </pc:picChg>
        <pc:picChg chg="add del mod">
          <ac:chgData name="Jazz Binding" userId="74e1742e-566f-4d18-bab9-8025d732ef9c" providerId="ADAL" clId="{10D6714E-DDEF-4BEA-8C91-F1750C742C91}" dt="2024-11-20T11:03:42.840" v="4521" actId="478"/>
          <ac:picMkLst>
            <pc:docMk/>
            <pc:sldMk cId="4094841213" sldId="281"/>
            <ac:picMk id="92" creationId="{6EF624CB-1202-8505-AB05-CA52E9FABDD3}"/>
          </ac:picMkLst>
        </pc:picChg>
        <pc:picChg chg="add del mod">
          <ac:chgData name="Jazz Binding" userId="74e1742e-566f-4d18-bab9-8025d732ef9c" providerId="ADAL" clId="{10D6714E-DDEF-4BEA-8C91-F1750C742C91}" dt="2024-11-20T10:55:43.074" v="4367"/>
          <ac:picMkLst>
            <pc:docMk/>
            <pc:sldMk cId="4094841213" sldId="281"/>
            <ac:picMk id="93" creationId="{78276C5F-DDC7-C227-D188-45CF484DC5BA}"/>
          </ac:picMkLst>
        </pc:picChg>
        <pc:picChg chg="del">
          <ac:chgData name="Jazz Binding" userId="74e1742e-566f-4d18-bab9-8025d732ef9c" providerId="ADAL" clId="{10D6714E-DDEF-4BEA-8C91-F1750C742C91}" dt="2024-11-20T11:02:28.395" v="4491" actId="478"/>
          <ac:picMkLst>
            <pc:docMk/>
            <pc:sldMk cId="4094841213" sldId="281"/>
            <ac:picMk id="94" creationId="{37789ED4-79FB-3882-00F8-B32D0999E49D}"/>
          </ac:picMkLst>
        </pc:picChg>
        <pc:picChg chg="del">
          <ac:chgData name="Jazz Binding" userId="74e1742e-566f-4d18-bab9-8025d732ef9c" providerId="ADAL" clId="{10D6714E-DDEF-4BEA-8C91-F1750C742C91}" dt="2024-11-20T11:15:17.523" v="4646" actId="478"/>
          <ac:picMkLst>
            <pc:docMk/>
            <pc:sldMk cId="4094841213" sldId="281"/>
            <ac:picMk id="95" creationId="{F0C2CAEB-81AE-DE5A-1F97-7AEDF006DCEB}"/>
          </ac:picMkLst>
        </pc:picChg>
        <pc:picChg chg="add mod">
          <ac:chgData name="Jazz Binding" userId="74e1742e-566f-4d18-bab9-8025d732ef9c" providerId="ADAL" clId="{10D6714E-DDEF-4BEA-8C91-F1750C742C91}" dt="2024-11-20T12:37:42.054" v="6851"/>
          <ac:picMkLst>
            <pc:docMk/>
            <pc:sldMk cId="4094841213" sldId="281"/>
            <ac:picMk id="97" creationId="{82CBB496-3EC1-BFC2-B1C8-1BCFC0ED318F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98" creationId="{FC6608F2-F567-D97A-4F52-36A88A0A9C55}"/>
          </ac:picMkLst>
        </pc:picChg>
        <pc:picChg chg="add del mod">
          <ac:chgData name="Jazz Binding" userId="74e1742e-566f-4d18-bab9-8025d732ef9c" providerId="ADAL" clId="{10D6714E-DDEF-4BEA-8C91-F1750C742C91}" dt="2024-11-20T10:56:34.396" v="4381"/>
          <ac:picMkLst>
            <pc:docMk/>
            <pc:sldMk cId="4094841213" sldId="281"/>
            <ac:picMk id="99" creationId="{99305440-C40E-2C99-474F-41181B8B36EB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100" creationId="{A43665F0-0407-F2CE-8238-80265820B85C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101" creationId="{34C91BC6-C1F9-7079-0191-6D4EADD5B888}"/>
          </ac:picMkLst>
        </pc:picChg>
        <pc:picChg chg="add del mod">
          <ac:chgData name="Jazz Binding" userId="74e1742e-566f-4d18-bab9-8025d732ef9c" providerId="ADAL" clId="{10D6714E-DDEF-4BEA-8C91-F1750C742C91}" dt="2024-11-20T10:56:51.520" v="4386" actId="478"/>
          <ac:picMkLst>
            <pc:docMk/>
            <pc:sldMk cId="4094841213" sldId="281"/>
            <ac:picMk id="103" creationId="{793716DC-4FD1-333E-E733-6526181B6C08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109" creationId="{323005A7-143D-B52E-D901-390B62297BD5}"/>
          </ac:picMkLst>
        </pc:picChg>
        <pc:picChg chg="add mod">
          <ac:chgData name="Jazz Binding" userId="74e1742e-566f-4d18-bab9-8025d732ef9c" providerId="ADAL" clId="{10D6714E-DDEF-4BEA-8C91-F1750C742C91}" dt="2024-11-20T12:37:42.054" v="6851"/>
          <ac:picMkLst>
            <pc:docMk/>
            <pc:sldMk cId="4094841213" sldId="281"/>
            <ac:picMk id="128" creationId="{594E620E-7633-A16B-91D4-BA1337E4579F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130" creationId="{0B05E26A-0617-18D6-33EF-451A52BCAEFB}"/>
          </ac:picMkLst>
        </pc:picChg>
        <pc:picChg chg="add del mod">
          <ac:chgData name="Jazz Binding" userId="74e1742e-566f-4d18-bab9-8025d732ef9c" providerId="ADAL" clId="{10D6714E-DDEF-4BEA-8C91-F1750C742C91}" dt="2024-11-20T10:57:55.214" v="4403"/>
          <ac:picMkLst>
            <pc:docMk/>
            <pc:sldMk cId="4094841213" sldId="281"/>
            <ac:picMk id="146" creationId="{CB117D31-2AC5-9541-1451-936928EA1F88}"/>
          </ac:picMkLst>
        </pc:picChg>
        <pc:picChg chg="add del mod">
          <ac:chgData name="Jazz Binding" userId="74e1742e-566f-4d18-bab9-8025d732ef9c" providerId="ADAL" clId="{10D6714E-DDEF-4BEA-8C91-F1750C742C91}" dt="2024-11-20T10:59:33.823" v="4439" actId="478"/>
          <ac:picMkLst>
            <pc:docMk/>
            <pc:sldMk cId="4094841213" sldId="281"/>
            <ac:picMk id="148" creationId="{8895F043-B446-FFF6-2888-6A4E96793005}"/>
          </ac:picMkLst>
        </pc:picChg>
        <pc:picChg chg="add del mod">
          <ac:chgData name="Jazz Binding" userId="74e1742e-566f-4d18-bab9-8025d732ef9c" providerId="ADAL" clId="{10D6714E-DDEF-4BEA-8C91-F1750C742C91}" dt="2024-11-20T10:58:47.020" v="4430"/>
          <ac:picMkLst>
            <pc:docMk/>
            <pc:sldMk cId="4094841213" sldId="281"/>
            <ac:picMk id="149" creationId="{E664BCDE-AE3F-BD76-A32F-425039E79A7F}"/>
          </ac:picMkLst>
        </pc:picChg>
        <pc:picChg chg="add mod ord">
          <ac:chgData name="Jazz Binding" userId="74e1742e-566f-4d18-bab9-8025d732ef9c" providerId="ADAL" clId="{10D6714E-DDEF-4BEA-8C91-F1750C742C91}" dt="2024-11-20T12:37:42.054" v="6851"/>
          <ac:picMkLst>
            <pc:docMk/>
            <pc:sldMk cId="4094841213" sldId="281"/>
            <ac:picMk id="151" creationId="{E889926B-5F5A-C5D1-68BD-4FEFF49694FA}"/>
          </ac:picMkLst>
        </pc:picChg>
        <pc:picChg chg="mod ord">
          <ac:chgData name="Jazz Binding" userId="74e1742e-566f-4d18-bab9-8025d732ef9c" providerId="ADAL" clId="{10D6714E-DDEF-4BEA-8C91-F1750C742C91}" dt="2024-11-20T11:02:24.458" v="4488"/>
          <ac:picMkLst>
            <pc:docMk/>
            <pc:sldMk cId="4094841213" sldId="281"/>
            <ac:picMk id="152" creationId="{5D8E40D6-6771-B73B-20B2-F1660578A850}"/>
          </ac:picMkLst>
        </pc:picChg>
        <pc:picChg chg="add del mod">
          <ac:chgData name="Jazz Binding" userId="74e1742e-566f-4d18-bab9-8025d732ef9c" providerId="ADAL" clId="{10D6714E-DDEF-4BEA-8C91-F1750C742C91}" dt="2024-11-20T10:59:34.350" v="4449"/>
          <ac:picMkLst>
            <pc:docMk/>
            <pc:sldMk cId="4094841213" sldId="281"/>
            <ac:picMk id="153" creationId="{61BF7882-5CBE-9A45-AE63-A68A80F55B7F}"/>
          </ac:picMkLst>
        </pc:picChg>
        <pc:picChg chg="add del mod">
          <ac:chgData name="Jazz Binding" userId="74e1742e-566f-4d18-bab9-8025d732ef9c" providerId="ADAL" clId="{10D6714E-DDEF-4BEA-8C91-F1750C742C91}" dt="2024-11-20T11:01:25.200" v="4458" actId="478"/>
          <ac:picMkLst>
            <pc:docMk/>
            <pc:sldMk cId="4094841213" sldId="281"/>
            <ac:picMk id="155" creationId="{9EE3E702-BA20-9093-A214-07AC077E8654}"/>
          </ac:picMkLst>
        </pc:picChg>
        <pc:picChg chg="mod">
          <ac:chgData name="Jazz Binding" userId="74e1742e-566f-4d18-bab9-8025d732ef9c" providerId="ADAL" clId="{10D6714E-DDEF-4BEA-8C91-F1750C742C91}" dt="2024-11-20T12:37:42.054" v="6851"/>
          <ac:picMkLst>
            <pc:docMk/>
            <pc:sldMk cId="4094841213" sldId="281"/>
            <ac:picMk id="156" creationId="{351FA095-4E9F-E05F-8DD5-A5FFFD42B424}"/>
          </ac:picMkLst>
        </pc:picChg>
        <pc:picChg chg="add mod ord">
          <ac:chgData name="Jazz Binding" userId="74e1742e-566f-4d18-bab9-8025d732ef9c" providerId="ADAL" clId="{10D6714E-DDEF-4BEA-8C91-F1750C742C91}" dt="2024-11-20T12:37:42.054" v="6851"/>
          <ac:picMkLst>
            <pc:docMk/>
            <pc:sldMk cId="4094841213" sldId="281"/>
            <ac:picMk id="158" creationId="{665E22A5-E772-CE48-81F4-3CFE72E8D4E6}"/>
          </ac:picMkLst>
        </pc:picChg>
        <pc:picChg chg="add del mod">
          <ac:chgData name="Jazz Binding" userId="74e1742e-566f-4d18-bab9-8025d732ef9c" providerId="ADAL" clId="{10D6714E-DDEF-4BEA-8C91-F1750C742C91}" dt="2024-11-20T11:02:11.685" v="4480"/>
          <ac:picMkLst>
            <pc:docMk/>
            <pc:sldMk cId="4094841213" sldId="281"/>
            <ac:picMk id="159" creationId="{4FD4E91A-31AC-1D24-2139-6F427FC33C98}"/>
          </ac:picMkLst>
        </pc:picChg>
        <pc:picChg chg="add mod ord">
          <ac:chgData name="Jazz Binding" userId="74e1742e-566f-4d18-bab9-8025d732ef9c" providerId="ADAL" clId="{10D6714E-DDEF-4BEA-8C91-F1750C742C91}" dt="2024-11-20T12:37:42.054" v="6851"/>
          <ac:picMkLst>
            <pc:docMk/>
            <pc:sldMk cId="4094841213" sldId="281"/>
            <ac:picMk id="161" creationId="{5D36A896-4FCF-410B-B301-DF1FD7ED7CC6}"/>
          </ac:picMkLst>
        </pc:picChg>
        <pc:picChg chg="add del mod">
          <ac:chgData name="Jazz Binding" userId="74e1742e-566f-4d18-bab9-8025d732ef9c" providerId="ADAL" clId="{10D6714E-DDEF-4BEA-8C91-F1750C742C91}" dt="2024-11-20T11:03:41.157" v="4519"/>
          <ac:picMkLst>
            <pc:docMk/>
            <pc:sldMk cId="4094841213" sldId="281"/>
            <ac:picMk id="162" creationId="{129BDA75-9329-D3F9-4EDF-303CC1AF0552}"/>
          </ac:picMkLst>
        </pc:picChg>
        <pc:picChg chg="add del">
          <ac:chgData name="Jazz Binding" userId="74e1742e-566f-4d18-bab9-8025d732ef9c" providerId="ADAL" clId="{10D6714E-DDEF-4BEA-8C91-F1750C742C91}" dt="2024-11-20T11:12:40.559" v="4551" actId="478"/>
          <ac:picMkLst>
            <pc:docMk/>
            <pc:sldMk cId="4094841213" sldId="281"/>
            <ac:picMk id="164" creationId="{F28E7D8A-A767-E6D1-14E7-90CF7889F3A6}"/>
          </ac:picMkLst>
        </pc:picChg>
        <pc:picChg chg="add del mod">
          <ac:chgData name="Jazz Binding" userId="74e1742e-566f-4d18-bab9-8025d732ef9c" providerId="ADAL" clId="{10D6714E-DDEF-4BEA-8C91-F1750C742C91}" dt="2024-11-20T11:12:40.082" v="4550"/>
          <ac:picMkLst>
            <pc:docMk/>
            <pc:sldMk cId="4094841213" sldId="281"/>
            <ac:picMk id="165" creationId="{19F3A1EC-3BFE-3A1F-A47B-E7483A320FD7}"/>
          </ac:picMkLst>
        </pc:picChg>
        <pc:picChg chg="add del mod ord">
          <ac:chgData name="Jazz Binding" userId="74e1742e-566f-4d18-bab9-8025d732ef9c" providerId="ADAL" clId="{10D6714E-DDEF-4BEA-8C91-F1750C742C91}" dt="2024-11-20T11:21:53.575" v="4793" actId="478"/>
          <ac:picMkLst>
            <pc:docMk/>
            <pc:sldMk cId="4094841213" sldId="281"/>
            <ac:picMk id="166" creationId="{A2D22C38-65FF-4648-7EC5-6372CA6B493A}"/>
          </ac:picMkLst>
        </pc:picChg>
        <pc:picChg chg="add mod">
          <ac:chgData name="Jazz Binding" userId="74e1742e-566f-4d18-bab9-8025d732ef9c" providerId="ADAL" clId="{10D6714E-DDEF-4BEA-8C91-F1750C742C91}" dt="2024-11-20T11:12:58.284" v="4569" actId="571"/>
          <ac:picMkLst>
            <pc:docMk/>
            <pc:sldMk cId="4094841213" sldId="281"/>
            <ac:picMk id="167" creationId="{472CF823-8ED1-AEF7-BEF2-7FD1A63F50F0}"/>
          </ac:picMkLst>
        </pc:picChg>
        <pc:picChg chg="add del mod">
          <ac:chgData name="Jazz Binding" userId="74e1742e-566f-4d18-bab9-8025d732ef9c" providerId="ADAL" clId="{10D6714E-DDEF-4BEA-8C91-F1750C742C91}" dt="2024-11-20T11:12:58.763" v="4579"/>
          <ac:picMkLst>
            <pc:docMk/>
            <pc:sldMk cId="4094841213" sldId="281"/>
            <ac:picMk id="168" creationId="{4387956A-B255-5BC4-4050-9A35C33307CD}"/>
          </ac:picMkLst>
        </pc:picChg>
        <pc:picChg chg="add mod">
          <ac:chgData name="Jazz Binding" userId="74e1742e-566f-4d18-bab9-8025d732ef9c" providerId="ADAL" clId="{10D6714E-DDEF-4BEA-8C91-F1750C742C91}" dt="2024-11-20T11:13:02.620" v="4580" actId="571"/>
          <ac:picMkLst>
            <pc:docMk/>
            <pc:sldMk cId="4094841213" sldId="281"/>
            <ac:picMk id="169" creationId="{5B8449B6-B44E-AD44-7FA8-A543EF41BD38}"/>
          </ac:picMkLst>
        </pc:picChg>
        <pc:picChg chg="add del mod">
          <ac:chgData name="Jazz Binding" userId="74e1742e-566f-4d18-bab9-8025d732ef9c" providerId="ADAL" clId="{10D6714E-DDEF-4BEA-8C91-F1750C742C91}" dt="2024-11-20T11:13:50.226" v="4599"/>
          <ac:picMkLst>
            <pc:docMk/>
            <pc:sldMk cId="4094841213" sldId="281"/>
            <ac:picMk id="170" creationId="{AF31F5F3-4176-95F1-290F-482D3A70C95E}"/>
          </ac:picMkLst>
        </pc:picChg>
        <pc:picChg chg="add del mod ord">
          <ac:chgData name="Jazz Binding" userId="74e1742e-566f-4d18-bab9-8025d732ef9c" providerId="ADAL" clId="{10D6714E-DDEF-4BEA-8C91-F1750C742C91}" dt="2024-11-20T12:30:40.073" v="6603" actId="478"/>
          <ac:picMkLst>
            <pc:docMk/>
            <pc:sldMk cId="4094841213" sldId="281"/>
            <ac:picMk id="171" creationId="{E7055ECE-45A5-454D-5C8B-4F3D33BB356C}"/>
          </ac:picMkLst>
        </pc:picChg>
      </pc:sldChg>
      <pc:sldChg chg="addSp delSp modSp add del mod">
        <pc:chgData name="Jazz Binding" userId="74e1742e-566f-4d18-bab9-8025d732ef9c" providerId="ADAL" clId="{10D6714E-DDEF-4BEA-8C91-F1750C742C91}" dt="2024-11-20T11:15:00.824" v="4644" actId="47"/>
        <pc:sldMkLst>
          <pc:docMk/>
          <pc:sldMk cId="3918598714" sldId="282"/>
        </pc:sldMkLst>
        <pc:picChg chg="add mod">
          <ac:chgData name="Jazz Binding" userId="74e1742e-566f-4d18-bab9-8025d732ef9c" providerId="ADAL" clId="{10D6714E-DDEF-4BEA-8C91-F1750C742C91}" dt="2024-11-20T11:13:43.150" v="4589" actId="1076"/>
          <ac:picMkLst>
            <pc:docMk/>
            <pc:sldMk cId="3918598714" sldId="282"/>
            <ac:picMk id="11" creationId="{E4A527AC-2F76-D10F-DF5A-2FF1E0BFB907}"/>
          </ac:picMkLst>
        </pc:picChg>
        <pc:picChg chg="add del mod">
          <ac:chgData name="Jazz Binding" userId="74e1742e-566f-4d18-bab9-8025d732ef9c" providerId="ADAL" clId="{10D6714E-DDEF-4BEA-8C91-F1750C742C91}" dt="2024-11-20T11:14:50.147" v="4641"/>
          <ac:picMkLst>
            <pc:docMk/>
            <pc:sldMk cId="3918598714" sldId="282"/>
            <ac:picMk id="23" creationId="{83C938B2-8C70-204C-B445-A49F09AA3C77}"/>
          </ac:picMkLst>
        </pc:picChg>
        <pc:picChg chg="del">
          <ac:chgData name="Jazz Binding" userId="74e1742e-566f-4d18-bab9-8025d732ef9c" providerId="ADAL" clId="{10D6714E-DDEF-4BEA-8C91-F1750C742C91}" dt="2024-11-20T11:13:21.779" v="4583" actId="478"/>
          <ac:picMkLst>
            <pc:docMk/>
            <pc:sldMk cId="3918598714" sldId="282"/>
            <ac:picMk id="98" creationId="{2B92DB73-CA7C-4DB9-22E4-80AB12481D21}"/>
          </ac:picMkLst>
        </pc:picChg>
        <pc:picChg chg="del">
          <ac:chgData name="Jazz Binding" userId="74e1742e-566f-4d18-bab9-8025d732ef9c" providerId="ADAL" clId="{10D6714E-DDEF-4BEA-8C91-F1750C742C91}" dt="2024-11-20T11:13:21.779" v="4583" actId="478"/>
          <ac:picMkLst>
            <pc:docMk/>
            <pc:sldMk cId="3918598714" sldId="282"/>
            <ac:picMk id="100" creationId="{A748A2F3-6B85-FADD-9097-E64BF47CA82F}"/>
          </ac:picMkLst>
        </pc:picChg>
        <pc:picChg chg="del">
          <ac:chgData name="Jazz Binding" userId="74e1742e-566f-4d18-bab9-8025d732ef9c" providerId="ADAL" clId="{10D6714E-DDEF-4BEA-8C91-F1750C742C91}" dt="2024-11-20T11:13:21.779" v="4583" actId="478"/>
          <ac:picMkLst>
            <pc:docMk/>
            <pc:sldMk cId="3918598714" sldId="282"/>
            <ac:picMk id="101" creationId="{20139FAB-3EBF-DF01-B6BD-B17A8B627E6C}"/>
          </ac:picMkLst>
        </pc:picChg>
        <pc:picChg chg="del">
          <ac:chgData name="Jazz Binding" userId="74e1742e-566f-4d18-bab9-8025d732ef9c" providerId="ADAL" clId="{10D6714E-DDEF-4BEA-8C91-F1750C742C91}" dt="2024-11-20T11:13:21.779" v="4583" actId="478"/>
          <ac:picMkLst>
            <pc:docMk/>
            <pc:sldMk cId="3918598714" sldId="282"/>
            <ac:picMk id="109" creationId="{D78C056A-10BB-4680-82EA-5F34AC035A79}"/>
          </ac:picMkLst>
        </pc:picChg>
        <pc:picChg chg="del">
          <ac:chgData name="Jazz Binding" userId="74e1742e-566f-4d18-bab9-8025d732ef9c" providerId="ADAL" clId="{10D6714E-DDEF-4BEA-8C91-F1750C742C91}" dt="2024-11-20T11:13:21.779" v="4583" actId="478"/>
          <ac:picMkLst>
            <pc:docMk/>
            <pc:sldMk cId="3918598714" sldId="282"/>
            <ac:picMk id="130" creationId="{62046C99-4D1C-BE8D-27E0-B859CE59F594}"/>
          </ac:picMkLst>
        </pc:picChg>
        <pc:picChg chg="del">
          <ac:chgData name="Jazz Binding" userId="74e1742e-566f-4d18-bab9-8025d732ef9c" providerId="ADAL" clId="{10D6714E-DDEF-4BEA-8C91-F1750C742C91}" dt="2024-11-20T11:13:21.779" v="4583" actId="478"/>
          <ac:picMkLst>
            <pc:docMk/>
            <pc:sldMk cId="3918598714" sldId="282"/>
            <ac:picMk id="152" creationId="{49AB3239-79FC-11A9-74C1-EBFD8543EF01}"/>
          </ac:picMkLst>
        </pc:picChg>
        <pc:picChg chg="del">
          <ac:chgData name="Jazz Binding" userId="74e1742e-566f-4d18-bab9-8025d732ef9c" providerId="ADAL" clId="{10D6714E-DDEF-4BEA-8C91-F1750C742C91}" dt="2024-11-20T11:13:24.296" v="4584" actId="478"/>
          <ac:picMkLst>
            <pc:docMk/>
            <pc:sldMk cId="3918598714" sldId="282"/>
            <ac:picMk id="167" creationId="{82771CCC-FA35-F435-4B7C-09A60895F501}"/>
          </ac:picMkLst>
        </pc:picChg>
        <pc:picChg chg="del">
          <ac:chgData name="Jazz Binding" userId="74e1742e-566f-4d18-bab9-8025d732ef9c" providerId="ADAL" clId="{10D6714E-DDEF-4BEA-8C91-F1750C742C91}" dt="2024-11-20T11:13:24.296" v="4584" actId="478"/>
          <ac:picMkLst>
            <pc:docMk/>
            <pc:sldMk cId="3918598714" sldId="282"/>
            <ac:picMk id="169" creationId="{A43E8363-8366-A862-586B-8FB83DB2AB08}"/>
          </ac:picMkLst>
        </pc:picChg>
      </pc:sldChg>
      <pc:sldChg chg="addSp delSp modSp add mod ord modTransition addAnim delAnim modAnim modShow">
        <pc:chgData name="Jazz Binding" userId="74e1742e-566f-4d18-bab9-8025d732ef9c" providerId="ADAL" clId="{10D6714E-DDEF-4BEA-8C91-F1750C742C91}" dt="2024-11-20T16:30:05.537" v="11753" actId="478"/>
        <pc:sldMkLst>
          <pc:docMk/>
          <pc:sldMk cId="1147905578" sldId="283"/>
        </pc:sldMkLst>
        <pc:spChg chg="add mod">
          <ac:chgData name="Jazz Binding" userId="74e1742e-566f-4d18-bab9-8025d732ef9c" providerId="ADAL" clId="{10D6714E-DDEF-4BEA-8C91-F1750C742C91}" dt="2024-11-20T16:09:11.031" v="11713" actId="207"/>
          <ac:spMkLst>
            <pc:docMk/>
            <pc:sldMk cId="1147905578" sldId="283"/>
            <ac:spMk id="5" creationId="{6363D70C-CD4F-D87E-EFC1-219D24142CD1}"/>
          </ac:spMkLst>
        </pc:spChg>
        <pc:spChg chg="add del">
          <ac:chgData name="Jazz Binding" userId="74e1742e-566f-4d18-bab9-8025d732ef9c" providerId="ADAL" clId="{10D6714E-DDEF-4BEA-8C91-F1750C742C91}" dt="2024-11-20T16:30:05.537" v="11753" actId="478"/>
          <ac:spMkLst>
            <pc:docMk/>
            <pc:sldMk cId="1147905578" sldId="283"/>
            <ac:spMk id="7" creationId="{A973ED65-569B-769B-3210-E60D47701400}"/>
          </ac:spMkLst>
        </pc:spChg>
        <pc:spChg chg="del">
          <ac:chgData name="Jazz Binding" userId="74e1742e-566f-4d18-bab9-8025d732ef9c" providerId="ADAL" clId="{10D6714E-DDEF-4BEA-8C91-F1750C742C91}" dt="2024-11-20T15:11:18.285" v="11150" actId="478"/>
          <ac:spMkLst>
            <pc:docMk/>
            <pc:sldMk cId="1147905578" sldId="283"/>
            <ac:spMk id="13" creationId="{FE10E562-2660-A785-2499-C8DBDF64BAF9}"/>
          </ac:spMkLst>
        </pc:spChg>
        <pc:spChg chg="mod modVis">
          <ac:chgData name="Jazz Binding" userId="74e1742e-566f-4d18-bab9-8025d732ef9c" providerId="ADAL" clId="{10D6714E-DDEF-4BEA-8C91-F1750C742C91}" dt="2024-11-20T15:31:28.924" v="11570" actId="33934"/>
          <ac:spMkLst>
            <pc:docMk/>
            <pc:sldMk cId="1147905578" sldId="283"/>
            <ac:spMk id="24" creationId="{2B74040F-4C21-C501-90DD-60F02D602E98}"/>
          </ac:spMkLst>
        </pc:spChg>
        <pc:spChg chg="add mod">
          <ac:chgData name="Jazz Binding" userId="74e1742e-566f-4d18-bab9-8025d732ef9c" providerId="ADAL" clId="{10D6714E-DDEF-4BEA-8C91-F1750C742C91}" dt="2024-11-20T15:00:07.304" v="11114" actId="164"/>
          <ac:spMkLst>
            <pc:docMk/>
            <pc:sldMk cId="1147905578" sldId="283"/>
            <ac:spMk id="39" creationId="{A4663490-F58D-6038-34D4-12ED851E8C8C}"/>
          </ac:spMkLst>
        </pc:spChg>
        <pc:spChg chg="mod">
          <ac:chgData name="Jazz Binding" userId="74e1742e-566f-4d18-bab9-8025d732ef9c" providerId="ADAL" clId="{10D6714E-DDEF-4BEA-8C91-F1750C742C91}" dt="2024-11-20T15:30:35.390" v="11559"/>
          <ac:spMkLst>
            <pc:docMk/>
            <pc:sldMk cId="1147905578" sldId="283"/>
            <ac:spMk id="45" creationId="{8EC36941-239F-3CA2-0EB5-B0E56F1ECCE3}"/>
          </ac:spMkLst>
        </pc:spChg>
        <pc:spChg chg="mod">
          <ac:chgData name="Jazz Binding" userId="74e1742e-566f-4d18-bab9-8025d732ef9c" providerId="ADAL" clId="{10D6714E-DDEF-4BEA-8C91-F1750C742C91}" dt="2024-11-20T15:30:35.390" v="11559"/>
          <ac:spMkLst>
            <pc:docMk/>
            <pc:sldMk cId="1147905578" sldId="283"/>
            <ac:spMk id="47" creationId="{A009D642-29BD-7587-C4E9-A1836F2F2BAF}"/>
          </ac:spMkLst>
        </pc:spChg>
        <pc:spChg chg="mod">
          <ac:chgData name="Jazz Binding" userId="74e1742e-566f-4d18-bab9-8025d732ef9c" providerId="ADAL" clId="{10D6714E-DDEF-4BEA-8C91-F1750C742C91}" dt="2024-11-20T15:30:35.390" v="11559"/>
          <ac:spMkLst>
            <pc:docMk/>
            <pc:sldMk cId="1147905578" sldId="283"/>
            <ac:spMk id="48" creationId="{AEFC9793-3609-68E4-FD33-74A993F9A810}"/>
          </ac:spMkLst>
        </pc:spChg>
        <pc:spChg chg="mod">
          <ac:chgData name="Jazz Binding" userId="74e1742e-566f-4d18-bab9-8025d732ef9c" providerId="ADAL" clId="{10D6714E-DDEF-4BEA-8C91-F1750C742C91}" dt="2024-11-20T15:30:35.390" v="11559"/>
          <ac:spMkLst>
            <pc:docMk/>
            <pc:sldMk cId="1147905578" sldId="283"/>
            <ac:spMk id="52" creationId="{01495EED-5C04-D469-1FB0-7D1BA25DBA3D}"/>
          </ac:spMkLst>
        </pc:spChg>
        <pc:spChg chg="mod">
          <ac:chgData name="Jazz Binding" userId="74e1742e-566f-4d18-bab9-8025d732ef9c" providerId="ADAL" clId="{10D6714E-DDEF-4BEA-8C91-F1750C742C91}" dt="2024-11-20T15:30:42.390" v="11564"/>
          <ac:spMkLst>
            <pc:docMk/>
            <pc:sldMk cId="1147905578" sldId="283"/>
            <ac:spMk id="59" creationId="{AFF37D3B-57ED-2684-86D9-691C5E3A8388}"/>
          </ac:spMkLst>
        </pc:spChg>
        <pc:spChg chg="del">
          <ac:chgData name="Jazz Binding" userId="74e1742e-566f-4d18-bab9-8025d732ef9c" providerId="ADAL" clId="{10D6714E-DDEF-4BEA-8C91-F1750C742C91}" dt="2024-11-20T12:31:40.437" v="6686" actId="478"/>
          <ac:spMkLst>
            <pc:docMk/>
            <pc:sldMk cId="1147905578" sldId="283"/>
            <ac:spMk id="59" creationId="{C7568709-A7C5-59C5-AFEE-F9735D5EB049}"/>
          </ac:spMkLst>
        </pc:spChg>
        <pc:spChg chg="mod">
          <ac:chgData name="Jazz Binding" userId="74e1742e-566f-4d18-bab9-8025d732ef9c" providerId="ADAL" clId="{10D6714E-DDEF-4BEA-8C91-F1750C742C91}" dt="2024-11-20T15:30:42.390" v="11564"/>
          <ac:spMkLst>
            <pc:docMk/>
            <pc:sldMk cId="1147905578" sldId="283"/>
            <ac:spMk id="60" creationId="{7CE7FB8F-148B-4D97-72C1-4D57897CA17E}"/>
          </ac:spMkLst>
        </pc:spChg>
        <pc:spChg chg="mod">
          <ac:chgData name="Jazz Binding" userId="74e1742e-566f-4d18-bab9-8025d732ef9c" providerId="ADAL" clId="{10D6714E-DDEF-4BEA-8C91-F1750C742C91}" dt="2024-11-20T15:30:42.390" v="11564"/>
          <ac:spMkLst>
            <pc:docMk/>
            <pc:sldMk cId="1147905578" sldId="283"/>
            <ac:spMk id="61" creationId="{4B33DB4A-FCD3-D951-94ED-3D38FF1A0DED}"/>
          </ac:spMkLst>
        </pc:spChg>
        <pc:spChg chg="mod">
          <ac:chgData name="Jazz Binding" userId="74e1742e-566f-4d18-bab9-8025d732ef9c" providerId="ADAL" clId="{10D6714E-DDEF-4BEA-8C91-F1750C742C91}" dt="2024-11-20T15:30:42.390" v="11564"/>
          <ac:spMkLst>
            <pc:docMk/>
            <pc:sldMk cId="1147905578" sldId="283"/>
            <ac:spMk id="65" creationId="{D5DF2B64-D605-664E-3BA0-0186DA3FEE90}"/>
          </ac:spMkLst>
        </pc:spChg>
        <pc:grpChg chg="add mod ord">
          <ac:chgData name="Jazz Binding" userId="74e1742e-566f-4d18-bab9-8025d732ef9c" providerId="ADAL" clId="{10D6714E-DDEF-4BEA-8C91-F1750C742C91}" dt="2024-11-20T16:09:07.535" v="11712"/>
          <ac:grpSpMkLst>
            <pc:docMk/>
            <pc:sldMk cId="1147905578" sldId="283"/>
            <ac:grpSpMk id="6" creationId="{DFF2AEED-F6C5-5924-AFF8-CD84E6F1F472}"/>
          </ac:grpSpMkLst>
        </pc:grpChg>
        <pc:grpChg chg="mod ord modVis">
          <ac:chgData name="Jazz Binding" userId="74e1742e-566f-4d18-bab9-8025d732ef9c" providerId="ADAL" clId="{10D6714E-DDEF-4BEA-8C91-F1750C742C91}" dt="2024-11-20T15:32:24.976" v="11589" actId="1076"/>
          <ac:grpSpMkLst>
            <pc:docMk/>
            <pc:sldMk cId="1147905578" sldId="283"/>
            <ac:grpSpMk id="14" creationId="{25056B76-713A-8048-EEBF-AC96DA1F2C54}"/>
          </ac:grpSpMkLst>
        </pc:grpChg>
        <pc:grpChg chg="add mod ord">
          <ac:chgData name="Jazz Binding" userId="74e1742e-566f-4d18-bab9-8025d732ef9c" providerId="ADAL" clId="{10D6714E-DDEF-4BEA-8C91-F1750C742C91}" dt="2024-11-20T15:00:07.304" v="11114" actId="164"/>
          <ac:grpSpMkLst>
            <pc:docMk/>
            <pc:sldMk cId="1147905578" sldId="283"/>
            <ac:grpSpMk id="26" creationId="{41BF7140-BC7A-A284-7AAA-0DFB6EA7B4DD}"/>
          </ac:grpSpMkLst>
        </pc:grpChg>
        <pc:grpChg chg="add del mod">
          <ac:chgData name="Jazz Binding" userId="74e1742e-566f-4d18-bab9-8025d732ef9c" providerId="ADAL" clId="{10D6714E-DDEF-4BEA-8C91-F1750C742C91}" dt="2024-11-20T15:31:36.970" v="11574" actId="478"/>
          <ac:grpSpMkLst>
            <pc:docMk/>
            <pc:sldMk cId="1147905578" sldId="283"/>
            <ac:grpSpMk id="27" creationId="{E998569D-44F8-CAF0-8855-6A67ADAFF415}"/>
          </ac:grpSpMkLst>
        </pc:grpChg>
        <pc:grpChg chg="add del mod ord">
          <ac:chgData name="Jazz Binding" userId="74e1742e-566f-4d18-bab9-8025d732ef9c" providerId="ADAL" clId="{10D6714E-DDEF-4BEA-8C91-F1750C742C91}" dt="2024-11-20T15:31:36.970" v="11574" actId="478"/>
          <ac:grpSpMkLst>
            <pc:docMk/>
            <pc:sldMk cId="1147905578" sldId="283"/>
            <ac:grpSpMk id="40" creationId="{464F5B6D-A3A1-F3A2-5752-0FEE55F8A8A3}"/>
          </ac:grpSpMkLst>
        </pc:grpChg>
        <pc:grpChg chg="add del mod ord">
          <ac:chgData name="Jazz Binding" userId="74e1742e-566f-4d18-bab9-8025d732ef9c" providerId="ADAL" clId="{10D6714E-DDEF-4BEA-8C91-F1750C742C91}" dt="2024-11-20T12:37:11.741" v="6809" actId="478"/>
          <ac:grpSpMkLst>
            <pc:docMk/>
            <pc:sldMk cId="1147905578" sldId="283"/>
            <ac:grpSpMk id="41" creationId="{C01567E3-C2CA-FC41-81BF-956F68742812}"/>
          </ac:grpSpMkLst>
        </pc:grpChg>
        <pc:grpChg chg="add mod">
          <ac:chgData name="Jazz Binding" userId="74e1742e-566f-4d18-bab9-8025d732ef9c" providerId="ADAL" clId="{10D6714E-DDEF-4BEA-8C91-F1750C742C91}" dt="2024-11-20T15:30:38.476" v="11561" actId="1076"/>
          <ac:grpSpMkLst>
            <pc:docMk/>
            <pc:sldMk cId="1147905578" sldId="283"/>
            <ac:grpSpMk id="42" creationId="{2E494303-0833-818D-10DC-F60EB02EBF72}"/>
          </ac:grpSpMkLst>
        </pc:grpChg>
        <pc:grpChg chg="add mod modVis">
          <ac:chgData name="Jazz Binding" userId="74e1742e-566f-4d18-bab9-8025d732ef9c" providerId="ADAL" clId="{10D6714E-DDEF-4BEA-8C91-F1750C742C91}" dt="2024-11-20T15:31:28.924" v="11570" actId="33934"/>
          <ac:grpSpMkLst>
            <pc:docMk/>
            <pc:sldMk cId="1147905578" sldId="283"/>
            <ac:grpSpMk id="43" creationId="{BCEC2D89-D03F-281B-06E9-9DF729FB132B}"/>
          </ac:grpSpMkLst>
        </pc:grpChg>
        <pc:grpChg chg="add mod">
          <ac:chgData name="Jazz Binding" userId="74e1742e-566f-4d18-bab9-8025d732ef9c" providerId="ADAL" clId="{10D6714E-DDEF-4BEA-8C91-F1750C742C91}" dt="2024-11-20T15:30:38.476" v="11561" actId="1076"/>
          <ac:grpSpMkLst>
            <pc:docMk/>
            <pc:sldMk cId="1147905578" sldId="283"/>
            <ac:grpSpMk id="50" creationId="{9CB75DE5-70F1-8DE3-C5BB-F5C8FA8D0BCB}"/>
          </ac:grpSpMkLst>
        </pc:grpChg>
        <pc:grpChg chg="mod">
          <ac:chgData name="Jazz Binding" userId="74e1742e-566f-4d18-bab9-8025d732ef9c" providerId="ADAL" clId="{10D6714E-DDEF-4BEA-8C91-F1750C742C91}" dt="2024-11-20T15:30:35.390" v="11559"/>
          <ac:grpSpMkLst>
            <pc:docMk/>
            <pc:sldMk cId="1147905578" sldId="283"/>
            <ac:grpSpMk id="51" creationId="{E3D1F06A-5386-8C0E-D496-5F8CF1485039}"/>
          </ac:grpSpMkLst>
        </pc:grpChg>
        <pc:grpChg chg="add mod modVis">
          <ac:chgData name="Jazz Binding" userId="74e1742e-566f-4d18-bab9-8025d732ef9c" providerId="ADAL" clId="{10D6714E-DDEF-4BEA-8C91-F1750C742C91}" dt="2024-11-20T15:31:28.924" v="11570" actId="33934"/>
          <ac:grpSpMkLst>
            <pc:docMk/>
            <pc:sldMk cId="1147905578" sldId="283"/>
            <ac:grpSpMk id="58" creationId="{FCFF3A3C-24DB-66EF-0032-B2CE520A4A2A}"/>
          </ac:grpSpMkLst>
        </pc:grpChg>
        <pc:grpChg chg="add mod modVis">
          <ac:chgData name="Jazz Binding" userId="74e1742e-566f-4d18-bab9-8025d732ef9c" providerId="ADAL" clId="{10D6714E-DDEF-4BEA-8C91-F1750C742C91}" dt="2024-11-20T15:31:28.924" v="11570" actId="33934"/>
          <ac:grpSpMkLst>
            <pc:docMk/>
            <pc:sldMk cId="1147905578" sldId="283"/>
            <ac:grpSpMk id="63" creationId="{7A91859B-5B3C-1E71-C5D4-569028A68DD6}"/>
          </ac:grpSpMkLst>
        </pc:grpChg>
        <pc:grpChg chg="mod">
          <ac:chgData name="Jazz Binding" userId="74e1742e-566f-4d18-bab9-8025d732ef9c" providerId="ADAL" clId="{10D6714E-DDEF-4BEA-8C91-F1750C742C91}" dt="2024-11-20T15:30:42.390" v="11564"/>
          <ac:grpSpMkLst>
            <pc:docMk/>
            <pc:sldMk cId="1147905578" sldId="283"/>
            <ac:grpSpMk id="64" creationId="{878BD24B-FDA6-E214-6C74-F53BEF8A12DB}"/>
          </ac:grpSpMkLst>
        </pc:grpChg>
        <pc:grpChg chg="add del">
          <ac:chgData name="Jazz Binding" userId="74e1742e-566f-4d18-bab9-8025d732ef9c" providerId="ADAL" clId="{10D6714E-DDEF-4BEA-8C91-F1750C742C91}" dt="2024-11-20T15:31:36.970" v="11574" actId="478"/>
          <ac:grpSpMkLst>
            <pc:docMk/>
            <pc:sldMk cId="1147905578" sldId="283"/>
            <ac:grpSpMk id="83" creationId="{EA33D01F-175D-3DB9-EE35-EB4764750FD1}"/>
          </ac:grpSpMkLst>
        </pc:grpChg>
        <pc:picChg chg="add del mod">
          <ac:chgData name="Jazz Binding" userId="74e1742e-566f-4d18-bab9-8025d732ef9c" providerId="ADAL" clId="{10D6714E-DDEF-4BEA-8C91-F1750C742C91}" dt="2024-11-20T15:31:36.970" v="11574" actId="478"/>
          <ac:picMkLst>
            <pc:docMk/>
            <pc:sldMk cId="1147905578" sldId="283"/>
            <ac:picMk id="3" creationId="{67AE155F-DFED-D3B6-CBFC-20445AA01598}"/>
          </ac:picMkLst>
        </pc:picChg>
        <pc:picChg chg="del">
          <ac:chgData name="Jazz Binding" userId="74e1742e-566f-4d18-bab9-8025d732ef9c" providerId="ADAL" clId="{10D6714E-DDEF-4BEA-8C91-F1750C742C91}" dt="2024-11-20T12:38:11.597" v="6895" actId="478"/>
          <ac:picMkLst>
            <pc:docMk/>
            <pc:sldMk cId="1147905578" sldId="283"/>
            <ac:picMk id="4" creationId="{2DE709FA-C4EC-FF34-5173-2E8E159C2105}"/>
          </ac:picMkLst>
        </pc:picChg>
        <pc:picChg chg="add del mod ord modVis">
          <ac:chgData name="Jazz Binding" userId="74e1742e-566f-4d18-bab9-8025d732ef9c" providerId="ADAL" clId="{10D6714E-DDEF-4BEA-8C91-F1750C742C91}" dt="2024-11-20T16:09:07.523" v="11688"/>
          <ac:picMkLst>
            <pc:docMk/>
            <pc:sldMk cId="1147905578" sldId="283"/>
            <ac:picMk id="4" creationId="{B1AEFBEA-6137-8319-9EFF-853929AE7B24}"/>
          </ac:picMkLst>
        </pc:picChg>
        <pc:picChg chg="del mod modVis">
          <ac:chgData name="Jazz Binding" userId="74e1742e-566f-4d18-bab9-8025d732ef9c" providerId="ADAL" clId="{10D6714E-DDEF-4BEA-8C91-F1750C742C91}" dt="2024-11-20T15:32:07.653" v="11575" actId="478"/>
          <ac:picMkLst>
            <pc:docMk/>
            <pc:sldMk cId="1147905578" sldId="283"/>
            <ac:picMk id="5" creationId="{D208AB09-3ECD-5B80-845E-9A909340E36B}"/>
          </ac:picMkLst>
        </pc:picChg>
        <pc:picChg chg="del mod modVis">
          <ac:chgData name="Jazz Binding" userId="74e1742e-566f-4d18-bab9-8025d732ef9c" providerId="ADAL" clId="{10D6714E-DDEF-4BEA-8C91-F1750C742C91}" dt="2024-11-20T15:32:10.348" v="11578" actId="478"/>
          <ac:picMkLst>
            <pc:docMk/>
            <pc:sldMk cId="1147905578" sldId="283"/>
            <ac:picMk id="6" creationId="{C127921A-31D2-4F5F-CC31-113F354F9875}"/>
          </ac:picMkLst>
        </pc:picChg>
        <pc:picChg chg="del mod modVis">
          <ac:chgData name="Jazz Binding" userId="74e1742e-566f-4d18-bab9-8025d732ef9c" providerId="ADAL" clId="{10D6714E-DDEF-4BEA-8C91-F1750C742C91}" dt="2024-11-20T15:32:09.797" v="11577" actId="478"/>
          <ac:picMkLst>
            <pc:docMk/>
            <pc:sldMk cId="1147905578" sldId="283"/>
            <ac:picMk id="7" creationId="{072712CD-4C66-043C-3417-73CE01F368C8}"/>
          </ac:picMkLst>
        </pc:picChg>
        <pc:picChg chg="del mod modVis">
          <ac:chgData name="Jazz Binding" userId="74e1742e-566f-4d18-bab9-8025d732ef9c" providerId="ADAL" clId="{10D6714E-DDEF-4BEA-8C91-F1750C742C91}" dt="2024-11-20T15:32:08.876" v="11576" actId="478"/>
          <ac:picMkLst>
            <pc:docMk/>
            <pc:sldMk cId="1147905578" sldId="283"/>
            <ac:picMk id="8" creationId="{BC652873-3571-8F06-08A9-9BE0E426360C}"/>
          </ac:picMkLst>
        </pc:picChg>
        <pc:picChg chg="mod modVis">
          <ac:chgData name="Jazz Binding" userId="74e1742e-566f-4d18-bab9-8025d732ef9c" providerId="ADAL" clId="{10D6714E-DDEF-4BEA-8C91-F1750C742C91}" dt="2024-11-20T15:31:28.924" v="11570" actId="33934"/>
          <ac:picMkLst>
            <pc:docMk/>
            <pc:sldMk cId="1147905578" sldId="283"/>
            <ac:picMk id="9" creationId="{6D9E5D2A-DAF4-EDA9-423D-E4F9262EC6F6}"/>
          </ac:picMkLst>
        </pc:picChg>
        <pc:picChg chg="del mod modVis">
          <ac:chgData name="Jazz Binding" userId="74e1742e-566f-4d18-bab9-8025d732ef9c" providerId="ADAL" clId="{10D6714E-DDEF-4BEA-8C91-F1750C742C91}" dt="2024-11-20T15:32:57.584" v="11595" actId="478"/>
          <ac:picMkLst>
            <pc:docMk/>
            <pc:sldMk cId="1147905578" sldId="283"/>
            <ac:picMk id="10" creationId="{BDE9BD45-3A03-9666-9BFF-C32A8909E571}"/>
          </ac:picMkLst>
        </pc:picChg>
        <pc:picChg chg="add del mod ord">
          <ac:chgData name="Jazz Binding" userId="74e1742e-566f-4d18-bab9-8025d732ef9c" providerId="ADAL" clId="{10D6714E-DDEF-4BEA-8C91-F1750C742C91}" dt="2024-11-20T15:31:36.970" v="11574" actId="478"/>
          <ac:picMkLst>
            <pc:docMk/>
            <pc:sldMk cId="1147905578" sldId="283"/>
            <ac:picMk id="11" creationId="{29CF4E73-0299-FD1B-9B8F-9DEADF28CC9F}"/>
          </ac:picMkLst>
        </pc:picChg>
        <pc:picChg chg="add del mod">
          <ac:chgData name="Jazz Binding" userId="74e1742e-566f-4d18-bab9-8025d732ef9c" providerId="ADAL" clId="{10D6714E-DDEF-4BEA-8C91-F1750C742C91}" dt="2024-11-20T12:30:54.054" v="6606" actId="478"/>
          <ac:picMkLst>
            <pc:docMk/>
            <pc:sldMk cId="1147905578" sldId="283"/>
            <ac:picMk id="11" creationId="{B2848CB0-572E-A5C5-794D-280DB6468BC8}"/>
          </ac:picMkLst>
        </pc:picChg>
        <pc:picChg chg="mod ord modVis">
          <ac:chgData name="Jazz Binding" userId="74e1742e-566f-4d18-bab9-8025d732ef9c" providerId="ADAL" clId="{10D6714E-DDEF-4BEA-8C91-F1750C742C91}" dt="2024-11-20T15:31:34.272" v="11572"/>
          <ac:picMkLst>
            <pc:docMk/>
            <pc:sldMk cId="1147905578" sldId="283"/>
            <ac:picMk id="12" creationId="{6A043118-14B2-9410-EA45-252F64B2D8B8}"/>
          </ac:picMkLst>
        </pc:picChg>
        <pc:picChg chg="add del">
          <ac:chgData name="Jazz Binding" userId="74e1742e-566f-4d18-bab9-8025d732ef9c" providerId="ADAL" clId="{10D6714E-DDEF-4BEA-8C91-F1750C742C91}" dt="2024-11-20T15:31:36.970" v="11574" actId="478"/>
          <ac:picMkLst>
            <pc:docMk/>
            <pc:sldMk cId="1147905578" sldId="283"/>
            <ac:picMk id="22" creationId="{B4A81F6F-CBB7-E55D-449F-6D487DCF5B07}"/>
          </ac:picMkLst>
        </pc:picChg>
        <pc:picChg chg="add del mod ord modCrop">
          <ac:chgData name="Jazz Binding" userId="74e1742e-566f-4d18-bab9-8025d732ef9c" providerId="ADAL" clId="{10D6714E-DDEF-4BEA-8C91-F1750C742C91}" dt="2024-11-20T11:28:40.443" v="5128" actId="478"/>
          <ac:picMkLst>
            <pc:docMk/>
            <pc:sldMk cId="1147905578" sldId="283"/>
            <ac:picMk id="23" creationId="{1A06F77B-816C-16DA-31C8-5AC96CF125A5}"/>
          </ac:picMkLst>
        </pc:picChg>
        <pc:picChg chg="add mod">
          <ac:chgData name="Jazz Binding" userId="74e1742e-566f-4d18-bab9-8025d732ef9c" providerId="ADAL" clId="{10D6714E-DDEF-4BEA-8C91-F1750C742C91}" dt="2024-11-20T15:00:04.646" v="11111"/>
          <ac:picMkLst>
            <pc:docMk/>
            <pc:sldMk cId="1147905578" sldId="283"/>
            <ac:picMk id="23" creationId="{82B8EDC5-59CF-2390-44E9-7E88A4FFC4A6}"/>
          </ac:picMkLst>
        </pc:picChg>
        <pc:picChg chg="add mod">
          <ac:chgData name="Jazz Binding" userId="74e1742e-566f-4d18-bab9-8025d732ef9c" providerId="ADAL" clId="{10D6714E-DDEF-4BEA-8C91-F1750C742C91}" dt="2024-11-20T15:00:04.646" v="11111"/>
          <ac:picMkLst>
            <pc:docMk/>
            <pc:sldMk cId="1147905578" sldId="283"/>
            <ac:picMk id="25" creationId="{80E43977-372B-C2BE-982E-78D0D0617903}"/>
          </ac:picMkLst>
        </pc:picChg>
        <pc:picChg chg="del">
          <ac:chgData name="Jazz Binding" userId="74e1742e-566f-4d18-bab9-8025d732ef9c" providerId="ADAL" clId="{10D6714E-DDEF-4BEA-8C91-F1750C742C91}" dt="2024-11-20T11:15:04.728" v="4645" actId="478"/>
          <ac:picMkLst>
            <pc:docMk/>
            <pc:sldMk cId="1147905578" sldId="283"/>
            <ac:picMk id="25" creationId="{8F7B0185-7F0F-9EB5-4970-30226A8C846E}"/>
          </ac:picMkLst>
        </pc:picChg>
        <pc:picChg chg="add del mod">
          <ac:chgData name="Jazz Binding" userId="74e1742e-566f-4d18-bab9-8025d732ef9c" providerId="ADAL" clId="{10D6714E-DDEF-4BEA-8C91-F1750C742C91}" dt="2024-11-20T11:21:38.183" v="4658"/>
          <ac:picMkLst>
            <pc:docMk/>
            <pc:sldMk cId="1147905578" sldId="283"/>
            <ac:picMk id="26" creationId="{1A0CF8FF-7D0A-2E05-F0FD-A8E8FA72CF07}"/>
          </ac:picMkLst>
        </pc:picChg>
        <pc:picChg chg="add mod ord modCrop">
          <ac:chgData name="Jazz Binding" userId="74e1742e-566f-4d18-bab9-8025d732ef9c" providerId="ADAL" clId="{10D6714E-DDEF-4BEA-8C91-F1750C742C91}" dt="2024-11-20T12:37:08.805" v="6794"/>
          <ac:picMkLst>
            <pc:docMk/>
            <pc:sldMk cId="1147905578" sldId="283"/>
            <ac:picMk id="28" creationId="{11A6CFDF-5AC5-05EE-9FCA-57716BC3F809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28" creationId="{8BB5C05A-ED37-0BB9-98EE-8CD1951F772F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0" creationId="{204D7A0B-D720-20CE-FBE5-999A6B71C344}"/>
          </ac:picMkLst>
        </pc:picChg>
        <pc:picChg chg="add del mod ord modCrop">
          <ac:chgData name="Jazz Binding" userId="74e1742e-566f-4d18-bab9-8025d732ef9c" providerId="ADAL" clId="{10D6714E-DDEF-4BEA-8C91-F1750C742C91}" dt="2024-11-20T12:35:04.197" v="6760" actId="478"/>
          <ac:picMkLst>
            <pc:docMk/>
            <pc:sldMk cId="1147905578" sldId="283"/>
            <ac:picMk id="30" creationId="{50327BEE-5A9A-95E1-9796-9B977F22E695}"/>
          </ac:picMkLst>
        </pc:picChg>
        <pc:picChg chg="add del mod">
          <ac:chgData name="Jazz Binding" userId="74e1742e-566f-4d18-bab9-8025d732ef9c" providerId="ADAL" clId="{10D6714E-DDEF-4BEA-8C91-F1750C742C91}" dt="2024-11-20T11:22:35.336" v="4805"/>
          <ac:picMkLst>
            <pc:docMk/>
            <pc:sldMk cId="1147905578" sldId="283"/>
            <ac:picMk id="30" creationId="{D692BAB0-98A3-0D38-5E9B-1F10F6CC162E}"/>
          </ac:picMkLst>
        </pc:picChg>
        <pc:picChg chg="add del mod">
          <ac:chgData name="Jazz Binding" userId="74e1742e-566f-4d18-bab9-8025d732ef9c" providerId="ADAL" clId="{10D6714E-DDEF-4BEA-8C91-F1750C742C91}" dt="2024-11-20T12:31:16.693" v="6623"/>
          <ac:picMkLst>
            <pc:docMk/>
            <pc:sldMk cId="1147905578" sldId="283"/>
            <ac:picMk id="31" creationId="{94A0BF00-B01B-81DF-2846-B4B7F3B58D34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1" creationId="{F96C8BF0-69F2-F9BB-C9B9-AEFFF8946697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2" creationId="{23EC9786-D14D-474F-315D-BA138F378B67}"/>
          </ac:picMkLst>
        </pc:picChg>
        <pc:picChg chg="add mod ord modCrop">
          <ac:chgData name="Jazz Binding" userId="74e1742e-566f-4d18-bab9-8025d732ef9c" providerId="ADAL" clId="{10D6714E-DDEF-4BEA-8C91-F1750C742C91}" dt="2024-11-20T12:37:08.805" v="6794"/>
          <ac:picMkLst>
            <pc:docMk/>
            <pc:sldMk cId="1147905578" sldId="283"/>
            <ac:picMk id="32" creationId="{F6135413-CCB3-0557-2E2C-3D174467ABC0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3" creationId="{A1765BF7-FCA7-9E4F-F3C8-76D7EDF2F73C}"/>
          </ac:picMkLst>
        </pc:picChg>
        <pc:picChg chg="add del mod">
          <ac:chgData name="Jazz Binding" userId="74e1742e-566f-4d18-bab9-8025d732ef9c" providerId="ADAL" clId="{10D6714E-DDEF-4BEA-8C91-F1750C742C91}" dt="2024-11-20T11:22:59.680" v="4847"/>
          <ac:picMkLst>
            <pc:docMk/>
            <pc:sldMk cId="1147905578" sldId="283"/>
            <ac:picMk id="33" creationId="{CD7D829C-4883-4FC5-4C26-415E6742848C}"/>
          </ac:picMkLst>
        </pc:picChg>
        <pc:picChg chg="add del mod ord modCrop">
          <ac:chgData name="Jazz Binding" userId="74e1742e-566f-4d18-bab9-8025d732ef9c" providerId="ADAL" clId="{10D6714E-DDEF-4BEA-8C91-F1750C742C91}" dt="2024-11-20T15:31:36.970" v="11574" actId="478"/>
          <ac:picMkLst>
            <pc:docMk/>
            <pc:sldMk cId="1147905578" sldId="283"/>
            <ac:picMk id="34" creationId="{8FED1A39-FC44-0D72-8D13-246A9EC7F519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5" creationId="{AE967022-2158-95FE-63CC-572F9E7963BF}"/>
          </ac:picMkLst>
        </pc:picChg>
        <pc:picChg chg="add mod ord">
          <ac:chgData name="Jazz Binding" userId="74e1742e-566f-4d18-bab9-8025d732ef9c" providerId="ADAL" clId="{10D6714E-DDEF-4BEA-8C91-F1750C742C91}" dt="2024-11-20T12:37:08.805" v="6794"/>
          <ac:picMkLst>
            <pc:docMk/>
            <pc:sldMk cId="1147905578" sldId="283"/>
            <ac:picMk id="35" creationId="{D27371E7-697A-3CA4-426C-839B8FDDDAD3}"/>
          </ac:picMkLst>
        </pc:picChg>
        <pc:picChg chg="add del mod">
          <ac:chgData name="Jazz Binding" userId="74e1742e-566f-4d18-bab9-8025d732ef9c" providerId="ADAL" clId="{10D6714E-DDEF-4BEA-8C91-F1750C742C91}" dt="2024-11-20T12:34:59.057" v="6698"/>
          <ac:picMkLst>
            <pc:docMk/>
            <pc:sldMk cId="1147905578" sldId="283"/>
            <ac:picMk id="36" creationId="{93370C5A-7F13-5288-7829-F6C8032B435E}"/>
          </ac:picMkLst>
        </pc:picChg>
        <pc:picChg chg="add del mod">
          <ac:chgData name="Jazz Binding" userId="74e1742e-566f-4d18-bab9-8025d732ef9c" providerId="ADAL" clId="{10D6714E-DDEF-4BEA-8C91-F1750C742C91}" dt="2024-11-20T11:23:41.775" v="4896"/>
          <ac:picMkLst>
            <pc:docMk/>
            <pc:sldMk cId="1147905578" sldId="283"/>
            <ac:picMk id="36" creationId="{E7483805-A410-DEFB-970F-96444D30C031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6" creationId="{E79D3B4A-A03A-A4F4-AE96-71EC6BE4B378}"/>
          </ac:picMkLst>
        </pc:picChg>
        <pc:picChg chg="mod">
          <ac:chgData name="Jazz Binding" userId="74e1742e-566f-4d18-bab9-8025d732ef9c" providerId="ADAL" clId="{10D6714E-DDEF-4BEA-8C91-F1750C742C91}" dt="2024-11-20T14:57:48.196" v="11082"/>
          <ac:picMkLst>
            <pc:docMk/>
            <pc:sldMk cId="1147905578" sldId="283"/>
            <ac:picMk id="37" creationId="{93CCCC95-7799-510C-922D-5D136E90E484}"/>
          </ac:picMkLst>
        </pc:picChg>
        <pc:picChg chg="del">
          <ac:chgData name="Jazz Binding" userId="74e1742e-566f-4d18-bab9-8025d732ef9c" providerId="ADAL" clId="{10D6714E-DDEF-4BEA-8C91-F1750C742C91}" dt="2024-11-20T11:15:04.728" v="4645" actId="478"/>
          <ac:picMkLst>
            <pc:docMk/>
            <pc:sldMk cId="1147905578" sldId="283"/>
            <ac:picMk id="37" creationId="{A930AAB7-CBA2-1EA6-E420-E074B5936E6F}"/>
          </ac:picMkLst>
        </pc:picChg>
        <pc:picChg chg="add del mod ord modVis modCrop">
          <ac:chgData name="Jazz Binding" userId="74e1742e-566f-4d18-bab9-8025d732ef9c" providerId="ADAL" clId="{10D6714E-DDEF-4BEA-8C91-F1750C742C91}" dt="2024-11-20T15:31:36.970" v="11574" actId="478"/>
          <ac:picMkLst>
            <pc:docMk/>
            <pc:sldMk cId="1147905578" sldId="283"/>
            <ac:picMk id="38" creationId="{9C9C79E1-B35D-B54F-DD42-8F59C8AA4C40}"/>
          </ac:picMkLst>
        </pc:picChg>
        <pc:picChg chg="add mod ord">
          <ac:chgData name="Jazz Binding" userId="74e1742e-566f-4d18-bab9-8025d732ef9c" providerId="ADAL" clId="{10D6714E-DDEF-4BEA-8C91-F1750C742C91}" dt="2024-11-20T12:37:08.805" v="6794"/>
          <ac:picMkLst>
            <pc:docMk/>
            <pc:sldMk cId="1147905578" sldId="283"/>
            <ac:picMk id="39" creationId="{B3CAF572-2927-219D-A634-D767528B4CF5}"/>
          </ac:picMkLst>
        </pc:picChg>
        <pc:picChg chg="add del mod">
          <ac:chgData name="Jazz Binding" userId="74e1742e-566f-4d18-bab9-8025d732ef9c" providerId="ADAL" clId="{10D6714E-DDEF-4BEA-8C91-F1750C742C91}" dt="2024-11-20T12:36:59.988" v="6774"/>
          <ac:picMkLst>
            <pc:docMk/>
            <pc:sldMk cId="1147905578" sldId="283"/>
            <ac:picMk id="40" creationId="{6FC501FA-A788-6C6A-9CF4-0CA81D9FA301}"/>
          </ac:picMkLst>
        </pc:picChg>
        <pc:picChg chg="add del mod">
          <ac:chgData name="Jazz Binding" userId="74e1742e-566f-4d18-bab9-8025d732ef9c" providerId="ADAL" clId="{10D6714E-DDEF-4BEA-8C91-F1750C742C91}" dt="2024-11-20T11:24:14.601" v="4948"/>
          <ac:picMkLst>
            <pc:docMk/>
            <pc:sldMk cId="1147905578" sldId="283"/>
            <ac:picMk id="40" creationId="{940048B9-87C9-AEDB-432C-E30A8E2C602B}"/>
          </ac:picMkLst>
        </pc:picChg>
        <pc:picChg chg="add mod">
          <ac:chgData name="Jazz Binding" userId="74e1742e-566f-4d18-bab9-8025d732ef9c" providerId="ADAL" clId="{10D6714E-DDEF-4BEA-8C91-F1750C742C91}" dt="2024-11-20T15:30:38.476" v="11561" actId="1076"/>
          <ac:picMkLst>
            <pc:docMk/>
            <pc:sldMk cId="1147905578" sldId="283"/>
            <ac:picMk id="41" creationId="{2A49909C-DD98-A4C7-423E-585F5351A8E2}"/>
          </ac:picMkLst>
        </pc:picChg>
        <pc:picChg chg="add mod ord">
          <ac:chgData name="Jazz Binding" userId="74e1742e-566f-4d18-bab9-8025d732ef9c" providerId="ADAL" clId="{10D6714E-DDEF-4BEA-8C91-F1750C742C91}" dt="2024-11-20T12:37:08.805" v="6794"/>
          <ac:picMkLst>
            <pc:docMk/>
            <pc:sldMk cId="1147905578" sldId="283"/>
            <ac:picMk id="42" creationId="{607EB61F-BA01-907F-3003-B1857BAEA1A9}"/>
          </ac:picMkLst>
        </pc:picChg>
        <pc:picChg chg="add del mod">
          <ac:chgData name="Jazz Binding" userId="74e1742e-566f-4d18-bab9-8025d732ef9c" providerId="ADAL" clId="{10D6714E-DDEF-4BEA-8C91-F1750C742C91}" dt="2024-11-20T11:25:54.397" v="5004"/>
          <ac:picMkLst>
            <pc:docMk/>
            <pc:sldMk cId="1147905578" sldId="283"/>
            <ac:picMk id="43" creationId="{F0B6B317-A68E-279B-776F-E8F85A6C4F56}"/>
          </ac:picMkLst>
        </pc:picChg>
        <pc:picChg chg="mod">
          <ac:chgData name="Jazz Binding" userId="74e1742e-566f-4d18-bab9-8025d732ef9c" providerId="ADAL" clId="{10D6714E-DDEF-4BEA-8C91-F1750C742C91}" dt="2024-11-20T13:43:45.941" v="10568"/>
          <ac:picMkLst>
            <pc:docMk/>
            <pc:sldMk cId="1147905578" sldId="283"/>
            <ac:picMk id="44" creationId="{7359C7D7-DB1A-0454-C778-EAA1EDF89530}"/>
          </ac:picMkLst>
        </pc:picChg>
        <pc:picChg chg="add del mod ord modCrop">
          <ac:chgData name="Jazz Binding" userId="74e1742e-566f-4d18-bab9-8025d732ef9c" providerId="ADAL" clId="{10D6714E-DDEF-4BEA-8C91-F1750C742C91}" dt="2024-11-20T12:31:21.286" v="6685" actId="478"/>
          <ac:picMkLst>
            <pc:docMk/>
            <pc:sldMk cId="1147905578" sldId="283"/>
            <ac:picMk id="45" creationId="{FBB2F568-9B29-727D-0A2E-8925CEBF12DA}"/>
          </ac:picMkLst>
        </pc:picChg>
        <pc:picChg chg="add del mod">
          <ac:chgData name="Jazz Binding" userId="74e1742e-566f-4d18-bab9-8025d732ef9c" providerId="ADAL" clId="{10D6714E-DDEF-4BEA-8C91-F1750C742C91}" dt="2024-11-20T11:28:30.744" v="5070"/>
          <ac:picMkLst>
            <pc:docMk/>
            <pc:sldMk cId="1147905578" sldId="283"/>
            <ac:picMk id="46" creationId="{300A56B0-690D-A5AA-3DD3-B9654194EB73}"/>
          </ac:picMkLst>
        </pc:picChg>
        <pc:picChg chg="mod">
          <ac:chgData name="Jazz Binding" userId="74e1742e-566f-4d18-bab9-8025d732ef9c" providerId="ADAL" clId="{10D6714E-DDEF-4BEA-8C91-F1750C742C91}" dt="2024-11-20T13:43:45.941" v="10568"/>
          <ac:picMkLst>
            <pc:docMk/>
            <pc:sldMk cId="1147905578" sldId="283"/>
            <ac:picMk id="46" creationId="{389574D8-31AF-DB93-2459-DDA04CDD1CE7}"/>
          </ac:picMkLst>
        </pc:picChg>
        <pc:picChg chg="add mod">
          <ac:chgData name="Jazz Binding" userId="74e1742e-566f-4d18-bab9-8025d732ef9c" providerId="ADAL" clId="{10D6714E-DDEF-4BEA-8C91-F1750C742C91}" dt="2024-11-20T15:30:38.476" v="11561" actId="1076"/>
          <ac:picMkLst>
            <pc:docMk/>
            <pc:sldMk cId="1147905578" sldId="283"/>
            <ac:picMk id="49" creationId="{C6858151-BCCC-2A9F-1E82-52CB0BEC97AF}"/>
          </ac:picMkLst>
        </pc:picChg>
        <pc:picChg chg="mod">
          <ac:chgData name="Jazz Binding" userId="74e1742e-566f-4d18-bab9-8025d732ef9c" providerId="ADAL" clId="{10D6714E-DDEF-4BEA-8C91-F1750C742C91}" dt="2024-11-20T15:30:35.390" v="11559"/>
          <ac:picMkLst>
            <pc:docMk/>
            <pc:sldMk cId="1147905578" sldId="283"/>
            <ac:picMk id="53" creationId="{4E28FC66-AC1F-5E40-A218-AE165A949F81}"/>
          </ac:picMkLst>
        </pc:picChg>
        <pc:picChg chg="mod">
          <ac:chgData name="Jazz Binding" userId="74e1742e-566f-4d18-bab9-8025d732ef9c" providerId="ADAL" clId="{10D6714E-DDEF-4BEA-8C91-F1750C742C91}" dt="2024-11-20T15:30:35.390" v="11559"/>
          <ac:picMkLst>
            <pc:docMk/>
            <pc:sldMk cId="1147905578" sldId="283"/>
            <ac:picMk id="54" creationId="{AFE636CE-9A8B-7314-1315-AD80A8B4EF10}"/>
          </ac:picMkLst>
        </pc:picChg>
        <pc:picChg chg="del">
          <ac:chgData name="Jazz Binding" userId="74e1742e-566f-4d18-bab9-8025d732ef9c" providerId="ADAL" clId="{10D6714E-DDEF-4BEA-8C91-F1750C742C91}" dt="2024-11-20T13:43:50.258" v="10570" actId="478"/>
          <ac:picMkLst>
            <pc:docMk/>
            <pc:sldMk cId="1147905578" sldId="283"/>
            <ac:picMk id="54" creationId="{F7988D39-2442-18F6-0D82-D47EDB063C96}"/>
          </ac:picMkLst>
        </pc:picChg>
        <pc:picChg chg="add mod">
          <ac:chgData name="Jazz Binding" userId="74e1742e-566f-4d18-bab9-8025d732ef9c" providerId="ADAL" clId="{10D6714E-DDEF-4BEA-8C91-F1750C742C91}" dt="2024-11-20T15:30:38.476" v="11561" actId="1076"/>
          <ac:picMkLst>
            <pc:docMk/>
            <pc:sldMk cId="1147905578" sldId="283"/>
            <ac:picMk id="55" creationId="{154BE277-A8D2-73BC-8F04-66F0312ED313}"/>
          </ac:picMkLst>
        </pc:picChg>
        <pc:picChg chg="add mod">
          <ac:chgData name="Jazz Binding" userId="74e1742e-566f-4d18-bab9-8025d732ef9c" providerId="ADAL" clId="{10D6714E-DDEF-4BEA-8C91-F1750C742C91}" dt="2024-11-20T15:30:38.476" v="11561" actId="1076"/>
          <ac:picMkLst>
            <pc:docMk/>
            <pc:sldMk cId="1147905578" sldId="283"/>
            <ac:picMk id="56" creationId="{3BFBBC10-5EBD-6A55-B15E-9981AF6CF0BA}"/>
          </ac:picMkLst>
        </pc:picChg>
        <pc:picChg chg="add mod modVis">
          <ac:chgData name="Jazz Binding" userId="74e1742e-566f-4d18-bab9-8025d732ef9c" providerId="ADAL" clId="{10D6714E-DDEF-4BEA-8C91-F1750C742C91}" dt="2024-11-20T15:31:28.924" v="11570" actId="33934"/>
          <ac:picMkLst>
            <pc:docMk/>
            <pc:sldMk cId="1147905578" sldId="283"/>
            <ac:picMk id="57" creationId="{355A3D6B-D2BB-BE22-989B-F02AA4FE7044}"/>
          </ac:picMkLst>
        </pc:picChg>
        <pc:picChg chg="add mod modVis">
          <ac:chgData name="Jazz Binding" userId="74e1742e-566f-4d18-bab9-8025d732ef9c" providerId="ADAL" clId="{10D6714E-DDEF-4BEA-8C91-F1750C742C91}" dt="2024-11-20T15:31:28.924" v="11570" actId="33934"/>
          <ac:picMkLst>
            <pc:docMk/>
            <pc:sldMk cId="1147905578" sldId="283"/>
            <ac:picMk id="62" creationId="{2E02FD70-52C5-62DD-1FD3-7B1F18D93984}"/>
          </ac:picMkLst>
        </pc:picChg>
        <pc:picChg chg="mod">
          <ac:chgData name="Jazz Binding" userId="74e1742e-566f-4d18-bab9-8025d732ef9c" providerId="ADAL" clId="{10D6714E-DDEF-4BEA-8C91-F1750C742C91}" dt="2024-11-20T15:30:42.390" v="11564"/>
          <ac:picMkLst>
            <pc:docMk/>
            <pc:sldMk cId="1147905578" sldId="283"/>
            <ac:picMk id="66" creationId="{0DBB3F49-962A-3100-9C4A-2D9293441340}"/>
          </ac:picMkLst>
        </pc:picChg>
        <pc:picChg chg="mod">
          <ac:chgData name="Jazz Binding" userId="74e1742e-566f-4d18-bab9-8025d732ef9c" providerId="ADAL" clId="{10D6714E-DDEF-4BEA-8C91-F1750C742C91}" dt="2024-11-20T15:30:42.390" v="11564"/>
          <ac:picMkLst>
            <pc:docMk/>
            <pc:sldMk cId="1147905578" sldId="283"/>
            <ac:picMk id="67" creationId="{78AA421D-2A19-E6E6-F434-7567672DABC5}"/>
          </ac:picMkLst>
        </pc:picChg>
        <pc:picChg chg="add mod modVis">
          <ac:chgData name="Jazz Binding" userId="74e1742e-566f-4d18-bab9-8025d732ef9c" providerId="ADAL" clId="{10D6714E-DDEF-4BEA-8C91-F1750C742C91}" dt="2024-11-20T15:31:28.924" v="11570" actId="33934"/>
          <ac:picMkLst>
            <pc:docMk/>
            <pc:sldMk cId="1147905578" sldId="283"/>
            <ac:picMk id="68" creationId="{FF711345-EE13-BF88-DDBB-E2BA18B4EE1D}"/>
          </ac:picMkLst>
        </pc:picChg>
        <pc:picChg chg="add mod modVis">
          <ac:chgData name="Jazz Binding" userId="74e1742e-566f-4d18-bab9-8025d732ef9c" providerId="ADAL" clId="{10D6714E-DDEF-4BEA-8C91-F1750C742C91}" dt="2024-11-20T15:31:28.924" v="11570" actId="33934"/>
          <ac:picMkLst>
            <pc:docMk/>
            <pc:sldMk cId="1147905578" sldId="283"/>
            <ac:picMk id="69" creationId="{69BE68F7-3FA8-1408-4E39-C64223A9CF2A}"/>
          </ac:picMkLst>
        </pc:picChg>
        <pc:picChg chg="add mod ord">
          <ac:chgData name="Jazz Binding" userId="74e1742e-566f-4d18-bab9-8025d732ef9c" providerId="ADAL" clId="{10D6714E-DDEF-4BEA-8C91-F1750C742C91}" dt="2024-11-20T15:32:22.989" v="11587" actId="1076"/>
          <ac:picMkLst>
            <pc:docMk/>
            <pc:sldMk cId="1147905578" sldId="283"/>
            <ac:picMk id="70" creationId="{E273E68C-B4D0-49A4-E7F9-2392CF44D089}"/>
          </ac:picMkLst>
        </pc:picChg>
        <pc:picChg chg="add del mod ord">
          <ac:chgData name="Jazz Binding" userId="74e1742e-566f-4d18-bab9-8025d732ef9c" providerId="ADAL" clId="{10D6714E-DDEF-4BEA-8C91-F1750C742C91}" dt="2024-11-20T15:34:27.910" v="11614" actId="478"/>
          <ac:picMkLst>
            <pc:docMk/>
            <pc:sldMk cId="1147905578" sldId="283"/>
            <ac:picMk id="71" creationId="{CC35EB97-6C6C-50CC-80B1-EFAE990F906B}"/>
          </ac:picMkLst>
        </pc:picChg>
        <pc:picChg chg="del">
          <ac:chgData name="Jazz Binding" userId="74e1742e-566f-4d18-bab9-8025d732ef9c" providerId="ADAL" clId="{10D6714E-DDEF-4BEA-8C91-F1750C742C91}" dt="2024-11-20T13:43:49.762" v="10569" actId="478"/>
          <ac:picMkLst>
            <pc:docMk/>
            <pc:sldMk cId="1147905578" sldId="283"/>
            <ac:picMk id="81" creationId="{868D462E-154C-C8BC-F09C-B7E120AF98E4}"/>
          </ac:picMkLst>
        </pc:picChg>
        <pc:picChg chg="del">
          <ac:chgData name="Jazz Binding" userId="74e1742e-566f-4d18-bab9-8025d732ef9c" providerId="ADAL" clId="{10D6714E-DDEF-4BEA-8C91-F1750C742C91}" dt="2024-11-20T11:15:04.728" v="4645" actId="478"/>
          <ac:picMkLst>
            <pc:docMk/>
            <pc:sldMk cId="1147905578" sldId="283"/>
            <ac:picMk id="95" creationId="{D7751F31-B751-005E-CE70-3F2C2006BB7B}"/>
          </ac:picMkLst>
        </pc:picChg>
        <pc:picChg chg="del mod ord">
          <ac:chgData name="Jazz Binding" userId="74e1742e-566f-4d18-bab9-8025d732ef9c" providerId="ADAL" clId="{10D6714E-DDEF-4BEA-8C91-F1750C742C91}" dt="2024-11-20T11:24:20.479" v="4993" actId="478"/>
          <ac:picMkLst>
            <pc:docMk/>
            <pc:sldMk cId="1147905578" sldId="283"/>
            <ac:picMk id="97" creationId="{2D2B4268-3386-29A9-3E7C-961D93E728E2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98" creationId="{53B781F8-46E8-1432-FD73-48886246BBBA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00" creationId="{98AA6945-2D7D-E234-8826-2B96AB8BF6ED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01" creationId="{0C1A9B3E-72F8-5CA6-246F-0D41379D9D5B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09" creationId="{A53F3A0B-021D-37DB-F271-C21903C93610}"/>
          </ac:picMkLst>
        </pc:picChg>
        <pc:picChg chg="del mod ord">
          <ac:chgData name="Jazz Binding" userId="74e1742e-566f-4d18-bab9-8025d732ef9c" providerId="ADAL" clId="{10D6714E-DDEF-4BEA-8C91-F1750C742C91}" dt="2024-11-20T11:23:48.210" v="4937" actId="478"/>
          <ac:picMkLst>
            <pc:docMk/>
            <pc:sldMk cId="1147905578" sldId="283"/>
            <ac:picMk id="128" creationId="{C74C27D2-54EC-CC0B-11E3-34E5077269A6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30" creationId="{61DADD83-46BD-7043-F506-A7C57972B41B}"/>
          </ac:picMkLst>
        </pc:picChg>
        <pc:picChg chg="del mod ord">
          <ac:chgData name="Jazz Binding" userId="74e1742e-566f-4d18-bab9-8025d732ef9c" providerId="ADAL" clId="{10D6714E-DDEF-4BEA-8C91-F1750C742C91}" dt="2024-11-20T11:23:05.362" v="4885" actId="478"/>
          <ac:picMkLst>
            <pc:docMk/>
            <pc:sldMk cId="1147905578" sldId="283"/>
            <ac:picMk id="151" creationId="{F6D451F3-764B-40D5-DC54-8FA36473BF04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52" creationId="{A8BA9629-007C-7722-482F-3353AFAB41E2}"/>
          </ac:picMkLst>
        </pc:picChg>
        <pc:picChg chg="add del mod ord">
          <ac:chgData name="Jazz Binding" userId="74e1742e-566f-4d18-bab9-8025d732ef9c" providerId="ADAL" clId="{10D6714E-DDEF-4BEA-8C91-F1750C742C91}" dt="2024-11-20T11:26:07.383" v="5057" actId="478"/>
          <ac:picMkLst>
            <pc:docMk/>
            <pc:sldMk cId="1147905578" sldId="283"/>
            <ac:picMk id="156" creationId="{B4342381-3A80-07B9-D436-E0ED127DB37D}"/>
          </ac:picMkLst>
        </pc:picChg>
        <pc:picChg chg="del mod ord">
          <ac:chgData name="Jazz Binding" userId="74e1742e-566f-4d18-bab9-8025d732ef9c" providerId="ADAL" clId="{10D6714E-DDEF-4BEA-8C91-F1750C742C91}" dt="2024-11-20T11:22:39.519" v="4835" actId="478"/>
          <ac:picMkLst>
            <pc:docMk/>
            <pc:sldMk cId="1147905578" sldId="283"/>
            <ac:picMk id="158" creationId="{EE74062A-2B1D-B2E4-DA78-F9315BC3D195}"/>
          </ac:picMkLst>
        </pc:picChg>
        <pc:picChg chg="mod">
          <ac:chgData name="Jazz Binding" userId="74e1742e-566f-4d18-bab9-8025d732ef9c" providerId="ADAL" clId="{10D6714E-DDEF-4BEA-8C91-F1750C742C91}" dt="2024-11-20T12:37:08.805" v="6794"/>
          <ac:picMkLst>
            <pc:docMk/>
            <pc:sldMk cId="1147905578" sldId="283"/>
            <ac:picMk id="161" creationId="{DF3226FF-3F4A-AE49-1998-047106882DBA}"/>
          </ac:picMkLst>
        </pc:picChg>
        <pc:picChg chg="del mod ord">
          <ac:chgData name="Jazz Binding" userId="74e1742e-566f-4d18-bab9-8025d732ef9c" providerId="ADAL" clId="{10D6714E-DDEF-4BEA-8C91-F1750C742C91}" dt="2024-11-20T11:21:43.895" v="4716" actId="478"/>
          <ac:picMkLst>
            <pc:docMk/>
            <pc:sldMk cId="1147905578" sldId="283"/>
            <ac:picMk id="166" creationId="{33D7C3DE-4EC1-3EC8-C8C1-09EA9D5B9430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67" creationId="{638757C9-7CC4-0D17-DBDF-EEA14001A374}"/>
          </ac:picMkLst>
        </pc:picChg>
        <pc:picChg chg="del">
          <ac:chgData name="Jazz Binding" userId="74e1742e-566f-4d18-bab9-8025d732ef9c" providerId="ADAL" clId="{10D6714E-DDEF-4BEA-8C91-F1750C742C91}" dt="2024-11-20T11:14:57.849" v="4642" actId="478"/>
          <ac:picMkLst>
            <pc:docMk/>
            <pc:sldMk cId="1147905578" sldId="283"/>
            <ac:picMk id="169" creationId="{A20DED4A-536B-DAF9-0938-AAD51EE77579}"/>
          </ac:picMkLst>
        </pc:picChg>
      </pc:sldChg>
      <pc:sldChg chg="addSp delSp modSp add del mod">
        <pc:chgData name="Jazz Binding" userId="74e1742e-566f-4d18-bab9-8025d732ef9c" providerId="ADAL" clId="{10D6714E-DDEF-4BEA-8C91-F1750C742C91}" dt="2024-11-20T12:31:09.612" v="6611" actId="47"/>
        <pc:sldMkLst>
          <pc:docMk/>
          <pc:sldMk cId="822343484" sldId="284"/>
        </pc:sldMkLst>
        <pc:spChg chg="del">
          <ac:chgData name="Jazz Binding" userId="74e1742e-566f-4d18-bab9-8025d732ef9c" providerId="ADAL" clId="{10D6714E-DDEF-4BEA-8C91-F1750C742C91}" dt="2024-11-20T11:30:42.805" v="5213" actId="478"/>
          <ac:spMkLst>
            <pc:docMk/>
            <pc:sldMk cId="822343484" sldId="284"/>
            <ac:spMk id="59" creationId="{66201D2B-EA44-E9C8-A714-164642D990E7}"/>
          </ac:spMkLst>
        </pc:spChg>
        <pc:picChg chg="add mod ord">
          <ac:chgData name="Jazz Binding" userId="74e1742e-566f-4d18-bab9-8025d732ef9c" providerId="ADAL" clId="{10D6714E-DDEF-4BEA-8C91-F1750C742C91}" dt="2024-11-20T11:28:59.359" v="5173"/>
          <ac:picMkLst>
            <pc:docMk/>
            <pc:sldMk cId="822343484" sldId="284"/>
            <ac:picMk id="11" creationId="{6E64E604-BB06-E681-EFD7-AC0E53D4C758}"/>
          </ac:picMkLst>
        </pc:picChg>
        <pc:picChg chg="add mod ord">
          <ac:chgData name="Jazz Binding" userId="74e1742e-566f-4d18-bab9-8025d732ef9c" providerId="ADAL" clId="{10D6714E-DDEF-4BEA-8C91-F1750C742C91}" dt="2024-11-20T11:29:42.362" v="5199" actId="1076"/>
          <ac:picMkLst>
            <pc:docMk/>
            <pc:sldMk cId="822343484" sldId="284"/>
            <ac:picMk id="25" creationId="{4611BE36-090D-539F-854B-5F56066D5849}"/>
          </ac:picMkLst>
        </pc:picChg>
        <pc:picChg chg="add del mod">
          <ac:chgData name="Jazz Binding" userId="74e1742e-566f-4d18-bab9-8025d732ef9c" providerId="ADAL" clId="{10D6714E-DDEF-4BEA-8C91-F1750C742C91}" dt="2024-11-20T11:29:28.062" v="5192"/>
          <ac:picMkLst>
            <pc:docMk/>
            <pc:sldMk cId="822343484" sldId="284"/>
            <ac:picMk id="26" creationId="{A0D09C54-91D1-DC94-DE9A-D59366FAFEBE}"/>
          </ac:picMkLst>
        </pc:picChg>
        <pc:picChg chg="add mod ord">
          <ac:chgData name="Jazz Binding" userId="74e1742e-566f-4d18-bab9-8025d732ef9c" providerId="ADAL" clId="{10D6714E-DDEF-4BEA-8C91-F1750C742C91}" dt="2024-11-20T11:29:52.434" v="5204" actId="1076"/>
          <ac:picMkLst>
            <pc:docMk/>
            <pc:sldMk cId="822343484" sldId="284"/>
            <ac:picMk id="27" creationId="{8C65E9F8-B75C-FDB6-0F5D-90A0FDDB9BBC}"/>
          </ac:picMkLst>
        </pc:picChg>
        <pc:picChg chg="del mod ord">
          <ac:chgData name="Jazz Binding" userId="74e1742e-566f-4d18-bab9-8025d732ef9c" providerId="ADAL" clId="{10D6714E-DDEF-4BEA-8C91-F1750C742C91}" dt="2024-11-20T11:29:02.472" v="5178" actId="478"/>
          <ac:picMkLst>
            <pc:docMk/>
            <pc:sldMk cId="822343484" sldId="284"/>
            <ac:picMk id="45" creationId="{0F7F3E8C-DEB6-B485-CAF5-EC438F0EEEEF}"/>
          </ac:picMkLst>
        </pc:picChg>
      </pc:sldChg>
      <pc:sldChg chg="addSp delSp modSp add del mod modTransition setBg">
        <pc:chgData name="Jazz Binding" userId="74e1742e-566f-4d18-bab9-8025d732ef9c" providerId="ADAL" clId="{10D6714E-DDEF-4BEA-8C91-F1750C742C91}" dt="2024-11-20T15:33:04.601" v="11596" actId="47"/>
        <pc:sldMkLst>
          <pc:docMk/>
          <pc:sldMk cId="2989734192" sldId="285"/>
        </pc:sldMkLst>
        <pc:spChg chg="del mod">
          <ac:chgData name="Jazz Binding" userId="74e1742e-566f-4d18-bab9-8025d732ef9c" providerId="ADAL" clId="{10D6714E-DDEF-4BEA-8C91-F1750C742C91}" dt="2024-11-20T15:10:49.677" v="11145" actId="478"/>
          <ac:spMkLst>
            <pc:docMk/>
            <pc:sldMk cId="2989734192" sldId="285"/>
            <ac:spMk id="13" creationId="{33B93C33-F855-8674-E373-EF2D59D9977F}"/>
          </ac:spMkLst>
        </pc:spChg>
        <pc:spChg chg="del mod">
          <ac:chgData name="Jazz Binding" userId="74e1742e-566f-4d18-bab9-8025d732ef9c" providerId="ADAL" clId="{10D6714E-DDEF-4BEA-8C91-F1750C742C91}" dt="2024-11-20T15:32:40.485" v="11590" actId="478"/>
          <ac:spMkLst>
            <pc:docMk/>
            <pc:sldMk cId="2989734192" sldId="285"/>
            <ac:spMk id="24" creationId="{D376D81F-E8D3-9CC9-0E91-3211BC7ADC15}"/>
          </ac:spMkLst>
        </pc:spChg>
        <pc:spChg chg="del mod">
          <ac:chgData name="Jazz Binding" userId="74e1742e-566f-4d18-bab9-8025d732ef9c" providerId="ADAL" clId="{10D6714E-DDEF-4BEA-8C91-F1750C742C91}" dt="2024-11-20T11:30:40.775" v="5212" actId="478"/>
          <ac:spMkLst>
            <pc:docMk/>
            <pc:sldMk cId="2989734192" sldId="285"/>
            <ac:spMk id="59" creationId="{649D0A45-12DF-435A-953D-A2F0E22B01A2}"/>
          </ac:spMkLst>
        </pc:spChg>
        <pc:grpChg chg="mod">
          <ac:chgData name="Jazz Binding" userId="74e1742e-566f-4d18-bab9-8025d732ef9c" providerId="ADAL" clId="{10D6714E-DDEF-4BEA-8C91-F1750C742C91}" dt="2024-11-20T11:30:22.135" v="5209" actId="1076"/>
          <ac:grpSpMkLst>
            <pc:docMk/>
            <pc:sldMk cId="2989734192" sldId="285"/>
            <ac:grpSpMk id="14" creationId="{2CBAFBC9-5324-1E14-0D55-05FF1DD08EC1}"/>
          </ac:grpSpMkLst>
        </pc:grpChg>
        <pc:grpChg chg="add del mod ord">
          <ac:chgData name="Jazz Binding" userId="74e1742e-566f-4d18-bab9-8025d732ef9c" providerId="ADAL" clId="{10D6714E-DDEF-4BEA-8C91-F1750C742C91}" dt="2024-11-20T13:33:34.130" v="10548" actId="478"/>
          <ac:grpSpMkLst>
            <pc:docMk/>
            <pc:sldMk cId="2989734192" sldId="285"/>
            <ac:grpSpMk id="26" creationId="{D4E9D5A0-9F9B-930A-BA52-657C547F1541}"/>
          </ac:grpSpMkLst>
        </pc:grpChg>
        <pc:grpChg chg="add del mod">
          <ac:chgData name="Jazz Binding" userId="74e1742e-566f-4d18-bab9-8025d732ef9c" providerId="ADAL" clId="{10D6714E-DDEF-4BEA-8C91-F1750C742C91}" dt="2024-11-20T15:32:40.485" v="11590" actId="478"/>
          <ac:grpSpMkLst>
            <pc:docMk/>
            <pc:sldMk cId="2989734192" sldId="285"/>
            <ac:grpSpMk id="30" creationId="{49337B7D-2157-50B2-5CB0-CAC6C53C71E5}"/>
          </ac:grpSpMkLst>
        </pc:grpChg>
        <pc:grpChg chg="del mod">
          <ac:chgData name="Jazz Binding" userId="74e1742e-566f-4d18-bab9-8025d732ef9c" providerId="ADAL" clId="{10D6714E-DDEF-4BEA-8C91-F1750C742C91}" dt="2024-11-20T15:32:40.485" v="11590" actId="478"/>
          <ac:grpSpMkLst>
            <pc:docMk/>
            <pc:sldMk cId="2989734192" sldId="285"/>
            <ac:grpSpMk id="83" creationId="{A75C6304-1164-C2C7-C210-D97276B5EC64}"/>
          </ac:grpSpMkLst>
        </pc:grp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3" creationId="{0D9C705E-70C8-1918-078D-D9D596DE6254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4" creationId="{74CDB5A8-A723-F04E-8EB0-A735F723F1B2}"/>
          </ac:picMkLst>
        </pc:picChg>
        <pc:picChg chg="add del mod">
          <ac:chgData name="Jazz Binding" userId="74e1742e-566f-4d18-bab9-8025d732ef9c" providerId="ADAL" clId="{10D6714E-DDEF-4BEA-8C91-F1750C742C91}" dt="2024-11-20T15:32:53.348" v="11594" actId="478"/>
          <ac:picMkLst>
            <pc:docMk/>
            <pc:sldMk cId="2989734192" sldId="285"/>
            <ac:picMk id="5" creationId="{3776184A-2369-569D-59AE-7BEB8D612DD5}"/>
          </ac:picMkLst>
        </pc:picChg>
        <pc:picChg chg="del mod">
          <ac:chgData name="Jazz Binding" userId="74e1742e-566f-4d18-bab9-8025d732ef9c" providerId="ADAL" clId="{10D6714E-DDEF-4BEA-8C91-F1750C742C91}" dt="2024-11-20T15:32:41.268" v="11591" actId="478"/>
          <ac:picMkLst>
            <pc:docMk/>
            <pc:sldMk cId="2989734192" sldId="285"/>
            <ac:picMk id="6" creationId="{2EE7D09A-2C0E-16CD-0410-F0FF8CE39AF6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7" creationId="{57D60497-C243-CDDE-6AA4-FD078E4205CA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8" creationId="{CF2B2310-40C2-4E4B-E24D-F4B5DEE9DF3F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9" creationId="{BFB79A56-7214-1494-AE9F-02B2D7B2BD5A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10" creationId="{4892E898-2AEF-AB9D-2792-E95E552F706C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11" creationId="{E1539056-0EAF-CC87-5444-4A9C8A8F8487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12" creationId="{BBDFC38E-114B-7EC2-4359-8B2FCF34D332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22" creationId="{D7BB2C2E-13CB-1D99-47DC-7FD156B4AFEB}"/>
          </ac:picMkLst>
        </pc:picChg>
        <pc:picChg chg="add del mod or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23" creationId="{ED8D18C5-566C-911C-172E-9DA203F022FA}"/>
          </ac:picMkLst>
        </pc:picChg>
        <pc:picChg chg="mod">
          <ac:chgData name="Jazz Binding" userId="74e1742e-566f-4d18-bab9-8025d732ef9c" providerId="ADAL" clId="{10D6714E-DDEF-4BEA-8C91-F1750C742C91}" dt="2024-11-20T13:33:51.907" v="10549" actId="164"/>
          <ac:picMkLst>
            <pc:docMk/>
            <pc:sldMk cId="2989734192" sldId="285"/>
            <ac:picMk id="25" creationId="{277CCE13-363C-012B-719D-7CDB2FAF039C}"/>
          </ac:picMkLst>
        </pc:picChg>
        <pc:picChg chg="mod">
          <ac:chgData name="Jazz Binding" userId="74e1742e-566f-4d18-bab9-8025d732ef9c" providerId="ADAL" clId="{10D6714E-DDEF-4BEA-8C91-F1750C742C91}" dt="2024-11-20T13:33:51.907" v="10549" actId="164"/>
          <ac:picMkLst>
            <pc:docMk/>
            <pc:sldMk cId="2989734192" sldId="285"/>
            <ac:picMk id="27" creationId="{D5FC6994-AA05-C8A0-27E4-F2D2B29E738A}"/>
          </ac:picMkLst>
        </pc:picChg>
        <pc:picChg chg="mod">
          <ac:chgData name="Jazz Binding" userId="74e1742e-566f-4d18-bab9-8025d732ef9c" providerId="ADAL" clId="{10D6714E-DDEF-4BEA-8C91-F1750C742C91}" dt="2024-11-20T13:33:31.399" v="10529"/>
          <ac:picMkLst>
            <pc:docMk/>
            <pc:sldMk cId="2989734192" sldId="285"/>
            <ac:picMk id="28" creationId="{C937E4C6-7804-1F82-D58F-60647B2E83CB}"/>
          </ac:picMkLst>
        </pc:picChg>
        <pc:picChg chg="mod">
          <ac:chgData name="Jazz Binding" userId="74e1742e-566f-4d18-bab9-8025d732ef9c" providerId="ADAL" clId="{10D6714E-DDEF-4BEA-8C91-F1750C742C91}" dt="2024-11-20T13:33:31.399" v="10529"/>
          <ac:picMkLst>
            <pc:docMk/>
            <pc:sldMk cId="2989734192" sldId="285"/>
            <ac:picMk id="32" creationId="{4FBCF34C-AE60-9076-8B83-A20E723C1E48}"/>
          </ac:picMkLst>
        </pc:picChg>
        <pc:picChg chg="mod">
          <ac:chgData name="Jazz Binding" userId="74e1742e-566f-4d18-bab9-8025d732ef9c" providerId="ADAL" clId="{10D6714E-DDEF-4BEA-8C91-F1750C742C91}" dt="2024-11-20T13:33:31.399" v="10529"/>
          <ac:picMkLst>
            <pc:docMk/>
            <pc:sldMk cId="2989734192" sldId="285"/>
            <ac:picMk id="35" creationId="{E00050F8-134A-48D5-1B1E-54CC046CEA8F}"/>
          </ac:picMkLst>
        </pc:picChg>
        <pc:picChg chg="mod">
          <ac:chgData name="Jazz Binding" userId="74e1742e-566f-4d18-bab9-8025d732ef9c" providerId="ADAL" clId="{10D6714E-DDEF-4BEA-8C91-F1750C742C91}" dt="2024-11-20T13:33:31.399" v="10529"/>
          <ac:picMkLst>
            <pc:docMk/>
            <pc:sldMk cId="2989734192" sldId="285"/>
            <ac:picMk id="39" creationId="{8A6E6A70-6442-D5CB-17F4-2A5CC2ED94EC}"/>
          </ac:picMkLst>
        </pc:picChg>
        <pc:picChg chg="mod">
          <ac:chgData name="Jazz Binding" userId="74e1742e-566f-4d18-bab9-8025d732ef9c" providerId="ADAL" clId="{10D6714E-DDEF-4BEA-8C91-F1750C742C91}" dt="2024-11-20T13:33:31.399" v="10529"/>
          <ac:picMkLst>
            <pc:docMk/>
            <pc:sldMk cId="2989734192" sldId="285"/>
            <ac:picMk id="42" creationId="{8DB67C4D-0334-9FA3-BE86-3F5BE9490F3B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54" creationId="{97BAD8FA-F93C-1454-D765-B8397B3D4B46}"/>
          </ac:picMkLst>
        </pc:picChg>
        <pc:picChg chg="del mod">
          <ac:chgData name="Jazz Binding" userId="74e1742e-566f-4d18-bab9-8025d732ef9c" providerId="ADAL" clId="{10D6714E-DDEF-4BEA-8C91-F1750C742C91}" dt="2024-11-20T15:32:40.485" v="11590" actId="478"/>
          <ac:picMkLst>
            <pc:docMk/>
            <pc:sldMk cId="2989734192" sldId="285"/>
            <ac:picMk id="81" creationId="{787632DC-A290-DD44-8D99-C3D4AE4C781F}"/>
          </ac:picMkLst>
        </pc:picChg>
        <pc:picChg chg="mod">
          <ac:chgData name="Jazz Binding" userId="74e1742e-566f-4d18-bab9-8025d732ef9c" providerId="ADAL" clId="{10D6714E-DDEF-4BEA-8C91-F1750C742C91}" dt="2024-11-20T13:33:31.399" v="10529"/>
          <ac:picMkLst>
            <pc:docMk/>
            <pc:sldMk cId="2989734192" sldId="285"/>
            <ac:picMk id="161" creationId="{7922DA74-BE44-D799-44CE-F0414EB8963C}"/>
          </ac:picMkLst>
        </pc:picChg>
      </pc:sldChg>
      <pc:sldChg chg="addSp delSp modSp add mod modTransition modAnim">
        <pc:chgData name="Jazz Binding" userId="74e1742e-566f-4d18-bab9-8025d732ef9c" providerId="ADAL" clId="{10D6714E-DDEF-4BEA-8C91-F1750C742C91}" dt="2024-11-20T15:37:29.413" v="11641" actId="1076"/>
        <pc:sldMkLst>
          <pc:docMk/>
          <pc:sldMk cId="1088411458" sldId="286"/>
        </pc:sldMkLst>
        <pc:spChg chg="mod">
          <ac:chgData name="Jazz Binding" userId="74e1742e-566f-4d18-bab9-8025d732ef9c" providerId="ADAL" clId="{10D6714E-DDEF-4BEA-8C91-F1750C742C91}" dt="2024-11-20T15:35:20.230" v="11627" actId="165"/>
          <ac:spMkLst>
            <pc:docMk/>
            <pc:sldMk cId="1088411458" sldId="286"/>
            <ac:spMk id="5" creationId="{D3FB3524-D220-6260-5153-4987D4E67F8C}"/>
          </ac:spMkLst>
        </pc:spChg>
        <pc:spChg chg="del">
          <ac:chgData name="Jazz Binding" userId="74e1742e-566f-4d18-bab9-8025d732ef9c" providerId="ADAL" clId="{10D6714E-DDEF-4BEA-8C91-F1750C742C91}" dt="2024-11-20T15:11:06.047" v="11147" actId="478"/>
          <ac:spMkLst>
            <pc:docMk/>
            <pc:sldMk cId="1088411458" sldId="286"/>
            <ac:spMk id="13" creationId="{656F1BB0-475D-A17A-8985-9BDF46E5EBED}"/>
          </ac:spMkLst>
        </pc:spChg>
        <pc:spChg chg="add del mod">
          <ac:chgData name="Jazz Binding" userId="74e1742e-566f-4d18-bab9-8025d732ef9c" providerId="ADAL" clId="{10D6714E-DDEF-4BEA-8C91-F1750C742C91}" dt="2024-11-20T11:34:46.014" v="5368"/>
          <ac:spMkLst>
            <pc:docMk/>
            <pc:sldMk cId="1088411458" sldId="286"/>
            <ac:spMk id="23" creationId="{633FABD6-7DB4-9B9F-B903-DE55F7D1DF60}"/>
          </ac:spMkLst>
        </pc:spChg>
        <pc:spChg chg="del">
          <ac:chgData name="Jazz Binding" userId="74e1742e-566f-4d18-bab9-8025d732ef9c" providerId="ADAL" clId="{10D6714E-DDEF-4BEA-8C91-F1750C742C91}" dt="2024-11-20T11:30:57.572" v="5216" actId="478"/>
          <ac:spMkLst>
            <pc:docMk/>
            <pc:sldMk cId="1088411458" sldId="286"/>
            <ac:spMk id="24" creationId="{FBFC563A-E66E-9CED-5DE1-DB45E7128A00}"/>
          </ac:spMkLst>
        </pc:spChg>
        <pc:spChg chg="add mod">
          <ac:chgData name="Jazz Binding" userId="74e1742e-566f-4d18-bab9-8025d732ef9c" providerId="ADAL" clId="{10D6714E-DDEF-4BEA-8C91-F1750C742C91}" dt="2024-11-20T11:35:42.149" v="5375" actId="14100"/>
          <ac:spMkLst>
            <pc:docMk/>
            <pc:sldMk cId="1088411458" sldId="286"/>
            <ac:spMk id="26" creationId="{561C1ACD-BBBE-7305-DC81-AE37695C1FB6}"/>
          </ac:spMkLst>
        </pc:spChg>
        <pc:spChg chg="add del">
          <ac:chgData name="Jazz Binding" userId="74e1742e-566f-4d18-bab9-8025d732ef9c" providerId="ADAL" clId="{10D6714E-DDEF-4BEA-8C91-F1750C742C91}" dt="2024-11-20T11:34:46.014" v="5368"/>
          <ac:spMkLst>
            <pc:docMk/>
            <pc:sldMk cId="1088411458" sldId="286"/>
            <ac:spMk id="30" creationId="{0E6E9DF3-060F-65B5-D6D7-1371CFC6E08C}"/>
          </ac:spMkLst>
        </pc:spChg>
        <pc:spChg chg="mod">
          <ac:chgData name="Jazz Binding" userId="74e1742e-566f-4d18-bab9-8025d732ef9c" providerId="ADAL" clId="{10D6714E-DDEF-4BEA-8C91-F1750C742C91}" dt="2024-11-20T11:34:46.014" v="5368"/>
          <ac:spMkLst>
            <pc:docMk/>
            <pc:sldMk cId="1088411458" sldId="286"/>
            <ac:spMk id="31" creationId="{B66D2F2D-E7F1-75F5-3253-31485A273D2D}"/>
          </ac:spMkLst>
        </pc:spChg>
        <pc:grpChg chg="add mod topLvl">
          <ac:chgData name="Jazz Binding" userId="74e1742e-566f-4d18-bab9-8025d732ef9c" providerId="ADAL" clId="{10D6714E-DDEF-4BEA-8C91-F1750C742C91}" dt="2024-11-20T15:37:29.413" v="11641" actId="1076"/>
          <ac:grpSpMkLst>
            <pc:docMk/>
            <pc:sldMk cId="1088411458" sldId="286"/>
            <ac:grpSpMk id="3" creationId="{7E21E8C5-C000-D500-DE80-45CD53332C42}"/>
          </ac:grpSpMkLst>
        </pc:grpChg>
        <pc:grpChg chg="mod">
          <ac:chgData name="Jazz Binding" userId="74e1742e-566f-4d18-bab9-8025d732ef9c" providerId="ADAL" clId="{10D6714E-DDEF-4BEA-8C91-F1750C742C91}" dt="2024-11-20T15:35:20.230" v="11627" actId="165"/>
          <ac:grpSpMkLst>
            <pc:docMk/>
            <pc:sldMk cId="1088411458" sldId="286"/>
            <ac:grpSpMk id="4" creationId="{2EE8FEC6-B985-7A52-9915-263D69AA0BD8}"/>
          </ac:grpSpMkLst>
        </pc:grpChg>
        <pc:grpChg chg="add del mod">
          <ac:chgData name="Jazz Binding" userId="74e1742e-566f-4d18-bab9-8025d732ef9c" providerId="ADAL" clId="{10D6714E-DDEF-4BEA-8C91-F1750C742C91}" dt="2024-11-20T15:35:20.230" v="11627" actId="165"/>
          <ac:grpSpMkLst>
            <pc:docMk/>
            <pc:sldMk cId="1088411458" sldId="286"/>
            <ac:grpSpMk id="9" creationId="{8C07C7BB-A133-4B4D-4E07-FB8F35FA07AB}"/>
          </ac:grpSpMkLst>
        </pc:grpChg>
        <pc:grpChg chg="del">
          <ac:chgData name="Jazz Binding" userId="74e1742e-566f-4d18-bab9-8025d732ef9c" providerId="ADAL" clId="{10D6714E-DDEF-4BEA-8C91-F1750C742C91}" dt="2024-11-20T15:34:55.869" v="11619" actId="478"/>
          <ac:grpSpMkLst>
            <pc:docMk/>
            <pc:sldMk cId="1088411458" sldId="286"/>
            <ac:grpSpMk id="14" creationId="{093E6128-115F-2003-2412-1BFC13B97DFC}"/>
          </ac:grpSpMkLst>
        </pc:grpChg>
        <pc:grpChg chg="del">
          <ac:chgData name="Jazz Binding" userId="74e1742e-566f-4d18-bab9-8025d732ef9c" providerId="ADAL" clId="{10D6714E-DDEF-4BEA-8C91-F1750C742C91}" dt="2024-11-20T11:30:57.572" v="5216" actId="478"/>
          <ac:grpSpMkLst>
            <pc:docMk/>
            <pc:sldMk cId="1088411458" sldId="286"/>
            <ac:grpSpMk id="83" creationId="{3707F3E1-F73D-F77F-CB29-8014EBB98EC1}"/>
          </ac:grpSpMkLst>
        </pc:grpChg>
        <pc:picChg chg="add del mod">
          <ac:chgData name="Jazz Binding" userId="74e1742e-566f-4d18-bab9-8025d732ef9c" providerId="ADAL" clId="{10D6714E-DDEF-4BEA-8C91-F1750C742C91}" dt="2024-11-20T15:34:55.869" v="11619" actId="478"/>
          <ac:picMkLst>
            <pc:docMk/>
            <pc:sldMk cId="1088411458" sldId="286"/>
            <ac:picMk id="2" creationId="{8DAC395A-6C58-2591-40BC-193BE2CE0111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3" creationId="{3E093679-1B7F-9D5C-D406-AD7571EFAF7A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4" creationId="{612FA64F-0485-598C-AAAD-C2F5B53319EF}"/>
          </ac:picMkLst>
        </pc:picChg>
        <pc:picChg chg="del">
          <ac:chgData name="Jazz Binding" userId="74e1742e-566f-4d18-bab9-8025d732ef9c" providerId="ADAL" clId="{10D6714E-DDEF-4BEA-8C91-F1750C742C91}" dt="2024-11-20T11:30:58.941" v="5218" actId="478"/>
          <ac:picMkLst>
            <pc:docMk/>
            <pc:sldMk cId="1088411458" sldId="286"/>
            <ac:picMk id="5" creationId="{C9B4DD4C-EB2D-E9CB-9E58-765ACF375EA6}"/>
          </ac:picMkLst>
        </pc:picChg>
        <pc:picChg chg="del">
          <ac:chgData name="Jazz Binding" userId="74e1742e-566f-4d18-bab9-8025d732ef9c" providerId="ADAL" clId="{10D6714E-DDEF-4BEA-8C91-F1750C742C91}" dt="2024-11-20T11:30:58.166" v="5217" actId="478"/>
          <ac:picMkLst>
            <pc:docMk/>
            <pc:sldMk cId="1088411458" sldId="286"/>
            <ac:picMk id="6" creationId="{84EE67C9-6EC5-DDE8-4B75-B734F1004B3D}"/>
          </ac:picMkLst>
        </pc:picChg>
        <pc:picChg chg="mod">
          <ac:chgData name="Jazz Binding" userId="74e1742e-566f-4d18-bab9-8025d732ef9c" providerId="ADAL" clId="{10D6714E-DDEF-4BEA-8C91-F1750C742C91}" dt="2024-11-20T15:35:20.230" v="11627" actId="165"/>
          <ac:picMkLst>
            <pc:docMk/>
            <pc:sldMk cId="1088411458" sldId="286"/>
            <ac:picMk id="6" creationId="{92D2E4F6-965D-79FF-62AC-DFA9589B3968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7" creationId="{346E4A25-2D3B-8B53-8423-0183B13F27D8}"/>
          </ac:picMkLst>
        </pc:picChg>
        <pc:picChg chg="mod">
          <ac:chgData name="Jazz Binding" userId="74e1742e-566f-4d18-bab9-8025d732ef9c" providerId="ADAL" clId="{10D6714E-DDEF-4BEA-8C91-F1750C742C91}" dt="2024-11-20T15:35:20.230" v="11627" actId="165"/>
          <ac:picMkLst>
            <pc:docMk/>
            <pc:sldMk cId="1088411458" sldId="286"/>
            <ac:picMk id="7" creationId="{3DF95943-B723-247F-C03D-91CA7856F906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8" creationId="{70905EFB-9A0F-315D-B2EB-52D64BB8158E}"/>
          </ac:picMkLst>
        </pc:picChg>
        <pc:picChg chg="add mod topLvl">
          <ac:chgData name="Jazz Binding" userId="74e1742e-566f-4d18-bab9-8025d732ef9c" providerId="ADAL" clId="{10D6714E-DDEF-4BEA-8C91-F1750C742C91}" dt="2024-11-20T15:35:20.230" v="11627" actId="165"/>
          <ac:picMkLst>
            <pc:docMk/>
            <pc:sldMk cId="1088411458" sldId="286"/>
            <ac:picMk id="8" creationId="{BD481171-E40A-D99A-C4FE-4E248FED8C38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9" creationId="{8100B550-5DBE-5C10-BD0C-F00DB0401109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10" creationId="{DEC78A91-145F-586C-DA34-79719EFF88FA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11" creationId="{EF9B86C9-5F24-03B5-7F25-41DDE6B6AB16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12" creationId="{160EE6C5-8CDD-5A5C-6716-D8330E5D58B0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22" creationId="{FC9D5FA9-9D56-7E5C-8E61-6BFC93435725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25" creationId="{95D7CCC0-ACD2-6E41-FCFC-1035B4290B9A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27" creationId="{DE38E6B0-DDF4-F866-9334-9A12443F465D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28" creationId="{8F2637AD-31CD-9812-4F7E-19071F040C22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32" creationId="{AA23C907-8ADB-7EA4-E4F7-B44A4C4625CD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35" creationId="{DD6BF19A-C271-CB8E-4B21-8343044BA55E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39" creationId="{8ABC365E-975E-92B4-0B93-4EFFC1629052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42" creationId="{D7269DA0-C085-EF87-39C9-A300C6579732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54" creationId="{F242F15D-198C-0688-6566-653457A6C4A0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81" creationId="{487F44EE-472C-5400-5C0F-464C7093FE25}"/>
          </ac:picMkLst>
        </pc:picChg>
        <pc:picChg chg="del">
          <ac:chgData name="Jazz Binding" userId="74e1742e-566f-4d18-bab9-8025d732ef9c" providerId="ADAL" clId="{10D6714E-DDEF-4BEA-8C91-F1750C742C91}" dt="2024-11-20T11:30:57.572" v="5216" actId="478"/>
          <ac:picMkLst>
            <pc:docMk/>
            <pc:sldMk cId="1088411458" sldId="286"/>
            <ac:picMk id="161" creationId="{2AE10E7C-C049-F46E-94E2-6EAE3B11E8AD}"/>
          </ac:picMkLst>
        </pc:picChg>
      </pc:sldChg>
      <pc:sldChg chg="addSp delSp modSp add mod ord delAnim modAnim modShow">
        <pc:chgData name="Jazz Binding" userId="74e1742e-566f-4d18-bab9-8025d732ef9c" providerId="ADAL" clId="{10D6714E-DDEF-4BEA-8C91-F1750C742C91}" dt="2024-11-21T08:26:41.543" v="15573"/>
        <pc:sldMkLst>
          <pc:docMk/>
          <pc:sldMk cId="2808650654" sldId="287"/>
        </pc:sldMkLst>
        <pc:spChg chg="add mod">
          <ac:chgData name="Jazz Binding" userId="74e1742e-566f-4d18-bab9-8025d732ef9c" providerId="ADAL" clId="{10D6714E-DDEF-4BEA-8C91-F1750C742C91}" dt="2024-11-21T08:13:05.793" v="15508"/>
          <ac:spMkLst>
            <pc:docMk/>
            <pc:sldMk cId="2808650654" sldId="287"/>
            <ac:spMk id="3" creationId="{195B3232-5EAA-C191-BE10-479F9647B255}"/>
          </ac:spMkLst>
        </pc:spChg>
        <pc:spChg chg="del">
          <ac:chgData name="Jazz Binding" userId="74e1742e-566f-4d18-bab9-8025d732ef9c" providerId="ADAL" clId="{10D6714E-DDEF-4BEA-8C91-F1750C742C91}" dt="2024-11-20T16:55:37.274" v="15160" actId="478"/>
          <ac:spMkLst>
            <pc:docMk/>
            <pc:sldMk cId="2808650654" sldId="287"/>
            <ac:spMk id="3" creationId="{FD2934D5-4323-810C-D2D5-462B3329ADF0}"/>
          </ac:spMkLst>
        </pc:spChg>
        <pc:spChg chg="del">
          <ac:chgData name="Jazz Binding" userId="74e1742e-566f-4d18-bab9-8025d732ef9c" providerId="ADAL" clId="{10D6714E-DDEF-4BEA-8C91-F1750C742C91}" dt="2024-11-20T16:55:35.738" v="15158" actId="478"/>
          <ac:spMkLst>
            <pc:docMk/>
            <pc:sldMk cId="2808650654" sldId="287"/>
            <ac:spMk id="4" creationId="{D721A063-402F-C482-40A4-1DB369F7E619}"/>
          </ac:spMkLst>
        </pc:spChg>
        <pc:spChg chg="add mod">
          <ac:chgData name="Jazz Binding" userId="74e1742e-566f-4d18-bab9-8025d732ef9c" providerId="ADAL" clId="{10D6714E-DDEF-4BEA-8C91-F1750C742C91}" dt="2024-11-21T08:13:19.880" v="15544"/>
          <ac:spMkLst>
            <pc:docMk/>
            <pc:sldMk cId="2808650654" sldId="287"/>
            <ac:spMk id="5" creationId="{32992FBF-B7B6-EB83-CD72-F456FD395A72}"/>
          </ac:spMkLst>
        </pc:spChg>
        <pc:spChg chg="mod modVis">
          <ac:chgData name="Jazz Binding" userId="74e1742e-566f-4d18-bab9-8025d732ef9c" providerId="ADAL" clId="{10D6714E-DDEF-4BEA-8C91-F1750C742C91}" dt="2024-11-20T17:03:00.689" v="15379"/>
          <ac:spMkLst>
            <pc:docMk/>
            <pc:sldMk cId="2808650654" sldId="287"/>
            <ac:spMk id="6" creationId="{794CE1A0-3757-89AA-AF34-593FFD0EE2D8}"/>
          </ac:spMkLst>
        </pc:spChg>
        <pc:spChg chg="mod modVis">
          <ac:chgData name="Jazz Binding" userId="74e1742e-566f-4d18-bab9-8025d732ef9c" providerId="ADAL" clId="{10D6714E-DDEF-4BEA-8C91-F1750C742C91}" dt="2024-11-20T17:03:00.688" v="15375"/>
          <ac:spMkLst>
            <pc:docMk/>
            <pc:sldMk cId="2808650654" sldId="287"/>
            <ac:spMk id="83" creationId="{E8833FFD-4D79-3637-71C2-972DF8B8639F}"/>
          </ac:spMkLst>
        </pc:spChg>
        <pc:spChg chg="del">
          <ac:chgData name="Jazz Binding" userId="74e1742e-566f-4d18-bab9-8025d732ef9c" providerId="ADAL" clId="{10D6714E-DDEF-4BEA-8C91-F1750C742C91}" dt="2024-11-20T16:56:14.818" v="15175" actId="478"/>
          <ac:spMkLst>
            <pc:docMk/>
            <pc:sldMk cId="2808650654" sldId="287"/>
            <ac:spMk id="87" creationId="{99594234-A056-04B1-F8F2-D9AC135802EB}"/>
          </ac:spMkLst>
        </pc:spChg>
        <pc:grpChg chg="add mod ord">
          <ac:chgData name="Jazz Binding" userId="74e1742e-566f-4d18-bab9-8025d732ef9c" providerId="ADAL" clId="{10D6714E-DDEF-4BEA-8C91-F1750C742C91}" dt="2024-11-21T08:13:05.802" v="15519"/>
          <ac:grpSpMkLst>
            <pc:docMk/>
            <pc:sldMk cId="2808650654" sldId="287"/>
            <ac:grpSpMk id="4" creationId="{2A85E347-A324-9082-9BEC-7782232A3750}"/>
          </ac:grpSpMkLst>
        </pc:grpChg>
        <pc:grpChg chg="add mod ord">
          <ac:chgData name="Jazz Binding" userId="74e1742e-566f-4d18-bab9-8025d732ef9c" providerId="ADAL" clId="{10D6714E-DDEF-4BEA-8C91-F1750C742C91}" dt="2024-11-21T08:13:19.886" v="15550"/>
          <ac:grpSpMkLst>
            <pc:docMk/>
            <pc:sldMk cId="2808650654" sldId="287"/>
            <ac:grpSpMk id="7" creationId="{37B26266-E92D-EBC5-4092-0C7EFB25EF2C}"/>
          </ac:grpSpMkLst>
        </pc:grpChg>
        <pc:grpChg chg="del">
          <ac:chgData name="Jazz Binding" userId="74e1742e-566f-4d18-bab9-8025d732ef9c" providerId="ADAL" clId="{10D6714E-DDEF-4BEA-8C91-F1750C742C91}" dt="2024-11-20T16:55:39.787" v="15164" actId="478"/>
          <ac:grpSpMkLst>
            <pc:docMk/>
            <pc:sldMk cId="2808650654" sldId="287"/>
            <ac:grpSpMk id="7" creationId="{42F27D67-2414-4808-FA88-F8A72BFB54C1}"/>
          </ac:grpSpMkLst>
        </pc:grpChg>
        <pc:grpChg chg="del">
          <ac:chgData name="Jazz Binding" userId="74e1742e-566f-4d18-bab9-8025d732ef9c" providerId="ADAL" clId="{10D6714E-DDEF-4BEA-8C91-F1750C742C91}" dt="2024-11-20T16:55:36.467" v="15159" actId="478"/>
          <ac:grpSpMkLst>
            <pc:docMk/>
            <pc:sldMk cId="2808650654" sldId="287"/>
            <ac:grpSpMk id="15" creationId="{A4FB434C-CCED-3D54-CA31-E548F6587CA6}"/>
          </ac:grpSpMkLst>
        </pc:grpChg>
        <pc:grpChg chg="del">
          <ac:chgData name="Jazz Binding" userId="74e1742e-566f-4d18-bab9-8025d732ef9c" providerId="ADAL" clId="{10D6714E-DDEF-4BEA-8C91-F1750C742C91}" dt="2024-11-20T16:55:40.322" v="15165" actId="478"/>
          <ac:grpSpMkLst>
            <pc:docMk/>
            <pc:sldMk cId="2808650654" sldId="287"/>
            <ac:grpSpMk id="25" creationId="{6DD60213-F7F0-EAB9-6D9D-B0AE0D185C08}"/>
          </ac:grpSpMkLst>
        </pc:grpChg>
        <pc:grpChg chg="del">
          <ac:chgData name="Jazz Binding" userId="74e1742e-566f-4d18-bab9-8025d732ef9c" providerId="ADAL" clId="{10D6714E-DDEF-4BEA-8C91-F1750C742C91}" dt="2024-11-20T16:55:33.204" v="15154" actId="478"/>
          <ac:grpSpMkLst>
            <pc:docMk/>
            <pc:sldMk cId="2808650654" sldId="287"/>
            <ac:grpSpMk id="34" creationId="{805B1CC2-640D-9FD8-E450-D90BD22C5328}"/>
          </ac:grpSpMkLst>
        </pc:grpChg>
        <pc:grpChg chg="del">
          <ac:chgData name="Jazz Binding" userId="74e1742e-566f-4d18-bab9-8025d732ef9c" providerId="ADAL" clId="{10D6714E-DDEF-4BEA-8C91-F1750C742C91}" dt="2024-11-20T16:55:33.923" v="15155" actId="478"/>
          <ac:grpSpMkLst>
            <pc:docMk/>
            <pc:sldMk cId="2808650654" sldId="287"/>
            <ac:grpSpMk id="57" creationId="{5FBA444F-0B39-BAE6-DDDB-537FEEFEE5DE}"/>
          </ac:grpSpMkLst>
        </pc:grpChg>
        <pc:grpChg chg="del">
          <ac:chgData name="Jazz Binding" userId="74e1742e-566f-4d18-bab9-8025d732ef9c" providerId="ADAL" clId="{10D6714E-DDEF-4BEA-8C91-F1750C742C91}" dt="2024-11-20T16:55:42.235" v="15167" actId="478"/>
          <ac:grpSpMkLst>
            <pc:docMk/>
            <pc:sldMk cId="2808650654" sldId="287"/>
            <ac:grpSpMk id="77" creationId="{18F3ED02-92EE-C51B-B066-B9B8C183F748}"/>
          </ac:grpSpMkLst>
        </pc:grpChg>
        <pc:grpChg chg="del">
          <ac:chgData name="Jazz Binding" userId="74e1742e-566f-4d18-bab9-8025d732ef9c" providerId="ADAL" clId="{10D6714E-DDEF-4BEA-8C91-F1750C742C91}" dt="2024-11-20T16:55:34.922" v="15156" actId="478"/>
          <ac:grpSpMkLst>
            <pc:docMk/>
            <pc:sldMk cId="2808650654" sldId="287"/>
            <ac:grpSpMk id="80" creationId="{BBACC644-20C3-732A-7C41-33D0A601F782}"/>
          </ac:grpSpMkLst>
        </pc:grpChg>
        <pc:grpChg chg="mod modVis">
          <ac:chgData name="Jazz Binding" userId="74e1742e-566f-4d18-bab9-8025d732ef9c" providerId="ADAL" clId="{10D6714E-DDEF-4BEA-8C91-F1750C742C91}" dt="2024-11-20T17:03:00.688" v="15371"/>
          <ac:grpSpMkLst>
            <pc:docMk/>
            <pc:sldMk cId="2808650654" sldId="287"/>
            <ac:grpSpMk id="84" creationId="{CED21049-F7F6-0D81-97E6-E320AB1F4A81}"/>
          </ac:grpSpMkLst>
        </pc:grpChg>
        <pc:grpChg chg="del">
          <ac:chgData name="Jazz Binding" userId="74e1742e-566f-4d18-bab9-8025d732ef9c" providerId="ADAL" clId="{10D6714E-DDEF-4BEA-8C91-F1750C742C91}" dt="2024-11-20T16:55:41.651" v="15166" actId="478"/>
          <ac:grpSpMkLst>
            <pc:docMk/>
            <pc:sldMk cId="2808650654" sldId="287"/>
            <ac:grpSpMk id="95" creationId="{DBD8228A-AE5E-04F9-3405-2818756FF63B}"/>
          </ac:grpSpMkLst>
        </pc:grpChg>
        <pc:grpChg chg="del">
          <ac:chgData name="Jazz Binding" userId="74e1742e-566f-4d18-bab9-8025d732ef9c" providerId="ADAL" clId="{10D6714E-DDEF-4BEA-8C91-F1750C742C91}" dt="2024-11-20T16:55:30.091" v="15150" actId="478"/>
          <ac:grpSpMkLst>
            <pc:docMk/>
            <pc:sldMk cId="2808650654" sldId="287"/>
            <ac:grpSpMk id="103" creationId="{0239F798-1962-304B-9758-5C322DB764A4}"/>
          </ac:grpSpMkLst>
        </pc:grpChg>
        <pc:grpChg chg="del">
          <ac:chgData name="Jazz Binding" userId="74e1742e-566f-4d18-bab9-8025d732ef9c" providerId="ADAL" clId="{10D6714E-DDEF-4BEA-8C91-F1750C742C91}" dt="2024-11-20T16:55:32.165" v="15152" actId="478"/>
          <ac:grpSpMkLst>
            <pc:docMk/>
            <pc:sldMk cId="2808650654" sldId="287"/>
            <ac:grpSpMk id="112" creationId="{5E52254C-606F-7F7C-CEC9-B84B098B09AC}"/>
          </ac:grpSpMkLst>
        </pc:grpChg>
        <pc:picChg chg="mod modVis">
          <ac:chgData name="Jazz Binding" userId="74e1742e-566f-4d18-bab9-8025d732ef9c" providerId="ADAL" clId="{10D6714E-DDEF-4BEA-8C91-F1750C742C91}" dt="2024-11-20T17:03:00.686" v="15365"/>
          <ac:picMkLst>
            <pc:docMk/>
            <pc:sldMk cId="2808650654" sldId="287"/>
            <ac:picMk id="2" creationId="{0FE87F4B-D0CD-ECAD-591B-A115DFF74250}"/>
          </ac:picMkLst>
        </pc:picChg>
        <pc:picChg chg="del">
          <ac:chgData name="Jazz Binding" userId="74e1742e-566f-4d18-bab9-8025d732ef9c" providerId="ADAL" clId="{10D6714E-DDEF-4BEA-8C91-F1750C742C91}" dt="2024-11-20T16:55:35.276" v="15157" actId="478"/>
          <ac:picMkLst>
            <pc:docMk/>
            <pc:sldMk cId="2808650654" sldId="287"/>
            <ac:picMk id="5" creationId="{9C972208-D0E4-28C3-DA14-3446B94987D3}"/>
          </ac:picMkLst>
        </pc:picChg>
        <pc:picChg chg="mod modVis">
          <ac:chgData name="Jazz Binding" userId="74e1742e-566f-4d18-bab9-8025d732ef9c" providerId="ADAL" clId="{10D6714E-DDEF-4BEA-8C91-F1750C742C91}" dt="2024-11-20T17:03:00.687" v="15367"/>
          <ac:picMkLst>
            <pc:docMk/>
            <pc:sldMk cId="2808650654" sldId="287"/>
            <ac:picMk id="9" creationId="{A221CFCD-B6A1-A64B-0E7E-9B116557128D}"/>
          </ac:picMkLst>
        </pc:picChg>
        <pc:picChg chg="mod ord modVis">
          <ac:chgData name="Jazz Binding" userId="74e1742e-566f-4d18-bab9-8025d732ef9c" providerId="ADAL" clId="{10D6714E-DDEF-4BEA-8C91-F1750C742C91}" dt="2024-11-21T08:25:27.008" v="15553"/>
          <ac:picMkLst>
            <pc:docMk/>
            <pc:sldMk cId="2808650654" sldId="287"/>
            <ac:picMk id="12" creationId="{D91F2EE9-9CE5-260C-1D7E-22F6A851869F}"/>
          </ac:picMkLst>
        </pc:picChg>
        <pc:picChg chg="del">
          <ac:chgData name="Jazz Binding" userId="74e1742e-566f-4d18-bab9-8025d732ef9c" providerId="ADAL" clId="{10D6714E-DDEF-4BEA-8C91-F1750C742C91}" dt="2024-11-20T16:55:38.020" v="15161" actId="478"/>
          <ac:picMkLst>
            <pc:docMk/>
            <pc:sldMk cId="2808650654" sldId="287"/>
            <ac:picMk id="21" creationId="{CCF4E470-92DC-6C9F-7869-1E79FC02E404}"/>
          </ac:picMkLst>
        </pc:picChg>
        <pc:picChg chg="mod modVis">
          <ac:chgData name="Jazz Binding" userId="74e1742e-566f-4d18-bab9-8025d732ef9c" providerId="ADAL" clId="{10D6714E-DDEF-4BEA-8C91-F1750C742C91}" dt="2024-11-20T17:03:00.689" v="15377"/>
          <ac:picMkLst>
            <pc:docMk/>
            <pc:sldMk cId="2808650654" sldId="287"/>
            <ac:picMk id="22" creationId="{63EEEF9B-B2C9-7567-CA8F-D98C1C9C100C}"/>
          </ac:picMkLst>
        </pc:picChg>
        <pc:picChg chg="del">
          <ac:chgData name="Jazz Binding" userId="74e1742e-566f-4d18-bab9-8025d732ef9c" providerId="ADAL" clId="{10D6714E-DDEF-4BEA-8C91-F1750C742C91}" dt="2024-11-20T16:55:38.580" v="15162" actId="478"/>
          <ac:picMkLst>
            <pc:docMk/>
            <pc:sldMk cId="2808650654" sldId="287"/>
            <ac:picMk id="23" creationId="{4BD1553E-1764-73FF-2170-494C785AC315}"/>
          </ac:picMkLst>
        </pc:picChg>
        <pc:picChg chg="del">
          <ac:chgData name="Jazz Binding" userId="74e1742e-566f-4d18-bab9-8025d732ef9c" providerId="ADAL" clId="{10D6714E-DDEF-4BEA-8C91-F1750C742C91}" dt="2024-11-20T16:55:39.035" v="15163" actId="478"/>
          <ac:picMkLst>
            <pc:docMk/>
            <pc:sldMk cId="2808650654" sldId="287"/>
            <ac:picMk id="24" creationId="{01D012D2-90C7-2ECC-2CBC-EA016BE59B84}"/>
          </ac:picMkLst>
        </pc:picChg>
        <pc:picChg chg="add mod ord modVis">
          <ac:chgData name="Jazz Binding" userId="74e1742e-566f-4d18-bab9-8025d732ef9c" providerId="ADAL" clId="{10D6714E-DDEF-4BEA-8C91-F1750C742C91}" dt="2024-11-21T08:13:05.793" v="15508"/>
          <ac:picMkLst>
            <pc:docMk/>
            <pc:sldMk cId="2808650654" sldId="287"/>
            <ac:picMk id="31" creationId="{76A5BEF1-B544-D633-A976-507DDE652EFB}"/>
          </ac:picMkLst>
        </pc:picChg>
        <pc:picChg chg="add mod modVis">
          <ac:chgData name="Jazz Binding" userId="74e1742e-566f-4d18-bab9-8025d732ef9c" providerId="ADAL" clId="{10D6714E-DDEF-4BEA-8C91-F1750C742C91}" dt="2024-11-20T17:04:10.465" v="15446" actId="14430"/>
          <ac:picMkLst>
            <pc:docMk/>
            <pc:sldMk cId="2808650654" sldId="287"/>
            <ac:picMk id="35" creationId="{32D2D1AD-A28E-ECB9-2B10-97BD558E8F75}"/>
          </ac:picMkLst>
        </pc:picChg>
        <pc:picChg chg="add del mod">
          <ac:chgData name="Jazz Binding" userId="74e1742e-566f-4d18-bab9-8025d732ef9c" providerId="ADAL" clId="{10D6714E-DDEF-4BEA-8C91-F1750C742C91}" dt="2024-11-20T16:57:42.492" v="15215" actId="478"/>
          <ac:picMkLst>
            <pc:docMk/>
            <pc:sldMk cId="2808650654" sldId="287"/>
            <ac:picMk id="36" creationId="{E6C49E46-4199-769A-4F0C-3BA1E1AAB88C}"/>
          </ac:picMkLst>
        </pc:picChg>
        <pc:picChg chg="add del mod">
          <ac:chgData name="Jazz Binding" userId="74e1742e-566f-4d18-bab9-8025d732ef9c" providerId="ADAL" clId="{10D6714E-DDEF-4BEA-8C91-F1750C742C91}" dt="2024-11-20T16:58:05.510" v="15276" actId="478"/>
          <ac:picMkLst>
            <pc:docMk/>
            <pc:sldMk cId="2808650654" sldId="287"/>
            <ac:picMk id="37" creationId="{57FE79B9-05AC-C5B9-9F5E-ED7D6994CD5D}"/>
          </ac:picMkLst>
        </pc:picChg>
        <pc:picChg chg="add mod ord modVis">
          <ac:chgData name="Jazz Binding" userId="74e1742e-566f-4d18-bab9-8025d732ef9c" providerId="ADAL" clId="{10D6714E-DDEF-4BEA-8C91-F1750C742C91}" dt="2024-11-21T08:13:19.880" v="15544"/>
          <ac:picMkLst>
            <pc:docMk/>
            <pc:sldMk cId="2808650654" sldId="287"/>
            <ac:picMk id="38" creationId="{85960835-5075-6589-8FAE-B298E67758A9}"/>
          </ac:picMkLst>
        </pc:picChg>
        <pc:picChg chg="mod modVis">
          <ac:chgData name="Jazz Binding" userId="74e1742e-566f-4d18-bab9-8025d732ef9c" providerId="ADAL" clId="{10D6714E-DDEF-4BEA-8C91-F1750C742C91}" dt="2024-11-20T17:03:00.688" v="15373"/>
          <ac:picMkLst>
            <pc:docMk/>
            <pc:sldMk cId="2808650654" sldId="287"/>
            <ac:picMk id="74" creationId="{BF191BBF-6FDC-9CE0-7DBF-1CC97CDB4E00}"/>
          </ac:picMkLst>
        </pc:picChg>
        <pc:picChg chg="del">
          <ac:chgData name="Jazz Binding" userId="74e1742e-566f-4d18-bab9-8025d732ef9c" providerId="ADAL" clId="{10D6714E-DDEF-4BEA-8C91-F1750C742C91}" dt="2024-11-20T16:55:28.597" v="15147" actId="478"/>
          <ac:picMkLst>
            <pc:docMk/>
            <pc:sldMk cId="2808650654" sldId="287"/>
            <ac:picMk id="94" creationId="{0F2BC2D4-2993-4B7B-B8D1-5517DB28E9FA}"/>
          </ac:picMkLst>
        </pc:picChg>
        <pc:picChg chg="del">
          <ac:chgData name="Jazz Binding" userId="74e1742e-566f-4d18-bab9-8025d732ef9c" providerId="ADAL" clId="{10D6714E-DDEF-4BEA-8C91-F1750C742C91}" dt="2024-11-20T16:55:29.650" v="15149" actId="478"/>
          <ac:picMkLst>
            <pc:docMk/>
            <pc:sldMk cId="2808650654" sldId="287"/>
            <ac:picMk id="99" creationId="{39431A52-5D11-4469-6FE3-12E985458B39}"/>
          </ac:picMkLst>
        </pc:picChg>
        <pc:picChg chg="del">
          <ac:chgData name="Jazz Binding" userId="74e1742e-566f-4d18-bab9-8025d732ef9c" providerId="ADAL" clId="{10D6714E-DDEF-4BEA-8C91-F1750C742C91}" dt="2024-11-20T16:55:32.850" v="15153" actId="478"/>
          <ac:picMkLst>
            <pc:docMk/>
            <pc:sldMk cId="2808650654" sldId="287"/>
            <ac:picMk id="100" creationId="{B89EA2E2-105B-B235-E26D-805814FA7384}"/>
          </ac:picMkLst>
        </pc:picChg>
        <pc:picChg chg="del">
          <ac:chgData name="Jazz Binding" userId="74e1742e-566f-4d18-bab9-8025d732ef9c" providerId="ADAL" clId="{10D6714E-DDEF-4BEA-8C91-F1750C742C91}" dt="2024-11-20T16:55:30.851" v="15151" actId="478"/>
          <ac:picMkLst>
            <pc:docMk/>
            <pc:sldMk cId="2808650654" sldId="287"/>
            <ac:picMk id="101" creationId="{CF814829-E251-DEFF-68D0-C9F272EEDEB6}"/>
          </ac:picMkLst>
        </pc:picChg>
        <pc:picChg chg="del">
          <ac:chgData name="Jazz Binding" userId="74e1742e-566f-4d18-bab9-8025d732ef9c" providerId="ADAL" clId="{10D6714E-DDEF-4BEA-8C91-F1750C742C91}" dt="2024-11-20T16:55:29.010" v="15148" actId="478"/>
          <ac:picMkLst>
            <pc:docMk/>
            <pc:sldMk cId="2808650654" sldId="287"/>
            <ac:picMk id="102" creationId="{84BB387B-56A8-603C-59DC-286B474147D2}"/>
          </ac:picMkLst>
        </pc:picChg>
      </pc:sldChg>
      <pc:sldChg chg="delSp add del mod modShow">
        <pc:chgData name="Jazz Binding" userId="74e1742e-566f-4d18-bab9-8025d732ef9c" providerId="ADAL" clId="{10D6714E-DDEF-4BEA-8C91-F1750C742C91}" dt="2024-11-20T13:32:01.052" v="10495" actId="47"/>
        <pc:sldMkLst>
          <pc:docMk/>
          <pc:sldMk cId="2865340896" sldId="287"/>
        </pc:sldMkLst>
        <pc:spChg chg="del">
          <ac:chgData name="Jazz Binding" userId="74e1742e-566f-4d18-bab9-8025d732ef9c" providerId="ADAL" clId="{10D6714E-DDEF-4BEA-8C91-F1750C742C91}" dt="2024-11-20T13:30:34.746" v="10458" actId="478"/>
          <ac:spMkLst>
            <pc:docMk/>
            <pc:sldMk cId="2865340896" sldId="287"/>
            <ac:spMk id="24" creationId="{F5FE05FE-7CC4-B325-8CE6-32BFC7F6000F}"/>
          </ac:spMkLst>
        </pc:spChg>
        <pc:spChg chg="del">
          <ac:chgData name="Jazz Binding" userId="74e1742e-566f-4d18-bab9-8025d732ef9c" providerId="ADAL" clId="{10D6714E-DDEF-4BEA-8C91-F1750C742C91}" dt="2024-11-20T13:30:36.489" v="10461" actId="478"/>
          <ac:spMkLst>
            <pc:docMk/>
            <pc:sldMk cId="2865340896" sldId="287"/>
            <ac:spMk id="59" creationId="{E6AD6DDB-591B-9F9D-256E-62576B728F06}"/>
          </ac:spMkLst>
        </pc:spChg>
        <pc:grpChg chg="del">
          <ac:chgData name="Jazz Binding" userId="74e1742e-566f-4d18-bab9-8025d732ef9c" providerId="ADAL" clId="{10D6714E-DDEF-4BEA-8C91-F1750C742C91}" dt="2024-11-20T13:30:37.241" v="10462" actId="478"/>
          <ac:grpSpMkLst>
            <pc:docMk/>
            <pc:sldMk cId="2865340896" sldId="287"/>
            <ac:grpSpMk id="42" creationId="{50CE2854-160E-90BF-3EDB-8E69B34A4A12}"/>
          </ac:grpSpMkLst>
        </pc:grpChg>
        <pc:grpChg chg="del">
          <ac:chgData name="Jazz Binding" userId="74e1742e-566f-4d18-bab9-8025d732ef9c" providerId="ADAL" clId="{10D6714E-DDEF-4BEA-8C91-F1750C742C91}" dt="2024-11-20T13:30:35.818" v="10460" actId="478"/>
          <ac:grpSpMkLst>
            <pc:docMk/>
            <pc:sldMk cId="2865340896" sldId="287"/>
            <ac:grpSpMk id="60" creationId="{C7456B09-682C-F5E1-A9AB-BDC7D337848C}"/>
          </ac:grpSpMkLst>
        </pc:grpChg>
        <pc:grpChg chg="del">
          <ac:chgData name="Jazz Binding" userId="74e1742e-566f-4d18-bab9-8025d732ef9c" providerId="ADAL" clId="{10D6714E-DDEF-4BEA-8C91-F1750C742C91}" dt="2024-11-20T13:30:35.243" v="10459" actId="478"/>
          <ac:grpSpMkLst>
            <pc:docMk/>
            <pc:sldMk cId="2865340896" sldId="287"/>
            <ac:grpSpMk id="66" creationId="{A0CB9D84-0582-DC32-11F2-2A272771B531}"/>
          </ac:grpSpMkLst>
        </pc:grpChg>
        <pc:grpChg chg="del">
          <ac:chgData name="Jazz Binding" userId="74e1742e-566f-4d18-bab9-8025d732ef9c" providerId="ADAL" clId="{10D6714E-DDEF-4BEA-8C91-F1750C742C91}" dt="2024-11-20T13:30:31.195" v="10452" actId="478"/>
          <ac:grpSpMkLst>
            <pc:docMk/>
            <pc:sldMk cId="2865340896" sldId="287"/>
            <ac:grpSpMk id="84" creationId="{38BF06F9-0BF2-056D-BC55-296406D4F4DE}"/>
          </ac:grpSpMkLst>
        </pc:grpChg>
        <pc:picChg chg="del">
          <ac:chgData name="Jazz Binding" userId="74e1742e-566f-4d18-bab9-8025d732ef9c" providerId="ADAL" clId="{10D6714E-DDEF-4BEA-8C91-F1750C742C91}" dt="2024-11-20T13:30:41.035" v="10465" actId="478"/>
          <ac:picMkLst>
            <pc:docMk/>
            <pc:sldMk cId="2865340896" sldId="287"/>
            <ac:picMk id="9" creationId="{0E1B1DB0-3A3D-DA01-83D6-733F4672C40A}"/>
          </ac:picMkLst>
        </pc:picChg>
        <pc:picChg chg="del">
          <ac:chgData name="Jazz Binding" userId="74e1742e-566f-4d18-bab9-8025d732ef9c" providerId="ADAL" clId="{10D6714E-DDEF-4BEA-8C91-F1750C742C91}" dt="2024-11-20T13:30:40.019" v="10464" actId="478"/>
          <ac:picMkLst>
            <pc:docMk/>
            <pc:sldMk cId="2865340896" sldId="287"/>
            <ac:picMk id="12" creationId="{E906CCE2-69E4-52AF-8BD4-771C861C8596}"/>
          </ac:picMkLst>
        </pc:picChg>
        <pc:picChg chg="del">
          <ac:chgData name="Jazz Binding" userId="74e1742e-566f-4d18-bab9-8025d732ef9c" providerId="ADAL" clId="{10D6714E-DDEF-4BEA-8C91-F1750C742C91}" dt="2024-11-20T13:30:32.138" v="10454" actId="478"/>
          <ac:picMkLst>
            <pc:docMk/>
            <pc:sldMk cId="2865340896" sldId="287"/>
            <ac:picMk id="25" creationId="{DE2E143D-8473-48DE-112D-1290644726E2}"/>
          </ac:picMkLst>
        </pc:picChg>
        <pc:picChg chg="del">
          <ac:chgData name="Jazz Binding" userId="74e1742e-566f-4d18-bab9-8025d732ef9c" providerId="ADAL" clId="{10D6714E-DDEF-4BEA-8C91-F1750C742C91}" dt="2024-11-20T13:30:33.850" v="10457" actId="478"/>
          <ac:picMkLst>
            <pc:docMk/>
            <pc:sldMk cId="2865340896" sldId="287"/>
            <ac:picMk id="37" creationId="{A31E59FA-EFB2-F85D-AAA5-4225450E6991}"/>
          </ac:picMkLst>
        </pc:picChg>
        <pc:picChg chg="del">
          <ac:chgData name="Jazz Binding" userId="74e1742e-566f-4d18-bab9-8025d732ef9c" providerId="ADAL" clId="{10D6714E-DDEF-4BEA-8C91-F1750C742C91}" dt="2024-11-20T13:30:33.313" v="10456" actId="478"/>
          <ac:picMkLst>
            <pc:docMk/>
            <pc:sldMk cId="2865340896" sldId="287"/>
            <ac:picMk id="40" creationId="{319636E8-00DA-6905-45D8-E5217742484C}"/>
          </ac:picMkLst>
        </pc:picChg>
        <pc:picChg chg="del">
          <ac:chgData name="Jazz Binding" userId="74e1742e-566f-4d18-bab9-8025d732ef9c" providerId="ADAL" clId="{10D6714E-DDEF-4BEA-8C91-F1750C742C91}" dt="2024-11-20T13:30:32.891" v="10455" actId="478"/>
          <ac:picMkLst>
            <pc:docMk/>
            <pc:sldMk cId="2865340896" sldId="287"/>
            <ac:picMk id="56" creationId="{B4EB6330-1D30-F134-13FC-8712D7FEB559}"/>
          </ac:picMkLst>
        </pc:picChg>
        <pc:picChg chg="del">
          <ac:chgData name="Jazz Binding" userId="74e1742e-566f-4d18-bab9-8025d732ef9c" providerId="ADAL" clId="{10D6714E-DDEF-4BEA-8C91-F1750C742C91}" dt="2024-11-20T13:30:31.651" v="10453" actId="478"/>
          <ac:picMkLst>
            <pc:docMk/>
            <pc:sldMk cId="2865340896" sldId="287"/>
            <ac:picMk id="77" creationId="{03ED0A62-EFC4-93BC-F822-9D3330586F06}"/>
          </ac:picMkLst>
        </pc:picChg>
        <pc:picChg chg="del">
          <ac:chgData name="Jazz Binding" userId="74e1742e-566f-4d18-bab9-8025d732ef9c" providerId="ADAL" clId="{10D6714E-DDEF-4BEA-8C91-F1750C742C91}" dt="2024-11-20T13:30:39.442" v="10463" actId="478"/>
          <ac:picMkLst>
            <pc:docMk/>
            <pc:sldMk cId="2865340896" sldId="287"/>
            <ac:picMk id="81" creationId="{6A802F98-E262-1201-C946-53AA1FE5E476}"/>
          </ac:picMkLst>
        </pc:picChg>
        <pc:picChg chg="del">
          <ac:chgData name="Jazz Binding" userId="74e1742e-566f-4d18-bab9-8025d732ef9c" providerId="ADAL" clId="{10D6714E-DDEF-4BEA-8C91-F1750C742C91}" dt="2024-11-20T13:30:39.442" v="10463" actId="478"/>
          <ac:picMkLst>
            <pc:docMk/>
            <pc:sldMk cId="2865340896" sldId="287"/>
            <ac:picMk id="154" creationId="{923B07B9-1FBC-DAFE-07BF-7196688BDA73}"/>
          </ac:picMkLst>
        </pc:picChg>
      </pc:sldChg>
      <pc:sldChg chg="add del modAnim">
        <pc:chgData name="Jazz Binding" userId="74e1742e-566f-4d18-bab9-8025d732ef9c" providerId="ADAL" clId="{10D6714E-DDEF-4BEA-8C91-F1750C742C91}" dt="2024-11-21T08:46:59.075" v="15727" actId="47"/>
        <pc:sldMkLst>
          <pc:docMk/>
          <pc:sldMk cId="2310438761" sldId="288"/>
        </pc:sldMkLst>
      </pc:sldChg>
      <pc:sldMasterChg chg="delSldLayout modSldLayout">
        <pc:chgData name="Jazz Binding" userId="74e1742e-566f-4d18-bab9-8025d732ef9c" providerId="ADAL" clId="{10D6714E-DDEF-4BEA-8C91-F1750C742C91}" dt="2024-11-20T15:11:09.534" v="11148"/>
        <pc:sldMasterMkLst>
          <pc:docMk/>
          <pc:sldMasterMk cId="445139863" sldId="2147483735"/>
        </pc:sldMasterMkLst>
        <pc:sldLayoutChg chg="setBg">
          <pc:chgData name="Jazz Binding" userId="74e1742e-566f-4d18-bab9-8025d732ef9c" providerId="ADAL" clId="{10D6714E-DDEF-4BEA-8C91-F1750C742C91}" dt="2024-11-20T15:11:09.534" v="11148"/>
          <pc:sldLayoutMkLst>
            <pc:docMk/>
            <pc:sldMasterMk cId="445139863" sldId="2147483735"/>
            <pc:sldLayoutMk cId="4028859584" sldId="2147483736"/>
          </pc:sldLayoutMkLst>
        </pc:sldLayoutChg>
        <pc:sldLayoutChg chg="del">
          <pc:chgData name="Jazz Binding" userId="74e1742e-566f-4d18-bab9-8025d732ef9c" providerId="ADAL" clId="{10D6714E-DDEF-4BEA-8C91-F1750C742C91}" dt="2024-11-19T09:36:42.810" v="936" actId="47"/>
          <pc:sldLayoutMkLst>
            <pc:docMk/>
            <pc:sldMasterMk cId="445139863" sldId="2147483735"/>
            <pc:sldLayoutMk cId="3774772652" sldId="214748373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EF5B7-2818-44AD-ACE2-CE5EACF712AB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1143000"/>
            <a:ext cx="547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A1C0D-25A9-4C98-A38E-DF054AE12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0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A1508-E4F3-EC7B-784D-443CD47EB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C6068-770E-0DBF-13EF-E1F51F1C7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C052F-2060-A45C-5A7F-B71360DF4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A3FF7-1BBB-2DDA-D10A-38DE53898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A1C0D-25A9-4C98-A38E-DF054AE12BC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104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446DF-8B42-1670-7A96-D58D13639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43EE1B-E26D-F041-E274-5F8258FF09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66FB4E-F2BB-9CAB-A0BC-EAB203A94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9F994-EFEF-678F-EDB3-BF48C10FC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A1C0D-25A9-4C98-A38E-DF054AE12BC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0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510B4-BEB8-EDB7-DC32-3A189B62F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7217F-63CB-A71D-D121-9B7BF1322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4AE27-43F1-DD9D-37C3-36D95CD8C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8801F-541F-754F-3693-AA920A5F2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A1C0D-25A9-4C98-A38E-DF054AE12BC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35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B7398-34AB-DA09-97A5-EE31C0318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3E893-70A7-FE60-7801-BFD470A0A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C35D5-54BF-3171-2287-9E7B561B5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5E8D7-7B6F-5CD9-7751-1EF407002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A1C0D-25A9-4C98-A38E-DF054AE12BC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94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conten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859584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arker">
            <a:extLst>
              <a:ext uri="{FF2B5EF4-FFF2-40B4-BE49-F238E27FC236}">
                <a16:creationId xmlns:a16="http://schemas.microsoft.com/office/drawing/2014/main" id="{177468D6-3548-46CA-8691-336AA6DB769A}"/>
              </a:ext>
            </a:extLst>
          </p:cNvPr>
          <p:cNvGrpSpPr/>
          <p:nvPr/>
        </p:nvGrpSpPr>
        <p:grpSpPr>
          <a:xfrm>
            <a:off x="-468000" y="-360000"/>
            <a:ext cx="12999600" cy="7578000"/>
            <a:chOff x="-468000" y="-360000"/>
            <a:chExt cx="12999600" cy="7578000"/>
          </a:xfrm>
        </p:grpSpPr>
        <p:cxnSp>
          <p:nvCxnSpPr>
            <p:cNvPr id="41" name="Gerade Verbindung 40"/>
            <p:cNvCxnSpPr/>
            <p:nvPr/>
          </p:nvCxnSpPr>
          <p:spPr>
            <a:xfrm>
              <a:off x="5400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42"/>
            <p:cNvCxnSpPr/>
            <p:nvPr/>
          </p:nvCxnSpPr>
          <p:spPr>
            <a:xfrm>
              <a:off x="5400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>
              <a:off x="12996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46"/>
            <p:cNvCxnSpPr/>
            <p:nvPr/>
          </p:nvCxnSpPr>
          <p:spPr>
            <a:xfrm>
              <a:off x="12996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>
              <a:off x="14796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>
              <a:off x="14796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/>
          </p:nvCxnSpPr>
          <p:spPr>
            <a:xfrm>
              <a:off x="22392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/>
          </p:nvCxnSpPr>
          <p:spPr>
            <a:xfrm>
              <a:off x="22392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/>
          </p:nvCxnSpPr>
          <p:spPr>
            <a:xfrm>
              <a:off x="24192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/>
          </p:nvCxnSpPr>
          <p:spPr>
            <a:xfrm>
              <a:off x="24192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/>
          </p:nvCxnSpPr>
          <p:spPr>
            <a:xfrm>
              <a:off x="317817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/>
          </p:nvCxnSpPr>
          <p:spPr>
            <a:xfrm>
              <a:off x="317817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>
            <a:xfrm>
              <a:off x="335915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 Verbindung 61"/>
            <p:cNvCxnSpPr/>
            <p:nvPr/>
          </p:nvCxnSpPr>
          <p:spPr>
            <a:xfrm>
              <a:off x="335915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>
              <a:off x="41148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>
            <a:xfrm>
              <a:off x="41148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>
            <a:xfrm>
              <a:off x="429577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>
            <a:xfrm>
              <a:off x="429577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>
            <a:xfrm>
              <a:off x="50546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>
            <a:xfrm>
              <a:off x="50546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>
            <a:xfrm>
              <a:off x="523557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>
            <a:xfrm>
              <a:off x="523557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>
            <a:xfrm>
              <a:off x="59944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/>
          </p:nvCxnSpPr>
          <p:spPr>
            <a:xfrm>
              <a:off x="59944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>
            <a:xfrm>
              <a:off x="617537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>
            <a:xfrm>
              <a:off x="617537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/>
          </p:nvCxnSpPr>
          <p:spPr>
            <a:xfrm>
              <a:off x="69342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>
            <a:xfrm>
              <a:off x="69342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>
            <a:xfrm>
              <a:off x="7114826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>
            <a:xfrm>
              <a:off x="7114826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>
            <a:xfrm>
              <a:off x="78740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>
            <a:xfrm>
              <a:off x="78740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>
            <a:xfrm>
              <a:off x="805497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 Verbindung 91"/>
            <p:cNvCxnSpPr/>
            <p:nvPr/>
          </p:nvCxnSpPr>
          <p:spPr>
            <a:xfrm>
              <a:off x="805497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>
            <a:xfrm>
              <a:off x="8813800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 Verbindung 94"/>
            <p:cNvCxnSpPr/>
            <p:nvPr/>
          </p:nvCxnSpPr>
          <p:spPr>
            <a:xfrm>
              <a:off x="8813800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>
              <a:off x="899477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/>
          </p:nvCxnSpPr>
          <p:spPr>
            <a:xfrm>
              <a:off x="899477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 Verbindung 99"/>
            <p:cNvCxnSpPr/>
            <p:nvPr/>
          </p:nvCxnSpPr>
          <p:spPr>
            <a:xfrm>
              <a:off x="9751003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 Verbindung 100"/>
            <p:cNvCxnSpPr/>
            <p:nvPr/>
          </p:nvCxnSpPr>
          <p:spPr>
            <a:xfrm>
              <a:off x="9751003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102"/>
            <p:cNvCxnSpPr/>
            <p:nvPr/>
          </p:nvCxnSpPr>
          <p:spPr>
            <a:xfrm>
              <a:off x="992822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103"/>
            <p:cNvCxnSpPr/>
            <p:nvPr/>
          </p:nvCxnSpPr>
          <p:spPr>
            <a:xfrm>
              <a:off x="992822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 Verbindung 105"/>
            <p:cNvCxnSpPr/>
            <p:nvPr/>
          </p:nvCxnSpPr>
          <p:spPr>
            <a:xfrm>
              <a:off x="1069022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 Verbindung 106"/>
            <p:cNvCxnSpPr/>
            <p:nvPr/>
          </p:nvCxnSpPr>
          <p:spPr>
            <a:xfrm>
              <a:off x="1069022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>
            <a:xfrm>
              <a:off x="10868025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>
              <a:off x="10868025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>
              <a:off x="11628438" y="-360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>
              <a:off x="11628438" y="700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>
            <a:xfrm rot="5400000">
              <a:off x="-360000" y="151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>
            <a:xfrm rot="5400000">
              <a:off x="-360000" y="6084838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>
            <a:xfrm rot="5400000">
              <a:off x="12423600" y="1512000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8"/>
            <p:cNvCxnSpPr/>
            <p:nvPr/>
          </p:nvCxnSpPr>
          <p:spPr>
            <a:xfrm rot="5400000">
              <a:off x="12423600" y="6084838"/>
              <a:ext cx="0" cy="21600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13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hf hdr="0" dt="0"/>
  <p:txStyles>
    <p:titleStyle>
      <a:lvl1pPr algn="l" defTabSz="912754" rtl="0" eaLnBrk="1" latinLnBrk="0" hangingPunct="1">
        <a:spcBef>
          <a:spcPct val="0"/>
        </a:spcBef>
        <a:buNone/>
        <a:defRPr sz="2795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2754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797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2754" rtl="0" eaLnBrk="1" latinLnBrk="0" hangingPunct="1">
        <a:lnSpc>
          <a:spcPct val="100000"/>
        </a:lnSpc>
        <a:spcBef>
          <a:spcPts val="0"/>
        </a:spcBef>
        <a:buClr>
          <a:schemeClr val="bg2"/>
        </a:buClr>
        <a:buFont typeface="Arial" panose="020B0604020202020204" pitchFamily="34" charset="0"/>
        <a:buNone/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215611" indent="-215611" algn="l" defTabSz="912754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431222" indent="-215611" algn="l" defTabSz="912754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646834" indent="-215611" algn="l" defTabSz="912754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862445" marR="0" indent="-215611" algn="l" defTabSz="912754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1078056" indent="-215611" algn="l" defTabSz="912754" rtl="0" eaLnBrk="1" latinLnBrk="0" hangingPunct="1">
        <a:spcBef>
          <a:spcPts val="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1293667" marR="0" indent="-215611" algn="l" defTabSz="912754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2754" rtl="0" eaLnBrk="1" latinLnBrk="0" hangingPunct="1">
        <a:spcBef>
          <a:spcPts val="1597"/>
        </a:spcBef>
        <a:buFontTx/>
        <a:buNone/>
        <a:defRPr sz="1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77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54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131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508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885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262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639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1016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F26B43"/>
          </p15:clr>
        </p15:guide>
        <p15:guide id="2" pos="819">
          <p15:clr>
            <a:srgbClr val="F26B43"/>
          </p15:clr>
        </p15:guide>
        <p15:guide id="3" pos="930">
          <p15:clr>
            <a:srgbClr val="F26B43"/>
          </p15:clr>
        </p15:guide>
        <p15:guide id="4" pos="1410">
          <p15:clr>
            <a:srgbClr val="F26B43"/>
          </p15:clr>
        </p15:guide>
        <p15:guide id="5" pos="1524">
          <p15:clr>
            <a:srgbClr val="F26B43"/>
          </p15:clr>
        </p15:guide>
        <p15:guide id="6" pos="2003">
          <p15:clr>
            <a:srgbClr val="F26B43"/>
          </p15:clr>
        </p15:guide>
        <p15:guide id="7" pos="2117">
          <p15:clr>
            <a:srgbClr val="F26B43"/>
          </p15:clr>
        </p15:guide>
        <p15:guide id="8" pos="2592">
          <p15:clr>
            <a:srgbClr val="F26B43"/>
          </p15:clr>
        </p15:guide>
        <p15:guide id="9" pos="2705">
          <p15:clr>
            <a:srgbClr val="F26B43"/>
          </p15:clr>
        </p15:guide>
        <p15:guide id="10" pos="3185">
          <p15:clr>
            <a:srgbClr val="F26B43"/>
          </p15:clr>
        </p15:guide>
        <p15:guide id="11" pos="3299">
          <p15:clr>
            <a:srgbClr val="F26B43"/>
          </p15:clr>
        </p15:guide>
        <p15:guide id="12" pos="3776">
          <p15:clr>
            <a:srgbClr val="F26B43"/>
          </p15:clr>
        </p15:guide>
        <p15:guide id="13" pos="3890">
          <p15:clr>
            <a:srgbClr val="F26B43"/>
          </p15:clr>
        </p15:guide>
        <p15:guide id="14" pos="4368">
          <p15:clr>
            <a:srgbClr val="F26B43"/>
          </p15:clr>
        </p15:guide>
        <p15:guide id="15" pos="4482">
          <p15:clr>
            <a:srgbClr val="F26B43"/>
          </p15:clr>
        </p15:guide>
        <p15:guide id="16" pos="4959">
          <p15:clr>
            <a:srgbClr val="F26B43"/>
          </p15:clr>
        </p15:guide>
        <p15:guide id="17" pos="5075">
          <p15:clr>
            <a:srgbClr val="F26B43"/>
          </p15:clr>
        </p15:guide>
        <p15:guide id="18" pos="5552">
          <p15:clr>
            <a:srgbClr val="F26B43"/>
          </p15:clr>
        </p15:guide>
        <p15:guide id="19" pos="5666">
          <p15:clr>
            <a:srgbClr val="F26B43"/>
          </p15:clr>
        </p15:guide>
        <p15:guide id="20" pos="6143">
          <p15:clr>
            <a:srgbClr val="F26B43"/>
          </p15:clr>
        </p15:guide>
        <p15:guide id="21" pos="6254">
          <p15:clr>
            <a:srgbClr val="F26B43"/>
          </p15:clr>
        </p15:guide>
        <p15:guide id="22" pos="6734">
          <p15:clr>
            <a:srgbClr val="F26B43"/>
          </p15:clr>
        </p15:guide>
        <p15:guide id="23" pos="6846">
          <p15:clr>
            <a:srgbClr val="F26B43"/>
          </p15:clr>
        </p15:guide>
        <p15:guide id="24" pos="7325">
          <p15:clr>
            <a:srgbClr val="F26B43"/>
          </p15:clr>
        </p15:guide>
        <p15:guide id="26" orient="horz" pos="3902">
          <p15:clr>
            <a:srgbClr val="F26B43"/>
          </p15:clr>
        </p15:guide>
        <p15:guide id="27" orient="horz" pos="663">
          <p15:clr>
            <a:srgbClr val="F26B43"/>
          </p15:clr>
        </p15:guide>
        <p15:guide id="28" orient="horz" pos="10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microsoft.com/office/2007/relationships/media" Target="../media/media1.m4a"/><Relationship Id="rId26" Type="http://schemas.openxmlformats.org/officeDocument/2006/relationships/image" Target="../media/image4.svg"/><Relationship Id="rId39" Type="http://schemas.openxmlformats.org/officeDocument/2006/relationships/image" Target="../media/image17.png"/><Relationship Id="rId21" Type="http://schemas.openxmlformats.org/officeDocument/2006/relationships/slideLayout" Target="../slideLayouts/slideLayout1.xml"/><Relationship Id="rId34" Type="http://schemas.openxmlformats.org/officeDocument/2006/relationships/image" Target="../media/image12.svg"/><Relationship Id="rId42" Type="http://schemas.openxmlformats.org/officeDocument/2006/relationships/image" Target="../media/image20.svg"/><Relationship Id="rId47" Type="http://schemas.openxmlformats.org/officeDocument/2006/relationships/image" Target="../media/image25.png"/><Relationship Id="rId50" Type="http://schemas.openxmlformats.org/officeDocument/2006/relationships/image" Target="../media/image28.svg"/><Relationship Id="rId55" Type="http://schemas.openxmlformats.org/officeDocument/2006/relationships/image" Target="../media/image33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7.png"/><Relationship Id="rId11" Type="http://schemas.openxmlformats.org/officeDocument/2006/relationships/tags" Target="../tags/tag11.xml"/><Relationship Id="rId24" Type="http://schemas.openxmlformats.org/officeDocument/2006/relationships/image" Target="../media/image2.svg"/><Relationship Id="rId32" Type="http://schemas.openxmlformats.org/officeDocument/2006/relationships/image" Target="../media/image10.svg"/><Relationship Id="rId37" Type="http://schemas.openxmlformats.org/officeDocument/2006/relationships/image" Target="../media/image15.png"/><Relationship Id="rId40" Type="http://schemas.openxmlformats.org/officeDocument/2006/relationships/image" Target="../media/image18.svg"/><Relationship Id="rId45" Type="http://schemas.openxmlformats.org/officeDocument/2006/relationships/image" Target="../media/image23.png"/><Relationship Id="rId53" Type="http://schemas.openxmlformats.org/officeDocument/2006/relationships/image" Target="../media/image31.png"/><Relationship Id="rId5" Type="http://schemas.openxmlformats.org/officeDocument/2006/relationships/tags" Target="../tags/tag5.xml"/><Relationship Id="rId19" Type="http://schemas.openxmlformats.org/officeDocument/2006/relationships/audio" Target="../media/media1.m4a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notesSlide" Target="../notesSlides/notesSlide1.xml"/><Relationship Id="rId27" Type="http://schemas.openxmlformats.org/officeDocument/2006/relationships/image" Target="../media/image5.png"/><Relationship Id="rId30" Type="http://schemas.openxmlformats.org/officeDocument/2006/relationships/image" Target="../media/image8.svg"/><Relationship Id="rId35" Type="http://schemas.openxmlformats.org/officeDocument/2006/relationships/image" Target="../media/image13.png"/><Relationship Id="rId43" Type="http://schemas.openxmlformats.org/officeDocument/2006/relationships/image" Target="../media/image21.png"/><Relationship Id="rId48" Type="http://schemas.openxmlformats.org/officeDocument/2006/relationships/image" Target="../media/image26.svg"/><Relationship Id="rId56" Type="http://schemas.openxmlformats.org/officeDocument/2006/relationships/image" Target="../media/image34.svg"/><Relationship Id="rId8" Type="http://schemas.openxmlformats.org/officeDocument/2006/relationships/tags" Target="../tags/tag8.xml"/><Relationship Id="rId51" Type="http://schemas.openxmlformats.org/officeDocument/2006/relationships/image" Target="../media/image29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image" Target="../media/image16.svg"/><Relationship Id="rId46" Type="http://schemas.openxmlformats.org/officeDocument/2006/relationships/image" Target="../media/image24.svg"/><Relationship Id="rId20" Type="http://schemas.openxmlformats.org/officeDocument/2006/relationships/tags" Target="../tags/tag18.xml"/><Relationship Id="rId41" Type="http://schemas.openxmlformats.org/officeDocument/2006/relationships/image" Target="../media/image19.png"/><Relationship Id="rId54" Type="http://schemas.openxmlformats.org/officeDocument/2006/relationships/image" Target="../media/image32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image" Target="../media/image1.png"/><Relationship Id="rId28" Type="http://schemas.openxmlformats.org/officeDocument/2006/relationships/image" Target="../media/image6.svg"/><Relationship Id="rId36" Type="http://schemas.openxmlformats.org/officeDocument/2006/relationships/image" Target="../media/image14.svg"/><Relationship Id="rId49" Type="http://schemas.openxmlformats.org/officeDocument/2006/relationships/image" Target="../media/image27.png"/><Relationship Id="rId57" Type="http://schemas.openxmlformats.org/officeDocument/2006/relationships/image" Target="../media/image35.png"/><Relationship Id="rId10" Type="http://schemas.openxmlformats.org/officeDocument/2006/relationships/tags" Target="../tags/tag10.xml"/><Relationship Id="rId31" Type="http://schemas.openxmlformats.org/officeDocument/2006/relationships/image" Target="../media/image9.png"/><Relationship Id="rId44" Type="http://schemas.openxmlformats.org/officeDocument/2006/relationships/image" Target="../media/image22.svg"/><Relationship Id="rId52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31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7.png"/><Relationship Id="rId39" Type="http://schemas.openxmlformats.org/officeDocument/2006/relationships/image" Target="../media/image20.svg"/><Relationship Id="rId21" Type="http://schemas.openxmlformats.org/officeDocument/2006/relationships/image" Target="../media/image2.svg"/><Relationship Id="rId34" Type="http://schemas.openxmlformats.org/officeDocument/2006/relationships/image" Target="../media/image15.png"/><Relationship Id="rId42" Type="http://schemas.openxmlformats.org/officeDocument/2006/relationships/image" Target="../media/image23.png"/><Relationship Id="rId47" Type="http://schemas.openxmlformats.org/officeDocument/2006/relationships/image" Target="../media/image28.svg"/><Relationship Id="rId50" Type="http://schemas.openxmlformats.org/officeDocument/2006/relationships/image" Target="../media/image31.png"/><Relationship Id="rId55" Type="http://schemas.openxmlformats.org/officeDocument/2006/relationships/slide" Target="slide3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9" Type="http://schemas.openxmlformats.org/officeDocument/2006/relationships/image" Target="../media/image10.svg"/><Relationship Id="rId11" Type="http://schemas.openxmlformats.org/officeDocument/2006/relationships/tags" Target="../tags/tag29.xml"/><Relationship Id="rId24" Type="http://schemas.openxmlformats.org/officeDocument/2006/relationships/image" Target="../media/image5.png"/><Relationship Id="rId32" Type="http://schemas.openxmlformats.org/officeDocument/2006/relationships/image" Target="../media/image13.png"/><Relationship Id="rId37" Type="http://schemas.openxmlformats.org/officeDocument/2006/relationships/image" Target="../media/image18.svg"/><Relationship Id="rId40" Type="http://schemas.openxmlformats.org/officeDocument/2006/relationships/image" Target="../media/image21.png"/><Relationship Id="rId45" Type="http://schemas.openxmlformats.org/officeDocument/2006/relationships/image" Target="../media/image26.svg"/><Relationship Id="rId53" Type="http://schemas.openxmlformats.org/officeDocument/2006/relationships/image" Target="../media/image34.svg"/><Relationship Id="rId5" Type="http://schemas.openxmlformats.org/officeDocument/2006/relationships/tags" Target="../tags/tag23.xml"/><Relationship Id="rId10" Type="http://schemas.openxmlformats.org/officeDocument/2006/relationships/tags" Target="../tags/tag28.xml"/><Relationship Id="rId19" Type="http://schemas.openxmlformats.org/officeDocument/2006/relationships/notesSlide" Target="../notesSlides/notesSlide2.xml"/><Relationship Id="rId31" Type="http://schemas.openxmlformats.org/officeDocument/2006/relationships/image" Target="../media/image12.svg"/><Relationship Id="rId44" Type="http://schemas.openxmlformats.org/officeDocument/2006/relationships/image" Target="../media/image25.png"/><Relationship Id="rId52" Type="http://schemas.openxmlformats.org/officeDocument/2006/relationships/image" Target="../media/image33.png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image" Target="../media/image3.png"/><Relationship Id="rId27" Type="http://schemas.openxmlformats.org/officeDocument/2006/relationships/image" Target="../media/image8.svg"/><Relationship Id="rId30" Type="http://schemas.openxmlformats.org/officeDocument/2006/relationships/image" Target="../media/image11.png"/><Relationship Id="rId35" Type="http://schemas.openxmlformats.org/officeDocument/2006/relationships/image" Target="../media/image16.svg"/><Relationship Id="rId43" Type="http://schemas.openxmlformats.org/officeDocument/2006/relationships/image" Target="../media/image24.svg"/><Relationship Id="rId48" Type="http://schemas.openxmlformats.org/officeDocument/2006/relationships/image" Target="../media/image29.png"/><Relationship Id="rId56" Type="http://schemas.openxmlformats.org/officeDocument/2006/relationships/image" Target="../media/image36.png"/><Relationship Id="rId8" Type="http://schemas.openxmlformats.org/officeDocument/2006/relationships/tags" Target="../tags/tag26.xml"/><Relationship Id="rId51" Type="http://schemas.openxmlformats.org/officeDocument/2006/relationships/image" Target="../media/image32.svg"/><Relationship Id="rId3" Type="http://schemas.openxmlformats.org/officeDocument/2006/relationships/tags" Target="../tags/tag21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5" Type="http://schemas.openxmlformats.org/officeDocument/2006/relationships/image" Target="../media/image6.svg"/><Relationship Id="rId33" Type="http://schemas.openxmlformats.org/officeDocument/2006/relationships/image" Target="../media/image14.svg"/><Relationship Id="rId38" Type="http://schemas.openxmlformats.org/officeDocument/2006/relationships/image" Target="../media/image19.png"/><Relationship Id="rId46" Type="http://schemas.openxmlformats.org/officeDocument/2006/relationships/image" Target="../media/image27.png"/><Relationship Id="rId20" Type="http://schemas.openxmlformats.org/officeDocument/2006/relationships/image" Target="../media/image1.png"/><Relationship Id="rId41" Type="http://schemas.openxmlformats.org/officeDocument/2006/relationships/image" Target="../media/image22.svg"/><Relationship Id="rId54" Type="http://schemas.openxmlformats.org/officeDocument/2006/relationships/image" Target="../media/image36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5" Type="http://schemas.openxmlformats.org/officeDocument/2006/relationships/tags" Target="../tags/tag33.xml"/><Relationship Id="rId23" Type="http://schemas.openxmlformats.org/officeDocument/2006/relationships/image" Target="../media/image4.svg"/><Relationship Id="rId28" Type="http://schemas.openxmlformats.org/officeDocument/2006/relationships/image" Target="../media/image9.png"/><Relationship Id="rId36" Type="http://schemas.openxmlformats.org/officeDocument/2006/relationships/image" Target="../media/image17.png"/><Relationship Id="rId49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notesSlide" Target="../notesSlides/notesSlide3.xml"/><Relationship Id="rId39" Type="http://schemas.openxmlformats.org/officeDocument/2006/relationships/image" Target="../media/image45.png"/><Relationship Id="rId21" Type="http://schemas.openxmlformats.org/officeDocument/2006/relationships/tags" Target="../tags/tag56.xml"/><Relationship Id="rId34" Type="http://schemas.openxmlformats.org/officeDocument/2006/relationships/image" Target="../media/image40.svg"/><Relationship Id="rId42" Type="http://schemas.openxmlformats.org/officeDocument/2006/relationships/image" Target="../media/image48.svg"/><Relationship Id="rId47" Type="http://schemas.openxmlformats.org/officeDocument/2006/relationships/image" Target="../media/image9.png"/><Relationship Id="rId50" Type="http://schemas.openxmlformats.org/officeDocument/2006/relationships/image" Target="../media/image52.svg"/><Relationship Id="rId55" Type="http://schemas.openxmlformats.org/officeDocument/2006/relationships/image" Target="../media/image11.png"/><Relationship Id="rId63" Type="http://schemas.openxmlformats.org/officeDocument/2006/relationships/image" Target="../media/image33.png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9" Type="http://schemas.openxmlformats.org/officeDocument/2006/relationships/image" Target="../media/image3.png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32" Type="http://schemas.openxmlformats.org/officeDocument/2006/relationships/image" Target="../media/image38.svg"/><Relationship Id="rId37" Type="http://schemas.openxmlformats.org/officeDocument/2006/relationships/image" Target="../media/image43.png"/><Relationship Id="rId40" Type="http://schemas.openxmlformats.org/officeDocument/2006/relationships/image" Target="../media/image46.svg"/><Relationship Id="rId45" Type="http://schemas.openxmlformats.org/officeDocument/2006/relationships/image" Target="../media/image7.png"/><Relationship Id="rId53" Type="http://schemas.openxmlformats.org/officeDocument/2006/relationships/image" Target="../media/image55.png"/><Relationship Id="rId58" Type="http://schemas.openxmlformats.org/officeDocument/2006/relationships/image" Target="../media/image14.svg"/><Relationship Id="rId5" Type="http://schemas.openxmlformats.org/officeDocument/2006/relationships/tags" Target="../tags/tag40.xml"/><Relationship Id="rId61" Type="http://schemas.openxmlformats.org/officeDocument/2006/relationships/image" Target="../media/image25.png"/><Relationship Id="rId19" Type="http://schemas.openxmlformats.org/officeDocument/2006/relationships/tags" Target="../tags/tag5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image" Target="../media/image1.png"/><Relationship Id="rId30" Type="http://schemas.openxmlformats.org/officeDocument/2006/relationships/image" Target="../media/image4.svg"/><Relationship Id="rId35" Type="http://schemas.openxmlformats.org/officeDocument/2006/relationships/image" Target="../media/image41.png"/><Relationship Id="rId43" Type="http://schemas.openxmlformats.org/officeDocument/2006/relationships/image" Target="../media/image49.png"/><Relationship Id="rId48" Type="http://schemas.openxmlformats.org/officeDocument/2006/relationships/image" Target="../media/image10.svg"/><Relationship Id="rId56" Type="http://schemas.openxmlformats.org/officeDocument/2006/relationships/image" Target="../media/image12.svg"/><Relationship Id="rId64" Type="http://schemas.openxmlformats.org/officeDocument/2006/relationships/image" Target="../media/image34.svg"/><Relationship Id="rId8" Type="http://schemas.openxmlformats.org/officeDocument/2006/relationships/tags" Target="../tags/tag43.xml"/><Relationship Id="rId51" Type="http://schemas.openxmlformats.org/officeDocument/2006/relationships/image" Target="../media/image53.png"/><Relationship Id="rId3" Type="http://schemas.openxmlformats.org/officeDocument/2006/relationships/tags" Target="../tags/tag38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slideLayout" Target="../slideLayouts/slideLayout1.xml"/><Relationship Id="rId33" Type="http://schemas.openxmlformats.org/officeDocument/2006/relationships/image" Target="../media/image39.png"/><Relationship Id="rId38" Type="http://schemas.openxmlformats.org/officeDocument/2006/relationships/image" Target="../media/image44.svg"/><Relationship Id="rId46" Type="http://schemas.openxmlformats.org/officeDocument/2006/relationships/image" Target="../media/image8.svg"/><Relationship Id="rId59" Type="http://schemas.openxmlformats.org/officeDocument/2006/relationships/image" Target="../media/image17.png"/><Relationship Id="rId20" Type="http://schemas.openxmlformats.org/officeDocument/2006/relationships/tags" Target="../tags/tag55.xml"/><Relationship Id="rId41" Type="http://schemas.openxmlformats.org/officeDocument/2006/relationships/image" Target="../media/image47.png"/><Relationship Id="rId54" Type="http://schemas.openxmlformats.org/officeDocument/2006/relationships/image" Target="../media/image56.svg"/><Relationship Id="rId62" Type="http://schemas.openxmlformats.org/officeDocument/2006/relationships/image" Target="../media/image26.sv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image" Target="../media/image2.svg"/><Relationship Id="rId36" Type="http://schemas.openxmlformats.org/officeDocument/2006/relationships/image" Target="../media/image42.svg"/><Relationship Id="rId49" Type="http://schemas.openxmlformats.org/officeDocument/2006/relationships/image" Target="../media/image51.png"/><Relationship Id="rId57" Type="http://schemas.openxmlformats.org/officeDocument/2006/relationships/image" Target="../media/image13.png"/><Relationship Id="rId10" Type="http://schemas.openxmlformats.org/officeDocument/2006/relationships/tags" Target="../tags/tag45.xml"/><Relationship Id="rId31" Type="http://schemas.openxmlformats.org/officeDocument/2006/relationships/image" Target="../media/image37.png"/><Relationship Id="rId44" Type="http://schemas.openxmlformats.org/officeDocument/2006/relationships/image" Target="../media/image50.svg"/><Relationship Id="rId52" Type="http://schemas.openxmlformats.org/officeDocument/2006/relationships/image" Target="../media/image54.svg"/><Relationship Id="rId60" Type="http://schemas.openxmlformats.org/officeDocument/2006/relationships/image" Target="../media/image18.svg"/><Relationship Id="rId4" Type="http://schemas.openxmlformats.org/officeDocument/2006/relationships/tags" Target="../tags/tag39.xml"/><Relationship Id="rId9" Type="http://schemas.openxmlformats.org/officeDocument/2006/relationships/tags" Target="../tags/tag44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72.xml"/><Relationship Id="rId18" Type="http://schemas.openxmlformats.org/officeDocument/2006/relationships/tags" Target="../tags/tag77.xml"/><Relationship Id="rId26" Type="http://schemas.openxmlformats.org/officeDocument/2006/relationships/image" Target="../media/image47.png"/><Relationship Id="rId39" Type="http://schemas.openxmlformats.org/officeDocument/2006/relationships/image" Target="../media/image54.svg"/><Relationship Id="rId21" Type="http://schemas.openxmlformats.org/officeDocument/2006/relationships/notesSlide" Target="../notesSlides/notesSlide4.xml"/><Relationship Id="rId34" Type="http://schemas.openxmlformats.org/officeDocument/2006/relationships/image" Target="../media/image9.png"/><Relationship Id="rId42" Type="http://schemas.openxmlformats.org/officeDocument/2006/relationships/image" Target="../media/image59.png"/><Relationship Id="rId47" Type="http://schemas.openxmlformats.org/officeDocument/2006/relationships/image" Target="../media/image12.svg"/><Relationship Id="rId50" Type="http://schemas.openxmlformats.org/officeDocument/2006/relationships/image" Target="../media/image15.png"/><Relationship Id="rId55" Type="http://schemas.openxmlformats.org/officeDocument/2006/relationships/image" Target="../media/image24.svg"/><Relationship Id="rId7" Type="http://schemas.openxmlformats.org/officeDocument/2006/relationships/tags" Target="../tags/tag66.xml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9" Type="http://schemas.openxmlformats.org/officeDocument/2006/relationships/image" Target="../media/image50.svg"/><Relationship Id="rId11" Type="http://schemas.openxmlformats.org/officeDocument/2006/relationships/tags" Target="../tags/tag70.xml"/><Relationship Id="rId24" Type="http://schemas.openxmlformats.org/officeDocument/2006/relationships/image" Target="../media/image45.png"/><Relationship Id="rId32" Type="http://schemas.openxmlformats.org/officeDocument/2006/relationships/image" Target="../media/image7.png"/><Relationship Id="rId37" Type="http://schemas.openxmlformats.org/officeDocument/2006/relationships/image" Target="../media/image56.svg"/><Relationship Id="rId40" Type="http://schemas.openxmlformats.org/officeDocument/2006/relationships/image" Target="../media/image57.png"/><Relationship Id="rId45" Type="http://schemas.openxmlformats.org/officeDocument/2006/relationships/image" Target="../media/image26.svg"/><Relationship Id="rId53" Type="http://schemas.openxmlformats.org/officeDocument/2006/relationships/image" Target="../media/image18.svg"/><Relationship Id="rId58" Type="http://schemas.openxmlformats.org/officeDocument/2006/relationships/image" Target="../media/image33.png"/><Relationship Id="rId5" Type="http://schemas.openxmlformats.org/officeDocument/2006/relationships/tags" Target="../tags/tag64.xml"/><Relationship Id="rId19" Type="http://schemas.openxmlformats.org/officeDocument/2006/relationships/tags" Target="../tags/tag78.xml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.png"/><Relationship Id="rId27" Type="http://schemas.openxmlformats.org/officeDocument/2006/relationships/image" Target="../media/image48.svg"/><Relationship Id="rId30" Type="http://schemas.openxmlformats.org/officeDocument/2006/relationships/image" Target="../media/image3.png"/><Relationship Id="rId35" Type="http://schemas.openxmlformats.org/officeDocument/2006/relationships/image" Target="../media/image10.svg"/><Relationship Id="rId43" Type="http://schemas.openxmlformats.org/officeDocument/2006/relationships/image" Target="../media/image60.svg"/><Relationship Id="rId48" Type="http://schemas.openxmlformats.org/officeDocument/2006/relationships/image" Target="../media/image13.png"/><Relationship Id="rId56" Type="http://schemas.openxmlformats.org/officeDocument/2006/relationships/image" Target="../media/image27.png"/><Relationship Id="rId8" Type="http://schemas.openxmlformats.org/officeDocument/2006/relationships/tags" Target="../tags/tag67.xml"/><Relationship Id="rId51" Type="http://schemas.openxmlformats.org/officeDocument/2006/relationships/image" Target="../media/image16.svg"/><Relationship Id="rId3" Type="http://schemas.openxmlformats.org/officeDocument/2006/relationships/tags" Target="../tags/tag62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46.svg"/><Relationship Id="rId33" Type="http://schemas.openxmlformats.org/officeDocument/2006/relationships/image" Target="../media/image8.svg"/><Relationship Id="rId38" Type="http://schemas.openxmlformats.org/officeDocument/2006/relationships/image" Target="../media/image53.png"/><Relationship Id="rId46" Type="http://schemas.openxmlformats.org/officeDocument/2006/relationships/image" Target="../media/image11.png"/><Relationship Id="rId59" Type="http://schemas.openxmlformats.org/officeDocument/2006/relationships/image" Target="../media/image34.svg"/><Relationship Id="rId20" Type="http://schemas.openxmlformats.org/officeDocument/2006/relationships/slideLayout" Target="../slideLayouts/slideLayout1.xml"/><Relationship Id="rId41" Type="http://schemas.openxmlformats.org/officeDocument/2006/relationships/image" Target="../media/image58.svg"/><Relationship Id="rId54" Type="http://schemas.openxmlformats.org/officeDocument/2006/relationships/image" Target="../media/image23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5" Type="http://schemas.openxmlformats.org/officeDocument/2006/relationships/tags" Target="../tags/tag74.xml"/><Relationship Id="rId23" Type="http://schemas.openxmlformats.org/officeDocument/2006/relationships/image" Target="../media/image2.svg"/><Relationship Id="rId28" Type="http://schemas.openxmlformats.org/officeDocument/2006/relationships/image" Target="../media/image49.png"/><Relationship Id="rId36" Type="http://schemas.openxmlformats.org/officeDocument/2006/relationships/image" Target="../media/image55.png"/><Relationship Id="rId49" Type="http://schemas.openxmlformats.org/officeDocument/2006/relationships/image" Target="../media/image14.svg"/><Relationship Id="rId57" Type="http://schemas.openxmlformats.org/officeDocument/2006/relationships/image" Target="../media/image28.svg"/><Relationship Id="rId10" Type="http://schemas.openxmlformats.org/officeDocument/2006/relationships/tags" Target="../tags/tag69.xml"/><Relationship Id="rId31" Type="http://schemas.openxmlformats.org/officeDocument/2006/relationships/image" Target="../media/image4.svg"/><Relationship Id="rId44" Type="http://schemas.openxmlformats.org/officeDocument/2006/relationships/image" Target="../media/image25.png"/><Relationship Id="rId5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91.xml"/><Relationship Id="rId18" Type="http://schemas.openxmlformats.org/officeDocument/2006/relationships/tags" Target="../tags/tag96.xml"/><Relationship Id="rId26" Type="http://schemas.openxmlformats.org/officeDocument/2006/relationships/image" Target="../media/image62.svg"/><Relationship Id="rId39" Type="http://schemas.openxmlformats.org/officeDocument/2006/relationships/image" Target="../media/image75.png"/><Relationship Id="rId21" Type="http://schemas.openxmlformats.org/officeDocument/2006/relationships/image" Target="../media/image1.png"/><Relationship Id="rId34" Type="http://schemas.openxmlformats.org/officeDocument/2006/relationships/image" Target="../media/image70.svg"/><Relationship Id="rId42" Type="http://schemas.openxmlformats.org/officeDocument/2006/relationships/image" Target="../media/image76.png"/><Relationship Id="rId47" Type="http://schemas.openxmlformats.org/officeDocument/2006/relationships/image" Target="../media/image28.svg"/><Relationship Id="rId50" Type="http://schemas.openxmlformats.org/officeDocument/2006/relationships/image" Target="../media/image80.png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6" Type="http://schemas.openxmlformats.org/officeDocument/2006/relationships/tags" Target="../tags/tag94.xml"/><Relationship Id="rId29" Type="http://schemas.openxmlformats.org/officeDocument/2006/relationships/image" Target="../media/image65.png"/><Relationship Id="rId11" Type="http://schemas.openxmlformats.org/officeDocument/2006/relationships/tags" Target="../tags/tag89.xml"/><Relationship Id="rId24" Type="http://schemas.openxmlformats.org/officeDocument/2006/relationships/image" Target="../media/image4.svg"/><Relationship Id="rId32" Type="http://schemas.openxmlformats.org/officeDocument/2006/relationships/image" Target="../media/image68.svg"/><Relationship Id="rId37" Type="http://schemas.openxmlformats.org/officeDocument/2006/relationships/image" Target="../media/image73.png"/><Relationship Id="rId40" Type="http://schemas.openxmlformats.org/officeDocument/2006/relationships/image" Target="../media/image59.png"/><Relationship Id="rId45" Type="http://schemas.openxmlformats.org/officeDocument/2006/relationships/image" Target="../media/image79.svg"/><Relationship Id="rId53" Type="http://schemas.openxmlformats.org/officeDocument/2006/relationships/image" Target="../media/image26.svg"/><Relationship Id="rId5" Type="http://schemas.openxmlformats.org/officeDocument/2006/relationships/tags" Target="../tags/tag83.xml"/><Relationship Id="rId10" Type="http://schemas.openxmlformats.org/officeDocument/2006/relationships/tags" Target="../tags/tag88.xml"/><Relationship Id="rId19" Type="http://schemas.openxmlformats.org/officeDocument/2006/relationships/tags" Target="../tags/tag97.xml"/><Relationship Id="rId31" Type="http://schemas.openxmlformats.org/officeDocument/2006/relationships/image" Target="../media/image67.png"/><Relationship Id="rId44" Type="http://schemas.openxmlformats.org/officeDocument/2006/relationships/image" Target="../media/image78.png"/><Relationship Id="rId52" Type="http://schemas.openxmlformats.org/officeDocument/2006/relationships/image" Target="../media/image25.png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image" Target="../media/image2.svg"/><Relationship Id="rId27" Type="http://schemas.openxmlformats.org/officeDocument/2006/relationships/image" Target="../media/image63.png"/><Relationship Id="rId30" Type="http://schemas.openxmlformats.org/officeDocument/2006/relationships/image" Target="../media/image66.svg"/><Relationship Id="rId35" Type="http://schemas.openxmlformats.org/officeDocument/2006/relationships/image" Target="../media/image71.png"/><Relationship Id="rId43" Type="http://schemas.openxmlformats.org/officeDocument/2006/relationships/image" Target="../media/image77.svg"/><Relationship Id="rId48" Type="http://schemas.openxmlformats.org/officeDocument/2006/relationships/image" Target="../media/image33.png"/><Relationship Id="rId8" Type="http://schemas.openxmlformats.org/officeDocument/2006/relationships/tags" Target="../tags/tag86.xml"/><Relationship Id="rId51" Type="http://schemas.openxmlformats.org/officeDocument/2006/relationships/image" Target="../media/image81.svg"/><Relationship Id="rId3" Type="http://schemas.openxmlformats.org/officeDocument/2006/relationships/tags" Target="../tags/tag81.xml"/><Relationship Id="rId12" Type="http://schemas.openxmlformats.org/officeDocument/2006/relationships/tags" Target="../tags/tag90.xml"/><Relationship Id="rId17" Type="http://schemas.openxmlformats.org/officeDocument/2006/relationships/tags" Target="../tags/tag95.xml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74.svg"/><Relationship Id="rId46" Type="http://schemas.openxmlformats.org/officeDocument/2006/relationships/image" Target="../media/image27.png"/><Relationship Id="rId20" Type="http://schemas.openxmlformats.org/officeDocument/2006/relationships/slideLayout" Target="../slideLayouts/slideLayout1.xml"/><Relationship Id="rId41" Type="http://schemas.openxmlformats.org/officeDocument/2006/relationships/image" Target="../media/image60.sv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5" Type="http://schemas.openxmlformats.org/officeDocument/2006/relationships/tags" Target="../tags/tag93.xml"/><Relationship Id="rId23" Type="http://schemas.openxmlformats.org/officeDocument/2006/relationships/image" Target="../media/image3.png"/><Relationship Id="rId28" Type="http://schemas.openxmlformats.org/officeDocument/2006/relationships/image" Target="../media/image64.svg"/><Relationship Id="rId36" Type="http://schemas.openxmlformats.org/officeDocument/2006/relationships/image" Target="../media/image72.svg"/><Relationship Id="rId49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62.svg"/><Relationship Id="rId39" Type="http://schemas.openxmlformats.org/officeDocument/2006/relationships/image" Target="../media/image27.png"/><Relationship Id="rId21" Type="http://schemas.openxmlformats.org/officeDocument/2006/relationships/image" Target="../media/image3.png"/><Relationship Id="rId34" Type="http://schemas.openxmlformats.org/officeDocument/2006/relationships/image" Target="../media/image70.svg"/><Relationship Id="rId42" Type="http://schemas.openxmlformats.org/officeDocument/2006/relationships/image" Target="../media/image34.svg"/><Relationship Id="rId47" Type="http://schemas.openxmlformats.org/officeDocument/2006/relationships/image" Target="../media/image25.png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9" Type="http://schemas.openxmlformats.org/officeDocument/2006/relationships/image" Target="../media/image65.png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image" Target="../media/image79.svg"/><Relationship Id="rId32" Type="http://schemas.openxmlformats.org/officeDocument/2006/relationships/image" Target="../media/image68.svg"/><Relationship Id="rId37" Type="http://schemas.openxmlformats.org/officeDocument/2006/relationships/image" Target="../media/image73.png"/><Relationship Id="rId40" Type="http://schemas.openxmlformats.org/officeDocument/2006/relationships/image" Target="../media/image28.svg"/><Relationship Id="rId45" Type="http://schemas.openxmlformats.org/officeDocument/2006/relationships/image" Target="../media/image8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image" Target="../media/image78.png"/><Relationship Id="rId28" Type="http://schemas.openxmlformats.org/officeDocument/2006/relationships/image" Target="../media/image64.svg"/><Relationship Id="rId36" Type="http://schemas.openxmlformats.org/officeDocument/2006/relationships/image" Target="../media/image72.svg"/><Relationship Id="rId10" Type="http://schemas.openxmlformats.org/officeDocument/2006/relationships/tags" Target="../tags/tag107.xml"/><Relationship Id="rId19" Type="http://schemas.openxmlformats.org/officeDocument/2006/relationships/image" Target="../media/image1.png"/><Relationship Id="rId31" Type="http://schemas.openxmlformats.org/officeDocument/2006/relationships/image" Target="../media/image67.png"/><Relationship Id="rId44" Type="http://schemas.openxmlformats.org/officeDocument/2006/relationships/image" Target="../media/image81.sv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image" Target="../media/image4.svg"/><Relationship Id="rId27" Type="http://schemas.openxmlformats.org/officeDocument/2006/relationships/image" Target="../media/image63.png"/><Relationship Id="rId30" Type="http://schemas.openxmlformats.org/officeDocument/2006/relationships/image" Target="../media/image66.svg"/><Relationship Id="rId35" Type="http://schemas.openxmlformats.org/officeDocument/2006/relationships/image" Target="../media/image71.png"/><Relationship Id="rId43" Type="http://schemas.openxmlformats.org/officeDocument/2006/relationships/image" Target="../media/image80.png"/><Relationship Id="rId48" Type="http://schemas.openxmlformats.org/officeDocument/2006/relationships/image" Target="../media/image26.svg"/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74.svg"/><Relationship Id="rId46" Type="http://schemas.openxmlformats.org/officeDocument/2006/relationships/image" Target="../media/image83.svg"/><Relationship Id="rId20" Type="http://schemas.openxmlformats.org/officeDocument/2006/relationships/image" Target="../media/image2.svg"/><Relationship Id="rId41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image" Target="../media/image85.png"/><Relationship Id="rId18" Type="http://schemas.openxmlformats.org/officeDocument/2006/relationships/image" Target="../media/image90.sv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image" Target="../media/image34.svg"/><Relationship Id="rId17" Type="http://schemas.openxmlformats.org/officeDocument/2006/relationships/image" Target="../media/image89.png"/><Relationship Id="rId2" Type="http://schemas.openxmlformats.org/officeDocument/2006/relationships/tags" Target="../tags/tag116.xml"/><Relationship Id="rId16" Type="http://schemas.openxmlformats.org/officeDocument/2006/relationships/image" Target="../media/image88.svg"/><Relationship Id="rId20" Type="http://schemas.openxmlformats.org/officeDocument/2006/relationships/image" Target="../media/image92.svg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image" Target="../media/image33.png"/><Relationship Id="rId5" Type="http://schemas.openxmlformats.org/officeDocument/2006/relationships/tags" Target="../tags/tag119.xml"/><Relationship Id="rId15" Type="http://schemas.openxmlformats.org/officeDocument/2006/relationships/image" Target="../media/image87.png"/><Relationship Id="rId10" Type="http://schemas.openxmlformats.org/officeDocument/2006/relationships/image" Target="../media/image84.jpeg"/><Relationship Id="rId19" Type="http://schemas.openxmlformats.org/officeDocument/2006/relationships/image" Target="../media/image91.png"/><Relationship Id="rId4" Type="http://schemas.openxmlformats.org/officeDocument/2006/relationships/tags" Target="../tags/tag118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86.sv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135.xml"/><Relationship Id="rId18" Type="http://schemas.openxmlformats.org/officeDocument/2006/relationships/tags" Target="../tags/tag140.xml"/><Relationship Id="rId26" Type="http://schemas.openxmlformats.org/officeDocument/2006/relationships/image" Target="../media/image84.jpeg"/><Relationship Id="rId39" Type="http://schemas.openxmlformats.org/officeDocument/2006/relationships/image" Target="../media/image99.png"/><Relationship Id="rId21" Type="http://schemas.openxmlformats.org/officeDocument/2006/relationships/tags" Target="../tags/tag143.xml"/><Relationship Id="rId34" Type="http://schemas.openxmlformats.org/officeDocument/2006/relationships/image" Target="../media/image88.svg"/><Relationship Id="rId42" Type="http://schemas.openxmlformats.org/officeDocument/2006/relationships/image" Target="../media/image102.svg"/><Relationship Id="rId47" Type="http://schemas.openxmlformats.org/officeDocument/2006/relationships/image" Target="../media/image107.png"/><Relationship Id="rId50" Type="http://schemas.openxmlformats.org/officeDocument/2006/relationships/image" Target="../media/image110.svg"/><Relationship Id="rId55" Type="http://schemas.openxmlformats.org/officeDocument/2006/relationships/image" Target="../media/image115.png"/><Relationship Id="rId63" Type="http://schemas.openxmlformats.org/officeDocument/2006/relationships/image" Target="../media/image123.png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6" Type="http://schemas.openxmlformats.org/officeDocument/2006/relationships/tags" Target="../tags/tag138.xml"/><Relationship Id="rId29" Type="http://schemas.openxmlformats.org/officeDocument/2006/relationships/image" Target="../media/image85.png"/><Relationship Id="rId11" Type="http://schemas.openxmlformats.org/officeDocument/2006/relationships/tags" Target="../tags/tag133.xml"/><Relationship Id="rId24" Type="http://schemas.openxmlformats.org/officeDocument/2006/relationships/tags" Target="../tags/tag146.xml"/><Relationship Id="rId32" Type="http://schemas.openxmlformats.org/officeDocument/2006/relationships/image" Target="../media/image94.svg"/><Relationship Id="rId37" Type="http://schemas.openxmlformats.org/officeDocument/2006/relationships/image" Target="../media/image97.png"/><Relationship Id="rId40" Type="http://schemas.openxmlformats.org/officeDocument/2006/relationships/image" Target="../media/image100.svg"/><Relationship Id="rId45" Type="http://schemas.openxmlformats.org/officeDocument/2006/relationships/image" Target="../media/image105.png"/><Relationship Id="rId53" Type="http://schemas.openxmlformats.org/officeDocument/2006/relationships/image" Target="../media/image113.png"/><Relationship Id="rId58" Type="http://schemas.openxmlformats.org/officeDocument/2006/relationships/image" Target="../media/image118.svg"/><Relationship Id="rId5" Type="http://schemas.openxmlformats.org/officeDocument/2006/relationships/tags" Target="../tags/tag127.xml"/><Relationship Id="rId61" Type="http://schemas.openxmlformats.org/officeDocument/2006/relationships/image" Target="../media/image121.png"/><Relationship Id="rId19" Type="http://schemas.openxmlformats.org/officeDocument/2006/relationships/tags" Target="../tags/tag141.xml"/><Relationship Id="rId14" Type="http://schemas.openxmlformats.org/officeDocument/2006/relationships/tags" Target="../tags/tag136.xml"/><Relationship Id="rId22" Type="http://schemas.openxmlformats.org/officeDocument/2006/relationships/tags" Target="../tags/tag144.xml"/><Relationship Id="rId27" Type="http://schemas.openxmlformats.org/officeDocument/2006/relationships/image" Target="../media/image33.png"/><Relationship Id="rId30" Type="http://schemas.openxmlformats.org/officeDocument/2006/relationships/image" Target="../media/image86.svg"/><Relationship Id="rId35" Type="http://schemas.openxmlformats.org/officeDocument/2006/relationships/image" Target="../media/image95.png"/><Relationship Id="rId43" Type="http://schemas.openxmlformats.org/officeDocument/2006/relationships/image" Target="../media/image103.png"/><Relationship Id="rId48" Type="http://schemas.openxmlformats.org/officeDocument/2006/relationships/image" Target="../media/image108.svg"/><Relationship Id="rId56" Type="http://schemas.openxmlformats.org/officeDocument/2006/relationships/image" Target="../media/image116.svg"/><Relationship Id="rId64" Type="http://schemas.openxmlformats.org/officeDocument/2006/relationships/image" Target="../media/image124.svg"/><Relationship Id="rId8" Type="http://schemas.openxmlformats.org/officeDocument/2006/relationships/tags" Target="../tags/tag130.xml"/><Relationship Id="rId51" Type="http://schemas.openxmlformats.org/officeDocument/2006/relationships/image" Target="../media/image111.png"/><Relationship Id="rId3" Type="http://schemas.openxmlformats.org/officeDocument/2006/relationships/tags" Target="../tags/tag125.xml"/><Relationship Id="rId12" Type="http://schemas.openxmlformats.org/officeDocument/2006/relationships/tags" Target="../tags/tag134.xml"/><Relationship Id="rId17" Type="http://schemas.openxmlformats.org/officeDocument/2006/relationships/tags" Target="../tags/tag139.xml"/><Relationship Id="rId25" Type="http://schemas.openxmlformats.org/officeDocument/2006/relationships/slideLayout" Target="../slideLayouts/slideLayout1.xml"/><Relationship Id="rId33" Type="http://schemas.openxmlformats.org/officeDocument/2006/relationships/image" Target="../media/image87.png"/><Relationship Id="rId38" Type="http://schemas.openxmlformats.org/officeDocument/2006/relationships/image" Target="../media/image98.svg"/><Relationship Id="rId46" Type="http://schemas.openxmlformats.org/officeDocument/2006/relationships/image" Target="../media/image106.svg"/><Relationship Id="rId59" Type="http://schemas.openxmlformats.org/officeDocument/2006/relationships/image" Target="../media/image119.png"/><Relationship Id="rId20" Type="http://schemas.openxmlformats.org/officeDocument/2006/relationships/tags" Target="../tags/tag142.xml"/><Relationship Id="rId41" Type="http://schemas.openxmlformats.org/officeDocument/2006/relationships/image" Target="../media/image101.png"/><Relationship Id="rId54" Type="http://schemas.openxmlformats.org/officeDocument/2006/relationships/image" Target="../media/image114.svg"/><Relationship Id="rId62" Type="http://schemas.openxmlformats.org/officeDocument/2006/relationships/image" Target="../media/image122.sv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5" Type="http://schemas.openxmlformats.org/officeDocument/2006/relationships/tags" Target="../tags/tag137.xml"/><Relationship Id="rId23" Type="http://schemas.openxmlformats.org/officeDocument/2006/relationships/tags" Target="../tags/tag145.xml"/><Relationship Id="rId28" Type="http://schemas.openxmlformats.org/officeDocument/2006/relationships/image" Target="../media/image34.svg"/><Relationship Id="rId36" Type="http://schemas.openxmlformats.org/officeDocument/2006/relationships/image" Target="../media/image96.svg"/><Relationship Id="rId49" Type="http://schemas.openxmlformats.org/officeDocument/2006/relationships/image" Target="../media/image109.png"/><Relationship Id="rId57" Type="http://schemas.openxmlformats.org/officeDocument/2006/relationships/image" Target="../media/image117.png"/><Relationship Id="rId10" Type="http://schemas.openxmlformats.org/officeDocument/2006/relationships/tags" Target="../tags/tag132.xml"/><Relationship Id="rId31" Type="http://schemas.openxmlformats.org/officeDocument/2006/relationships/image" Target="../media/image93.png"/><Relationship Id="rId44" Type="http://schemas.openxmlformats.org/officeDocument/2006/relationships/image" Target="../media/image104.svg"/><Relationship Id="rId52" Type="http://schemas.openxmlformats.org/officeDocument/2006/relationships/image" Target="../media/image112.svg"/><Relationship Id="rId60" Type="http://schemas.openxmlformats.org/officeDocument/2006/relationships/image" Target="../media/image120.svg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26" Type="http://schemas.openxmlformats.org/officeDocument/2006/relationships/image" Target="../media/image125.png"/><Relationship Id="rId39" Type="http://schemas.openxmlformats.org/officeDocument/2006/relationships/image" Target="../media/image136.svg"/><Relationship Id="rId21" Type="http://schemas.openxmlformats.org/officeDocument/2006/relationships/tags" Target="../tags/tag167.xml"/><Relationship Id="rId34" Type="http://schemas.openxmlformats.org/officeDocument/2006/relationships/image" Target="../media/image133.png"/><Relationship Id="rId42" Type="http://schemas.openxmlformats.org/officeDocument/2006/relationships/image" Target="../media/image87.png"/><Relationship Id="rId47" Type="http://schemas.openxmlformats.org/officeDocument/2006/relationships/image" Target="../media/image118.svg"/><Relationship Id="rId50" Type="http://schemas.openxmlformats.org/officeDocument/2006/relationships/image" Target="../media/image121.png"/><Relationship Id="rId7" Type="http://schemas.openxmlformats.org/officeDocument/2006/relationships/tags" Target="../tags/tag153.xml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9" Type="http://schemas.openxmlformats.org/officeDocument/2006/relationships/image" Target="../media/image128.svg"/><Relationship Id="rId11" Type="http://schemas.openxmlformats.org/officeDocument/2006/relationships/tags" Target="../tags/tag157.xml"/><Relationship Id="rId24" Type="http://schemas.openxmlformats.org/officeDocument/2006/relationships/image" Target="../media/image33.png"/><Relationship Id="rId32" Type="http://schemas.openxmlformats.org/officeDocument/2006/relationships/image" Target="../media/image131.png"/><Relationship Id="rId37" Type="http://schemas.openxmlformats.org/officeDocument/2006/relationships/image" Target="../media/image112.svg"/><Relationship Id="rId40" Type="http://schemas.openxmlformats.org/officeDocument/2006/relationships/image" Target="../media/image93.png"/><Relationship Id="rId45" Type="http://schemas.openxmlformats.org/officeDocument/2006/relationships/image" Target="../media/image116.svg"/><Relationship Id="rId53" Type="http://schemas.openxmlformats.org/officeDocument/2006/relationships/image" Target="../media/image124.svg"/><Relationship Id="rId5" Type="http://schemas.openxmlformats.org/officeDocument/2006/relationships/tags" Target="../tags/tag151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31" Type="http://schemas.openxmlformats.org/officeDocument/2006/relationships/image" Target="../media/image130.svg"/><Relationship Id="rId44" Type="http://schemas.openxmlformats.org/officeDocument/2006/relationships/image" Target="../media/image115.png"/><Relationship Id="rId52" Type="http://schemas.openxmlformats.org/officeDocument/2006/relationships/image" Target="../media/image123.png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slideLayout" Target="../slideLayouts/slideLayout1.xml"/><Relationship Id="rId27" Type="http://schemas.openxmlformats.org/officeDocument/2006/relationships/image" Target="../media/image126.svg"/><Relationship Id="rId30" Type="http://schemas.openxmlformats.org/officeDocument/2006/relationships/image" Target="../media/image129.png"/><Relationship Id="rId35" Type="http://schemas.openxmlformats.org/officeDocument/2006/relationships/image" Target="../media/image134.svg"/><Relationship Id="rId43" Type="http://schemas.openxmlformats.org/officeDocument/2006/relationships/image" Target="../media/image88.svg"/><Relationship Id="rId48" Type="http://schemas.openxmlformats.org/officeDocument/2006/relationships/image" Target="../media/image119.png"/><Relationship Id="rId8" Type="http://schemas.openxmlformats.org/officeDocument/2006/relationships/tags" Target="../tags/tag154.xml"/><Relationship Id="rId51" Type="http://schemas.openxmlformats.org/officeDocument/2006/relationships/image" Target="../media/image122.svg"/><Relationship Id="rId3" Type="http://schemas.openxmlformats.org/officeDocument/2006/relationships/tags" Target="../tags/tag149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34.svg"/><Relationship Id="rId33" Type="http://schemas.openxmlformats.org/officeDocument/2006/relationships/image" Target="../media/image132.svg"/><Relationship Id="rId38" Type="http://schemas.openxmlformats.org/officeDocument/2006/relationships/image" Target="../media/image135.png"/><Relationship Id="rId46" Type="http://schemas.openxmlformats.org/officeDocument/2006/relationships/image" Target="../media/image117.png"/><Relationship Id="rId20" Type="http://schemas.openxmlformats.org/officeDocument/2006/relationships/tags" Target="../tags/tag166.xml"/><Relationship Id="rId41" Type="http://schemas.openxmlformats.org/officeDocument/2006/relationships/image" Target="../media/image94.svg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5" Type="http://schemas.openxmlformats.org/officeDocument/2006/relationships/tags" Target="../tags/tag161.xml"/><Relationship Id="rId23" Type="http://schemas.openxmlformats.org/officeDocument/2006/relationships/image" Target="../media/image84.jpeg"/><Relationship Id="rId28" Type="http://schemas.openxmlformats.org/officeDocument/2006/relationships/image" Target="../media/image127.png"/><Relationship Id="rId36" Type="http://schemas.openxmlformats.org/officeDocument/2006/relationships/image" Target="../media/image111.png"/><Relationship Id="rId49" Type="http://schemas.openxmlformats.org/officeDocument/2006/relationships/image" Target="../media/image12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svg"/><Relationship Id="rId3" Type="http://schemas.openxmlformats.org/officeDocument/2006/relationships/tags" Target="../tags/tag170.xml"/><Relationship Id="rId7" Type="http://schemas.openxmlformats.org/officeDocument/2006/relationships/image" Target="../media/image13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image" Target="../media/image134.svg"/><Relationship Id="rId5" Type="http://schemas.openxmlformats.org/officeDocument/2006/relationships/image" Target="../media/image133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8954D-44A2-D7EF-2955-AB0A17559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Graphic 9">
            <a:extLst>
              <a:ext uri="{FF2B5EF4-FFF2-40B4-BE49-F238E27FC236}">
                <a16:creationId xmlns:a16="http://schemas.microsoft.com/office/drawing/2014/main" id="{5B13B83D-3990-5B0E-712E-DB82E0A60922}"/>
              </a:ext>
            </a:extLst>
          </p:cNvPr>
          <p:cNvGrpSpPr/>
          <p:nvPr/>
        </p:nvGrpSpPr>
        <p:grpSpPr>
          <a:xfrm>
            <a:off x="-1100067" y="7117825"/>
            <a:ext cx="20260333" cy="3725262"/>
            <a:chOff x="312359" y="956072"/>
            <a:chExt cx="20260333" cy="3725262"/>
          </a:xfrm>
        </p:grpSpPr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E9EE7929-9632-1F07-A47E-D6CD9868E7DD}"/>
                </a:ext>
              </a:extLst>
            </p:cNvPr>
            <p:cNvSpPr/>
            <p:nvPr/>
          </p:nvSpPr>
          <p:spPr>
            <a:xfrm>
              <a:off x="4418314" y="956072"/>
              <a:ext cx="11274069" cy="3576071"/>
            </a:xfrm>
            <a:custGeom>
              <a:avLst/>
              <a:gdLst>
                <a:gd name="connsiteX0" fmla="*/ 7027100 w 11274069"/>
                <a:gd name="connsiteY0" fmla="*/ 485922 h 3576071"/>
                <a:gd name="connsiteX1" fmla="*/ 6904907 w 11274069"/>
                <a:gd name="connsiteY1" fmla="*/ 512458 h 3576071"/>
                <a:gd name="connsiteX2" fmla="*/ 6823422 w 11274069"/>
                <a:gd name="connsiteY2" fmla="*/ 451102 h 3576071"/>
                <a:gd name="connsiteX3" fmla="*/ 6870993 w 11274069"/>
                <a:gd name="connsiteY3" fmla="*/ 273571 h 3576071"/>
                <a:gd name="connsiteX4" fmla="*/ 6892869 w 11274069"/>
                <a:gd name="connsiteY4" fmla="*/ 263474 h 3576071"/>
                <a:gd name="connsiteX5" fmla="*/ 6949693 w 11274069"/>
                <a:gd name="connsiteY5" fmla="*/ 228525 h 3576071"/>
                <a:gd name="connsiteX6" fmla="*/ 7117062 w 11274069"/>
                <a:gd name="connsiteY6" fmla="*/ 173252 h 3576071"/>
                <a:gd name="connsiteX7" fmla="*/ 7198417 w 11274069"/>
                <a:gd name="connsiteY7" fmla="*/ 234479 h 3576071"/>
                <a:gd name="connsiteX8" fmla="*/ 7150847 w 11274069"/>
                <a:gd name="connsiteY8" fmla="*/ 412010 h 3576071"/>
                <a:gd name="connsiteX9" fmla="*/ 7133761 w 11274069"/>
                <a:gd name="connsiteY9" fmla="*/ 420294 h 3576071"/>
                <a:gd name="connsiteX10" fmla="*/ 7087550 w 11274069"/>
                <a:gd name="connsiteY10" fmla="*/ 448837 h 3576071"/>
                <a:gd name="connsiteX11" fmla="*/ 7027035 w 11274069"/>
                <a:gd name="connsiteY11" fmla="*/ 485857 h 3576071"/>
                <a:gd name="connsiteX12" fmla="*/ 6973446 w 11274069"/>
                <a:gd name="connsiteY12" fmla="*/ 364634 h 3576071"/>
                <a:gd name="connsiteX13" fmla="*/ 7122110 w 11274069"/>
                <a:gd name="connsiteY13" fmla="*/ 424437 h 3576071"/>
                <a:gd name="connsiteX14" fmla="*/ 6973446 w 11274069"/>
                <a:gd name="connsiteY14" fmla="*/ 364634 h 3576071"/>
                <a:gd name="connsiteX15" fmla="*/ 6965097 w 11274069"/>
                <a:gd name="connsiteY15" fmla="*/ 259461 h 3576071"/>
                <a:gd name="connsiteX16" fmla="*/ 7048393 w 11274069"/>
                <a:gd name="connsiteY16" fmla="*/ 321012 h 3576071"/>
                <a:gd name="connsiteX17" fmla="*/ 6965097 w 11274069"/>
                <a:gd name="connsiteY17" fmla="*/ 259461 h 3576071"/>
                <a:gd name="connsiteX18" fmla="*/ 6890474 w 11274069"/>
                <a:gd name="connsiteY18" fmla="*/ 828299 h 3576071"/>
                <a:gd name="connsiteX19" fmla="*/ 6727635 w 11274069"/>
                <a:gd name="connsiteY19" fmla="*/ 873862 h 3576071"/>
                <a:gd name="connsiteX20" fmla="*/ 6483766 w 11274069"/>
                <a:gd name="connsiteY20" fmla="*/ 939425 h 3576071"/>
                <a:gd name="connsiteX21" fmla="*/ 6261255 w 11274069"/>
                <a:gd name="connsiteY21" fmla="*/ 1000005 h 3576071"/>
                <a:gd name="connsiteX22" fmla="*/ 6153623 w 11274069"/>
                <a:gd name="connsiteY22" fmla="*/ 1023175 h 3576071"/>
                <a:gd name="connsiteX23" fmla="*/ 5954218 w 11274069"/>
                <a:gd name="connsiteY23" fmla="*/ 1143686 h 3576071"/>
                <a:gd name="connsiteX24" fmla="*/ 5547963 w 11274069"/>
                <a:gd name="connsiteY24" fmla="*/ 1335650 h 3576071"/>
                <a:gd name="connsiteX25" fmla="*/ 5466415 w 11274069"/>
                <a:gd name="connsiteY25" fmla="*/ 1274036 h 3576071"/>
                <a:gd name="connsiteX26" fmla="*/ 5461042 w 11274069"/>
                <a:gd name="connsiteY26" fmla="*/ 1138315 h 3576071"/>
                <a:gd name="connsiteX27" fmla="*/ 5421692 w 11274069"/>
                <a:gd name="connsiteY27" fmla="*/ 1095922 h 3576071"/>
                <a:gd name="connsiteX28" fmla="*/ 5469262 w 11274069"/>
                <a:gd name="connsiteY28" fmla="*/ 918391 h 3576071"/>
                <a:gd name="connsiteX29" fmla="*/ 5483889 w 11274069"/>
                <a:gd name="connsiteY29" fmla="*/ 911142 h 3576071"/>
                <a:gd name="connsiteX30" fmla="*/ 5512431 w 11274069"/>
                <a:gd name="connsiteY30" fmla="*/ 893409 h 3576071"/>
                <a:gd name="connsiteX31" fmla="*/ 5665367 w 11274069"/>
                <a:gd name="connsiteY31" fmla="*/ 847003 h 3576071"/>
                <a:gd name="connsiteX32" fmla="*/ 5746657 w 11274069"/>
                <a:gd name="connsiteY32" fmla="*/ 908230 h 3576071"/>
                <a:gd name="connsiteX33" fmla="*/ 5764326 w 11274069"/>
                <a:gd name="connsiteY33" fmla="*/ 955282 h 3576071"/>
                <a:gd name="connsiteX34" fmla="*/ 5817980 w 11274069"/>
                <a:gd name="connsiteY34" fmla="*/ 922274 h 3576071"/>
                <a:gd name="connsiteX35" fmla="*/ 6132848 w 11274069"/>
                <a:gd name="connsiteY35" fmla="*/ 763707 h 3576071"/>
                <a:gd name="connsiteX36" fmla="*/ 6414191 w 11274069"/>
                <a:gd name="connsiteY36" fmla="*/ 688889 h 3576071"/>
                <a:gd name="connsiteX37" fmla="*/ 6616315 w 11274069"/>
                <a:gd name="connsiteY37" fmla="*/ 633746 h 3576071"/>
                <a:gd name="connsiteX38" fmla="*/ 6746857 w 11274069"/>
                <a:gd name="connsiteY38" fmla="*/ 610899 h 3576071"/>
                <a:gd name="connsiteX39" fmla="*/ 6982183 w 11274069"/>
                <a:gd name="connsiteY39" fmla="*/ 452655 h 3576071"/>
                <a:gd name="connsiteX40" fmla="*/ 7390833 w 11274069"/>
                <a:gd name="connsiteY40" fmla="*/ 246388 h 3576071"/>
                <a:gd name="connsiteX41" fmla="*/ 7482478 w 11274069"/>
                <a:gd name="connsiteY41" fmla="*/ 312986 h 3576071"/>
                <a:gd name="connsiteX42" fmla="*/ 7434908 w 11274069"/>
                <a:gd name="connsiteY42" fmla="*/ 490517 h 3576071"/>
                <a:gd name="connsiteX43" fmla="*/ 7365526 w 11274069"/>
                <a:gd name="connsiteY43" fmla="*/ 507863 h 3576071"/>
                <a:gd name="connsiteX44" fmla="*/ 7132725 w 11274069"/>
                <a:gd name="connsiteY44" fmla="*/ 664489 h 3576071"/>
                <a:gd name="connsiteX45" fmla="*/ 6890409 w 11274069"/>
                <a:gd name="connsiteY45" fmla="*/ 828105 h 3576071"/>
                <a:gd name="connsiteX46" fmla="*/ 6213685 w 11274069"/>
                <a:gd name="connsiteY46" fmla="*/ 801633 h 3576071"/>
                <a:gd name="connsiteX47" fmla="*/ 6235625 w 11274069"/>
                <a:gd name="connsiteY47" fmla="*/ 829723 h 3576071"/>
                <a:gd name="connsiteX48" fmla="*/ 6213685 w 11274069"/>
                <a:gd name="connsiteY48" fmla="*/ 801633 h 3576071"/>
                <a:gd name="connsiteX49" fmla="*/ 5493338 w 11274069"/>
                <a:gd name="connsiteY49" fmla="*/ 907583 h 3576071"/>
                <a:gd name="connsiteX50" fmla="*/ 5646663 w 11274069"/>
                <a:gd name="connsiteY50" fmla="*/ 965832 h 3576071"/>
                <a:gd name="connsiteX51" fmla="*/ 5493338 w 11274069"/>
                <a:gd name="connsiteY51" fmla="*/ 907583 h 3576071"/>
                <a:gd name="connsiteX52" fmla="*/ 3719850 w 11274069"/>
                <a:gd name="connsiteY52" fmla="*/ 2019174 h 3576071"/>
                <a:gd name="connsiteX53" fmla="*/ 3570927 w 11274069"/>
                <a:gd name="connsiteY53" fmla="*/ 2059301 h 3576071"/>
                <a:gd name="connsiteX54" fmla="*/ 3489961 w 11274069"/>
                <a:gd name="connsiteY54" fmla="*/ 1998075 h 3576071"/>
                <a:gd name="connsiteX55" fmla="*/ 3537531 w 11274069"/>
                <a:gd name="connsiteY55" fmla="*/ 1820544 h 3576071"/>
                <a:gd name="connsiteX56" fmla="*/ 3564001 w 11274069"/>
                <a:gd name="connsiteY56" fmla="*/ 1808959 h 3576071"/>
                <a:gd name="connsiteX57" fmla="*/ 3739784 w 11274069"/>
                <a:gd name="connsiteY57" fmla="*/ 1703463 h 3576071"/>
                <a:gd name="connsiteX58" fmla="*/ 4068826 w 11274069"/>
                <a:gd name="connsiteY58" fmla="*/ 1555768 h 3576071"/>
                <a:gd name="connsiteX59" fmla="*/ 4149922 w 11274069"/>
                <a:gd name="connsiteY59" fmla="*/ 1617124 h 3576071"/>
                <a:gd name="connsiteX60" fmla="*/ 4102352 w 11274069"/>
                <a:gd name="connsiteY60" fmla="*/ 1794655 h 3576071"/>
                <a:gd name="connsiteX61" fmla="*/ 4072516 w 11274069"/>
                <a:gd name="connsiteY61" fmla="*/ 1807276 h 3576071"/>
                <a:gd name="connsiteX62" fmla="*/ 3875763 w 11274069"/>
                <a:gd name="connsiteY62" fmla="*/ 1925069 h 3576071"/>
                <a:gd name="connsiteX63" fmla="*/ 3719915 w 11274069"/>
                <a:gd name="connsiteY63" fmla="*/ 2019368 h 3576071"/>
                <a:gd name="connsiteX64" fmla="*/ 3924886 w 11274069"/>
                <a:gd name="connsiteY64" fmla="*/ 1747085 h 3576071"/>
                <a:gd name="connsiteX65" fmla="*/ 3969997 w 11274069"/>
                <a:gd name="connsiteY65" fmla="*/ 1793167 h 3576071"/>
                <a:gd name="connsiteX66" fmla="*/ 3924886 w 11274069"/>
                <a:gd name="connsiteY66" fmla="*/ 1747085 h 3576071"/>
                <a:gd name="connsiteX67" fmla="*/ 3663348 w 11274069"/>
                <a:gd name="connsiteY67" fmla="*/ 1818214 h 3576071"/>
                <a:gd name="connsiteX68" fmla="*/ 3714996 w 11274069"/>
                <a:gd name="connsiteY68" fmla="*/ 1867985 h 3576071"/>
                <a:gd name="connsiteX69" fmla="*/ 3663348 w 11274069"/>
                <a:gd name="connsiteY69" fmla="*/ 1818214 h 3576071"/>
                <a:gd name="connsiteX70" fmla="*/ 11115016 w 11274069"/>
                <a:gd name="connsiteY70" fmla="*/ 3547249 h 3576071"/>
                <a:gd name="connsiteX71" fmla="*/ 11003113 w 11274069"/>
                <a:gd name="connsiteY71" fmla="*/ 3569189 h 3576071"/>
                <a:gd name="connsiteX72" fmla="*/ 10921564 w 11274069"/>
                <a:gd name="connsiteY72" fmla="*/ 3507898 h 3576071"/>
                <a:gd name="connsiteX73" fmla="*/ 10908103 w 11274069"/>
                <a:gd name="connsiteY73" fmla="*/ 3479615 h 3576071"/>
                <a:gd name="connsiteX74" fmla="*/ 10674718 w 11274069"/>
                <a:gd name="connsiteY74" fmla="*/ 3569124 h 3576071"/>
                <a:gd name="connsiteX75" fmla="*/ 10593817 w 11274069"/>
                <a:gd name="connsiteY75" fmla="*/ 3507898 h 3576071"/>
                <a:gd name="connsiteX76" fmla="*/ 10587798 w 11274069"/>
                <a:gd name="connsiteY76" fmla="*/ 3496507 h 3576071"/>
                <a:gd name="connsiteX77" fmla="*/ 10373052 w 11274069"/>
                <a:gd name="connsiteY77" fmla="*/ 3569513 h 3576071"/>
                <a:gd name="connsiteX78" fmla="*/ 10291504 w 11274069"/>
                <a:gd name="connsiteY78" fmla="*/ 3507898 h 3576071"/>
                <a:gd name="connsiteX79" fmla="*/ 10417387 w 11274069"/>
                <a:gd name="connsiteY79" fmla="*/ 3246876 h 3576071"/>
                <a:gd name="connsiteX80" fmla="*/ 10434537 w 11274069"/>
                <a:gd name="connsiteY80" fmla="*/ 3231537 h 3576071"/>
                <a:gd name="connsiteX81" fmla="*/ 10428907 w 11274069"/>
                <a:gd name="connsiteY81" fmla="*/ 3222671 h 3576071"/>
                <a:gd name="connsiteX82" fmla="*/ 10414151 w 11274069"/>
                <a:gd name="connsiteY82" fmla="*/ 3189533 h 3576071"/>
                <a:gd name="connsiteX83" fmla="*/ 9675424 w 11274069"/>
                <a:gd name="connsiteY83" fmla="*/ 3570160 h 3576071"/>
                <a:gd name="connsiteX84" fmla="*/ 9592840 w 11274069"/>
                <a:gd name="connsiteY84" fmla="*/ 3507833 h 3576071"/>
                <a:gd name="connsiteX85" fmla="*/ 9661768 w 11274069"/>
                <a:gd name="connsiteY85" fmla="*/ 3303896 h 3576071"/>
                <a:gd name="connsiteX86" fmla="*/ 9778201 w 11274069"/>
                <a:gd name="connsiteY86" fmla="*/ 3213286 h 3576071"/>
                <a:gd name="connsiteX87" fmla="*/ 9925960 w 11274069"/>
                <a:gd name="connsiteY87" fmla="*/ 3103453 h 3576071"/>
                <a:gd name="connsiteX88" fmla="*/ 9866093 w 11274069"/>
                <a:gd name="connsiteY88" fmla="*/ 3103583 h 3576071"/>
                <a:gd name="connsiteX89" fmla="*/ 9772634 w 11274069"/>
                <a:gd name="connsiteY89" fmla="*/ 3036661 h 3576071"/>
                <a:gd name="connsiteX90" fmla="*/ 9757750 w 11274069"/>
                <a:gd name="connsiteY90" fmla="*/ 3001517 h 3576071"/>
                <a:gd name="connsiteX91" fmla="*/ 9706878 w 11274069"/>
                <a:gd name="connsiteY91" fmla="*/ 2997569 h 3576071"/>
                <a:gd name="connsiteX92" fmla="*/ 9621641 w 11274069"/>
                <a:gd name="connsiteY92" fmla="*/ 2934012 h 3576071"/>
                <a:gd name="connsiteX93" fmla="*/ 9606755 w 11274069"/>
                <a:gd name="connsiteY93" fmla="*/ 2898675 h 3576071"/>
                <a:gd name="connsiteX94" fmla="*/ 8803242 w 11274069"/>
                <a:gd name="connsiteY94" fmla="*/ 3316646 h 3576071"/>
                <a:gd name="connsiteX95" fmla="*/ 8719946 w 11274069"/>
                <a:gd name="connsiteY95" fmla="*/ 3253996 h 3576071"/>
                <a:gd name="connsiteX96" fmla="*/ 8719686 w 11274069"/>
                <a:gd name="connsiteY96" fmla="*/ 3253478 h 3576071"/>
                <a:gd name="connsiteX97" fmla="*/ 8524164 w 11274069"/>
                <a:gd name="connsiteY97" fmla="*/ 3305190 h 3576071"/>
                <a:gd name="connsiteX98" fmla="*/ 8438409 w 11274069"/>
                <a:gd name="connsiteY98" fmla="*/ 3241116 h 3576071"/>
                <a:gd name="connsiteX99" fmla="*/ 8513615 w 11274069"/>
                <a:gd name="connsiteY99" fmla="*/ 3032324 h 3576071"/>
                <a:gd name="connsiteX100" fmla="*/ 8643122 w 11274069"/>
                <a:gd name="connsiteY100" fmla="*/ 2934272 h 3576071"/>
                <a:gd name="connsiteX101" fmla="*/ 8798193 w 11274069"/>
                <a:gd name="connsiteY101" fmla="*/ 2822109 h 3576071"/>
                <a:gd name="connsiteX102" fmla="*/ 8732372 w 11274069"/>
                <a:gd name="connsiteY102" fmla="*/ 2821203 h 3576071"/>
                <a:gd name="connsiteX103" fmla="*/ 8640597 w 11274069"/>
                <a:gd name="connsiteY103" fmla="*/ 2754022 h 3576071"/>
                <a:gd name="connsiteX104" fmla="*/ 8623640 w 11274069"/>
                <a:gd name="connsiteY104" fmla="*/ 2709947 h 3576071"/>
                <a:gd name="connsiteX105" fmla="*/ 7381189 w 11274069"/>
                <a:gd name="connsiteY105" fmla="*/ 3391205 h 3576071"/>
                <a:gd name="connsiteX106" fmla="*/ 7295369 w 11274069"/>
                <a:gd name="connsiteY106" fmla="*/ 3327002 h 3576071"/>
                <a:gd name="connsiteX107" fmla="*/ 7277765 w 11274069"/>
                <a:gd name="connsiteY107" fmla="*/ 3282538 h 3576071"/>
                <a:gd name="connsiteX108" fmla="*/ 7215633 w 11274069"/>
                <a:gd name="connsiteY108" fmla="*/ 3280726 h 3576071"/>
                <a:gd name="connsiteX109" fmla="*/ 7138550 w 11274069"/>
                <a:gd name="connsiteY109" fmla="*/ 3230048 h 3576071"/>
                <a:gd name="connsiteX110" fmla="*/ 6558842 w 11274069"/>
                <a:gd name="connsiteY110" fmla="*/ 3484210 h 3576071"/>
                <a:gd name="connsiteX111" fmla="*/ 6470951 w 11274069"/>
                <a:gd name="connsiteY111" fmla="*/ 3418647 h 3576071"/>
                <a:gd name="connsiteX112" fmla="*/ 6603889 w 11274069"/>
                <a:gd name="connsiteY112" fmla="*/ 3165910 h 3576071"/>
                <a:gd name="connsiteX113" fmla="*/ 6882966 w 11274069"/>
                <a:gd name="connsiteY113" fmla="*/ 2982683 h 3576071"/>
                <a:gd name="connsiteX114" fmla="*/ 6906071 w 11274069"/>
                <a:gd name="connsiteY114" fmla="*/ 2968056 h 3576071"/>
                <a:gd name="connsiteX115" fmla="*/ 6905165 w 11274069"/>
                <a:gd name="connsiteY115" fmla="*/ 2966568 h 3576071"/>
                <a:gd name="connsiteX116" fmla="*/ 6885943 w 11274069"/>
                <a:gd name="connsiteY116" fmla="*/ 2889225 h 3576071"/>
                <a:gd name="connsiteX117" fmla="*/ 6811838 w 11274069"/>
                <a:gd name="connsiteY117" fmla="*/ 2830329 h 3576071"/>
                <a:gd name="connsiteX118" fmla="*/ 6252582 w 11274069"/>
                <a:gd name="connsiteY118" fmla="*/ 3073746 h 3576071"/>
                <a:gd name="connsiteX119" fmla="*/ 6162684 w 11274069"/>
                <a:gd name="connsiteY119" fmla="*/ 3007018 h 3576071"/>
                <a:gd name="connsiteX120" fmla="*/ 6227988 w 11274069"/>
                <a:gd name="connsiteY120" fmla="*/ 2796738 h 3576071"/>
                <a:gd name="connsiteX121" fmla="*/ 6212973 w 11274069"/>
                <a:gd name="connsiteY121" fmla="*/ 2775574 h 3576071"/>
                <a:gd name="connsiteX122" fmla="*/ 6228182 w 11274069"/>
                <a:gd name="connsiteY122" fmla="*/ 2617525 h 3576071"/>
                <a:gd name="connsiteX123" fmla="*/ 6204300 w 11274069"/>
                <a:gd name="connsiteY123" fmla="*/ 2586976 h 3576071"/>
                <a:gd name="connsiteX124" fmla="*/ 6202035 w 11274069"/>
                <a:gd name="connsiteY124" fmla="*/ 2582898 h 3576071"/>
                <a:gd name="connsiteX125" fmla="*/ 5162937 w 11274069"/>
                <a:gd name="connsiteY125" fmla="*/ 3113421 h 3576071"/>
                <a:gd name="connsiteX126" fmla="*/ 5079059 w 11274069"/>
                <a:gd name="connsiteY126" fmla="*/ 3056465 h 3576071"/>
                <a:gd name="connsiteX127" fmla="*/ 4317550 w 11274069"/>
                <a:gd name="connsiteY127" fmla="*/ 3419230 h 3576071"/>
                <a:gd name="connsiteX128" fmla="*/ 4232053 w 11274069"/>
                <a:gd name="connsiteY128" fmla="*/ 3355026 h 3576071"/>
                <a:gd name="connsiteX129" fmla="*/ 4394439 w 11274069"/>
                <a:gd name="connsiteY129" fmla="*/ 3071934 h 3576071"/>
                <a:gd name="connsiteX130" fmla="*/ 4632354 w 11274069"/>
                <a:gd name="connsiteY130" fmla="*/ 2914402 h 3576071"/>
                <a:gd name="connsiteX131" fmla="*/ 4680700 w 11274069"/>
                <a:gd name="connsiteY131" fmla="*/ 2744702 h 3576071"/>
                <a:gd name="connsiteX132" fmla="*/ 3501740 w 11274069"/>
                <a:gd name="connsiteY132" fmla="*/ 3352825 h 3576071"/>
                <a:gd name="connsiteX133" fmla="*/ 3413589 w 11274069"/>
                <a:gd name="connsiteY133" fmla="*/ 3287004 h 3576071"/>
                <a:gd name="connsiteX134" fmla="*/ 3630729 w 11274069"/>
                <a:gd name="connsiteY134" fmla="*/ 2967797 h 3576071"/>
                <a:gd name="connsiteX135" fmla="*/ 3844503 w 11274069"/>
                <a:gd name="connsiteY135" fmla="*/ 2828970 h 3576071"/>
                <a:gd name="connsiteX136" fmla="*/ 3750398 w 11274069"/>
                <a:gd name="connsiteY136" fmla="*/ 2833047 h 3576071"/>
                <a:gd name="connsiteX137" fmla="*/ 3659077 w 11274069"/>
                <a:gd name="connsiteY137" fmla="*/ 2765219 h 3576071"/>
                <a:gd name="connsiteX138" fmla="*/ 3644773 w 11274069"/>
                <a:gd name="connsiteY138" fmla="*/ 2731823 h 3576071"/>
                <a:gd name="connsiteX139" fmla="*/ 3411000 w 11274069"/>
                <a:gd name="connsiteY139" fmla="*/ 2882818 h 3576071"/>
                <a:gd name="connsiteX140" fmla="*/ 2389637 w 11274069"/>
                <a:gd name="connsiteY140" fmla="*/ 3435475 h 3576071"/>
                <a:gd name="connsiteX141" fmla="*/ 2299739 w 11274069"/>
                <a:gd name="connsiteY141" fmla="*/ 3368876 h 3576071"/>
                <a:gd name="connsiteX142" fmla="*/ 2296697 w 11274069"/>
                <a:gd name="connsiteY142" fmla="*/ 3363375 h 3576071"/>
                <a:gd name="connsiteX143" fmla="*/ 2064089 w 11274069"/>
                <a:gd name="connsiteY143" fmla="*/ 3431527 h 3576071"/>
                <a:gd name="connsiteX144" fmla="*/ 1974192 w 11274069"/>
                <a:gd name="connsiteY144" fmla="*/ 3365122 h 3576071"/>
                <a:gd name="connsiteX145" fmla="*/ 2057358 w 11274069"/>
                <a:gd name="connsiteY145" fmla="*/ 3148629 h 3576071"/>
                <a:gd name="connsiteX146" fmla="*/ 2170944 w 11274069"/>
                <a:gd name="connsiteY146" fmla="*/ 3066109 h 3576071"/>
                <a:gd name="connsiteX147" fmla="*/ 1364195 w 11274069"/>
                <a:gd name="connsiteY147" fmla="*/ 3484016 h 3576071"/>
                <a:gd name="connsiteX148" fmla="*/ 1281352 w 11274069"/>
                <a:gd name="connsiteY148" fmla="*/ 3423178 h 3576071"/>
                <a:gd name="connsiteX149" fmla="*/ 1137412 w 11274069"/>
                <a:gd name="connsiteY149" fmla="*/ 3450361 h 3576071"/>
                <a:gd name="connsiteX150" fmla="*/ 1047450 w 11274069"/>
                <a:gd name="connsiteY150" fmla="*/ 3384280 h 3576071"/>
                <a:gd name="connsiteX151" fmla="*/ 1108740 w 11274069"/>
                <a:gd name="connsiteY151" fmla="*/ 3185650 h 3576071"/>
                <a:gd name="connsiteX152" fmla="*/ 1209964 w 11274069"/>
                <a:gd name="connsiteY152" fmla="*/ 3104230 h 3576071"/>
                <a:gd name="connsiteX153" fmla="*/ 1367301 w 11274069"/>
                <a:gd name="connsiteY153" fmla="*/ 2984172 h 3576071"/>
                <a:gd name="connsiteX154" fmla="*/ 1357852 w 11274069"/>
                <a:gd name="connsiteY154" fmla="*/ 2983330 h 3576071"/>
                <a:gd name="connsiteX155" fmla="*/ 1250156 w 11274069"/>
                <a:gd name="connsiteY155" fmla="*/ 2911619 h 3576071"/>
                <a:gd name="connsiteX156" fmla="*/ 1235464 w 11274069"/>
                <a:gd name="connsiteY156" fmla="*/ 2876605 h 3576071"/>
                <a:gd name="connsiteX157" fmla="*/ 937424 w 11274069"/>
                <a:gd name="connsiteY157" fmla="*/ 3023264 h 3576071"/>
                <a:gd name="connsiteX158" fmla="*/ 694784 w 11274069"/>
                <a:gd name="connsiteY158" fmla="*/ 3090833 h 3576071"/>
                <a:gd name="connsiteX159" fmla="*/ 503727 w 11274069"/>
                <a:gd name="connsiteY159" fmla="*/ 3145069 h 3576071"/>
                <a:gd name="connsiteX160" fmla="*/ 414347 w 11274069"/>
                <a:gd name="connsiteY160" fmla="*/ 3165457 h 3576071"/>
                <a:gd name="connsiteX161" fmla="*/ 317266 w 11274069"/>
                <a:gd name="connsiteY161" fmla="*/ 3224741 h 3576071"/>
                <a:gd name="connsiteX162" fmla="*/ 98702 w 11274069"/>
                <a:gd name="connsiteY162" fmla="*/ 3309462 h 3576071"/>
                <a:gd name="connsiteX163" fmla="*/ 17413 w 11274069"/>
                <a:gd name="connsiteY163" fmla="*/ 3248171 h 3576071"/>
                <a:gd name="connsiteX164" fmla="*/ 64983 w 11274069"/>
                <a:gd name="connsiteY164" fmla="*/ 3070639 h 3576071"/>
                <a:gd name="connsiteX165" fmla="*/ 87829 w 11274069"/>
                <a:gd name="connsiteY165" fmla="*/ 3060219 h 3576071"/>
                <a:gd name="connsiteX166" fmla="*/ 180057 w 11274069"/>
                <a:gd name="connsiteY166" fmla="*/ 3003976 h 3576071"/>
                <a:gd name="connsiteX167" fmla="*/ 386000 w 11274069"/>
                <a:gd name="connsiteY167" fmla="*/ 2906959 h 3576071"/>
                <a:gd name="connsiteX168" fmla="*/ 622620 w 11274069"/>
                <a:gd name="connsiteY168" fmla="*/ 2841137 h 3576071"/>
                <a:gd name="connsiteX169" fmla="*/ 820602 w 11274069"/>
                <a:gd name="connsiteY169" fmla="*/ 2784959 h 3576071"/>
                <a:gd name="connsiteX170" fmla="*/ 936712 w 11274069"/>
                <a:gd name="connsiteY170" fmla="*/ 2761659 h 3576071"/>
                <a:gd name="connsiteX171" fmla="*/ 1096120 w 11274069"/>
                <a:gd name="connsiteY171" fmla="*/ 2657069 h 3576071"/>
                <a:gd name="connsiteX172" fmla="*/ 1391766 w 11274069"/>
                <a:gd name="connsiteY172" fmla="*/ 2521089 h 3576071"/>
                <a:gd name="connsiteX173" fmla="*/ 1478298 w 11274069"/>
                <a:gd name="connsiteY173" fmla="*/ 2584711 h 3576071"/>
                <a:gd name="connsiteX174" fmla="*/ 1494479 w 11274069"/>
                <a:gd name="connsiteY174" fmla="*/ 2629563 h 3576071"/>
                <a:gd name="connsiteX175" fmla="*/ 1510659 w 11274069"/>
                <a:gd name="connsiteY175" fmla="*/ 2630598 h 3576071"/>
                <a:gd name="connsiteX176" fmla="*/ 1613760 w 11274069"/>
                <a:gd name="connsiteY176" fmla="*/ 2696873 h 3576071"/>
                <a:gd name="connsiteX177" fmla="*/ 1634017 w 11274069"/>
                <a:gd name="connsiteY177" fmla="*/ 2727292 h 3576071"/>
                <a:gd name="connsiteX178" fmla="*/ 1743914 w 11274069"/>
                <a:gd name="connsiteY178" fmla="*/ 2652474 h 3576071"/>
                <a:gd name="connsiteX179" fmla="*/ 2038330 w 11274069"/>
                <a:gd name="connsiteY179" fmla="*/ 2516170 h 3576071"/>
                <a:gd name="connsiteX180" fmla="*/ 2125315 w 11274069"/>
                <a:gd name="connsiteY180" fmla="*/ 2579921 h 3576071"/>
                <a:gd name="connsiteX181" fmla="*/ 2064154 w 11274069"/>
                <a:gd name="connsiteY181" fmla="*/ 2778357 h 3576071"/>
                <a:gd name="connsiteX182" fmla="*/ 2044867 w 11274069"/>
                <a:gd name="connsiteY182" fmla="*/ 2794538 h 3576071"/>
                <a:gd name="connsiteX183" fmla="*/ 2051339 w 11274069"/>
                <a:gd name="connsiteY183" fmla="*/ 2804699 h 3576071"/>
                <a:gd name="connsiteX184" fmla="*/ 2062536 w 11274069"/>
                <a:gd name="connsiteY184" fmla="*/ 2827610 h 3576071"/>
                <a:gd name="connsiteX185" fmla="*/ 2256117 w 11274069"/>
                <a:gd name="connsiteY185" fmla="*/ 2707034 h 3576071"/>
                <a:gd name="connsiteX186" fmla="*/ 3300004 w 11274069"/>
                <a:gd name="connsiteY186" fmla="*/ 2142663 h 3576071"/>
                <a:gd name="connsiteX187" fmla="*/ 3384335 w 11274069"/>
                <a:gd name="connsiteY187" fmla="*/ 2205960 h 3576071"/>
                <a:gd name="connsiteX188" fmla="*/ 3392749 w 11274069"/>
                <a:gd name="connsiteY188" fmla="*/ 2222335 h 3576071"/>
                <a:gd name="connsiteX189" fmla="*/ 3425369 w 11274069"/>
                <a:gd name="connsiteY189" fmla="*/ 2225442 h 3576071"/>
                <a:gd name="connsiteX190" fmla="*/ 3527434 w 11274069"/>
                <a:gd name="connsiteY190" fmla="*/ 2297994 h 3576071"/>
                <a:gd name="connsiteX191" fmla="*/ 3537790 w 11274069"/>
                <a:gd name="connsiteY191" fmla="*/ 2319288 h 3576071"/>
                <a:gd name="connsiteX192" fmla="*/ 3574616 w 11274069"/>
                <a:gd name="connsiteY192" fmla="*/ 2323689 h 3576071"/>
                <a:gd name="connsiteX193" fmla="*/ 3663802 w 11274069"/>
                <a:gd name="connsiteY193" fmla="*/ 2389575 h 3576071"/>
                <a:gd name="connsiteX194" fmla="*/ 3672344 w 11274069"/>
                <a:gd name="connsiteY194" fmla="*/ 2406532 h 3576071"/>
                <a:gd name="connsiteX195" fmla="*/ 4119568 w 11274069"/>
                <a:gd name="connsiteY195" fmla="*/ 2203566 h 3576071"/>
                <a:gd name="connsiteX196" fmla="*/ 4206294 w 11274069"/>
                <a:gd name="connsiteY196" fmla="*/ 2268028 h 3576071"/>
                <a:gd name="connsiteX197" fmla="*/ 4221504 w 11274069"/>
                <a:gd name="connsiteY197" fmla="*/ 2360709 h 3576071"/>
                <a:gd name="connsiteX198" fmla="*/ 6008972 w 11274069"/>
                <a:gd name="connsiteY198" fmla="*/ 1262709 h 3576071"/>
                <a:gd name="connsiteX199" fmla="*/ 8237126 w 11274069"/>
                <a:gd name="connsiteY199" fmla="*/ 3682 h 3576071"/>
                <a:gd name="connsiteX200" fmla="*/ 8326635 w 11274069"/>
                <a:gd name="connsiteY200" fmla="*/ 70345 h 3576071"/>
                <a:gd name="connsiteX201" fmla="*/ 8139527 w 11274069"/>
                <a:gd name="connsiteY201" fmla="*/ 368064 h 3576071"/>
                <a:gd name="connsiteX202" fmla="*/ 7923876 w 11274069"/>
                <a:gd name="connsiteY202" fmla="*/ 508898 h 3576071"/>
                <a:gd name="connsiteX203" fmla="*/ 7858119 w 11274069"/>
                <a:gd name="connsiteY203" fmla="*/ 699697 h 3576071"/>
                <a:gd name="connsiteX204" fmla="*/ 7859608 w 11274069"/>
                <a:gd name="connsiteY204" fmla="*/ 701639 h 3576071"/>
                <a:gd name="connsiteX205" fmla="*/ 8023352 w 11274069"/>
                <a:gd name="connsiteY205" fmla="*/ 674456 h 3576071"/>
                <a:gd name="connsiteX206" fmla="*/ 8114350 w 11274069"/>
                <a:gd name="connsiteY206" fmla="*/ 741960 h 3576071"/>
                <a:gd name="connsiteX207" fmla="*/ 7951253 w 11274069"/>
                <a:gd name="connsiteY207" fmla="*/ 1020198 h 3576071"/>
                <a:gd name="connsiteX208" fmla="*/ 7933131 w 11274069"/>
                <a:gd name="connsiteY208" fmla="*/ 1032624 h 3576071"/>
                <a:gd name="connsiteX209" fmla="*/ 8198941 w 11274069"/>
                <a:gd name="connsiteY209" fmla="*/ 951140 h 3576071"/>
                <a:gd name="connsiteX210" fmla="*/ 8284502 w 11274069"/>
                <a:gd name="connsiteY210" fmla="*/ 1015344 h 3576071"/>
                <a:gd name="connsiteX211" fmla="*/ 8288386 w 11274069"/>
                <a:gd name="connsiteY211" fmla="*/ 1022334 h 3576071"/>
                <a:gd name="connsiteX212" fmla="*/ 8384237 w 11274069"/>
                <a:gd name="connsiteY212" fmla="*/ 1016574 h 3576071"/>
                <a:gd name="connsiteX213" fmla="*/ 8473488 w 11274069"/>
                <a:gd name="connsiteY213" fmla="*/ 1082913 h 3576071"/>
                <a:gd name="connsiteX214" fmla="*/ 8475623 w 11274069"/>
                <a:gd name="connsiteY214" fmla="*/ 1086732 h 3576071"/>
                <a:gd name="connsiteX215" fmla="*/ 9246258 w 11274069"/>
                <a:gd name="connsiteY215" fmla="*/ 713742 h 3576071"/>
                <a:gd name="connsiteX216" fmla="*/ 9334731 w 11274069"/>
                <a:gd name="connsiteY216" fmla="*/ 779628 h 3576071"/>
                <a:gd name="connsiteX217" fmla="*/ 9311044 w 11274069"/>
                <a:gd name="connsiteY217" fmla="*/ 947904 h 3576071"/>
                <a:gd name="connsiteX218" fmla="*/ 9331560 w 11274069"/>
                <a:gd name="connsiteY218" fmla="*/ 975022 h 3576071"/>
                <a:gd name="connsiteX219" fmla="*/ 9189368 w 11274069"/>
                <a:gd name="connsiteY219" fmla="*/ 1237080 h 3576071"/>
                <a:gd name="connsiteX220" fmla="*/ 9161991 w 11274069"/>
                <a:gd name="connsiteY220" fmla="*/ 1256043 h 3576071"/>
                <a:gd name="connsiteX221" fmla="*/ 9171181 w 11274069"/>
                <a:gd name="connsiteY221" fmla="*/ 1270023 h 3576071"/>
                <a:gd name="connsiteX222" fmla="*/ 9047176 w 11274069"/>
                <a:gd name="connsiteY222" fmla="*/ 1520560 h 3576071"/>
                <a:gd name="connsiteX223" fmla="*/ 8961550 w 11274069"/>
                <a:gd name="connsiteY223" fmla="*/ 1581074 h 3576071"/>
                <a:gd name="connsiteX224" fmla="*/ 8962650 w 11274069"/>
                <a:gd name="connsiteY224" fmla="*/ 1582951 h 3576071"/>
                <a:gd name="connsiteX225" fmla="*/ 8968604 w 11274069"/>
                <a:gd name="connsiteY225" fmla="*/ 1594213 h 3576071"/>
                <a:gd name="connsiteX226" fmla="*/ 9386314 w 11274069"/>
                <a:gd name="connsiteY226" fmla="*/ 1418818 h 3576071"/>
                <a:gd name="connsiteX227" fmla="*/ 9473493 w 11274069"/>
                <a:gd name="connsiteY227" fmla="*/ 1483668 h 3576071"/>
                <a:gd name="connsiteX228" fmla="*/ 9493752 w 11274069"/>
                <a:gd name="connsiteY228" fmla="*/ 1547549 h 3576071"/>
                <a:gd name="connsiteX229" fmla="*/ 9509349 w 11274069"/>
                <a:gd name="connsiteY229" fmla="*/ 1550655 h 3576071"/>
                <a:gd name="connsiteX230" fmla="*/ 9583908 w 11274069"/>
                <a:gd name="connsiteY230" fmla="*/ 1598290 h 3576071"/>
                <a:gd name="connsiteX231" fmla="*/ 10177919 w 11274069"/>
                <a:gd name="connsiteY231" fmla="*/ 1338822 h 3576071"/>
                <a:gd name="connsiteX232" fmla="*/ 10266845 w 11274069"/>
                <a:gd name="connsiteY232" fmla="*/ 1405032 h 3576071"/>
                <a:gd name="connsiteX233" fmla="*/ 10120834 w 11274069"/>
                <a:gd name="connsiteY233" fmla="*/ 1672267 h 3576071"/>
                <a:gd name="connsiteX234" fmla="*/ 10042199 w 11274069"/>
                <a:gd name="connsiteY234" fmla="*/ 1726762 h 3576071"/>
                <a:gd name="connsiteX235" fmla="*/ 10048865 w 11274069"/>
                <a:gd name="connsiteY235" fmla="*/ 1737183 h 3576071"/>
                <a:gd name="connsiteX236" fmla="*/ 10067828 w 11274069"/>
                <a:gd name="connsiteY236" fmla="*/ 1807600 h 3576071"/>
                <a:gd name="connsiteX237" fmla="*/ 10160250 w 11274069"/>
                <a:gd name="connsiteY237" fmla="*/ 1876463 h 3576071"/>
                <a:gd name="connsiteX238" fmla="*/ 10094494 w 11274069"/>
                <a:gd name="connsiteY238" fmla="*/ 2076970 h 3576071"/>
                <a:gd name="connsiteX239" fmla="*/ 9987250 w 11274069"/>
                <a:gd name="connsiteY239" fmla="*/ 2160914 h 3576071"/>
                <a:gd name="connsiteX240" fmla="*/ 9937673 w 11274069"/>
                <a:gd name="connsiteY240" fmla="*/ 2198388 h 3576071"/>
                <a:gd name="connsiteX241" fmla="*/ 10208078 w 11274069"/>
                <a:gd name="connsiteY241" fmla="*/ 2105577 h 3576071"/>
                <a:gd name="connsiteX242" fmla="*/ 10293898 w 11274069"/>
                <a:gd name="connsiteY242" fmla="*/ 2169652 h 3576071"/>
                <a:gd name="connsiteX243" fmla="*/ 10293898 w 11274069"/>
                <a:gd name="connsiteY243" fmla="*/ 2169652 h 3576071"/>
                <a:gd name="connsiteX244" fmla="*/ 10927130 w 11274069"/>
                <a:gd name="connsiteY244" fmla="*/ 1867143 h 3576071"/>
                <a:gd name="connsiteX245" fmla="*/ 11011657 w 11274069"/>
                <a:gd name="connsiteY245" fmla="*/ 1930635 h 3576071"/>
                <a:gd name="connsiteX246" fmla="*/ 11028224 w 11274069"/>
                <a:gd name="connsiteY246" fmla="*/ 1973222 h 3576071"/>
                <a:gd name="connsiteX247" fmla="*/ 11081232 w 11274069"/>
                <a:gd name="connsiteY247" fmla="*/ 1977235 h 3576071"/>
                <a:gd name="connsiteX248" fmla="*/ 11167311 w 11274069"/>
                <a:gd name="connsiteY248" fmla="*/ 2041374 h 3576071"/>
                <a:gd name="connsiteX249" fmla="*/ 11091005 w 11274069"/>
                <a:gd name="connsiteY249" fmla="*/ 2250877 h 3576071"/>
                <a:gd name="connsiteX250" fmla="*/ 10958586 w 11274069"/>
                <a:gd name="connsiteY250" fmla="*/ 2350225 h 3576071"/>
                <a:gd name="connsiteX251" fmla="*/ 10727595 w 11274069"/>
                <a:gd name="connsiteY251" fmla="*/ 2515264 h 3576071"/>
                <a:gd name="connsiteX252" fmla="*/ 10766557 w 11274069"/>
                <a:gd name="connsiteY252" fmla="*/ 2519277 h 3576071"/>
                <a:gd name="connsiteX253" fmla="*/ 10853219 w 11274069"/>
                <a:gd name="connsiteY253" fmla="*/ 2583287 h 3576071"/>
                <a:gd name="connsiteX254" fmla="*/ 10865321 w 11274069"/>
                <a:gd name="connsiteY254" fmla="*/ 2609564 h 3576071"/>
                <a:gd name="connsiteX255" fmla="*/ 11171971 w 11274069"/>
                <a:gd name="connsiteY255" fmla="*/ 2486593 h 3576071"/>
                <a:gd name="connsiteX256" fmla="*/ 11254102 w 11274069"/>
                <a:gd name="connsiteY256" fmla="*/ 2548596 h 3576071"/>
                <a:gd name="connsiteX257" fmla="*/ 11130808 w 11274069"/>
                <a:gd name="connsiteY257" fmla="*/ 2807741 h 3576071"/>
                <a:gd name="connsiteX258" fmla="*/ 11135208 w 11274069"/>
                <a:gd name="connsiteY258" fmla="*/ 2814796 h 3576071"/>
                <a:gd name="connsiteX259" fmla="*/ 11155143 w 11274069"/>
                <a:gd name="connsiteY259" fmla="*/ 2886054 h 3576071"/>
                <a:gd name="connsiteX260" fmla="*/ 11173459 w 11274069"/>
                <a:gd name="connsiteY260" fmla="*/ 2890390 h 3576071"/>
                <a:gd name="connsiteX261" fmla="*/ 11254620 w 11274069"/>
                <a:gd name="connsiteY261" fmla="*/ 2951746 h 3576071"/>
                <a:gd name="connsiteX262" fmla="*/ 11239151 w 11274069"/>
                <a:gd name="connsiteY262" fmla="*/ 3104554 h 3576071"/>
                <a:gd name="connsiteX263" fmla="*/ 11254813 w 11274069"/>
                <a:gd name="connsiteY263" fmla="*/ 3126171 h 3576071"/>
                <a:gd name="connsiteX264" fmla="*/ 11240574 w 11274069"/>
                <a:gd name="connsiteY264" fmla="*/ 3295029 h 3576071"/>
                <a:gd name="connsiteX265" fmla="*/ 11255007 w 11274069"/>
                <a:gd name="connsiteY265" fmla="*/ 3315287 h 3576071"/>
                <a:gd name="connsiteX266" fmla="*/ 11207438 w 11274069"/>
                <a:gd name="connsiteY266" fmla="*/ 3492818 h 3576071"/>
                <a:gd name="connsiteX267" fmla="*/ 11188281 w 11274069"/>
                <a:gd name="connsiteY267" fmla="*/ 3501879 h 3576071"/>
                <a:gd name="connsiteX268" fmla="*/ 11152166 w 11274069"/>
                <a:gd name="connsiteY268" fmla="*/ 3524337 h 3576071"/>
                <a:gd name="connsiteX269" fmla="*/ 11115081 w 11274069"/>
                <a:gd name="connsiteY269" fmla="*/ 3547119 h 3576071"/>
                <a:gd name="connsiteX270" fmla="*/ 11029842 w 11274069"/>
                <a:gd name="connsiteY270" fmla="*/ 3445442 h 3576071"/>
                <a:gd name="connsiteX271" fmla="*/ 11128866 w 11274069"/>
                <a:gd name="connsiteY271" fmla="*/ 3509710 h 3576071"/>
                <a:gd name="connsiteX272" fmla="*/ 11029842 w 11274069"/>
                <a:gd name="connsiteY272" fmla="*/ 3445442 h 3576071"/>
                <a:gd name="connsiteX273" fmla="*/ 171514 w 11274069"/>
                <a:gd name="connsiteY273" fmla="*/ 3060349 h 3576071"/>
                <a:gd name="connsiteX274" fmla="*/ 242383 w 11274069"/>
                <a:gd name="connsiteY274" fmla="*/ 3118469 h 3576071"/>
                <a:gd name="connsiteX275" fmla="*/ 171514 w 11274069"/>
                <a:gd name="connsiteY275" fmla="*/ 3060349 h 3576071"/>
                <a:gd name="connsiteX276" fmla="*/ 465930 w 11274069"/>
                <a:gd name="connsiteY276" fmla="*/ 2939902 h 3576071"/>
                <a:gd name="connsiteX277" fmla="*/ 493501 w 11274069"/>
                <a:gd name="connsiteY277" fmla="*/ 2972975 h 3576071"/>
                <a:gd name="connsiteX278" fmla="*/ 465930 w 11274069"/>
                <a:gd name="connsiteY278" fmla="*/ 2939902 h 3576071"/>
                <a:gd name="connsiteX279" fmla="*/ 739248 w 11274069"/>
                <a:gd name="connsiteY279" fmla="*/ 2968444 h 3576071"/>
                <a:gd name="connsiteX280" fmla="*/ 602362 w 11274069"/>
                <a:gd name="connsiteY280" fmla="*/ 3002164 h 3576071"/>
                <a:gd name="connsiteX281" fmla="*/ 521267 w 11274069"/>
                <a:gd name="connsiteY281" fmla="*/ 2940873 h 3576071"/>
                <a:gd name="connsiteX282" fmla="*/ 568837 w 11274069"/>
                <a:gd name="connsiteY282" fmla="*/ 2763342 h 3576071"/>
                <a:gd name="connsiteX283" fmla="*/ 593884 w 11274069"/>
                <a:gd name="connsiteY283" fmla="*/ 2752210 h 3576071"/>
                <a:gd name="connsiteX284" fmla="*/ 704557 w 11274069"/>
                <a:gd name="connsiteY284" fmla="*/ 2685482 h 3576071"/>
                <a:gd name="connsiteX285" fmla="*/ 918201 w 11274069"/>
                <a:gd name="connsiteY285" fmla="*/ 2603804 h 3576071"/>
                <a:gd name="connsiteX286" fmla="*/ 999103 w 11274069"/>
                <a:gd name="connsiteY286" fmla="*/ 2664965 h 3576071"/>
                <a:gd name="connsiteX287" fmla="*/ 951533 w 11274069"/>
                <a:gd name="connsiteY287" fmla="*/ 2842496 h 3576071"/>
                <a:gd name="connsiteX288" fmla="*/ 931469 w 11274069"/>
                <a:gd name="connsiteY288" fmla="*/ 2851946 h 3576071"/>
                <a:gd name="connsiteX289" fmla="*/ 840924 w 11274069"/>
                <a:gd name="connsiteY289" fmla="*/ 2906829 h 3576071"/>
                <a:gd name="connsiteX290" fmla="*/ 739248 w 11274069"/>
                <a:gd name="connsiteY290" fmla="*/ 2968444 h 3576071"/>
                <a:gd name="connsiteX291" fmla="*/ 774132 w 11274069"/>
                <a:gd name="connsiteY291" fmla="*/ 2795056 h 3576071"/>
                <a:gd name="connsiteX292" fmla="*/ 841248 w 11274069"/>
                <a:gd name="connsiteY292" fmla="*/ 2851752 h 3576071"/>
                <a:gd name="connsiteX293" fmla="*/ 774132 w 11274069"/>
                <a:gd name="connsiteY293" fmla="*/ 2795056 h 3576071"/>
                <a:gd name="connsiteX294" fmla="*/ 685658 w 11274069"/>
                <a:gd name="connsiteY294" fmla="*/ 2756805 h 3576071"/>
                <a:gd name="connsiteX295" fmla="*/ 746302 w 11274069"/>
                <a:gd name="connsiteY295" fmla="*/ 2810912 h 3576071"/>
                <a:gd name="connsiteX296" fmla="*/ 685658 w 11274069"/>
                <a:gd name="connsiteY296" fmla="*/ 2756805 h 357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11274069" h="3576071">
                  <a:moveTo>
                    <a:pt x="7027100" y="485922"/>
                  </a:moveTo>
                  <a:cubicBezTo>
                    <a:pt x="6976682" y="514982"/>
                    <a:pt x="6948205" y="523201"/>
                    <a:pt x="6904907" y="512458"/>
                  </a:cubicBezTo>
                  <a:cubicBezTo>
                    <a:pt x="6870734" y="503914"/>
                    <a:pt x="6841092" y="481650"/>
                    <a:pt x="6823422" y="451102"/>
                  </a:cubicBezTo>
                  <a:cubicBezTo>
                    <a:pt x="6787567" y="388969"/>
                    <a:pt x="6808860" y="309491"/>
                    <a:pt x="6870993" y="273571"/>
                  </a:cubicBezTo>
                  <a:cubicBezTo>
                    <a:pt x="6878112" y="269493"/>
                    <a:pt x="6885426" y="266128"/>
                    <a:pt x="6892869" y="263474"/>
                  </a:cubicBezTo>
                  <a:cubicBezTo>
                    <a:pt x="6906718" y="255449"/>
                    <a:pt x="6932931" y="239074"/>
                    <a:pt x="6949693" y="228525"/>
                  </a:cubicBezTo>
                  <a:cubicBezTo>
                    <a:pt x="7030272" y="178042"/>
                    <a:pt x="7060496" y="159208"/>
                    <a:pt x="7117062" y="173252"/>
                  </a:cubicBezTo>
                  <a:cubicBezTo>
                    <a:pt x="7151300" y="181731"/>
                    <a:pt x="7180748" y="203995"/>
                    <a:pt x="7198417" y="234479"/>
                  </a:cubicBezTo>
                  <a:cubicBezTo>
                    <a:pt x="7234273" y="296612"/>
                    <a:pt x="7212979" y="376090"/>
                    <a:pt x="7150847" y="412010"/>
                  </a:cubicBezTo>
                  <a:cubicBezTo>
                    <a:pt x="7145281" y="415246"/>
                    <a:pt x="7139586" y="417964"/>
                    <a:pt x="7133761" y="420294"/>
                  </a:cubicBezTo>
                  <a:cubicBezTo>
                    <a:pt x="7122757" y="426766"/>
                    <a:pt x="7102047" y="439711"/>
                    <a:pt x="7087550" y="448837"/>
                  </a:cubicBezTo>
                  <a:cubicBezTo>
                    <a:pt x="7063861" y="463658"/>
                    <a:pt x="7044187" y="475955"/>
                    <a:pt x="7027035" y="485857"/>
                  </a:cubicBezTo>
                  <a:close/>
                  <a:moveTo>
                    <a:pt x="6973446" y="364634"/>
                  </a:moveTo>
                  <a:cubicBezTo>
                    <a:pt x="7006648" y="421977"/>
                    <a:pt x="7072599" y="439970"/>
                    <a:pt x="7122110" y="424437"/>
                  </a:cubicBezTo>
                  <a:cubicBezTo>
                    <a:pt x="7066062" y="440682"/>
                    <a:pt x="7004059" y="417447"/>
                    <a:pt x="6973446" y="364634"/>
                  </a:cubicBezTo>
                  <a:close/>
                  <a:moveTo>
                    <a:pt x="6965097" y="259461"/>
                  </a:moveTo>
                  <a:cubicBezTo>
                    <a:pt x="6998946" y="267293"/>
                    <a:pt x="7029624" y="288586"/>
                    <a:pt x="7048393" y="321012"/>
                  </a:cubicBezTo>
                  <a:cubicBezTo>
                    <a:pt x="7027812" y="285415"/>
                    <a:pt x="6996422" y="266451"/>
                    <a:pt x="6965097" y="259461"/>
                  </a:cubicBezTo>
                  <a:close/>
                  <a:moveTo>
                    <a:pt x="6890474" y="828299"/>
                  </a:moveTo>
                  <a:cubicBezTo>
                    <a:pt x="6819733" y="869138"/>
                    <a:pt x="6773911" y="881953"/>
                    <a:pt x="6727635" y="873862"/>
                  </a:cubicBezTo>
                  <a:cubicBezTo>
                    <a:pt x="6677541" y="885577"/>
                    <a:pt x="6567709" y="916126"/>
                    <a:pt x="6483766" y="939425"/>
                  </a:cubicBezTo>
                  <a:cubicBezTo>
                    <a:pt x="6405066" y="961301"/>
                    <a:pt x="6323581" y="983954"/>
                    <a:pt x="6261255" y="1000005"/>
                  </a:cubicBezTo>
                  <a:cubicBezTo>
                    <a:pt x="6222357" y="1010037"/>
                    <a:pt x="6186308" y="1019356"/>
                    <a:pt x="6153623" y="1023175"/>
                  </a:cubicBezTo>
                  <a:cubicBezTo>
                    <a:pt x="6114726" y="1044857"/>
                    <a:pt x="6023469" y="1101035"/>
                    <a:pt x="5954218" y="1143686"/>
                  </a:cubicBezTo>
                  <a:cubicBezTo>
                    <a:pt x="5634107" y="1340828"/>
                    <a:pt x="5614949" y="1352607"/>
                    <a:pt x="5547963" y="1335650"/>
                  </a:cubicBezTo>
                  <a:cubicBezTo>
                    <a:pt x="5513920" y="1327043"/>
                    <a:pt x="5483954" y="1304455"/>
                    <a:pt x="5466415" y="1274036"/>
                  </a:cubicBezTo>
                  <a:cubicBezTo>
                    <a:pt x="5444345" y="1235785"/>
                    <a:pt x="5442662" y="1216175"/>
                    <a:pt x="5461042" y="1138315"/>
                  </a:cubicBezTo>
                  <a:cubicBezTo>
                    <a:pt x="5445056" y="1127441"/>
                    <a:pt x="5431530" y="1113009"/>
                    <a:pt x="5421692" y="1095922"/>
                  </a:cubicBezTo>
                  <a:cubicBezTo>
                    <a:pt x="5385836" y="1033789"/>
                    <a:pt x="5407130" y="954311"/>
                    <a:pt x="5469262" y="918391"/>
                  </a:cubicBezTo>
                  <a:cubicBezTo>
                    <a:pt x="5474051" y="915608"/>
                    <a:pt x="5478905" y="913213"/>
                    <a:pt x="5483889" y="911142"/>
                  </a:cubicBezTo>
                  <a:cubicBezTo>
                    <a:pt x="5491332" y="906741"/>
                    <a:pt x="5501752" y="900075"/>
                    <a:pt x="5512431" y="893409"/>
                  </a:cubicBezTo>
                  <a:cubicBezTo>
                    <a:pt x="5574887" y="854446"/>
                    <a:pt x="5609124" y="833023"/>
                    <a:pt x="5665367" y="847003"/>
                  </a:cubicBezTo>
                  <a:cubicBezTo>
                    <a:pt x="5699540" y="855546"/>
                    <a:pt x="5729053" y="877746"/>
                    <a:pt x="5746657" y="908230"/>
                  </a:cubicBezTo>
                  <a:cubicBezTo>
                    <a:pt x="5756624" y="925510"/>
                    <a:pt x="5762514" y="938649"/>
                    <a:pt x="5764326" y="955282"/>
                  </a:cubicBezTo>
                  <a:cubicBezTo>
                    <a:pt x="5783095" y="943762"/>
                    <a:pt x="5801282" y="932565"/>
                    <a:pt x="5817980" y="922274"/>
                  </a:cubicBezTo>
                  <a:cubicBezTo>
                    <a:pt x="6052982" y="777557"/>
                    <a:pt x="6087284" y="756458"/>
                    <a:pt x="6132848" y="763707"/>
                  </a:cubicBezTo>
                  <a:cubicBezTo>
                    <a:pt x="6183784" y="752963"/>
                    <a:pt x="6320410" y="714971"/>
                    <a:pt x="6414191" y="688889"/>
                  </a:cubicBezTo>
                  <a:cubicBezTo>
                    <a:pt x="6488426" y="668242"/>
                    <a:pt x="6561431" y="647985"/>
                    <a:pt x="6616315" y="633746"/>
                  </a:cubicBezTo>
                  <a:cubicBezTo>
                    <a:pt x="6663626" y="621449"/>
                    <a:pt x="6707895" y="609993"/>
                    <a:pt x="6746857" y="610899"/>
                  </a:cubicBezTo>
                  <a:cubicBezTo>
                    <a:pt x="6797534" y="584040"/>
                    <a:pt x="6906848" y="506244"/>
                    <a:pt x="6982183" y="452655"/>
                  </a:cubicBezTo>
                  <a:cubicBezTo>
                    <a:pt x="7223723" y="280884"/>
                    <a:pt x="7304301" y="227554"/>
                    <a:pt x="7390833" y="246388"/>
                  </a:cubicBezTo>
                  <a:cubicBezTo>
                    <a:pt x="7429536" y="254801"/>
                    <a:pt x="7462932" y="279072"/>
                    <a:pt x="7482478" y="312986"/>
                  </a:cubicBezTo>
                  <a:cubicBezTo>
                    <a:pt x="7518333" y="375119"/>
                    <a:pt x="7497040" y="454597"/>
                    <a:pt x="7434908" y="490517"/>
                  </a:cubicBezTo>
                  <a:cubicBezTo>
                    <a:pt x="7413032" y="503138"/>
                    <a:pt x="7389020" y="508704"/>
                    <a:pt x="7365526" y="507863"/>
                  </a:cubicBezTo>
                  <a:cubicBezTo>
                    <a:pt x="7315044" y="534916"/>
                    <a:pt x="7207284" y="611546"/>
                    <a:pt x="7132725" y="664489"/>
                  </a:cubicBezTo>
                  <a:cubicBezTo>
                    <a:pt x="7025093" y="740989"/>
                    <a:pt x="6949176" y="794190"/>
                    <a:pt x="6890409" y="828105"/>
                  </a:cubicBezTo>
                  <a:close/>
                  <a:moveTo>
                    <a:pt x="6213685" y="801633"/>
                  </a:moveTo>
                  <a:cubicBezTo>
                    <a:pt x="6222164" y="809918"/>
                    <a:pt x="6229606" y="819367"/>
                    <a:pt x="6235625" y="829723"/>
                  </a:cubicBezTo>
                  <a:cubicBezTo>
                    <a:pt x="6229218" y="818720"/>
                    <a:pt x="6221775" y="809465"/>
                    <a:pt x="6213685" y="801633"/>
                  </a:cubicBezTo>
                  <a:close/>
                  <a:moveTo>
                    <a:pt x="5493338" y="907583"/>
                  </a:moveTo>
                  <a:cubicBezTo>
                    <a:pt x="5550617" y="888554"/>
                    <a:pt x="5615273" y="911595"/>
                    <a:pt x="5646663" y="965832"/>
                  </a:cubicBezTo>
                  <a:cubicBezTo>
                    <a:pt x="5612425" y="906676"/>
                    <a:pt x="5543691" y="889590"/>
                    <a:pt x="5493338" y="907583"/>
                  </a:cubicBezTo>
                  <a:close/>
                  <a:moveTo>
                    <a:pt x="3719850" y="2019174"/>
                  </a:moveTo>
                  <a:cubicBezTo>
                    <a:pt x="3630923" y="2070498"/>
                    <a:pt x="3613707" y="2070175"/>
                    <a:pt x="3570927" y="2059301"/>
                  </a:cubicBezTo>
                  <a:cubicBezTo>
                    <a:pt x="3536948" y="2050694"/>
                    <a:pt x="3507500" y="2028429"/>
                    <a:pt x="3489961" y="1998075"/>
                  </a:cubicBezTo>
                  <a:cubicBezTo>
                    <a:pt x="3454105" y="1935942"/>
                    <a:pt x="3475398" y="1856464"/>
                    <a:pt x="3537531" y="1820544"/>
                  </a:cubicBezTo>
                  <a:cubicBezTo>
                    <a:pt x="3546073" y="1815625"/>
                    <a:pt x="3554940" y="1811742"/>
                    <a:pt x="3564001" y="1808959"/>
                  </a:cubicBezTo>
                  <a:cubicBezTo>
                    <a:pt x="3594291" y="1792843"/>
                    <a:pt x="3677458" y="1741648"/>
                    <a:pt x="3739784" y="1703463"/>
                  </a:cubicBezTo>
                  <a:cubicBezTo>
                    <a:pt x="3996339" y="1546060"/>
                    <a:pt x="4006370" y="1539911"/>
                    <a:pt x="4068826" y="1555768"/>
                  </a:cubicBezTo>
                  <a:cubicBezTo>
                    <a:pt x="4102805" y="1564376"/>
                    <a:pt x="4132383" y="1586705"/>
                    <a:pt x="4149922" y="1617124"/>
                  </a:cubicBezTo>
                  <a:cubicBezTo>
                    <a:pt x="4185778" y="1679257"/>
                    <a:pt x="4164484" y="1758735"/>
                    <a:pt x="4102352" y="1794655"/>
                  </a:cubicBezTo>
                  <a:cubicBezTo>
                    <a:pt x="4092709" y="1800221"/>
                    <a:pt x="4082676" y="1804364"/>
                    <a:pt x="4072516" y="1807276"/>
                  </a:cubicBezTo>
                  <a:cubicBezTo>
                    <a:pt x="4038084" y="1825463"/>
                    <a:pt x="3941520" y="1884683"/>
                    <a:pt x="3875763" y="1925069"/>
                  </a:cubicBezTo>
                  <a:cubicBezTo>
                    <a:pt x="3806576" y="1967526"/>
                    <a:pt x="3757000" y="1997946"/>
                    <a:pt x="3719915" y="2019368"/>
                  </a:cubicBezTo>
                  <a:close/>
                  <a:moveTo>
                    <a:pt x="3924886" y="1747085"/>
                  </a:moveTo>
                  <a:cubicBezTo>
                    <a:pt x="3936860" y="1767731"/>
                    <a:pt x="3952652" y="1782811"/>
                    <a:pt x="3969997" y="1793167"/>
                  </a:cubicBezTo>
                  <a:cubicBezTo>
                    <a:pt x="3951940" y="1782229"/>
                    <a:pt x="3936213" y="1766696"/>
                    <a:pt x="3924886" y="1747085"/>
                  </a:cubicBezTo>
                  <a:close/>
                  <a:moveTo>
                    <a:pt x="3663348" y="1818214"/>
                  </a:moveTo>
                  <a:cubicBezTo>
                    <a:pt x="3684189" y="1829217"/>
                    <a:pt x="3702310" y="1846044"/>
                    <a:pt x="3714996" y="1867985"/>
                  </a:cubicBezTo>
                  <a:cubicBezTo>
                    <a:pt x="3701534" y="1844685"/>
                    <a:pt x="3683218" y="1828569"/>
                    <a:pt x="3663348" y="1818214"/>
                  </a:cubicBezTo>
                  <a:close/>
                  <a:moveTo>
                    <a:pt x="11115016" y="3547249"/>
                  </a:moveTo>
                  <a:cubicBezTo>
                    <a:pt x="11076830" y="3569254"/>
                    <a:pt x="11046217" y="3579804"/>
                    <a:pt x="11003113" y="3569189"/>
                  </a:cubicBezTo>
                  <a:cubicBezTo>
                    <a:pt x="10968811" y="3560711"/>
                    <a:pt x="10939233" y="3538511"/>
                    <a:pt x="10921564" y="3507898"/>
                  </a:cubicBezTo>
                  <a:cubicBezTo>
                    <a:pt x="10915740" y="3497866"/>
                    <a:pt x="10911209" y="3488676"/>
                    <a:pt x="10908103" y="3479615"/>
                  </a:cubicBezTo>
                  <a:cubicBezTo>
                    <a:pt x="10742287" y="3579998"/>
                    <a:pt x="10727724" y="3582651"/>
                    <a:pt x="10674718" y="3569124"/>
                  </a:cubicBezTo>
                  <a:cubicBezTo>
                    <a:pt x="10640804" y="3560452"/>
                    <a:pt x="10611356" y="3538188"/>
                    <a:pt x="10593817" y="3507898"/>
                  </a:cubicBezTo>
                  <a:cubicBezTo>
                    <a:pt x="10591616" y="3504079"/>
                    <a:pt x="10589610" y="3500261"/>
                    <a:pt x="10587798" y="3496507"/>
                  </a:cubicBezTo>
                  <a:cubicBezTo>
                    <a:pt x="10441204" y="3581098"/>
                    <a:pt x="10419910" y="3581422"/>
                    <a:pt x="10373052" y="3569513"/>
                  </a:cubicBezTo>
                  <a:cubicBezTo>
                    <a:pt x="10339074" y="3560905"/>
                    <a:pt x="10309044" y="3538252"/>
                    <a:pt x="10291504" y="3507898"/>
                  </a:cubicBezTo>
                  <a:cubicBezTo>
                    <a:pt x="10235197" y="3410427"/>
                    <a:pt x="10303801" y="3348877"/>
                    <a:pt x="10417387" y="3246876"/>
                  </a:cubicBezTo>
                  <a:cubicBezTo>
                    <a:pt x="10422953" y="3241893"/>
                    <a:pt x="10428648" y="3236780"/>
                    <a:pt x="10434537" y="3231537"/>
                  </a:cubicBezTo>
                  <a:cubicBezTo>
                    <a:pt x="10432532" y="3228690"/>
                    <a:pt x="10430655" y="3225712"/>
                    <a:pt x="10428907" y="3222671"/>
                  </a:cubicBezTo>
                  <a:cubicBezTo>
                    <a:pt x="10422241" y="3211150"/>
                    <a:pt x="10417387" y="3200147"/>
                    <a:pt x="10414151" y="3189533"/>
                  </a:cubicBezTo>
                  <a:cubicBezTo>
                    <a:pt x="9759497" y="3591389"/>
                    <a:pt x="9745581" y="3587894"/>
                    <a:pt x="9675424" y="3570160"/>
                  </a:cubicBezTo>
                  <a:cubicBezTo>
                    <a:pt x="9641381" y="3561552"/>
                    <a:pt x="9610379" y="3538252"/>
                    <a:pt x="9592840" y="3507833"/>
                  </a:cubicBezTo>
                  <a:cubicBezTo>
                    <a:pt x="9535302" y="3408097"/>
                    <a:pt x="9623905" y="3335092"/>
                    <a:pt x="9661768" y="3303896"/>
                  </a:cubicBezTo>
                  <a:cubicBezTo>
                    <a:pt x="9688174" y="3282150"/>
                    <a:pt x="9726294" y="3252507"/>
                    <a:pt x="9778201" y="3213286"/>
                  </a:cubicBezTo>
                  <a:cubicBezTo>
                    <a:pt x="9821888" y="3180342"/>
                    <a:pt x="9871852" y="3143257"/>
                    <a:pt x="9925960" y="3103453"/>
                  </a:cubicBezTo>
                  <a:cubicBezTo>
                    <a:pt x="9905831" y="3107531"/>
                    <a:pt x="9886285" y="3107660"/>
                    <a:pt x="9866093" y="3103583"/>
                  </a:cubicBezTo>
                  <a:cubicBezTo>
                    <a:pt x="9826677" y="3095622"/>
                    <a:pt x="9792633" y="3071222"/>
                    <a:pt x="9772634" y="3036661"/>
                  </a:cubicBezTo>
                  <a:cubicBezTo>
                    <a:pt x="9765645" y="3024558"/>
                    <a:pt x="9760791" y="3012843"/>
                    <a:pt x="9757750" y="3001517"/>
                  </a:cubicBezTo>
                  <a:cubicBezTo>
                    <a:pt x="9738656" y="3003847"/>
                    <a:pt x="9723382" y="3001582"/>
                    <a:pt x="9706878" y="2997569"/>
                  </a:cubicBezTo>
                  <a:cubicBezTo>
                    <a:pt x="9671022" y="2988832"/>
                    <a:pt x="9639893" y="2965661"/>
                    <a:pt x="9621641" y="2934012"/>
                  </a:cubicBezTo>
                  <a:cubicBezTo>
                    <a:pt x="9614586" y="2921845"/>
                    <a:pt x="9609732" y="2910065"/>
                    <a:pt x="9606755" y="2898675"/>
                  </a:cubicBezTo>
                  <a:cubicBezTo>
                    <a:pt x="8892815" y="3339040"/>
                    <a:pt x="8874436" y="3334509"/>
                    <a:pt x="8803242" y="3316646"/>
                  </a:cubicBezTo>
                  <a:cubicBezTo>
                    <a:pt x="8769133" y="3308103"/>
                    <a:pt x="8737549" y="3284479"/>
                    <a:pt x="8719946" y="3253996"/>
                  </a:cubicBezTo>
                  <a:cubicBezTo>
                    <a:pt x="8719881" y="3253802"/>
                    <a:pt x="8719751" y="3253672"/>
                    <a:pt x="8719686" y="3253478"/>
                  </a:cubicBezTo>
                  <a:cubicBezTo>
                    <a:pt x="8604871" y="3313539"/>
                    <a:pt x="8566686" y="3315675"/>
                    <a:pt x="8524164" y="3305190"/>
                  </a:cubicBezTo>
                  <a:cubicBezTo>
                    <a:pt x="8487532" y="3296194"/>
                    <a:pt x="8457048" y="3273477"/>
                    <a:pt x="8438409" y="3241116"/>
                  </a:cubicBezTo>
                  <a:cubicBezTo>
                    <a:pt x="8379837" y="3139633"/>
                    <a:pt x="8473553" y="3064426"/>
                    <a:pt x="8513615" y="3032324"/>
                  </a:cubicBezTo>
                  <a:cubicBezTo>
                    <a:pt x="8543063" y="3008701"/>
                    <a:pt x="8585390" y="2976599"/>
                    <a:pt x="8643122" y="2934272"/>
                  </a:cubicBezTo>
                  <a:cubicBezTo>
                    <a:pt x="8689073" y="2900552"/>
                    <a:pt x="8741886" y="2862430"/>
                    <a:pt x="8798193" y="2822109"/>
                  </a:cubicBezTo>
                  <a:cubicBezTo>
                    <a:pt x="8773600" y="2826640"/>
                    <a:pt x="8752695" y="2825863"/>
                    <a:pt x="8732372" y="2821203"/>
                  </a:cubicBezTo>
                  <a:cubicBezTo>
                    <a:pt x="8693086" y="2812271"/>
                    <a:pt x="8660467" y="2788389"/>
                    <a:pt x="8640597" y="2754022"/>
                  </a:cubicBezTo>
                  <a:cubicBezTo>
                    <a:pt x="8631731" y="2738683"/>
                    <a:pt x="8626294" y="2723991"/>
                    <a:pt x="8623640" y="2709947"/>
                  </a:cubicBezTo>
                  <a:cubicBezTo>
                    <a:pt x="7579430" y="3366028"/>
                    <a:pt x="7476329" y="3414764"/>
                    <a:pt x="7381189" y="3391205"/>
                  </a:cubicBezTo>
                  <a:cubicBezTo>
                    <a:pt x="7344492" y="3382080"/>
                    <a:pt x="7314009" y="3359298"/>
                    <a:pt x="7295369" y="3327002"/>
                  </a:cubicBezTo>
                  <a:cubicBezTo>
                    <a:pt x="7286437" y="3311533"/>
                    <a:pt x="7280742" y="3296776"/>
                    <a:pt x="7277765" y="3282538"/>
                  </a:cubicBezTo>
                  <a:cubicBezTo>
                    <a:pt x="7252329" y="3287068"/>
                    <a:pt x="7233754" y="3285191"/>
                    <a:pt x="7215633" y="3280726"/>
                  </a:cubicBezTo>
                  <a:cubicBezTo>
                    <a:pt x="7184243" y="3272959"/>
                    <a:pt x="7157384" y="3255225"/>
                    <a:pt x="7138550" y="3230048"/>
                  </a:cubicBezTo>
                  <a:cubicBezTo>
                    <a:pt x="6723688" y="3475020"/>
                    <a:pt x="6630295" y="3501944"/>
                    <a:pt x="6558842" y="3484210"/>
                  </a:cubicBezTo>
                  <a:cubicBezTo>
                    <a:pt x="6521240" y="3474890"/>
                    <a:pt x="6489980" y="3451590"/>
                    <a:pt x="6470951" y="3418647"/>
                  </a:cubicBezTo>
                  <a:cubicBezTo>
                    <a:pt x="6405324" y="3304996"/>
                    <a:pt x="6515415" y="3227913"/>
                    <a:pt x="6603889" y="3165910"/>
                  </a:cubicBezTo>
                  <a:cubicBezTo>
                    <a:pt x="6666409" y="3122158"/>
                    <a:pt x="6757666" y="3062226"/>
                    <a:pt x="6882966" y="2982683"/>
                  </a:cubicBezTo>
                  <a:cubicBezTo>
                    <a:pt x="6890603" y="2977829"/>
                    <a:pt x="6898305" y="2972975"/>
                    <a:pt x="6906071" y="2968056"/>
                  </a:cubicBezTo>
                  <a:cubicBezTo>
                    <a:pt x="6905813" y="2967538"/>
                    <a:pt x="6905489" y="2967021"/>
                    <a:pt x="6905165" y="2966568"/>
                  </a:cubicBezTo>
                  <a:cubicBezTo>
                    <a:pt x="6889114" y="2938802"/>
                    <a:pt x="6883743" y="2913108"/>
                    <a:pt x="6885943" y="2889225"/>
                  </a:cubicBezTo>
                  <a:cubicBezTo>
                    <a:pt x="6854877" y="2878481"/>
                    <a:pt x="6829053" y="2858029"/>
                    <a:pt x="6811838" y="2830329"/>
                  </a:cubicBezTo>
                  <a:cubicBezTo>
                    <a:pt x="6441891" y="3052388"/>
                    <a:pt x="6329341" y="3092515"/>
                    <a:pt x="6252582" y="3073746"/>
                  </a:cubicBezTo>
                  <a:cubicBezTo>
                    <a:pt x="6214009" y="3064362"/>
                    <a:pt x="6182101" y="3040674"/>
                    <a:pt x="6162684" y="3007018"/>
                  </a:cubicBezTo>
                  <a:cubicBezTo>
                    <a:pt x="6114855" y="2924110"/>
                    <a:pt x="6159707" y="2856347"/>
                    <a:pt x="6227988" y="2796738"/>
                  </a:cubicBezTo>
                  <a:cubicBezTo>
                    <a:pt x="6222422" y="2790201"/>
                    <a:pt x="6217374" y="2783147"/>
                    <a:pt x="6212973" y="2775574"/>
                  </a:cubicBezTo>
                  <a:cubicBezTo>
                    <a:pt x="6178088" y="2715124"/>
                    <a:pt x="6192650" y="2663088"/>
                    <a:pt x="6228182" y="2617525"/>
                  </a:cubicBezTo>
                  <a:cubicBezTo>
                    <a:pt x="6218927" y="2608593"/>
                    <a:pt x="6210902" y="2598367"/>
                    <a:pt x="6204300" y="2586976"/>
                  </a:cubicBezTo>
                  <a:cubicBezTo>
                    <a:pt x="6203524" y="2585617"/>
                    <a:pt x="6202747" y="2584258"/>
                    <a:pt x="6202035" y="2582898"/>
                  </a:cubicBezTo>
                  <a:cubicBezTo>
                    <a:pt x="5450429" y="3051935"/>
                    <a:pt x="5265585" y="3138533"/>
                    <a:pt x="5162937" y="3113421"/>
                  </a:cubicBezTo>
                  <a:cubicBezTo>
                    <a:pt x="5128182" y="3104877"/>
                    <a:pt x="5098798" y="3084813"/>
                    <a:pt x="5079059" y="3056465"/>
                  </a:cubicBezTo>
                  <a:cubicBezTo>
                    <a:pt x="4498251" y="3401431"/>
                    <a:pt x="4390943" y="3437740"/>
                    <a:pt x="4317550" y="3419230"/>
                  </a:cubicBezTo>
                  <a:cubicBezTo>
                    <a:pt x="4280982" y="3409975"/>
                    <a:pt x="4250628" y="3387192"/>
                    <a:pt x="4232053" y="3355026"/>
                  </a:cubicBezTo>
                  <a:cubicBezTo>
                    <a:pt x="4162736" y="3234967"/>
                    <a:pt x="4285836" y="3148370"/>
                    <a:pt x="4394439" y="3071934"/>
                  </a:cubicBezTo>
                  <a:cubicBezTo>
                    <a:pt x="4453529" y="3030383"/>
                    <a:pt x="4531971" y="2978411"/>
                    <a:pt x="4632354" y="2914402"/>
                  </a:cubicBezTo>
                  <a:cubicBezTo>
                    <a:pt x="4602646" y="2848968"/>
                    <a:pt x="4630217" y="2794343"/>
                    <a:pt x="4680700" y="2744702"/>
                  </a:cubicBezTo>
                  <a:cubicBezTo>
                    <a:pt x="3749945" y="3316128"/>
                    <a:pt x="3598498" y="3376966"/>
                    <a:pt x="3501740" y="3352825"/>
                  </a:cubicBezTo>
                  <a:cubicBezTo>
                    <a:pt x="3463943" y="3343441"/>
                    <a:pt x="3432683" y="3320012"/>
                    <a:pt x="3413589" y="3287004"/>
                  </a:cubicBezTo>
                  <a:cubicBezTo>
                    <a:pt x="3341879" y="3162803"/>
                    <a:pt x="3469379" y="3076723"/>
                    <a:pt x="3630729" y="2967797"/>
                  </a:cubicBezTo>
                  <a:cubicBezTo>
                    <a:pt x="3688331" y="2928900"/>
                    <a:pt x="3759200" y="2882883"/>
                    <a:pt x="3844503" y="2828970"/>
                  </a:cubicBezTo>
                  <a:cubicBezTo>
                    <a:pt x="3803988" y="2838548"/>
                    <a:pt x="3774345" y="2838937"/>
                    <a:pt x="3750398" y="2833047"/>
                  </a:cubicBezTo>
                  <a:cubicBezTo>
                    <a:pt x="3711177" y="2823339"/>
                    <a:pt x="3678752" y="2799197"/>
                    <a:pt x="3659077" y="2765219"/>
                  </a:cubicBezTo>
                  <a:cubicBezTo>
                    <a:pt x="3652411" y="2753698"/>
                    <a:pt x="3647751" y="2742566"/>
                    <a:pt x="3644773" y="2731823"/>
                  </a:cubicBezTo>
                  <a:cubicBezTo>
                    <a:pt x="3564843" y="2783082"/>
                    <a:pt x="3484200" y="2835377"/>
                    <a:pt x="3411000" y="2882818"/>
                  </a:cubicBezTo>
                  <a:cubicBezTo>
                    <a:pt x="2638748" y="3383439"/>
                    <a:pt x="2495585" y="3460910"/>
                    <a:pt x="2389637" y="3435475"/>
                  </a:cubicBezTo>
                  <a:cubicBezTo>
                    <a:pt x="2351063" y="3426219"/>
                    <a:pt x="2319155" y="3402531"/>
                    <a:pt x="2299739" y="3368876"/>
                  </a:cubicBezTo>
                  <a:cubicBezTo>
                    <a:pt x="2298703" y="3367064"/>
                    <a:pt x="2297668" y="3365187"/>
                    <a:pt x="2296697" y="3363375"/>
                  </a:cubicBezTo>
                  <a:cubicBezTo>
                    <a:pt x="2168937" y="3433533"/>
                    <a:pt x="2114895" y="3443565"/>
                    <a:pt x="2064089" y="3431527"/>
                  </a:cubicBezTo>
                  <a:cubicBezTo>
                    <a:pt x="2025580" y="3422401"/>
                    <a:pt x="1993673" y="3398842"/>
                    <a:pt x="1974192" y="3365122"/>
                  </a:cubicBezTo>
                  <a:cubicBezTo>
                    <a:pt x="1913418" y="3259885"/>
                    <a:pt x="2014319" y="3181896"/>
                    <a:pt x="2057358" y="3148629"/>
                  </a:cubicBezTo>
                  <a:cubicBezTo>
                    <a:pt x="2084865" y="3127336"/>
                    <a:pt x="2122274" y="3100217"/>
                    <a:pt x="2170944" y="3066109"/>
                  </a:cubicBezTo>
                  <a:cubicBezTo>
                    <a:pt x="1482570" y="3493012"/>
                    <a:pt x="1439401" y="3502785"/>
                    <a:pt x="1364195" y="3484016"/>
                  </a:cubicBezTo>
                  <a:cubicBezTo>
                    <a:pt x="1329116" y="3475278"/>
                    <a:pt x="1299862" y="3453726"/>
                    <a:pt x="1281352" y="3423178"/>
                  </a:cubicBezTo>
                  <a:cubicBezTo>
                    <a:pt x="1217019" y="3454373"/>
                    <a:pt x="1177669" y="3459616"/>
                    <a:pt x="1137412" y="3450361"/>
                  </a:cubicBezTo>
                  <a:cubicBezTo>
                    <a:pt x="1099421" y="3441623"/>
                    <a:pt x="1066672" y="3417547"/>
                    <a:pt x="1047450" y="3384280"/>
                  </a:cubicBezTo>
                  <a:cubicBezTo>
                    <a:pt x="991013" y="3286551"/>
                    <a:pt x="1079616" y="3210632"/>
                    <a:pt x="1108740" y="3185650"/>
                  </a:cubicBezTo>
                  <a:cubicBezTo>
                    <a:pt x="1131781" y="3165910"/>
                    <a:pt x="1164918" y="3139244"/>
                    <a:pt x="1209964" y="3104230"/>
                  </a:cubicBezTo>
                  <a:cubicBezTo>
                    <a:pt x="1255204" y="3069021"/>
                    <a:pt x="1309570" y="3027729"/>
                    <a:pt x="1367301" y="2984172"/>
                  </a:cubicBezTo>
                  <a:cubicBezTo>
                    <a:pt x="1364195" y="2983978"/>
                    <a:pt x="1361024" y="2983718"/>
                    <a:pt x="1357852" y="2983330"/>
                  </a:cubicBezTo>
                  <a:cubicBezTo>
                    <a:pt x="1312612" y="2977959"/>
                    <a:pt x="1273391" y="2951811"/>
                    <a:pt x="1250156" y="2911619"/>
                  </a:cubicBezTo>
                  <a:cubicBezTo>
                    <a:pt x="1242648" y="2898675"/>
                    <a:pt x="1238118" y="2889614"/>
                    <a:pt x="1235464" y="2876605"/>
                  </a:cubicBezTo>
                  <a:cubicBezTo>
                    <a:pt x="1065571" y="2993103"/>
                    <a:pt x="1004151" y="3031807"/>
                    <a:pt x="937424" y="3023264"/>
                  </a:cubicBezTo>
                  <a:cubicBezTo>
                    <a:pt x="889271" y="3034525"/>
                    <a:pt x="774391" y="3067792"/>
                    <a:pt x="694784" y="3090833"/>
                  </a:cubicBezTo>
                  <a:cubicBezTo>
                    <a:pt x="625144" y="3110961"/>
                    <a:pt x="555957" y="3130960"/>
                    <a:pt x="503727" y="3145069"/>
                  </a:cubicBezTo>
                  <a:cubicBezTo>
                    <a:pt x="473050" y="3153354"/>
                    <a:pt x="442889" y="3161444"/>
                    <a:pt x="414347" y="3165457"/>
                  </a:cubicBezTo>
                  <a:cubicBezTo>
                    <a:pt x="392083" y="3179825"/>
                    <a:pt x="347750" y="3205778"/>
                    <a:pt x="317266" y="3224741"/>
                  </a:cubicBezTo>
                  <a:cubicBezTo>
                    <a:pt x="181740" y="3308944"/>
                    <a:pt x="157275" y="3324154"/>
                    <a:pt x="98702" y="3309462"/>
                  </a:cubicBezTo>
                  <a:cubicBezTo>
                    <a:pt x="64530" y="3300919"/>
                    <a:pt x="35017" y="3278654"/>
                    <a:pt x="17413" y="3248171"/>
                  </a:cubicBezTo>
                  <a:cubicBezTo>
                    <a:pt x="-18443" y="3186038"/>
                    <a:pt x="2850" y="3106560"/>
                    <a:pt x="64983" y="3070639"/>
                  </a:cubicBezTo>
                  <a:cubicBezTo>
                    <a:pt x="72361" y="3066368"/>
                    <a:pt x="80063" y="3062873"/>
                    <a:pt x="87829" y="3060219"/>
                  </a:cubicBezTo>
                  <a:cubicBezTo>
                    <a:pt x="107310" y="3049023"/>
                    <a:pt x="150221" y="3022551"/>
                    <a:pt x="180057" y="3003976"/>
                  </a:cubicBezTo>
                  <a:cubicBezTo>
                    <a:pt x="305745" y="2925857"/>
                    <a:pt x="342054" y="2903270"/>
                    <a:pt x="386000" y="2906959"/>
                  </a:cubicBezTo>
                  <a:cubicBezTo>
                    <a:pt x="429233" y="2897057"/>
                    <a:pt x="539518" y="2865149"/>
                    <a:pt x="622620" y="2841137"/>
                  </a:cubicBezTo>
                  <a:cubicBezTo>
                    <a:pt x="694072" y="2820426"/>
                    <a:pt x="766042" y="2799651"/>
                    <a:pt x="820602" y="2784959"/>
                  </a:cubicBezTo>
                  <a:cubicBezTo>
                    <a:pt x="861053" y="2774086"/>
                    <a:pt x="900597" y="2763471"/>
                    <a:pt x="936712" y="2761659"/>
                  </a:cubicBezTo>
                  <a:cubicBezTo>
                    <a:pt x="973473" y="2741142"/>
                    <a:pt x="1048615" y="2689624"/>
                    <a:pt x="1096120" y="2657069"/>
                  </a:cubicBezTo>
                  <a:cubicBezTo>
                    <a:pt x="1267048" y="2539859"/>
                    <a:pt x="1318567" y="2504521"/>
                    <a:pt x="1391766" y="2521089"/>
                  </a:cubicBezTo>
                  <a:cubicBezTo>
                    <a:pt x="1428204" y="2529374"/>
                    <a:pt x="1459723" y="2552544"/>
                    <a:pt x="1478298" y="2584711"/>
                  </a:cubicBezTo>
                  <a:cubicBezTo>
                    <a:pt x="1487359" y="2600373"/>
                    <a:pt x="1492213" y="2610535"/>
                    <a:pt x="1494479" y="2629563"/>
                  </a:cubicBezTo>
                  <a:cubicBezTo>
                    <a:pt x="1499721" y="2629563"/>
                    <a:pt x="1505093" y="2629951"/>
                    <a:pt x="1510659" y="2630598"/>
                  </a:cubicBezTo>
                  <a:cubicBezTo>
                    <a:pt x="1553569" y="2635711"/>
                    <a:pt x="1590913" y="2659787"/>
                    <a:pt x="1613760" y="2696873"/>
                  </a:cubicBezTo>
                  <a:cubicBezTo>
                    <a:pt x="1616672" y="2701339"/>
                    <a:pt x="1624438" y="2712924"/>
                    <a:pt x="1634017" y="2727292"/>
                  </a:cubicBezTo>
                  <a:cubicBezTo>
                    <a:pt x="1670649" y="2703281"/>
                    <a:pt x="1712977" y="2673962"/>
                    <a:pt x="1743914" y="2652474"/>
                  </a:cubicBezTo>
                  <a:cubicBezTo>
                    <a:pt x="1908953" y="2538176"/>
                    <a:pt x="1964613" y="2499667"/>
                    <a:pt x="2038330" y="2516170"/>
                  </a:cubicBezTo>
                  <a:cubicBezTo>
                    <a:pt x="2074962" y="2524390"/>
                    <a:pt x="2106676" y="2547625"/>
                    <a:pt x="2125315" y="2579921"/>
                  </a:cubicBezTo>
                  <a:cubicBezTo>
                    <a:pt x="2181752" y="2677651"/>
                    <a:pt x="2093278" y="2753440"/>
                    <a:pt x="2064154" y="2778357"/>
                  </a:cubicBezTo>
                  <a:cubicBezTo>
                    <a:pt x="2058394" y="2783341"/>
                    <a:pt x="2051986" y="2788713"/>
                    <a:pt x="2044867" y="2794538"/>
                  </a:cubicBezTo>
                  <a:cubicBezTo>
                    <a:pt x="2047197" y="2797839"/>
                    <a:pt x="2049333" y="2801204"/>
                    <a:pt x="2051339" y="2804699"/>
                  </a:cubicBezTo>
                  <a:cubicBezTo>
                    <a:pt x="2055870" y="2812595"/>
                    <a:pt x="2059624" y="2820168"/>
                    <a:pt x="2062536" y="2827610"/>
                  </a:cubicBezTo>
                  <a:cubicBezTo>
                    <a:pt x="2129199" y="2786189"/>
                    <a:pt x="2194697" y="2745285"/>
                    <a:pt x="2256117" y="2707034"/>
                  </a:cubicBezTo>
                  <a:cubicBezTo>
                    <a:pt x="3171597" y="2135867"/>
                    <a:pt x="3216319" y="2121758"/>
                    <a:pt x="3300004" y="2142663"/>
                  </a:cubicBezTo>
                  <a:cubicBezTo>
                    <a:pt x="3335989" y="2151659"/>
                    <a:pt x="3365955" y="2174118"/>
                    <a:pt x="3384335" y="2205960"/>
                  </a:cubicBezTo>
                  <a:cubicBezTo>
                    <a:pt x="3387571" y="2211527"/>
                    <a:pt x="3390355" y="2216963"/>
                    <a:pt x="3392749" y="2222335"/>
                  </a:cubicBezTo>
                  <a:cubicBezTo>
                    <a:pt x="3403752" y="2222335"/>
                    <a:pt x="3414625" y="2223371"/>
                    <a:pt x="3425369" y="2225442"/>
                  </a:cubicBezTo>
                  <a:cubicBezTo>
                    <a:pt x="3468473" y="2233855"/>
                    <a:pt x="3505687" y="2260326"/>
                    <a:pt x="3527434" y="2297994"/>
                  </a:cubicBezTo>
                  <a:cubicBezTo>
                    <a:pt x="3531641" y="2305243"/>
                    <a:pt x="3535071" y="2312363"/>
                    <a:pt x="3537790" y="2319288"/>
                  </a:cubicBezTo>
                  <a:cubicBezTo>
                    <a:pt x="3550799" y="2319223"/>
                    <a:pt x="3562707" y="2320841"/>
                    <a:pt x="3574616" y="2323689"/>
                  </a:cubicBezTo>
                  <a:cubicBezTo>
                    <a:pt x="3612801" y="2332750"/>
                    <a:pt x="3644450" y="2356114"/>
                    <a:pt x="3663802" y="2389575"/>
                  </a:cubicBezTo>
                  <a:cubicBezTo>
                    <a:pt x="3667102" y="2395336"/>
                    <a:pt x="3669950" y="2400966"/>
                    <a:pt x="3672344" y="2406532"/>
                  </a:cubicBezTo>
                  <a:cubicBezTo>
                    <a:pt x="4000092" y="2200912"/>
                    <a:pt x="4053358" y="2187709"/>
                    <a:pt x="4119568" y="2203566"/>
                  </a:cubicBezTo>
                  <a:cubicBezTo>
                    <a:pt x="4156653" y="2212497"/>
                    <a:pt x="4187460" y="2235409"/>
                    <a:pt x="4206294" y="2268028"/>
                  </a:cubicBezTo>
                  <a:cubicBezTo>
                    <a:pt x="4225840" y="2301878"/>
                    <a:pt x="4228881" y="2332038"/>
                    <a:pt x="4221504" y="2360709"/>
                  </a:cubicBezTo>
                  <a:cubicBezTo>
                    <a:pt x="4688014" y="2093669"/>
                    <a:pt x="5421951" y="1631881"/>
                    <a:pt x="6008972" y="1262709"/>
                  </a:cubicBezTo>
                  <a:cubicBezTo>
                    <a:pt x="7766086" y="157654"/>
                    <a:pt x="8099205" y="-30556"/>
                    <a:pt x="8237126" y="3682"/>
                  </a:cubicBezTo>
                  <a:cubicBezTo>
                    <a:pt x="8275506" y="13196"/>
                    <a:pt x="8307349" y="36884"/>
                    <a:pt x="8326635" y="70345"/>
                  </a:cubicBezTo>
                  <a:cubicBezTo>
                    <a:pt x="8396922" y="192022"/>
                    <a:pt x="8271881" y="277519"/>
                    <a:pt x="8139527" y="368064"/>
                  </a:cubicBezTo>
                  <a:cubicBezTo>
                    <a:pt x="8083219" y="406573"/>
                    <a:pt x="8011896" y="453173"/>
                    <a:pt x="7923876" y="508898"/>
                  </a:cubicBezTo>
                  <a:cubicBezTo>
                    <a:pt x="7960249" y="582616"/>
                    <a:pt x="7925947" y="641254"/>
                    <a:pt x="7858119" y="699697"/>
                  </a:cubicBezTo>
                  <a:cubicBezTo>
                    <a:pt x="7858637" y="700344"/>
                    <a:pt x="7859090" y="700991"/>
                    <a:pt x="7859608" y="701639"/>
                  </a:cubicBezTo>
                  <a:cubicBezTo>
                    <a:pt x="7938762" y="670313"/>
                    <a:pt x="7986008" y="665330"/>
                    <a:pt x="8023352" y="674456"/>
                  </a:cubicBezTo>
                  <a:cubicBezTo>
                    <a:pt x="8062444" y="683970"/>
                    <a:pt x="8094740" y="707981"/>
                    <a:pt x="8114350" y="741960"/>
                  </a:cubicBezTo>
                  <a:cubicBezTo>
                    <a:pt x="8182760" y="860465"/>
                    <a:pt x="8065098" y="941691"/>
                    <a:pt x="7951253" y="1020198"/>
                  </a:cubicBezTo>
                  <a:cubicBezTo>
                    <a:pt x="7945428" y="1024211"/>
                    <a:pt x="7939344" y="1028353"/>
                    <a:pt x="7933131" y="1032624"/>
                  </a:cubicBezTo>
                  <a:cubicBezTo>
                    <a:pt x="8098041" y="948551"/>
                    <a:pt x="8154607" y="939943"/>
                    <a:pt x="8198941" y="951140"/>
                  </a:cubicBezTo>
                  <a:cubicBezTo>
                    <a:pt x="8235508" y="960395"/>
                    <a:pt x="8265927" y="983177"/>
                    <a:pt x="8284502" y="1015344"/>
                  </a:cubicBezTo>
                  <a:cubicBezTo>
                    <a:pt x="8285861" y="1017738"/>
                    <a:pt x="8287156" y="1020068"/>
                    <a:pt x="8288386" y="1022334"/>
                  </a:cubicBezTo>
                  <a:cubicBezTo>
                    <a:pt x="8330066" y="1010943"/>
                    <a:pt x="8359385" y="1010490"/>
                    <a:pt x="8384237" y="1016574"/>
                  </a:cubicBezTo>
                  <a:cubicBezTo>
                    <a:pt x="8422487" y="1025958"/>
                    <a:pt x="8454201" y="1049517"/>
                    <a:pt x="8473488" y="1082913"/>
                  </a:cubicBezTo>
                  <a:cubicBezTo>
                    <a:pt x="8474200" y="1084207"/>
                    <a:pt x="8474911" y="1085437"/>
                    <a:pt x="8475623" y="1086732"/>
                  </a:cubicBezTo>
                  <a:cubicBezTo>
                    <a:pt x="9055977" y="730440"/>
                    <a:pt x="9163868" y="693419"/>
                    <a:pt x="9246258" y="713742"/>
                  </a:cubicBezTo>
                  <a:cubicBezTo>
                    <a:pt x="9284184" y="723061"/>
                    <a:pt x="9315574" y="746491"/>
                    <a:pt x="9334731" y="779628"/>
                  </a:cubicBezTo>
                  <a:cubicBezTo>
                    <a:pt x="9372270" y="844673"/>
                    <a:pt x="9352595" y="899945"/>
                    <a:pt x="9311044" y="947904"/>
                  </a:cubicBezTo>
                  <a:cubicBezTo>
                    <a:pt x="9318875" y="955929"/>
                    <a:pt x="9325801" y="965055"/>
                    <a:pt x="9331560" y="975022"/>
                  </a:cubicBezTo>
                  <a:cubicBezTo>
                    <a:pt x="9398288" y="1090550"/>
                    <a:pt x="9282436" y="1171776"/>
                    <a:pt x="9189368" y="1237080"/>
                  </a:cubicBezTo>
                  <a:cubicBezTo>
                    <a:pt x="9180760" y="1243099"/>
                    <a:pt x="9171635" y="1249441"/>
                    <a:pt x="9161991" y="1256043"/>
                  </a:cubicBezTo>
                  <a:cubicBezTo>
                    <a:pt x="9165357" y="1260509"/>
                    <a:pt x="9168398" y="1265169"/>
                    <a:pt x="9171181" y="1270023"/>
                  </a:cubicBezTo>
                  <a:cubicBezTo>
                    <a:pt x="9236032" y="1382379"/>
                    <a:pt x="9126848" y="1462246"/>
                    <a:pt x="9047176" y="1520560"/>
                  </a:cubicBezTo>
                  <a:cubicBezTo>
                    <a:pt x="9023165" y="1538099"/>
                    <a:pt x="8994751" y="1558163"/>
                    <a:pt x="8961550" y="1581074"/>
                  </a:cubicBezTo>
                  <a:cubicBezTo>
                    <a:pt x="8961939" y="1581721"/>
                    <a:pt x="8962326" y="1582304"/>
                    <a:pt x="8962650" y="1582951"/>
                  </a:cubicBezTo>
                  <a:cubicBezTo>
                    <a:pt x="8964851" y="1586770"/>
                    <a:pt x="8966856" y="1590524"/>
                    <a:pt x="8968604" y="1594213"/>
                  </a:cubicBezTo>
                  <a:cubicBezTo>
                    <a:pt x="9262309" y="1417070"/>
                    <a:pt x="9323794" y="1403608"/>
                    <a:pt x="9386314" y="1418818"/>
                  </a:cubicBezTo>
                  <a:cubicBezTo>
                    <a:pt x="9423593" y="1427879"/>
                    <a:pt x="9454530" y="1450919"/>
                    <a:pt x="9473493" y="1483668"/>
                  </a:cubicBezTo>
                  <a:cubicBezTo>
                    <a:pt x="9486502" y="1506192"/>
                    <a:pt x="9492780" y="1527355"/>
                    <a:pt x="9493752" y="1547549"/>
                  </a:cubicBezTo>
                  <a:cubicBezTo>
                    <a:pt x="9499059" y="1548325"/>
                    <a:pt x="9504236" y="1549361"/>
                    <a:pt x="9509349" y="1550655"/>
                  </a:cubicBezTo>
                  <a:cubicBezTo>
                    <a:pt x="9539380" y="1558098"/>
                    <a:pt x="9565269" y="1574796"/>
                    <a:pt x="9583908" y="1598290"/>
                  </a:cubicBezTo>
                  <a:cubicBezTo>
                    <a:pt x="10004530" y="1349889"/>
                    <a:pt x="10104395" y="1320635"/>
                    <a:pt x="10177919" y="1338822"/>
                  </a:cubicBezTo>
                  <a:cubicBezTo>
                    <a:pt x="10216039" y="1348271"/>
                    <a:pt x="10247623" y="1371765"/>
                    <a:pt x="10266845" y="1405032"/>
                  </a:cubicBezTo>
                  <a:cubicBezTo>
                    <a:pt x="10333638" y="1520689"/>
                    <a:pt x="10220570" y="1601203"/>
                    <a:pt x="10120834" y="1672267"/>
                  </a:cubicBezTo>
                  <a:cubicBezTo>
                    <a:pt x="10097987" y="1688512"/>
                    <a:pt x="10071841" y="1706634"/>
                    <a:pt x="10042199" y="1726762"/>
                  </a:cubicBezTo>
                  <a:cubicBezTo>
                    <a:pt x="10044528" y="1730128"/>
                    <a:pt x="10046794" y="1733623"/>
                    <a:pt x="10048865" y="1737183"/>
                  </a:cubicBezTo>
                  <a:cubicBezTo>
                    <a:pt x="10063427" y="1762424"/>
                    <a:pt x="10068733" y="1785983"/>
                    <a:pt x="10067828" y="1807600"/>
                  </a:cubicBezTo>
                  <a:cubicBezTo>
                    <a:pt x="10107438" y="1817372"/>
                    <a:pt x="10140186" y="1841773"/>
                    <a:pt x="10160250" y="1876463"/>
                  </a:cubicBezTo>
                  <a:cubicBezTo>
                    <a:pt x="10217399" y="1975422"/>
                    <a:pt x="10128084" y="2049205"/>
                    <a:pt x="10094494" y="2076970"/>
                  </a:cubicBezTo>
                  <a:cubicBezTo>
                    <a:pt x="10070159" y="2097099"/>
                    <a:pt x="10035079" y="2124541"/>
                    <a:pt x="9987250" y="2160914"/>
                  </a:cubicBezTo>
                  <a:cubicBezTo>
                    <a:pt x="9971588" y="2172823"/>
                    <a:pt x="9955019" y="2185314"/>
                    <a:pt x="9937673" y="2198388"/>
                  </a:cubicBezTo>
                  <a:cubicBezTo>
                    <a:pt x="10112874" y="2098458"/>
                    <a:pt x="10157402" y="2093151"/>
                    <a:pt x="10208078" y="2105577"/>
                  </a:cubicBezTo>
                  <a:cubicBezTo>
                    <a:pt x="10244776" y="2114574"/>
                    <a:pt x="10275259" y="2137291"/>
                    <a:pt x="10293898" y="2169652"/>
                  </a:cubicBezTo>
                  <a:lnTo>
                    <a:pt x="10293898" y="2169652"/>
                  </a:lnTo>
                  <a:cubicBezTo>
                    <a:pt x="10809597" y="1857176"/>
                    <a:pt x="10858720" y="1849992"/>
                    <a:pt x="10927130" y="1867143"/>
                  </a:cubicBezTo>
                  <a:cubicBezTo>
                    <a:pt x="10963245" y="1876204"/>
                    <a:pt x="10993275" y="1898792"/>
                    <a:pt x="11011657" y="1930635"/>
                  </a:cubicBezTo>
                  <a:cubicBezTo>
                    <a:pt x="11020199" y="1945392"/>
                    <a:pt x="11025506" y="1959630"/>
                    <a:pt x="11028224" y="1973222"/>
                  </a:cubicBezTo>
                  <a:cubicBezTo>
                    <a:pt x="11048159" y="1970827"/>
                    <a:pt x="11064209" y="1973092"/>
                    <a:pt x="11081232" y="1977235"/>
                  </a:cubicBezTo>
                  <a:cubicBezTo>
                    <a:pt x="11118058" y="1986166"/>
                    <a:pt x="11148606" y="2008948"/>
                    <a:pt x="11167311" y="2041374"/>
                  </a:cubicBezTo>
                  <a:cubicBezTo>
                    <a:pt x="11226207" y="2143310"/>
                    <a:pt x="11131456" y="2218646"/>
                    <a:pt x="11091005" y="2250877"/>
                  </a:cubicBezTo>
                  <a:cubicBezTo>
                    <a:pt x="11060973" y="2274695"/>
                    <a:pt x="11017675" y="2307250"/>
                    <a:pt x="10958586" y="2350225"/>
                  </a:cubicBezTo>
                  <a:cubicBezTo>
                    <a:pt x="10893022" y="2397924"/>
                    <a:pt x="10812704" y="2455073"/>
                    <a:pt x="10727595" y="2515264"/>
                  </a:cubicBezTo>
                  <a:cubicBezTo>
                    <a:pt x="10740798" y="2514747"/>
                    <a:pt x="10753418" y="2516235"/>
                    <a:pt x="10766557" y="2519277"/>
                  </a:cubicBezTo>
                  <a:cubicBezTo>
                    <a:pt x="10803061" y="2527756"/>
                    <a:pt x="10834644" y="2551055"/>
                    <a:pt x="10853219" y="2583287"/>
                  </a:cubicBezTo>
                  <a:cubicBezTo>
                    <a:pt x="10858396" y="2592283"/>
                    <a:pt x="10862345" y="2601020"/>
                    <a:pt x="10865321" y="2609564"/>
                  </a:cubicBezTo>
                  <a:cubicBezTo>
                    <a:pt x="11102396" y="2469247"/>
                    <a:pt x="11121229" y="2473778"/>
                    <a:pt x="11171971" y="2486593"/>
                  </a:cubicBezTo>
                  <a:cubicBezTo>
                    <a:pt x="11206014" y="2495201"/>
                    <a:pt x="11236563" y="2518177"/>
                    <a:pt x="11254102" y="2548596"/>
                  </a:cubicBezTo>
                  <a:cubicBezTo>
                    <a:pt x="11310798" y="2646714"/>
                    <a:pt x="11239280" y="2710853"/>
                    <a:pt x="11130808" y="2807741"/>
                  </a:cubicBezTo>
                  <a:cubicBezTo>
                    <a:pt x="11132361" y="2810006"/>
                    <a:pt x="11133785" y="2812401"/>
                    <a:pt x="11135208" y="2814796"/>
                  </a:cubicBezTo>
                  <a:cubicBezTo>
                    <a:pt x="11150159" y="2840749"/>
                    <a:pt x="11156243" y="2864049"/>
                    <a:pt x="11155143" y="2886054"/>
                  </a:cubicBezTo>
                  <a:cubicBezTo>
                    <a:pt x="11160902" y="2887154"/>
                    <a:pt x="11166858" y="2888707"/>
                    <a:pt x="11173459" y="2890390"/>
                  </a:cubicBezTo>
                  <a:cubicBezTo>
                    <a:pt x="11207438" y="2898998"/>
                    <a:pt x="11237079" y="2921392"/>
                    <a:pt x="11254620" y="2951746"/>
                  </a:cubicBezTo>
                  <a:cubicBezTo>
                    <a:pt x="11288856" y="3011031"/>
                    <a:pt x="11274229" y="3058601"/>
                    <a:pt x="11239151" y="3104554"/>
                  </a:cubicBezTo>
                  <a:cubicBezTo>
                    <a:pt x="11245040" y="3111155"/>
                    <a:pt x="11250347" y="3118404"/>
                    <a:pt x="11254813" y="3126171"/>
                  </a:cubicBezTo>
                  <a:cubicBezTo>
                    <a:pt x="11283680" y="3176136"/>
                    <a:pt x="11280573" y="3203642"/>
                    <a:pt x="11240574" y="3295029"/>
                  </a:cubicBezTo>
                  <a:cubicBezTo>
                    <a:pt x="11246012" y="3301307"/>
                    <a:pt x="11250866" y="3308038"/>
                    <a:pt x="11255007" y="3315287"/>
                  </a:cubicBezTo>
                  <a:cubicBezTo>
                    <a:pt x="11290863" y="3377419"/>
                    <a:pt x="11269569" y="3456898"/>
                    <a:pt x="11207438" y="3492818"/>
                  </a:cubicBezTo>
                  <a:cubicBezTo>
                    <a:pt x="11201225" y="3496442"/>
                    <a:pt x="11194818" y="3499419"/>
                    <a:pt x="11188281" y="3501879"/>
                  </a:cubicBezTo>
                  <a:cubicBezTo>
                    <a:pt x="11178638" y="3507639"/>
                    <a:pt x="11162585" y="3517736"/>
                    <a:pt x="11152166" y="3524337"/>
                  </a:cubicBezTo>
                  <a:cubicBezTo>
                    <a:pt x="11138768" y="3532816"/>
                    <a:pt x="11126601" y="3540518"/>
                    <a:pt x="11115081" y="3547119"/>
                  </a:cubicBezTo>
                  <a:close/>
                  <a:moveTo>
                    <a:pt x="11029842" y="3445442"/>
                  </a:moveTo>
                  <a:cubicBezTo>
                    <a:pt x="11053920" y="3487187"/>
                    <a:pt x="11092493" y="3506086"/>
                    <a:pt x="11128866" y="3509710"/>
                  </a:cubicBezTo>
                  <a:cubicBezTo>
                    <a:pt x="11088933" y="3505503"/>
                    <a:pt x="11051460" y="3482915"/>
                    <a:pt x="11029842" y="3445442"/>
                  </a:cubicBezTo>
                  <a:close/>
                  <a:moveTo>
                    <a:pt x="171514" y="3060349"/>
                  </a:moveTo>
                  <a:cubicBezTo>
                    <a:pt x="200379" y="3070122"/>
                    <a:pt x="225944" y="3089991"/>
                    <a:pt x="242383" y="3118469"/>
                  </a:cubicBezTo>
                  <a:cubicBezTo>
                    <a:pt x="224585" y="3087661"/>
                    <a:pt x="198567" y="3069281"/>
                    <a:pt x="171514" y="3060349"/>
                  </a:cubicBezTo>
                  <a:close/>
                  <a:moveTo>
                    <a:pt x="465930" y="2939902"/>
                  </a:moveTo>
                  <a:cubicBezTo>
                    <a:pt x="476803" y="2949287"/>
                    <a:pt x="486188" y="2960419"/>
                    <a:pt x="493501" y="2972975"/>
                  </a:cubicBezTo>
                  <a:cubicBezTo>
                    <a:pt x="485670" y="2959578"/>
                    <a:pt x="476221" y="2948640"/>
                    <a:pt x="465930" y="2939902"/>
                  </a:cubicBezTo>
                  <a:close/>
                  <a:moveTo>
                    <a:pt x="739248" y="2968444"/>
                  </a:moveTo>
                  <a:cubicBezTo>
                    <a:pt x="668313" y="3009413"/>
                    <a:pt x="645790" y="3013102"/>
                    <a:pt x="602362" y="3002164"/>
                  </a:cubicBezTo>
                  <a:cubicBezTo>
                    <a:pt x="568319" y="2993556"/>
                    <a:pt x="538871" y="2971292"/>
                    <a:pt x="521267" y="2940873"/>
                  </a:cubicBezTo>
                  <a:cubicBezTo>
                    <a:pt x="485411" y="2878740"/>
                    <a:pt x="506705" y="2799262"/>
                    <a:pt x="568837" y="2763342"/>
                  </a:cubicBezTo>
                  <a:cubicBezTo>
                    <a:pt x="576927" y="2758682"/>
                    <a:pt x="585341" y="2754928"/>
                    <a:pt x="593884" y="2752210"/>
                  </a:cubicBezTo>
                  <a:cubicBezTo>
                    <a:pt x="616536" y="2739783"/>
                    <a:pt x="670708" y="2706387"/>
                    <a:pt x="704557" y="2685482"/>
                  </a:cubicBezTo>
                  <a:cubicBezTo>
                    <a:pt x="840018" y="2602121"/>
                    <a:pt x="860794" y="2589306"/>
                    <a:pt x="918201" y="2603804"/>
                  </a:cubicBezTo>
                  <a:cubicBezTo>
                    <a:pt x="952245" y="2612411"/>
                    <a:pt x="981564" y="2634546"/>
                    <a:pt x="999103" y="2664965"/>
                  </a:cubicBezTo>
                  <a:cubicBezTo>
                    <a:pt x="1034958" y="2727098"/>
                    <a:pt x="1013665" y="2806576"/>
                    <a:pt x="951533" y="2842496"/>
                  </a:cubicBezTo>
                  <a:cubicBezTo>
                    <a:pt x="944996" y="2846250"/>
                    <a:pt x="938265" y="2849421"/>
                    <a:pt x="931469" y="2851946"/>
                  </a:cubicBezTo>
                  <a:cubicBezTo>
                    <a:pt x="913800" y="2861913"/>
                    <a:pt x="872185" y="2887542"/>
                    <a:pt x="840924" y="2906829"/>
                  </a:cubicBezTo>
                  <a:cubicBezTo>
                    <a:pt x="798144" y="2933171"/>
                    <a:pt x="765395" y="2953364"/>
                    <a:pt x="739248" y="2968444"/>
                  </a:cubicBezTo>
                  <a:close/>
                  <a:moveTo>
                    <a:pt x="774132" y="2795056"/>
                  </a:moveTo>
                  <a:cubicBezTo>
                    <a:pt x="791089" y="2824439"/>
                    <a:pt x="815489" y="2842432"/>
                    <a:pt x="841248" y="2851752"/>
                  </a:cubicBezTo>
                  <a:cubicBezTo>
                    <a:pt x="813936" y="2841590"/>
                    <a:pt x="789860" y="2822239"/>
                    <a:pt x="774132" y="2795056"/>
                  </a:cubicBezTo>
                  <a:close/>
                  <a:moveTo>
                    <a:pt x="685658" y="2756805"/>
                  </a:moveTo>
                  <a:cubicBezTo>
                    <a:pt x="710252" y="2767484"/>
                    <a:pt x="731805" y="2785865"/>
                    <a:pt x="746302" y="2810912"/>
                  </a:cubicBezTo>
                  <a:cubicBezTo>
                    <a:pt x="730769" y="2784118"/>
                    <a:pt x="708958" y="2766708"/>
                    <a:pt x="685658" y="2756805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92123B0E-5072-ED27-7FC6-79933EC0FF65}"/>
                </a:ext>
              </a:extLst>
            </p:cNvPr>
            <p:cNvSpPr/>
            <p:nvPr/>
          </p:nvSpPr>
          <p:spPr>
            <a:xfrm>
              <a:off x="6668150" y="2413315"/>
              <a:ext cx="6549201" cy="2124746"/>
            </a:xfrm>
            <a:custGeom>
              <a:avLst/>
              <a:gdLst>
                <a:gd name="connsiteX0" fmla="*/ 3713443 w 6549201"/>
                <a:gd name="connsiteY0" fmla="*/ 575717 h 2124746"/>
                <a:gd name="connsiteX1" fmla="*/ 3569374 w 6549201"/>
                <a:gd name="connsiteY1" fmla="*/ 613514 h 2124746"/>
                <a:gd name="connsiteX2" fmla="*/ 3488537 w 6549201"/>
                <a:gd name="connsiteY2" fmla="*/ 552352 h 2124746"/>
                <a:gd name="connsiteX3" fmla="*/ 3536107 w 6549201"/>
                <a:gd name="connsiteY3" fmla="*/ 374821 h 2124746"/>
                <a:gd name="connsiteX4" fmla="*/ 3560377 w 6549201"/>
                <a:gd name="connsiteY4" fmla="*/ 363883 h 2124746"/>
                <a:gd name="connsiteX5" fmla="*/ 3714543 w 6549201"/>
                <a:gd name="connsiteY5" fmla="*/ 271461 h 2124746"/>
                <a:gd name="connsiteX6" fmla="*/ 4016726 w 6549201"/>
                <a:gd name="connsiteY6" fmla="*/ 139364 h 2124746"/>
                <a:gd name="connsiteX7" fmla="*/ 4097628 w 6549201"/>
                <a:gd name="connsiteY7" fmla="*/ 200591 h 2124746"/>
                <a:gd name="connsiteX8" fmla="*/ 4050058 w 6549201"/>
                <a:gd name="connsiteY8" fmla="*/ 378122 h 2124746"/>
                <a:gd name="connsiteX9" fmla="*/ 4022615 w 6549201"/>
                <a:gd name="connsiteY9" fmla="*/ 390031 h 2124746"/>
                <a:gd name="connsiteX10" fmla="*/ 3850069 w 6549201"/>
                <a:gd name="connsiteY10" fmla="*/ 493197 h 2124746"/>
                <a:gd name="connsiteX11" fmla="*/ 3713249 w 6549201"/>
                <a:gd name="connsiteY11" fmla="*/ 575717 h 2124746"/>
                <a:gd name="connsiteX12" fmla="*/ 3872722 w 6549201"/>
                <a:gd name="connsiteY12" fmla="*/ 330681 h 2124746"/>
                <a:gd name="connsiteX13" fmla="*/ 3921715 w 6549201"/>
                <a:gd name="connsiteY13" fmla="*/ 379028 h 2124746"/>
                <a:gd name="connsiteX14" fmla="*/ 3872722 w 6549201"/>
                <a:gd name="connsiteY14" fmla="*/ 330681 h 2124746"/>
                <a:gd name="connsiteX15" fmla="*/ 3659336 w 6549201"/>
                <a:gd name="connsiteY15" fmla="*/ 371197 h 2124746"/>
                <a:gd name="connsiteX16" fmla="*/ 3713572 w 6549201"/>
                <a:gd name="connsiteY16" fmla="*/ 422327 h 2124746"/>
                <a:gd name="connsiteX17" fmla="*/ 3659336 w 6549201"/>
                <a:gd name="connsiteY17" fmla="*/ 371197 h 2124746"/>
                <a:gd name="connsiteX18" fmla="*/ 3323239 w 6549201"/>
                <a:gd name="connsiteY18" fmla="*/ 917899 h 2124746"/>
                <a:gd name="connsiteX19" fmla="*/ 3086490 w 6549201"/>
                <a:gd name="connsiteY19" fmla="*/ 1001843 h 2124746"/>
                <a:gd name="connsiteX20" fmla="*/ 3004940 w 6549201"/>
                <a:gd name="connsiteY20" fmla="*/ 940164 h 2124746"/>
                <a:gd name="connsiteX21" fmla="*/ 2996657 w 6549201"/>
                <a:gd name="connsiteY21" fmla="*/ 827807 h 2124746"/>
                <a:gd name="connsiteX22" fmla="*/ 2945785 w 6549201"/>
                <a:gd name="connsiteY22" fmla="*/ 778360 h 2124746"/>
                <a:gd name="connsiteX23" fmla="*/ 2993356 w 6549201"/>
                <a:gd name="connsiteY23" fmla="*/ 600829 h 2124746"/>
                <a:gd name="connsiteX24" fmla="*/ 3012383 w 6549201"/>
                <a:gd name="connsiteY24" fmla="*/ 591832 h 2124746"/>
                <a:gd name="connsiteX25" fmla="*/ 3077234 w 6549201"/>
                <a:gd name="connsiteY25" fmla="*/ 552288 h 2124746"/>
                <a:gd name="connsiteX26" fmla="*/ 3274633 w 6549201"/>
                <a:gd name="connsiteY26" fmla="*/ 480447 h 2124746"/>
                <a:gd name="connsiteX27" fmla="*/ 3355794 w 6549201"/>
                <a:gd name="connsiteY27" fmla="*/ 541673 h 2124746"/>
                <a:gd name="connsiteX28" fmla="*/ 3373851 w 6549201"/>
                <a:gd name="connsiteY28" fmla="*/ 585231 h 2124746"/>
                <a:gd name="connsiteX29" fmla="*/ 3662960 w 6549201"/>
                <a:gd name="connsiteY29" fmla="*/ 409318 h 2124746"/>
                <a:gd name="connsiteX30" fmla="*/ 4434113 w 6549201"/>
                <a:gd name="connsiteY30" fmla="*/ 5973 h 2124746"/>
                <a:gd name="connsiteX31" fmla="*/ 4515920 w 6549201"/>
                <a:gd name="connsiteY31" fmla="*/ 67847 h 2124746"/>
                <a:gd name="connsiteX32" fmla="*/ 4468350 w 6549201"/>
                <a:gd name="connsiteY32" fmla="*/ 245378 h 2124746"/>
                <a:gd name="connsiteX33" fmla="*/ 4422916 w 6549201"/>
                <a:gd name="connsiteY33" fmla="*/ 261365 h 2124746"/>
                <a:gd name="connsiteX34" fmla="*/ 3798486 w 6549201"/>
                <a:gd name="connsiteY34" fmla="*/ 631118 h 2124746"/>
                <a:gd name="connsiteX35" fmla="*/ 3323304 w 6549201"/>
                <a:gd name="connsiteY35" fmla="*/ 917899 h 2124746"/>
                <a:gd name="connsiteX36" fmla="*/ 3113802 w 6549201"/>
                <a:gd name="connsiteY36" fmla="*/ 595910 h 2124746"/>
                <a:gd name="connsiteX37" fmla="*/ 3170821 w 6549201"/>
                <a:gd name="connsiteY37" fmla="*/ 648399 h 2124746"/>
                <a:gd name="connsiteX38" fmla="*/ 3113802 w 6549201"/>
                <a:gd name="connsiteY38" fmla="*/ 595780 h 2124746"/>
                <a:gd name="connsiteX39" fmla="*/ 3113802 w 6549201"/>
                <a:gd name="connsiteY39" fmla="*/ 595910 h 2124746"/>
                <a:gd name="connsiteX40" fmla="*/ 6116798 w 6549201"/>
                <a:gd name="connsiteY40" fmla="*/ 2078809 h 2124746"/>
                <a:gd name="connsiteX41" fmla="*/ 5968262 w 6549201"/>
                <a:gd name="connsiteY41" fmla="*/ 2118160 h 2124746"/>
                <a:gd name="connsiteX42" fmla="*/ 5886908 w 6549201"/>
                <a:gd name="connsiteY42" fmla="*/ 2056739 h 2124746"/>
                <a:gd name="connsiteX43" fmla="*/ 5874352 w 6549201"/>
                <a:gd name="connsiteY43" fmla="*/ 2029491 h 2124746"/>
                <a:gd name="connsiteX44" fmla="*/ 5635207 w 6549201"/>
                <a:gd name="connsiteY44" fmla="*/ 2118483 h 2124746"/>
                <a:gd name="connsiteX45" fmla="*/ 5553400 w 6549201"/>
                <a:gd name="connsiteY45" fmla="*/ 2056803 h 2124746"/>
                <a:gd name="connsiteX46" fmla="*/ 5538773 w 6549201"/>
                <a:gd name="connsiteY46" fmla="*/ 2024507 h 2124746"/>
                <a:gd name="connsiteX47" fmla="*/ 5284354 w 6549201"/>
                <a:gd name="connsiteY47" fmla="*/ 2118418 h 2124746"/>
                <a:gd name="connsiteX48" fmla="*/ 5202871 w 6549201"/>
                <a:gd name="connsiteY48" fmla="*/ 2056739 h 2124746"/>
                <a:gd name="connsiteX49" fmla="*/ 5191480 w 6549201"/>
                <a:gd name="connsiteY49" fmla="*/ 2033698 h 2124746"/>
                <a:gd name="connsiteX50" fmla="*/ 4949552 w 6549201"/>
                <a:gd name="connsiteY50" fmla="*/ 2118677 h 2124746"/>
                <a:gd name="connsiteX51" fmla="*/ 4867550 w 6549201"/>
                <a:gd name="connsiteY51" fmla="*/ 2056739 h 2124746"/>
                <a:gd name="connsiteX52" fmla="*/ 4960943 w 6549201"/>
                <a:gd name="connsiteY52" fmla="*/ 1820117 h 2124746"/>
                <a:gd name="connsiteX53" fmla="*/ 5058737 w 6549201"/>
                <a:gd name="connsiteY53" fmla="*/ 1726918 h 2124746"/>
                <a:gd name="connsiteX54" fmla="*/ 4574557 w 6549201"/>
                <a:gd name="connsiteY54" fmla="*/ 1967164 h 2124746"/>
                <a:gd name="connsiteX55" fmla="*/ 4489902 w 6549201"/>
                <a:gd name="connsiteY55" fmla="*/ 1904061 h 2124746"/>
                <a:gd name="connsiteX56" fmla="*/ 4572098 w 6549201"/>
                <a:gd name="connsiteY56" fmla="*/ 1676241 h 2124746"/>
                <a:gd name="connsiteX57" fmla="*/ 4718627 w 6549201"/>
                <a:gd name="connsiteY57" fmla="*/ 1530424 h 2124746"/>
                <a:gd name="connsiteX58" fmla="*/ 4873957 w 6549201"/>
                <a:gd name="connsiteY58" fmla="*/ 1375480 h 2124746"/>
                <a:gd name="connsiteX59" fmla="*/ 4937320 w 6549201"/>
                <a:gd name="connsiteY59" fmla="*/ 1284288 h 2124746"/>
                <a:gd name="connsiteX60" fmla="*/ 4937449 w 6549201"/>
                <a:gd name="connsiteY60" fmla="*/ 1284223 h 2124746"/>
                <a:gd name="connsiteX61" fmla="*/ 4961913 w 6549201"/>
                <a:gd name="connsiteY61" fmla="*/ 1273803 h 2124746"/>
                <a:gd name="connsiteX62" fmla="*/ 4996992 w 6549201"/>
                <a:gd name="connsiteY62" fmla="*/ 1240536 h 2124746"/>
                <a:gd name="connsiteX63" fmla="*/ 5042750 w 6549201"/>
                <a:gd name="connsiteY63" fmla="*/ 1198143 h 2124746"/>
                <a:gd name="connsiteX64" fmla="*/ 5007024 w 6549201"/>
                <a:gd name="connsiteY64" fmla="*/ 1192060 h 2124746"/>
                <a:gd name="connsiteX65" fmla="*/ 4451070 w 6549201"/>
                <a:gd name="connsiteY65" fmla="*/ 1534501 h 2124746"/>
                <a:gd name="connsiteX66" fmla="*/ 3757712 w 6549201"/>
                <a:gd name="connsiteY66" fmla="*/ 1900307 h 2124746"/>
                <a:gd name="connsiteX67" fmla="*/ 3671310 w 6549201"/>
                <a:gd name="connsiteY67" fmla="*/ 1836103 h 2124746"/>
                <a:gd name="connsiteX68" fmla="*/ 3740043 w 6549201"/>
                <a:gd name="connsiteY68" fmla="*/ 1631454 h 2124746"/>
                <a:gd name="connsiteX69" fmla="*/ 3857576 w 6549201"/>
                <a:gd name="connsiteY69" fmla="*/ 1538967 h 2124746"/>
                <a:gd name="connsiteX70" fmla="*/ 4066302 w 6549201"/>
                <a:gd name="connsiteY70" fmla="*/ 1382794 h 2124746"/>
                <a:gd name="connsiteX71" fmla="*/ 4018020 w 6549201"/>
                <a:gd name="connsiteY71" fmla="*/ 1382794 h 2124746"/>
                <a:gd name="connsiteX72" fmla="*/ 3821333 w 6549201"/>
                <a:gd name="connsiteY72" fmla="*/ 1433989 h 2124746"/>
                <a:gd name="connsiteX73" fmla="*/ 3617785 w 6549201"/>
                <a:gd name="connsiteY73" fmla="*/ 1487319 h 2124746"/>
                <a:gd name="connsiteX74" fmla="*/ 3490737 w 6549201"/>
                <a:gd name="connsiteY74" fmla="*/ 1510101 h 2124746"/>
                <a:gd name="connsiteX75" fmla="*/ 3196127 w 6549201"/>
                <a:gd name="connsiteY75" fmla="*/ 1702971 h 2124746"/>
                <a:gd name="connsiteX76" fmla="*/ 2649557 w 6549201"/>
                <a:gd name="connsiteY76" fmla="*/ 1985157 h 2124746"/>
                <a:gd name="connsiteX77" fmla="*/ 2557458 w 6549201"/>
                <a:gd name="connsiteY77" fmla="*/ 1917847 h 2124746"/>
                <a:gd name="connsiteX78" fmla="*/ 2550857 w 6549201"/>
                <a:gd name="connsiteY78" fmla="*/ 1905291 h 2124746"/>
                <a:gd name="connsiteX79" fmla="*/ 2324980 w 6549201"/>
                <a:gd name="connsiteY79" fmla="*/ 1981727 h 2124746"/>
                <a:gd name="connsiteX80" fmla="*/ 2231911 w 6549201"/>
                <a:gd name="connsiteY80" fmla="*/ 1914157 h 2124746"/>
                <a:gd name="connsiteX81" fmla="*/ 2306535 w 6549201"/>
                <a:gd name="connsiteY81" fmla="*/ 1704266 h 2124746"/>
                <a:gd name="connsiteX82" fmla="*/ 1622756 w 6549201"/>
                <a:gd name="connsiteY82" fmla="*/ 2033698 h 2124746"/>
                <a:gd name="connsiteX83" fmla="*/ 1538100 w 6549201"/>
                <a:gd name="connsiteY83" fmla="*/ 1970530 h 2124746"/>
                <a:gd name="connsiteX84" fmla="*/ 1399274 w 6549201"/>
                <a:gd name="connsiteY84" fmla="*/ 2000949 h 2124746"/>
                <a:gd name="connsiteX85" fmla="*/ 1305234 w 6549201"/>
                <a:gd name="connsiteY85" fmla="*/ 1933315 h 2124746"/>
                <a:gd name="connsiteX86" fmla="*/ 1385359 w 6549201"/>
                <a:gd name="connsiteY86" fmla="*/ 1719734 h 2124746"/>
                <a:gd name="connsiteX87" fmla="*/ 1528846 w 6549201"/>
                <a:gd name="connsiteY87" fmla="*/ 1613785 h 2124746"/>
                <a:gd name="connsiteX88" fmla="*/ 1728122 w 6549201"/>
                <a:gd name="connsiteY88" fmla="*/ 1474116 h 2124746"/>
                <a:gd name="connsiteX89" fmla="*/ 1727281 w 6549201"/>
                <a:gd name="connsiteY89" fmla="*/ 1472563 h 2124746"/>
                <a:gd name="connsiteX90" fmla="*/ 1726698 w 6549201"/>
                <a:gd name="connsiteY90" fmla="*/ 1472886 h 2124746"/>
                <a:gd name="connsiteX91" fmla="*/ 1287306 w 6549201"/>
                <a:gd name="connsiteY91" fmla="*/ 1739280 h 2124746"/>
                <a:gd name="connsiteX92" fmla="*/ 557899 w 6549201"/>
                <a:gd name="connsiteY92" fmla="*/ 2118807 h 2124746"/>
                <a:gd name="connsiteX93" fmla="*/ 475574 w 6549201"/>
                <a:gd name="connsiteY93" fmla="*/ 2056674 h 2124746"/>
                <a:gd name="connsiteX94" fmla="*/ 462565 w 6549201"/>
                <a:gd name="connsiteY94" fmla="*/ 2028261 h 2124746"/>
                <a:gd name="connsiteX95" fmla="*/ 219278 w 6549201"/>
                <a:gd name="connsiteY95" fmla="*/ 2118289 h 2124746"/>
                <a:gd name="connsiteX96" fmla="*/ 137536 w 6549201"/>
                <a:gd name="connsiteY96" fmla="*/ 2056609 h 2124746"/>
                <a:gd name="connsiteX97" fmla="*/ 120967 w 6549201"/>
                <a:gd name="connsiteY97" fmla="*/ 2011175 h 2124746"/>
                <a:gd name="connsiteX98" fmla="*/ 98896 w 6549201"/>
                <a:gd name="connsiteY98" fmla="*/ 2007292 h 2124746"/>
                <a:gd name="connsiteX99" fmla="*/ 17413 w 6549201"/>
                <a:gd name="connsiteY99" fmla="*/ 1946000 h 2124746"/>
                <a:gd name="connsiteX100" fmla="*/ 64983 w 6549201"/>
                <a:gd name="connsiteY100" fmla="*/ 1768469 h 2124746"/>
                <a:gd name="connsiteX101" fmla="*/ 82975 w 6549201"/>
                <a:gd name="connsiteY101" fmla="*/ 1759861 h 2124746"/>
                <a:gd name="connsiteX102" fmla="*/ 126662 w 6549201"/>
                <a:gd name="connsiteY102" fmla="*/ 1732808 h 2124746"/>
                <a:gd name="connsiteX103" fmla="*/ 300373 w 6549201"/>
                <a:gd name="connsiteY103" fmla="*/ 1674170 h 2124746"/>
                <a:gd name="connsiteX104" fmla="*/ 381923 w 6549201"/>
                <a:gd name="connsiteY104" fmla="*/ 1735526 h 2124746"/>
                <a:gd name="connsiteX105" fmla="*/ 395384 w 6549201"/>
                <a:gd name="connsiteY105" fmla="*/ 1765168 h 2124746"/>
                <a:gd name="connsiteX106" fmla="*/ 584823 w 6549201"/>
                <a:gd name="connsiteY106" fmla="*/ 1649252 h 2124746"/>
                <a:gd name="connsiteX107" fmla="*/ 1040783 w 6549201"/>
                <a:gd name="connsiteY107" fmla="*/ 1426610 h 2124746"/>
                <a:gd name="connsiteX108" fmla="*/ 1122203 w 6549201"/>
                <a:gd name="connsiteY108" fmla="*/ 1488096 h 2124746"/>
                <a:gd name="connsiteX109" fmla="*/ 1137995 w 6549201"/>
                <a:gd name="connsiteY109" fmla="*/ 1525958 h 2124746"/>
                <a:gd name="connsiteX110" fmla="*/ 1151004 w 6549201"/>
                <a:gd name="connsiteY110" fmla="*/ 1517997 h 2124746"/>
                <a:gd name="connsiteX111" fmla="*/ 1813165 w 6549201"/>
                <a:gd name="connsiteY111" fmla="*/ 1175297 h 2124746"/>
                <a:gd name="connsiteX112" fmla="*/ 1895102 w 6549201"/>
                <a:gd name="connsiteY112" fmla="*/ 1237106 h 2124746"/>
                <a:gd name="connsiteX113" fmla="*/ 1913160 w 6549201"/>
                <a:gd name="connsiteY113" fmla="*/ 1270114 h 2124746"/>
                <a:gd name="connsiteX114" fmla="*/ 2210424 w 6549201"/>
                <a:gd name="connsiteY114" fmla="*/ 1081127 h 2124746"/>
                <a:gd name="connsiteX115" fmla="*/ 2670332 w 6549201"/>
                <a:gd name="connsiteY115" fmla="*/ 850913 h 2124746"/>
                <a:gd name="connsiteX116" fmla="*/ 2755246 w 6549201"/>
                <a:gd name="connsiteY116" fmla="*/ 914081 h 2124746"/>
                <a:gd name="connsiteX117" fmla="*/ 2675381 w 6549201"/>
                <a:gd name="connsiteY117" fmla="*/ 1127338 h 2124746"/>
                <a:gd name="connsiteX118" fmla="*/ 2532735 w 6549201"/>
                <a:gd name="connsiteY118" fmla="*/ 1232640 h 2124746"/>
                <a:gd name="connsiteX119" fmla="*/ 2191525 w 6549201"/>
                <a:gd name="connsiteY119" fmla="*/ 1470297 h 2124746"/>
                <a:gd name="connsiteX120" fmla="*/ 2918667 w 6549201"/>
                <a:gd name="connsiteY120" fmla="*/ 1022101 h 2124746"/>
                <a:gd name="connsiteX121" fmla="*/ 4372304 w 6549201"/>
                <a:gd name="connsiteY121" fmla="*/ 220202 h 2124746"/>
                <a:gd name="connsiteX122" fmla="*/ 4457477 w 6549201"/>
                <a:gd name="connsiteY122" fmla="*/ 284082 h 2124746"/>
                <a:gd name="connsiteX123" fmla="*/ 4346092 w 6549201"/>
                <a:gd name="connsiteY123" fmla="*/ 522710 h 2124746"/>
                <a:gd name="connsiteX124" fmla="*/ 4124551 w 6549201"/>
                <a:gd name="connsiteY124" fmla="*/ 676165 h 2124746"/>
                <a:gd name="connsiteX125" fmla="*/ 3833565 w 6549201"/>
                <a:gd name="connsiteY125" fmla="*/ 867481 h 2124746"/>
                <a:gd name="connsiteX126" fmla="*/ 3730594 w 6549201"/>
                <a:gd name="connsiteY126" fmla="*/ 1048831 h 2124746"/>
                <a:gd name="connsiteX127" fmla="*/ 3567821 w 6549201"/>
                <a:gd name="connsiteY127" fmla="*/ 1165588 h 2124746"/>
                <a:gd name="connsiteX128" fmla="*/ 3442973 w 6549201"/>
                <a:gd name="connsiteY128" fmla="*/ 1250438 h 2124746"/>
                <a:gd name="connsiteX129" fmla="*/ 3501028 w 6549201"/>
                <a:gd name="connsiteY129" fmla="*/ 1247914 h 2124746"/>
                <a:gd name="connsiteX130" fmla="*/ 3754282 w 6549201"/>
                <a:gd name="connsiteY130" fmla="*/ 1182740 h 2124746"/>
                <a:gd name="connsiteX131" fmla="*/ 3922104 w 6549201"/>
                <a:gd name="connsiteY131" fmla="*/ 1138600 h 2124746"/>
                <a:gd name="connsiteX132" fmla="*/ 4039637 w 6549201"/>
                <a:gd name="connsiteY132" fmla="*/ 1120154 h 2124746"/>
                <a:gd name="connsiteX133" fmla="*/ 4473852 w 6549201"/>
                <a:gd name="connsiteY133" fmla="*/ 844505 h 2124746"/>
                <a:gd name="connsiteX134" fmla="*/ 5048122 w 6549201"/>
                <a:gd name="connsiteY134" fmla="*/ 543809 h 2124746"/>
                <a:gd name="connsiteX135" fmla="*/ 5137308 w 6549201"/>
                <a:gd name="connsiteY135" fmla="*/ 609372 h 2124746"/>
                <a:gd name="connsiteX136" fmla="*/ 5063849 w 6549201"/>
                <a:gd name="connsiteY136" fmla="*/ 829360 h 2124746"/>
                <a:gd name="connsiteX137" fmla="*/ 4966444 w 6549201"/>
                <a:gd name="connsiteY137" fmla="*/ 931491 h 2124746"/>
                <a:gd name="connsiteX138" fmla="*/ 5039255 w 6549201"/>
                <a:gd name="connsiteY138" fmla="*/ 931167 h 2124746"/>
                <a:gd name="connsiteX139" fmla="*/ 5059708 w 6549201"/>
                <a:gd name="connsiteY139" fmla="*/ 937769 h 2124746"/>
                <a:gd name="connsiteX140" fmla="*/ 5145527 w 6549201"/>
                <a:gd name="connsiteY140" fmla="*/ 950195 h 2124746"/>
                <a:gd name="connsiteX141" fmla="*/ 5239179 w 6549201"/>
                <a:gd name="connsiteY141" fmla="*/ 964240 h 2124746"/>
                <a:gd name="connsiteX142" fmla="*/ 5274193 w 6549201"/>
                <a:gd name="connsiteY142" fmla="*/ 931750 h 2124746"/>
                <a:gd name="connsiteX143" fmla="*/ 5501493 w 6549201"/>
                <a:gd name="connsiteY143" fmla="*/ 813180 h 2124746"/>
                <a:gd name="connsiteX144" fmla="*/ 5608607 w 6549201"/>
                <a:gd name="connsiteY144" fmla="*/ 886380 h 2124746"/>
                <a:gd name="connsiteX145" fmla="*/ 5513208 w 6549201"/>
                <a:gd name="connsiteY145" fmla="*/ 1120607 h 2124746"/>
                <a:gd name="connsiteX146" fmla="*/ 5385254 w 6549201"/>
                <a:gd name="connsiteY146" fmla="*/ 1237818 h 2124746"/>
                <a:gd name="connsiteX147" fmla="*/ 5445639 w 6549201"/>
                <a:gd name="connsiteY147" fmla="*/ 1240018 h 2124746"/>
                <a:gd name="connsiteX148" fmla="*/ 5530295 w 6549201"/>
                <a:gd name="connsiteY148" fmla="*/ 1303186 h 2124746"/>
                <a:gd name="connsiteX149" fmla="*/ 5558707 w 6549201"/>
                <a:gd name="connsiteY149" fmla="*/ 1429588 h 2124746"/>
                <a:gd name="connsiteX150" fmla="*/ 5564532 w 6549201"/>
                <a:gd name="connsiteY150" fmla="*/ 1469521 h 2124746"/>
                <a:gd name="connsiteX151" fmla="*/ 5575664 w 6549201"/>
                <a:gd name="connsiteY151" fmla="*/ 1497416 h 2124746"/>
                <a:gd name="connsiteX152" fmla="*/ 5575859 w 6549201"/>
                <a:gd name="connsiteY152" fmla="*/ 1497286 h 2124746"/>
                <a:gd name="connsiteX153" fmla="*/ 6348046 w 6549201"/>
                <a:gd name="connsiteY153" fmla="*/ 1092259 h 2124746"/>
                <a:gd name="connsiteX154" fmla="*/ 6430113 w 6549201"/>
                <a:gd name="connsiteY154" fmla="*/ 1154198 h 2124746"/>
                <a:gd name="connsiteX155" fmla="*/ 6438203 w 6549201"/>
                <a:gd name="connsiteY155" fmla="*/ 1272638 h 2124746"/>
                <a:gd name="connsiteX156" fmla="*/ 6481890 w 6549201"/>
                <a:gd name="connsiteY156" fmla="*/ 1317878 h 2124746"/>
                <a:gd name="connsiteX157" fmla="*/ 6445710 w 6549201"/>
                <a:gd name="connsiteY157" fmla="*/ 1492885 h 2124746"/>
                <a:gd name="connsiteX158" fmla="*/ 6472634 w 6549201"/>
                <a:gd name="connsiteY158" fmla="*/ 1525634 h 2124746"/>
                <a:gd name="connsiteX159" fmla="*/ 6482407 w 6549201"/>
                <a:gd name="connsiteY159" fmla="*/ 1635337 h 2124746"/>
                <a:gd name="connsiteX160" fmla="*/ 6531789 w 6549201"/>
                <a:gd name="connsiteY160" fmla="*/ 1683943 h 2124746"/>
                <a:gd name="connsiteX161" fmla="*/ 6484220 w 6549201"/>
                <a:gd name="connsiteY161" fmla="*/ 1861474 h 2124746"/>
                <a:gd name="connsiteX162" fmla="*/ 6453930 w 6549201"/>
                <a:gd name="connsiteY162" fmla="*/ 1874224 h 2124746"/>
                <a:gd name="connsiteX163" fmla="*/ 6274847 w 6549201"/>
                <a:gd name="connsiteY163" fmla="*/ 1982180 h 2124746"/>
                <a:gd name="connsiteX164" fmla="*/ 6116409 w 6549201"/>
                <a:gd name="connsiteY164" fmla="*/ 2078614 h 2124746"/>
                <a:gd name="connsiteX165" fmla="*/ 6320216 w 6549201"/>
                <a:gd name="connsiteY165" fmla="*/ 1832932 h 2124746"/>
                <a:gd name="connsiteX166" fmla="*/ 6356266 w 6549201"/>
                <a:gd name="connsiteY166" fmla="*/ 1862639 h 2124746"/>
                <a:gd name="connsiteX167" fmla="*/ 6320280 w 6549201"/>
                <a:gd name="connsiteY167" fmla="*/ 1832932 h 2124746"/>
                <a:gd name="connsiteX168" fmla="*/ 6320280 w 6549201"/>
                <a:gd name="connsiteY168" fmla="*/ 1832932 h 2124746"/>
                <a:gd name="connsiteX169" fmla="*/ 3588466 w 6549201"/>
                <a:gd name="connsiteY169" fmla="*/ 1296844 h 2124746"/>
                <a:gd name="connsiteX170" fmla="*/ 3601087 w 6549201"/>
                <a:gd name="connsiteY170" fmla="*/ 1314901 h 2124746"/>
                <a:gd name="connsiteX171" fmla="*/ 3588466 w 6549201"/>
                <a:gd name="connsiteY171" fmla="*/ 1296844 h 2124746"/>
                <a:gd name="connsiteX172" fmla="*/ 150868 w 6549201"/>
                <a:gd name="connsiteY172" fmla="*/ 1752807 h 2124746"/>
                <a:gd name="connsiteX173" fmla="*/ 242448 w 6549201"/>
                <a:gd name="connsiteY173" fmla="*/ 1815910 h 2124746"/>
                <a:gd name="connsiteX174" fmla="*/ 150868 w 6549201"/>
                <a:gd name="connsiteY174" fmla="*/ 1752807 h 2124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6549201" h="2124746">
                  <a:moveTo>
                    <a:pt x="3713443" y="575717"/>
                  </a:moveTo>
                  <a:cubicBezTo>
                    <a:pt x="3628399" y="624840"/>
                    <a:pt x="3612090" y="624387"/>
                    <a:pt x="3569374" y="613514"/>
                  </a:cubicBezTo>
                  <a:cubicBezTo>
                    <a:pt x="3535395" y="604906"/>
                    <a:pt x="3506076" y="582642"/>
                    <a:pt x="3488537" y="552352"/>
                  </a:cubicBezTo>
                  <a:cubicBezTo>
                    <a:pt x="3452681" y="490220"/>
                    <a:pt x="3473975" y="410742"/>
                    <a:pt x="3536107" y="374821"/>
                  </a:cubicBezTo>
                  <a:cubicBezTo>
                    <a:pt x="3543938" y="370291"/>
                    <a:pt x="3552158" y="366666"/>
                    <a:pt x="3560377" y="363883"/>
                  </a:cubicBezTo>
                  <a:cubicBezTo>
                    <a:pt x="3587430" y="349256"/>
                    <a:pt x="3660113" y="304793"/>
                    <a:pt x="3714543" y="271461"/>
                  </a:cubicBezTo>
                  <a:cubicBezTo>
                    <a:pt x="3946698" y="129462"/>
                    <a:pt x="3955823" y="123831"/>
                    <a:pt x="4016726" y="139364"/>
                  </a:cubicBezTo>
                  <a:cubicBezTo>
                    <a:pt x="4050705" y="147972"/>
                    <a:pt x="4080152" y="170237"/>
                    <a:pt x="4097628" y="200591"/>
                  </a:cubicBezTo>
                  <a:cubicBezTo>
                    <a:pt x="4133483" y="262724"/>
                    <a:pt x="4112190" y="342202"/>
                    <a:pt x="4050058" y="378122"/>
                  </a:cubicBezTo>
                  <a:cubicBezTo>
                    <a:pt x="4041190" y="383235"/>
                    <a:pt x="4032000" y="387183"/>
                    <a:pt x="4022615" y="390031"/>
                  </a:cubicBezTo>
                  <a:cubicBezTo>
                    <a:pt x="3992002" y="406276"/>
                    <a:pt x="3907606" y="457988"/>
                    <a:pt x="3850069" y="493197"/>
                  </a:cubicBezTo>
                  <a:cubicBezTo>
                    <a:pt x="3790202" y="529829"/>
                    <a:pt x="3746515" y="556559"/>
                    <a:pt x="3713249" y="575717"/>
                  </a:cubicBezTo>
                  <a:close/>
                  <a:moveTo>
                    <a:pt x="3872722" y="330681"/>
                  </a:moveTo>
                  <a:cubicBezTo>
                    <a:pt x="3885601" y="352881"/>
                    <a:pt x="3902817" y="368673"/>
                    <a:pt x="3921715" y="379028"/>
                  </a:cubicBezTo>
                  <a:cubicBezTo>
                    <a:pt x="3902040" y="367961"/>
                    <a:pt x="3884889" y="351651"/>
                    <a:pt x="3872722" y="330681"/>
                  </a:cubicBezTo>
                  <a:close/>
                  <a:moveTo>
                    <a:pt x="3659336" y="371197"/>
                  </a:moveTo>
                  <a:cubicBezTo>
                    <a:pt x="3681276" y="382199"/>
                    <a:pt x="3700369" y="399480"/>
                    <a:pt x="3713572" y="422327"/>
                  </a:cubicBezTo>
                  <a:cubicBezTo>
                    <a:pt x="3699528" y="397992"/>
                    <a:pt x="3680176" y="381488"/>
                    <a:pt x="3659336" y="371197"/>
                  </a:cubicBezTo>
                  <a:close/>
                  <a:moveTo>
                    <a:pt x="3323239" y="917899"/>
                  </a:moveTo>
                  <a:cubicBezTo>
                    <a:pt x="3149851" y="1018023"/>
                    <a:pt x="3132247" y="1013493"/>
                    <a:pt x="3086490" y="1001843"/>
                  </a:cubicBezTo>
                  <a:cubicBezTo>
                    <a:pt x="3052575" y="993171"/>
                    <a:pt x="3022480" y="970518"/>
                    <a:pt x="3004940" y="940164"/>
                  </a:cubicBezTo>
                  <a:cubicBezTo>
                    <a:pt x="2983129" y="902301"/>
                    <a:pt x="2978275" y="878743"/>
                    <a:pt x="2996657" y="827807"/>
                  </a:cubicBezTo>
                  <a:cubicBezTo>
                    <a:pt x="2975622" y="816416"/>
                    <a:pt x="2957889" y="799330"/>
                    <a:pt x="2945785" y="778360"/>
                  </a:cubicBezTo>
                  <a:cubicBezTo>
                    <a:pt x="2909930" y="716227"/>
                    <a:pt x="2931223" y="636749"/>
                    <a:pt x="2993356" y="600829"/>
                  </a:cubicBezTo>
                  <a:cubicBezTo>
                    <a:pt x="2999504" y="597269"/>
                    <a:pt x="3005911" y="594227"/>
                    <a:pt x="3012383" y="591832"/>
                  </a:cubicBezTo>
                  <a:cubicBezTo>
                    <a:pt x="3026946" y="582966"/>
                    <a:pt x="3056524" y="565102"/>
                    <a:pt x="3077234" y="552288"/>
                  </a:cubicBezTo>
                  <a:cubicBezTo>
                    <a:pt x="3190107" y="482453"/>
                    <a:pt x="3216837" y="465884"/>
                    <a:pt x="3274633" y="480447"/>
                  </a:cubicBezTo>
                  <a:cubicBezTo>
                    <a:pt x="3308742" y="488990"/>
                    <a:pt x="3338189" y="511254"/>
                    <a:pt x="3355794" y="541673"/>
                  </a:cubicBezTo>
                  <a:cubicBezTo>
                    <a:pt x="3365114" y="557789"/>
                    <a:pt x="3371198" y="571316"/>
                    <a:pt x="3373851" y="585231"/>
                  </a:cubicBezTo>
                  <a:cubicBezTo>
                    <a:pt x="3468862" y="527888"/>
                    <a:pt x="3572739" y="464461"/>
                    <a:pt x="3662960" y="409318"/>
                  </a:cubicBezTo>
                  <a:cubicBezTo>
                    <a:pt x="4355606" y="-14090"/>
                    <a:pt x="4361496" y="-12537"/>
                    <a:pt x="4434113" y="5973"/>
                  </a:cubicBezTo>
                  <a:cubicBezTo>
                    <a:pt x="4468091" y="14581"/>
                    <a:pt x="4498445" y="37493"/>
                    <a:pt x="4515920" y="67847"/>
                  </a:cubicBezTo>
                  <a:cubicBezTo>
                    <a:pt x="4551775" y="129980"/>
                    <a:pt x="4530483" y="209458"/>
                    <a:pt x="4468350" y="245378"/>
                  </a:cubicBezTo>
                  <a:cubicBezTo>
                    <a:pt x="4453917" y="253727"/>
                    <a:pt x="4438513" y="258970"/>
                    <a:pt x="4422916" y="261365"/>
                  </a:cubicBezTo>
                  <a:cubicBezTo>
                    <a:pt x="4341756" y="299032"/>
                    <a:pt x="4029606" y="489831"/>
                    <a:pt x="3798486" y="631118"/>
                  </a:cubicBezTo>
                  <a:cubicBezTo>
                    <a:pt x="3568532" y="771693"/>
                    <a:pt x="3421097" y="861462"/>
                    <a:pt x="3323304" y="917899"/>
                  </a:cubicBezTo>
                  <a:close/>
                  <a:moveTo>
                    <a:pt x="3113802" y="595910"/>
                  </a:moveTo>
                  <a:cubicBezTo>
                    <a:pt x="3136907" y="606783"/>
                    <a:pt x="3157035" y="624582"/>
                    <a:pt x="3170821" y="648399"/>
                  </a:cubicBezTo>
                  <a:cubicBezTo>
                    <a:pt x="3156065" y="622899"/>
                    <a:pt x="3135742" y="605942"/>
                    <a:pt x="3113802" y="595780"/>
                  </a:cubicBezTo>
                  <a:cubicBezTo>
                    <a:pt x="3113802" y="595780"/>
                    <a:pt x="3113802" y="595910"/>
                    <a:pt x="3113802" y="595910"/>
                  </a:cubicBezTo>
                  <a:close/>
                  <a:moveTo>
                    <a:pt x="6116798" y="2078809"/>
                  </a:moveTo>
                  <a:cubicBezTo>
                    <a:pt x="6031236" y="2128191"/>
                    <a:pt x="6011431" y="2128968"/>
                    <a:pt x="5968262" y="2118160"/>
                  </a:cubicBezTo>
                  <a:cubicBezTo>
                    <a:pt x="5934219" y="2109616"/>
                    <a:pt x="5904512" y="2087223"/>
                    <a:pt x="5886908" y="2056739"/>
                  </a:cubicBezTo>
                  <a:cubicBezTo>
                    <a:pt x="5881536" y="2047419"/>
                    <a:pt x="5877394" y="2038293"/>
                    <a:pt x="5874352" y="2029491"/>
                  </a:cubicBezTo>
                  <a:cubicBezTo>
                    <a:pt x="5712031" y="2127220"/>
                    <a:pt x="5687049" y="2131492"/>
                    <a:pt x="5635207" y="2118483"/>
                  </a:cubicBezTo>
                  <a:cubicBezTo>
                    <a:pt x="5601164" y="2109940"/>
                    <a:pt x="5570940" y="2087223"/>
                    <a:pt x="5553400" y="2056803"/>
                  </a:cubicBezTo>
                  <a:cubicBezTo>
                    <a:pt x="5546928" y="2045671"/>
                    <a:pt x="5542138" y="2034927"/>
                    <a:pt x="5538773" y="2024507"/>
                  </a:cubicBezTo>
                  <a:cubicBezTo>
                    <a:pt x="5350629" y="2134469"/>
                    <a:pt x="5331795" y="2130521"/>
                    <a:pt x="5284354" y="2118418"/>
                  </a:cubicBezTo>
                  <a:cubicBezTo>
                    <a:pt x="5250441" y="2109746"/>
                    <a:pt x="5220345" y="2087093"/>
                    <a:pt x="5202871" y="2056739"/>
                  </a:cubicBezTo>
                  <a:cubicBezTo>
                    <a:pt x="5198275" y="2048843"/>
                    <a:pt x="5194521" y="2041141"/>
                    <a:pt x="5191480" y="2033698"/>
                  </a:cubicBezTo>
                  <a:cubicBezTo>
                    <a:pt x="5014661" y="2135181"/>
                    <a:pt x="4995310" y="2130327"/>
                    <a:pt x="4949552" y="2118677"/>
                  </a:cubicBezTo>
                  <a:cubicBezTo>
                    <a:pt x="4915573" y="2110069"/>
                    <a:pt x="4885089" y="2087093"/>
                    <a:pt x="4867550" y="2056739"/>
                  </a:cubicBezTo>
                  <a:cubicBezTo>
                    <a:pt x="4813702" y="1963540"/>
                    <a:pt x="4881983" y="1897071"/>
                    <a:pt x="4960943" y="1820117"/>
                  </a:cubicBezTo>
                  <a:cubicBezTo>
                    <a:pt x="4988902" y="1792934"/>
                    <a:pt x="5022881" y="1760703"/>
                    <a:pt x="5058737" y="1726918"/>
                  </a:cubicBezTo>
                  <a:cubicBezTo>
                    <a:pt x="4689502" y="1964446"/>
                    <a:pt x="4647174" y="1984768"/>
                    <a:pt x="4574557" y="1967164"/>
                  </a:cubicBezTo>
                  <a:cubicBezTo>
                    <a:pt x="4539997" y="1958815"/>
                    <a:pt x="4507701" y="1934868"/>
                    <a:pt x="4489902" y="1904061"/>
                  </a:cubicBezTo>
                  <a:cubicBezTo>
                    <a:pt x="4437672" y="1813645"/>
                    <a:pt x="4502976" y="1746917"/>
                    <a:pt x="4572098" y="1676241"/>
                  </a:cubicBezTo>
                  <a:cubicBezTo>
                    <a:pt x="4611772" y="1635661"/>
                    <a:pt x="4665361" y="1582913"/>
                    <a:pt x="4718627" y="1530424"/>
                  </a:cubicBezTo>
                  <a:cubicBezTo>
                    <a:pt x="4770144" y="1479682"/>
                    <a:pt x="4835578" y="1415284"/>
                    <a:pt x="4873957" y="1375480"/>
                  </a:cubicBezTo>
                  <a:cubicBezTo>
                    <a:pt x="4882889" y="1316907"/>
                    <a:pt x="4932789" y="1286877"/>
                    <a:pt x="4937320" y="1284288"/>
                  </a:cubicBezTo>
                  <a:cubicBezTo>
                    <a:pt x="4937384" y="1284288"/>
                    <a:pt x="4937449" y="1284223"/>
                    <a:pt x="4937449" y="1284223"/>
                  </a:cubicBezTo>
                  <a:cubicBezTo>
                    <a:pt x="4940361" y="1282540"/>
                    <a:pt x="4949228" y="1277816"/>
                    <a:pt x="4961913" y="1273803"/>
                  </a:cubicBezTo>
                  <a:cubicBezTo>
                    <a:pt x="4973046" y="1262930"/>
                    <a:pt x="4984825" y="1251862"/>
                    <a:pt x="4996992" y="1240536"/>
                  </a:cubicBezTo>
                  <a:cubicBezTo>
                    <a:pt x="5010972" y="1227462"/>
                    <a:pt x="5026311" y="1213159"/>
                    <a:pt x="5042750" y="1198143"/>
                  </a:cubicBezTo>
                  <a:cubicBezTo>
                    <a:pt x="5029483" y="1196072"/>
                    <a:pt x="5017639" y="1194131"/>
                    <a:pt x="5007024" y="1192060"/>
                  </a:cubicBezTo>
                  <a:cubicBezTo>
                    <a:pt x="4915055" y="1233611"/>
                    <a:pt x="4638631" y="1412825"/>
                    <a:pt x="4451070" y="1534501"/>
                  </a:cubicBezTo>
                  <a:cubicBezTo>
                    <a:pt x="3913496" y="1883026"/>
                    <a:pt x="3842367" y="1920629"/>
                    <a:pt x="3757712" y="1900307"/>
                  </a:cubicBezTo>
                  <a:cubicBezTo>
                    <a:pt x="3720757" y="1891440"/>
                    <a:pt x="3690143" y="1868658"/>
                    <a:pt x="3671310" y="1836103"/>
                  </a:cubicBezTo>
                  <a:cubicBezTo>
                    <a:pt x="3613967" y="1736755"/>
                    <a:pt x="3702310" y="1662973"/>
                    <a:pt x="3740043" y="1631454"/>
                  </a:cubicBezTo>
                  <a:cubicBezTo>
                    <a:pt x="3766773" y="1609125"/>
                    <a:pt x="3805217" y="1578900"/>
                    <a:pt x="3857576" y="1538967"/>
                  </a:cubicBezTo>
                  <a:cubicBezTo>
                    <a:pt x="3917185" y="1493532"/>
                    <a:pt x="3989867" y="1439425"/>
                    <a:pt x="4066302" y="1382794"/>
                  </a:cubicBezTo>
                  <a:cubicBezTo>
                    <a:pt x="4048892" y="1385447"/>
                    <a:pt x="4033230" y="1385189"/>
                    <a:pt x="4018020" y="1382794"/>
                  </a:cubicBezTo>
                  <a:cubicBezTo>
                    <a:pt x="3974787" y="1393020"/>
                    <a:pt x="3888125" y="1416190"/>
                    <a:pt x="3821333" y="1433989"/>
                  </a:cubicBezTo>
                  <a:cubicBezTo>
                    <a:pt x="3749492" y="1453211"/>
                    <a:pt x="3674934" y="1473080"/>
                    <a:pt x="3617785" y="1487319"/>
                  </a:cubicBezTo>
                  <a:cubicBezTo>
                    <a:pt x="3570797" y="1499034"/>
                    <a:pt x="3528146" y="1509648"/>
                    <a:pt x="3490737" y="1510101"/>
                  </a:cubicBezTo>
                  <a:cubicBezTo>
                    <a:pt x="3434494" y="1539031"/>
                    <a:pt x="3298322" y="1632684"/>
                    <a:pt x="3196127" y="1702971"/>
                  </a:cubicBezTo>
                  <a:cubicBezTo>
                    <a:pt x="2842038" y="1946518"/>
                    <a:pt x="2742108" y="2006062"/>
                    <a:pt x="2649557" y="1985157"/>
                  </a:cubicBezTo>
                  <a:cubicBezTo>
                    <a:pt x="2610141" y="1976225"/>
                    <a:pt x="2577393" y="1952343"/>
                    <a:pt x="2557458" y="1917847"/>
                  </a:cubicBezTo>
                  <a:cubicBezTo>
                    <a:pt x="2555000" y="1913639"/>
                    <a:pt x="2552799" y="1909368"/>
                    <a:pt x="2550857" y="1905291"/>
                  </a:cubicBezTo>
                  <a:cubicBezTo>
                    <a:pt x="2438113" y="1976808"/>
                    <a:pt x="2382711" y="1994283"/>
                    <a:pt x="2324980" y="1981727"/>
                  </a:cubicBezTo>
                  <a:cubicBezTo>
                    <a:pt x="2285694" y="1973183"/>
                    <a:pt x="2251780" y="1948589"/>
                    <a:pt x="2231911" y="1914157"/>
                  </a:cubicBezTo>
                  <a:cubicBezTo>
                    <a:pt x="2175216" y="1815975"/>
                    <a:pt x="2259418" y="1741221"/>
                    <a:pt x="2306535" y="1704266"/>
                  </a:cubicBezTo>
                  <a:cubicBezTo>
                    <a:pt x="1748768" y="2041659"/>
                    <a:pt x="1692007" y="2051108"/>
                    <a:pt x="1622756" y="2033698"/>
                  </a:cubicBezTo>
                  <a:cubicBezTo>
                    <a:pt x="1586641" y="2024637"/>
                    <a:pt x="1556611" y="2002243"/>
                    <a:pt x="1538100" y="1970530"/>
                  </a:cubicBezTo>
                  <a:cubicBezTo>
                    <a:pt x="1485159" y="1999849"/>
                    <a:pt x="1443672" y="2010139"/>
                    <a:pt x="1399274" y="2000949"/>
                  </a:cubicBezTo>
                  <a:cubicBezTo>
                    <a:pt x="1359600" y="1992729"/>
                    <a:pt x="1325362" y="1968135"/>
                    <a:pt x="1305234" y="1933315"/>
                  </a:cubicBezTo>
                  <a:cubicBezTo>
                    <a:pt x="1245561" y="1829955"/>
                    <a:pt x="1343549" y="1752677"/>
                    <a:pt x="1385359" y="1719734"/>
                  </a:cubicBezTo>
                  <a:cubicBezTo>
                    <a:pt x="1417849" y="1694104"/>
                    <a:pt x="1464772" y="1659478"/>
                    <a:pt x="1528846" y="1613785"/>
                  </a:cubicBezTo>
                  <a:cubicBezTo>
                    <a:pt x="1586771" y="1572428"/>
                    <a:pt x="1655181" y="1524728"/>
                    <a:pt x="1728122" y="1474116"/>
                  </a:cubicBezTo>
                  <a:cubicBezTo>
                    <a:pt x="1727863" y="1473598"/>
                    <a:pt x="1727539" y="1473145"/>
                    <a:pt x="1727281" y="1472563"/>
                  </a:cubicBezTo>
                  <a:cubicBezTo>
                    <a:pt x="1727087" y="1472692"/>
                    <a:pt x="1726892" y="1472821"/>
                    <a:pt x="1726698" y="1472886"/>
                  </a:cubicBezTo>
                  <a:cubicBezTo>
                    <a:pt x="1616478" y="1536508"/>
                    <a:pt x="1432541" y="1649835"/>
                    <a:pt x="1287306" y="1739280"/>
                  </a:cubicBezTo>
                  <a:cubicBezTo>
                    <a:pt x="638218" y="2139129"/>
                    <a:pt x="629092" y="2136799"/>
                    <a:pt x="557899" y="2118807"/>
                  </a:cubicBezTo>
                  <a:cubicBezTo>
                    <a:pt x="523856" y="2110199"/>
                    <a:pt x="493113" y="2087093"/>
                    <a:pt x="475574" y="2056674"/>
                  </a:cubicBezTo>
                  <a:cubicBezTo>
                    <a:pt x="469943" y="2046901"/>
                    <a:pt x="465607" y="2037452"/>
                    <a:pt x="462565" y="2028261"/>
                  </a:cubicBezTo>
                  <a:cubicBezTo>
                    <a:pt x="290213" y="2130780"/>
                    <a:pt x="269373" y="2130974"/>
                    <a:pt x="219278" y="2118289"/>
                  </a:cubicBezTo>
                  <a:cubicBezTo>
                    <a:pt x="185235" y="2109681"/>
                    <a:pt x="155075" y="2086964"/>
                    <a:pt x="137536" y="2056609"/>
                  </a:cubicBezTo>
                  <a:cubicBezTo>
                    <a:pt x="128151" y="2040364"/>
                    <a:pt x="122909" y="2028197"/>
                    <a:pt x="120967" y="2011175"/>
                  </a:cubicBezTo>
                  <a:cubicBezTo>
                    <a:pt x="113977" y="2010528"/>
                    <a:pt x="106664" y="2009233"/>
                    <a:pt x="98896" y="2007292"/>
                  </a:cubicBezTo>
                  <a:cubicBezTo>
                    <a:pt x="64660" y="1998813"/>
                    <a:pt x="35082" y="1976549"/>
                    <a:pt x="17413" y="1946000"/>
                  </a:cubicBezTo>
                  <a:cubicBezTo>
                    <a:pt x="-18443" y="1883868"/>
                    <a:pt x="2851" y="1804390"/>
                    <a:pt x="64983" y="1768469"/>
                  </a:cubicBezTo>
                  <a:cubicBezTo>
                    <a:pt x="70873" y="1765104"/>
                    <a:pt x="76892" y="1762191"/>
                    <a:pt x="82975" y="1759861"/>
                  </a:cubicBezTo>
                  <a:cubicBezTo>
                    <a:pt x="93719" y="1753519"/>
                    <a:pt x="113006" y="1741351"/>
                    <a:pt x="126662" y="1732808"/>
                  </a:cubicBezTo>
                  <a:cubicBezTo>
                    <a:pt x="211188" y="1679736"/>
                    <a:pt x="242772" y="1659931"/>
                    <a:pt x="300373" y="1674170"/>
                  </a:cubicBezTo>
                  <a:cubicBezTo>
                    <a:pt x="334676" y="1682648"/>
                    <a:pt x="364318" y="1704977"/>
                    <a:pt x="381923" y="1735526"/>
                  </a:cubicBezTo>
                  <a:cubicBezTo>
                    <a:pt x="388200" y="1746399"/>
                    <a:pt x="392601" y="1755395"/>
                    <a:pt x="395384" y="1765168"/>
                  </a:cubicBezTo>
                  <a:cubicBezTo>
                    <a:pt x="458940" y="1726724"/>
                    <a:pt x="528128" y="1684137"/>
                    <a:pt x="584823" y="1649252"/>
                  </a:cubicBezTo>
                  <a:cubicBezTo>
                    <a:pt x="966678" y="1414119"/>
                    <a:pt x="973991" y="1409718"/>
                    <a:pt x="1040783" y="1426610"/>
                  </a:cubicBezTo>
                  <a:cubicBezTo>
                    <a:pt x="1074827" y="1435218"/>
                    <a:pt x="1104663" y="1457741"/>
                    <a:pt x="1122203" y="1488096"/>
                  </a:cubicBezTo>
                  <a:cubicBezTo>
                    <a:pt x="1129775" y="1501234"/>
                    <a:pt x="1134953" y="1513790"/>
                    <a:pt x="1137995" y="1525958"/>
                  </a:cubicBezTo>
                  <a:cubicBezTo>
                    <a:pt x="1142331" y="1523304"/>
                    <a:pt x="1146667" y="1520586"/>
                    <a:pt x="1151004" y="1517997"/>
                  </a:cubicBezTo>
                  <a:cubicBezTo>
                    <a:pt x="1738218" y="1156269"/>
                    <a:pt x="1742361" y="1157369"/>
                    <a:pt x="1813165" y="1175297"/>
                  </a:cubicBezTo>
                  <a:cubicBezTo>
                    <a:pt x="1847209" y="1183905"/>
                    <a:pt x="1877563" y="1206751"/>
                    <a:pt x="1895102" y="1237106"/>
                  </a:cubicBezTo>
                  <a:cubicBezTo>
                    <a:pt x="1895814" y="1238400"/>
                    <a:pt x="1903257" y="1251927"/>
                    <a:pt x="1913160" y="1270114"/>
                  </a:cubicBezTo>
                  <a:cubicBezTo>
                    <a:pt x="1995420" y="1221508"/>
                    <a:pt x="2119296" y="1140671"/>
                    <a:pt x="2210424" y="1081127"/>
                  </a:cubicBezTo>
                  <a:cubicBezTo>
                    <a:pt x="2548721" y="860233"/>
                    <a:pt x="2596162" y="833179"/>
                    <a:pt x="2670332" y="850913"/>
                  </a:cubicBezTo>
                  <a:cubicBezTo>
                    <a:pt x="2705023" y="859197"/>
                    <a:pt x="2737448" y="883144"/>
                    <a:pt x="2755246" y="914081"/>
                  </a:cubicBezTo>
                  <a:cubicBezTo>
                    <a:pt x="2814919" y="1017441"/>
                    <a:pt x="2717126" y="1094459"/>
                    <a:pt x="2675381" y="1127338"/>
                  </a:cubicBezTo>
                  <a:cubicBezTo>
                    <a:pt x="2643085" y="1152838"/>
                    <a:pt x="2596356" y="1187270"/>
                    <a:pt x="2532735" y="1232640"/>
                  </a:cubicBezTo>
                  <a:cubicBezTo>
                    <a:pt x="2438437" y="1299950"/>
                    <a:pt x="2316178" y="1384412"/>
                    <a:pt x="2191525" y="1470297"/>
                  </a:cubicBezTo>
                  <a:cubicBezTo>
                    <a:pt x="2423551" y="1329722"/>
                    <a:pt x="2690525" y="1163841"/>
                    <a:pt x="2918667" y="1022101"/>
                  </a:cubicBezTo>
                  <a:cubicBezTo>
                    <a:pt x="4207135" y="221561"/>
                    <a:pt x="4278393" y="196643"/>
                    <a:pt x="4372304" y="220202"/>
                  </a:cubicBezTo>
                  <a:cubicBezTo>
                    <a:pt x="4408742" y="229327"/>
                    <a:pt x="4438967" y="252045"/>
                    <a:pt x="4457477" y="284082"/>
                  </a:cubicBezTo>
                  <a:cubicBezTo>
                    <a:pt x="4520710" y="393591"/>
                    <a:pt x="4415603" y="471321"/>
                    <a:pt x="4346092" y="522710"/>
                  </a:cubicBezTo>
                  <a:cubicBezTo>
                    <a:pt x="4295933" y="559795"/>
                    <a:pt x="4223445" y="610019"/>
                    <a:pt x="4124551" y="676165"/>
                  </a:cubicBezTo>
                  <a:cubicBezTo>
                    <a:pt x="4038602" y="733702"/>
                    <a:pt x="3939190" y="798812"/>
                    <a:pt x="3833565" y="867481"/>
                  </a:cubicBezTo>
                  <a:cubicBezTo>
                    <a:pt x="3854017" y="953367"/>
                    <a:pt x="3772534" y="1016405"/>
                    <a:pt x="3730594" y="1048831"/>
                  </a:cubicBezTo>
                  <a:cubicBezTo>
                    <a:pt x="3693768" y="1077309"/>
                    <a:pt x="3640502" y="1115494"/>
                    <a:pt x="3567821" y="1165588"/>
                  </a:cubicBezTo>
                  <a:cubicBezTo>
                    <a:pt x="3529700" y="1191866"/>
                    <a:pt x="3487696" y="1220408"/>
                    <a:pt x="3442973" y="1250438"/>
                  </a:cubicBezTo>
                  <a:cubicBezTo>
                    <a:pt x="3464332" y="1245261"/>
                    <a:pt x="3482518" y="1244937"/>
                    <a:pt x="3501028" y="1247914"/>
                  </a:cubicBezTo>
                  <a:cubicBezTo>
                    <a:pt x="3551769" y="1236847"/>
                    <a:pt x="3671310" y="1204939"/>
                    <a:pt x="3754282" y="1182740"/>
                  </a:cubicBezTo>
                  <a:cubicBezTo>
                    <a:pt x="3816673" y="1166106"/>
                    <a:pt x="3877058" y="1149991"/>
                    <a:pt x="3922104" y="1138600"/>
                  </a:cubicBezTo>
                  <a:cubicBezTo>
                    <a:pt x="3962036" y="1128568"/>
                    <a:pt x="4002617" y="1118342"/>
                    <a:pt x="4039637" y="1120154"/>
                  </a:cubicBezTo>
                  <a:cubicBezTo>
                    <a:pt x="4117109" y="1085463"/>
                    <a:pt x="4329588" y="941911"/>
                    <a:pt x="4473852" y="844505"/>
                  </a:cubicBezTo>
                  <a:cubicBezTo>
                    <a:pt x="4873634" y="574487"/>
                    <a:pt x="4959778" y="523422"/>
                    <a:pt x="5048122" y="543809"/>
                  </a:cubicBezTo>
                  <a:cubicBezTo>
                    <a:pt x="5085725" y="552482"/>
                    <a:pt x="5118280" y="576429"/>
                    <a:pt x="5137308" y="609372"/>
                  </a:cubicBezTo>
                  <a:cubicBezTo>
                    <a:pt x="5187725" y="696746"/>
                    <a:pt x="5127600" y="761144"/>
                    <a:pt x="5063849" y="829360"/>
                  </a:cubicBezTo>
                  <a:cubicBezTo>
                    <a:pt x="5036796" y="858291"/>
                    <a:pt x="5002494" y="894082"/>
                    <a:pt x="4966444" y="931491"/>
                  </a:cubicBezTo>
                  <a:cubicBezTo>
                    <a:pt x="4995439" y="924630"/>
                    <a:pt x="5017185" y="925860"/>
                    <a:pt x="5039255" y="931167"/>
                  </a:cubicBezTo>
                  <a:cubicBezTo>
                    <a:pt x="5046310" y="932850"/>
                    <a:pt x="5053171" y="935050"/>
                    <a:pt x="5059708" y="937769"/>
                  </a:cubicBezTo>
                  <a:cubicBezTo>
                    <a:pt x="5080677" y="941134"/>
                    <a:pt x="5118474" y="946377"/>
                    <a:pt x="5145527" y="950195"/>
                  </a:cubicBezTo>
                  <a:cubicBezTo>
                    <a:pt x="5184166" y="955567"/>
                    <a:pt x="5214650" y="959904"/>
                    <a:pt x="5239179" y="964240"/>
                  </a:cubicBezTo>
                  <a:cubicBezTo>
                    <a:pt x="5250893" y="953690"/>
                    <a:pt x="5263902" y="941393"/>
                    <a:pt x="5274193" y="931750"/>
                  </a:cubicBezTo>
                  <a:cubicBezTo>
                    <a:pt x="5345839" y="864180"/>
                    <a:pt x="5413408" y="800300"/>
                    <a:pt x="5501493" y="813180"/>
                  </a:cubicBezTo>
                  <a:cubicBezTo>
                    <a:pt x="5546540" y="819782"/>
                    <a:pt x="5585567" y="846447"/>
                    <a:pt x="5608607" y="886380"/>
                  </a:cubicBezTo>
                  <a:cubicBezTo>
                    <a:pt x="5662973" y="980485"/>
                    <a:pt x="5593592" y="1045465"/>
                    <a:pt x="5513208" y="1120607"/>
                  </a:cubicBezTo>
                  <a:cubicBezTo>
                    <a:pt x="5477806" y="1153680"/>
                    <a:pt x="5432759" y="1194778"/>
                    <a:pt x="5385254" y="1237818"/>
                  </a:cubicBezTo>
                  <a:cubicBezTo>
                    <a:pt x="5408036" y="1233222"/>
                    <a:pt x="5425705" y="1235229"/>
                    <a:pt x="5445639" y="1240018"/>
                  </a:cubicBezTo>
                  <a:cubicBezTo>
                    <a:pt x="5481236" y="1248626"/>
                    <a:pt x="5512108" y="1271667"/>
                    <a:pt x="5530295" y="1303186"/>
                  </a:cubicBezTo>
                  <a:cubicBezTo>
                    <a:pt x="5539161" y="1318545"/>
                    <a:pt x="5548610" y="1360678"/>
                    <a:pt x="5558707" y="1429588"/>
                  </a:cubicBezTo>
                  <a:cubicBezTo>
                    <a:pt x="5560713" y="1443502"/>
                    <a:pt x="5562720" y="1457418"/>
                    <a:pt x="5564532" y="1469521"/>
                  </a:cubicBezTo>
                  <a:cubicBezTo>
                    <a:pt x="5569515" y="1479099"/>
                    <a:pt x="5573205" y="1488355"/>
                    <a:pt x="5575664" y="1497416"/>
                  </a:cubicBezTo>
                  <a:cubicBezTo>
                    <a:pt x="5575664" y="1497416"/>
                    <a:pt x="5575794" y="1497351"/>
                    <a:pt x="5575859" y="1497286"/>
                  </a:cubicBezTo>
                  <a:cubicBezTo>
                    <a:pt x="6268375" y="1072131"/>
                    <a:pt x="6276011" y="1074008"/>
                    <a:pt x="6348046" y="1092259"/>
                  </a:cubicBezTo>
                  <a:cubicBezTo>
                    <a:pt x="6382025" y="1100867"/>
                    <a:pt x="6412573" y="1123843"/>
                    <a:pt x="6430113" y="1154198"/>
                  </a:cubicBezTo>
                  <a:cubicBezTo>
                    <a:pt x="6455742" y="1198597"/>
                    <a:pt x="6456713" y="1235941"/>
                    <a:pt x="6438203" y="1272638"/>
                  </a:cubicBezTo>
                  <a:cubicBezTo>
                    <a:pt x="6456066" y="1283899"/>
                    <a:pt x="6471211" y="1299433"/>
                    <a:pt x="6481890" y="1317878"/>
                  </a:cubicBezTo>
                  <a:cubicBezTo>
                    <a:pt x="6521305" y="1386159"/>
                    <a:pt x="6498135" y="1438196"/>
                    <a:pt x="6445710" y="1492885"/>
                  </a:cubicBezTo>
                  <a:cubicBezTo>
                    <a:pt x="6456389" y="1502205"/>
                    <a:pt x="6465515" y="1513272"/>
                    <a:pt x="6472634" y="1525634"/>
                  </a:cubicBezTo>
                  <a:cubicBezTo>
                    <a:pt x="6496128" y="1566279"/>
                    <a:pt x="6495998" y="1601682"/>
                    <a:pt x="6482407" y="1635337"/>
                  </a:cubicBezTo>
                  <a:cubicBezTo>
                    <a:pt x="6502794" y="1646793"/>
                    <a:pt x="6520010" y="1663556"/>
                    <a:pt x="6531789" y="1683943"/>
                  </a:cubicBezTo>
                  <a:cubicBezTo>
                    <a:pt x="6567645" y="1746075"/>
                    <a:pt x="6546352" y="1825554"/>
                    <a:pt x="6484220" y="1861474"/>
                  </a:cubicBezTo>
                  <a:cubicBezTo>
                    <a:pt x="6474447" y="1867105"/>
                    <a:pt x="6464285" y="1871312"/>
                    <a:pt x="6453930" y="1874224"/>
                  </a:cubicBezTo>
                  <a:cubicBezTo>
                    <a:pt x="6421504" y="1891505"/>
                    <a:pt x="6334390" y="1945353"/>
                    <a:pt x="6274847" y="1982180"/>
                  </a:cubicBezTo>
                  <a:cubicBezTo>
                    <a:pt x="6204301" y="2025802"/>
                    <a:pt x="6154012" y="2056868"/>
                    <a:pt x="6116409" y="2078614"/>
                  </a:cubicBezTo>
                  <a:close/>
                  <a:moveTo>
                    <a:pt x="6320216" y="1832932"/>
                  </a:moveTo>
                  <a:cubicBezTo>
                    <a:pt x="6330830" y="1845682"/>
                    <a:pt x="6343192" y="1855455"/>
                    <a:pt x="6356266" y="1862639"/>
                  </a:cubicBezTo>
                  <a:cubicBezTo>
                    <a:pt x="6342804" y="1855131"/>
                    <a:pt x="6330572" y="1845164"/>
                    <a:pt x="6320280" y="1832932"/>
                  </a:cubicBezTo>
                  <a:lnTo>
                    <a:pt x="6320280" y="1832932"/>
                  </a:lnTo>
                  <a:close/>
                  <a:moveTo>
                    <a:pt x="3588466" y="1296844"/>
                  </a:moveTo>
                  <a:cubicBezTo>
                    <a:pt x="3593126" y="1302474"/>
                    <a:pt x="3597333" y="1308558"/>
                    <a:pt x="3601087" y="1314901"/>
                  </a:cubicBezTo>
                  <a:cubicBezTo>
                    <a:pt x="3597203" y="1308300"/>
                    <a:pt x="3592996" y="1302280"/>
                    <a:pt x="3588466" y="1296844"/>
                  </a:cubicBezTo>
                  <a:close/>
                  <a:moveTo>
                    <a:pt x="150868" y="1752807"/>
                  </a:moveTo>
                  <a:cubicBezTo>
                    <a:pt x="187953" y="1758826"/>
                    <a:pt x="222191" y="1780896"/>
                    <a:pt x="242448" y="1815910"/>
                  </a:cubicBezTo>
                  <a:cubicBezTo>
                    <a:pt x="219990" y="1777142"/>
                    <a:pt x="184976" y="1758179"/>
                    <a:pt x="150868" y="175280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E5E9A6B5-25EF-2531-A80F-D1676126B3C2}"/>
                </a:ext>
              </a:extLst>
            </p:cNvPr>
            <p:cNvSpPr/>
            <p:nvPr/>
          </p:nvSpPr>
          <p:spPr>
            <a:xfrm>
              <a:off x="313110" y="2621913"/>
              <a:ext cx="5333098" cy="1608272"/>
            </a:xfrm>
            <a:custGeom>
              <a:avLst/>
              <a:gdLst>
                <a:gd name="connsiteX0" fmla="*/ 2492744 w 5333098"/>
                <a:gd name="connsiteY0" fmla="*/ 527176 h 1608272"/>
                <a:gd name="connsiteX1" fmla="*/ 2373204 w 5333098"/>
                <a:gd name="connsiteY1" fmla="*/ 552611 h 1608272"/>
                <a:gd name="connsiteX2" fmla="*/ 2291915 w 5333098"/>
                <a:gd name="connsiteY2" fmla="*/ 491385 h 1608272"/>
                <a:gd name="connsiteX3" fmla="*/ 2339485 w 5333098"/>
                <a:gd name="connsiteY3" fmla="*/ 313854 h 1608272"/>
                <a:gd name="connsiteX4" fmla="*/ 2358254 w 5333098"/>
                <a:gd name="connsiteY4" fmla="*/ 304922 h 1608272"/>
                <a:gd name="connsiteX5" fmla="*/ 2413849 w 5333098"/>
                <a:gd name="connsiteY5" fmla="*/ 270814 h 1608272"/>
                <a:gd name="connsiteX6" fmla="*/ 2601152 w 5333098"/>
                <a:gd name="connsiteY6" fmla="*/ 204604 h 1608272"/>
                <a:gd name="connsiteX7" fmla="*/ 2682507 w 5333098"/>
                <a:gd name="connsiteY7" fmla="*/ 265895 h 1608272"/>
                <a:gd name="connsiteX8" fmla="*/ 2634937 w 5333098"/>
                <a:gd name="connsiteY8" fmla="*/ 443426 h 1608272"/>
                <a:gd name="connsiteX9" fmla="*/ 2613579 w 5333098"/>
                <a:gd name="connsiteY9" fmla="*/ 453329 h 1608272"/>
                <a:gd name="connsiteX10" fmla="*/ 2551317 w 5333098"/>
                <a:gd name="connsiteY10" fmla="*/ 491385 h 1608272"/>
                <a:gd name="connsiteX11" fmla="*/ 2492744 w 5333098"/>
                <a:gd name="connsiteY11" fmla="*/ 527176 h 1608272"/>
                <a:gd name="connsiteX12" fmla="*/ 2457471 w 5333098"/>
                <a:gd name="connsiteY12" fmla="*/ 395986 h 1608272"/>
                <a:gd name="connsiteX13" fmla="*/ 2536755 w 5333098"/>
                <a:gd name="connsiteY13" fmla="*/ 456565 h 1608272"/>
                <a:gd name="connsiteX14" fmla="*/ 2457471 w 5333098"/>
                <a:gd name="connsiteY14" fmla="*/ 395986 h 1608272"/>
                <a:gd name="connsiteX15" fmla="*/ 2435402 w 5333098"/>
                <a:gd name="connsiteY15" fmla="*/ 300198 h 1608272"/>
                <a:gd name="connsiteX16" fmla="*/ 2516950 w 5333098"/>
                <a:gd name="connsiteY16" fmla="*/ 361360 h 1608272"/>
                <a:gd name="connsiteX17" fmla="*/ 2435402 w 5333098"/>
                <a:gd name="connsiteY17" fmla="*/ 300198 h 1608272"/>
                <a:gd name="connsiteX18" fmla="*/ 4952342 w 5333098"/>
                <a:gd name="connsiteY18" fmla="*/ 1563043 h 1608272"/>
                <a:gd name="connsiteX19" fmla="*/ 4806396 w 5333098"/>
                <a:gd name="connsiteY19" fmla="*/ 1601423 h 1608272"/>
                <a:gd name="connsiteX20" fmla="*/ 4725365 w 5333098"/>
                <a:gd name="connsiteY20" fmla="*/ 1540132 h 1608272"/>
                <a:gd name="connsiteX21" fmla="*/ 4776559 w 5333098"/>
                <a:gd name="connsiteY21" fmla="*/ 1336195 h 1608272"/>
                <a:gd name="connsiteX22" fmla="*/ 4872929 w 5333098"/>
                <a:gd name="connsiteY22" fmla="*/ 1212641 h 1608272"/>
                <a:gd name="connsiteX23" fmla="*/ 4727889 w 5333098"/>
                <a:gd name="connsiteY23" fmla="*/ 1302151 h 1608272"/>
                <a:gd name="connsiteX24" fmla="*/ 4137308 w 5333098"/>
                <a:gd name="connsiteY24" fmla="*/ 1602135 h 1608272"/>
                <a:gd name="connsiteX25" fmla="*/ 4055113 w 5333098"/>
                <a:gd name="connsiteY25" fmla="*/ 1540132 h 1608272"/>
                <a:gd name="connsiteX26" fmla="*/ 4043528 w 5333098"/>
                <a:gd name="connsiteY26" fmla="*/ 1515150 h 1608272"/>
                <a:gd name="connsiteX27" fmla="*/ 3800759 w 5333098"/>
                <a:gd name="connsiteY27" fmla="*/ 1601876 h 1608272"/>
                <a:gd name="connsiteX28" fmla="*/ 3719145 w 5333098"/>
                <a:gd name="connsiteY28" fmla="*/ 1540132 h 1608272"/>
                <a:gd name="connsiteX29" fmla="*/ 3838491 w 5333098"/>
                <a:gd name="connsiteY29" fmla="*/ 1288107 h 1608272"/>
                <a:gd name="connsiteX30" fmla="*/ 3956154 w 5333098"/>
                <a:gd name="connsiteY30" fmla="*/ 1187788 h 1608272"/>
                <a:gd name="connsiteX31" fmla="*/ 3800435 w 5333098"/>
                <a:gd name="connsiteY31" fmla="*/ 1228304 h 1608272"/>
                <a:gd name="connsiteX32" fmla="*/ 3713320 w 5333098"/>
                <a:gd name="connsiteY32" fmla="*/ 1166754 h 1608272"/>
                <a:gd name="connsiteX33" fmla="*/ 3697075 w 5333098"/>
                <a:gd name="connsiteY33" fmla="*/ 1141901 h 1608272"/>
                <a:gd name="connsiteX34" fmla="*/ 3668210 w 5333098"/>
                <a:gd name="connsiteY34" fmla="*/ 1145396 h 1608272"/>
                <a:gd name="connsiteX35" fmla="*/ 3546663 w 5333098"/>
                <a:gd name="connsiteY35" fmla="*/ 1081063 h 1608272"/>
                <a:gd name="connsiteX36" fmla="*/ 3500388 w 5333098"/>
                <a:gd name="connsiteY36" fmla="*/ 1027603 h 1608272"/>
                <a:gd name="connsiteX37" fmla="*/ 3498252 w 5333098"/>
                <a:gd name="connsiteY37" fmla="*/ 1025143 h 1608272"/>
                <a:gd name="connsiteX38" fmla="*/ 3280142 w 5333098"/>
                <a:gd name="connsiteY38" fmla="*/ 1169666 h 1608272"/>
                <a:gd name="connsiteX39" fmla="*/ 2813826 w 5333098"/>
                <a:gd name="connsiteY39" fmla="*/ 1404476 h 1608272"/>
                <a:gd name="connsiteX40" fmla="*/ 2762308 w 5333098"/>
                <a:gd name="connsiteY40" fmla="*/ 1380917 h 1608272"/>
                <a:gd name="connsiteX41" fmla="*/ 2692733 w 5333098"/>
                <a:gd name="connsiteY41" fmla="*/ 1347521 h 1608272"/>
                <a:gd name="connsiteX42" fmla="*/ 2653641 w 5333098"/>
                <a:gd name="connsiteY42" fmla="*/ 1328881 h 1608272"/>
                <a:gd name="connsiteX43" fmla="*/ 2567433 w 5333098"/>
                <a:gd name="connsiteY43" fmla="*/ 1393667 h 1608272"/>
                <a:gd name="connsiteX44" fmla="*/ 2304018 w 5333098"/>
                <a:gd name="connsiteY44" fmla="*/ 1519098 h 1608272"/>
                <a:gd name="connsiteX45" fmla="*/ 2210302 w 5333098"/>
                <a:gd name="connsiteY45" fmla="*/ 1452240 h 1608272"/>
                <a:gd name="connsiteX46" fmla="*/ 2354824 w 5333098"/>
                <a:gd name="connsiteY46" fmla="*/ 1182740 h 1608272"/>
                <a:gd name="connsiteX47" fmla="*/ 2518956 w 5333098"/>
                <a:gd name="connsiteY47" fmla="*/ 1048831 h 1608272"/>
                <a:gd name="connsiteX48" fmla="*/ 2511125 w 5333098"/>
                <a:gd name="connsiteY48" fmla="*/ 1022554 h 1608272"/>
                <a:gd name="connsiteX49" fmla="*/ 2488667 w 5333098"/>
                <a:gd name="connsiteY49" fmla="*/ 1036599 h 1608272"/>
                <a:gd name="connsiteX50" fmla="*/ 1549175 w 5333098"/>
                <a:gd name="connsiteY50" fmla="*/ 1540650 h 1608272"/>
                <a:gd name="connsiteX51" fmla="*/ 1464649 w 5333098"/>
                <a:gd name="connsiteY51" fmla="*/ 1477287 h 1608272"/>
                <a:gd name="connsiteX52" fmla="*/ 1482706 w 5333098"/>
                <a:gd name="connsiteY52" fmla="*/ 1321374 h 1608272"/>
                <a:gd name="connsiteX53" fmla="*/ 1459148 w 5333098"/>
                <a:gd name="connsiteY53" fmla="*/ 1291343 h 1608272"/>
                <a:gd name="connsiteX54" fmla="*/ 1539014 w 5333098"/>
                <a:gd name="connsiteY54" fmla="*/ 1065011 h 1608272"/>
                <a:gd name="connsiteX55" fmla="*/ 1576229 w 5333098"/>
                <a:gd name="connsiteY55" fmla="*/ 1026308 h 1608272"/>
                <a:gd name="connsiteX56" fmla="*/ 1518691 w 5333098"/>
                <a:gd name="connsiteY56" fmla="*/ 1037893 h 1608272"/>
                <a:gd name="connsiteX57" fmla="*/ 1434619 w 5333098"/>
                <a:gd name="connsiteY57" fmla="*/ 1050967 h 1608272"/>
                <a:gd name="connsiteX58" fmla="*/ 987460 w 5333098"/>
                <a:gd name="connsiteY58" fmla="*/ 1316066 h 1608272"/>
                <a:gd name="connsiteX59" fmla="*/ 421086 w 5333098"/>
                <a:gd name="connsiteY59" fmla="*/ 1601553 h 1608272"/>
                <a:gd name="connsiteX60" fmla="*/ 340055 w 5333098"/>
                <a:gd name="connsiteY60" fmla="*/ 1540197 h 1608272"/>
                <a:gd name="connsiteX61" fmla="*/ 326528 w 5333098"/>
                <a:gd name="connsiteY61" fmla="*/ 1509778 h 1608272"/>
                <a:gd name="connsiteX62" fmla="*/ 100133 w 5333098"/>
                <a:gd name="connsiteY62" fmla="*/ 1594369 h 1608272"/>
                <a:gd name="connsiteX63" fmla="*/ 18973 w 5333098"/>
                <a:gd name="connsiteY63" fmla="*/ 1533013 h 1608272"/>
                <a:gd name="connsiteX64" fmla="*/ 32888 w 5333098"/>
                <a:gd name="connsiteY64" fmla="*/ 1383183 h 1608272"/>
                <a:gd name="connsiteX65" fmla="*/ 17485 w 5333098"/>
                <a:gd name="connsiteY65" fmla="*/ 1361889 h 1608272"/>
                <a:gd name="connsiteX66" fmla="*/ 65055 w 5333098"/>
                <a:gd name="connsiteY66" fmla="*/ 1184358 h 1608272"/>
                <a:gd name="connsiteX67" fmla="*/ 93079 w 5333098"/>
                <a:gd name="connsiteY67" fmla="*/ 1172255 h 1608272"/>
                <a:gd name="connsiteX68" fmla="*/ 249186 w 5333098"/>
                <a:gd name="connsiteY68" fmla="*/ 1078668 h 1608272"/>
                <a:gd name="connsiteX69" fmla="*/ 502440 w 5333098"/>
                <a:gd name="connsiteY69" fmla="*/ 973949 h 1608272"/>
                <a:gd name="connsiteX70" fmla="*/ 583341 w 5333098"/>
                <a:gd name="connsiteY70" fmla="*/ 1035110 h 1608272"/>
                <a:gd name="connsiteX71" fmla="*/ 588843 w 5333098"/>
                <a:gd name="connsiteY71" fmla="*/ 1045401 h 1608272"/>
                <a:gd name="connsiteX72" fmla="*/ 819768 w 5333098"/>
                <a:gd name="connsiteY72" fmla="*/ 961975 h 1608272"/>
                <a:gd name="connsiteX73" fmla="*/ 901316 w 5333098"/>
                <a:gd name="connsiteY73" fmla="*/ 1023590 h 1608272"/>
                <a:gd name="connsiteX74" fmla="*/ 915361 w 5333098"/>
                <a:gd name="connsiteY74" fmla="*/ 1055756 h 1608272"/>
                <a:gd name="connsiteX75" fmla="*/ 1423940 w 5333098"/>
                <a:gd name="connsiteY75" fmla="*/ 791110 h 1608272"/>
                <a:gd name="connsiteX76" fmla="*/ 1642762 w 5333098"/>
                <a:gd name="connsiteY76" fmla="*/ 746646 h 1608272"/>
                <a:gd name="connsiteX77" fmla="*/ 1822428 w 5333098"/>
                <a:gd name="connsiteY77" fmla="*/ 709302 h 1608272"/>
                <a:gd name="connsiteX78" fmla="*/ 1868962 w 5333098"/>
                <a:gd name="connsiteY78" fmla="*/ 700759 h 1608272"/>
                <a:gd name="connsiteX79" fmla="*/ 1943391 w 5333098"/>
                <a:gd name="connsiteY79" fmla="*/ 666974 h 1608272"/>
                <a:gd name="connsiteX80" fmla="*/ 2079306 w 5333098"/>
                <a:gd name="connsiteY80" fmla="*/ 739592 h 1608272"/>
                <a:gd name="connsiteX81" fmla="*/ 2097492 w 5333098"/>
                <a:gd name="connsiteY81" fmla="*/ 792534 h 1608272"/>
                <a:gd name="connsiteX82" fmla="*/ 2498181 w 5333098"/>
                <a:gd name="connsiteY82" fmla="*/ 543615 h 1608272"/>
                <a:gd name="connsiteX83" fmla="*/ 3493463 w 5333098"/>
                <a:gd name="connsiteY83" fmla="*/ 5262 h 1608272"/>
                <a:gd name="connsiteX84" fmla="*/ 3577406 w 5333098"/>
                <a:gd name="connsiteY84" fmla="*/ 68301 h 1608272"/>
                <a:gd name="connsiteX85" fmla="*/ 3465568 w 5333098"/>
                <a:gd name="connsiteY85" fmla="*/ 304146 h 1608272"/>
                <a:gd name="connsiteX86" fmla="*/ 3348229 w 5333098"/>
                <a:gd name="connsiteY86" fmla="*/ 386213 h 1608272"/>
                <a:gd name="connsiteX87" fmla="*/ 3349782 w 5333098"/>
                <a:gd name="connsiteY87" fmla="*/ 388801 h 1608272"/>
                <a:gd name="connsiteX88" fmla="*/ 3223446 w 5333098"/>
                <a:gd name="connsiteY88" fmla="*/ 653254 h 1608272"/>
                <a:gd name="connsiteX89" fmla="*/ 3187073 w 5333098"/>
                <a:gd name="connsiteY89" fmla="*/ 686132 h 1608272"/>
                <a:gd name="connsiteX90" fmla="*/ 3188367 w 5333098"/>
                <a:gd name="connsiteY90" fmla="*/ 688268 h 1608272"/>
                <a:gd name="connsiteX91" fmla="*/ 3044427 w 5333098"/>
                <a:gd name="connsiteY91" fmla="*/ 957121 h 1608272"/>
                <a:gd name="connsiteX92" fmla="*/ 2835249 w 5333098"/>
                <a:gd name="connsiteY92" fmla="*/ 1127403 h 1608272"/>
                <a:gd name="connsiteX93" fmla="*/ 2854212 w 5333098"/>
                <a:gd name="connsiteY93" fmla="*/ 1136529 h 1608272"/>
                <a:gd name="connsiteX94" fmla="*/ 3133807 w 5333098"/>
                <a:gd name="connsiteY94" fmla="*/ 954726 h 1608272"/>
                <a:gd name="connsiteX95" fmla="*/ 3561032 w 5333098"/>
                <a:gd name="connsiteY95" fmla="*/ 740433 h 1608272"/>
                <a:gd name="connsiteX96" fmla="*/ 3640056 w 5333098"/>
                <a:gd name="connsiteY96" fmla="*/ 791693 h 1608272"/>
                <a:gd name="connsiteX97" fmla="*/ 3669698 w 5333098"/>
                <a:gd name="connsiteY97" fmla="*/ 826125 h 1608272"/>
                <a:gd name="connsiteX98" fmla="*/ 3716103 w 5333098"/>
                <a:gd name="connsiteY98" fmla="*/ 817323 h 1608272"/>
                <a:gd name="connsiteX99" fmla="*/ 3842245 w 5333098"/>
                <a:gd name="connsiteY99" fmla="*/ 889487 h 1608272"/>
                <a:gd name="connsiteX100" fmla="*/ 3871305 w 5333098"/>
                <a:gd name="connsiteY100" fmla="*/ 933821 h 1608272"/>
                <a:gd name="connsiteX101" fmla="*/ 3996540 w 5333098"/>
                <a:gd name="connsiteY101" fmla="*/ 847029 h 1608272"/>
                <a:gd name="connsiteX102" fmla="*/ 4371599 w 5333098"/>
                <a:gd name="connsiteY102" fmla="*/ 663156 h 1608272"/>
                <a:gd name="connsiteX103" fmla="*/ 4462338 w 5333098"/>
                <a:gd name="connsiteY103" fmla="*/ 729237 h 1608272"/>
                <a:gd name="connsiteX104" fmla="*/ 4489133 w 5333098"/>
                <a:gd name="connsiteY104" fmla="*/ 792275 h 1608272"/>
                <a:gd name="connsiteX105" fmla="*/ 4568092 w 5333098"/>
                <a:gd name="connsiteY105" fmla="*/ 858227 h 1608272"/>
                <a:gd name="connsiteX106" fmla="*/ 4581231 w 5333098"/>
                <a:gd name="connsiteY106" fmla="*/ 886122 h 1608272"/>
                <a:gd name="connsiteX107" fmla="*/ 5016157 w 5333098"/>
                <a:gd name="connsiteY107" fmla="*/ 682572 h 1608272"/>
                <a:gd name="connsiteX108" fmla="*/ 5097511 w 5333098"/>
                <a:gd name="connsiteY108" fmla="*/ 744123 h 1608272"/>
                <a:gd name="connsiteX109" fmla="*/ 5115245 w 5333098"/>
                <a:gd name="connsiteY109" fmla="*/ 787550 h 1608272"/>
                <a:gd name="connsiteX110" fmla="*/ 5159126 w 5333098"/>
                <a:gd name="connsiteY110" fmla="*/ 793246 h 1608272"/>
                <a:gd name="connsiteX111" fmla="*/ 5241192 w 5333098"/>
                <a:gd name="connsiteY111" fmla="*/ 855120 h 1608272"/>
                <a:gd name="connsiteX112" fmla="*/ 5222941 w 5333098"/>
                <a:gd name="connsiteY112" fmla="*/ 1069348 h 1608272"/>
                <a:gd name="connsiteX113" fmla="*/ 5221129 w 5333098"/>
                <a:gd name="connsiteY113" fmla="*/ 1075432 h 1608272"/>
                <a:gd name="connsiteX114" fmla="*/ 5231484 w 5333098"/>
                <a:gd name="connsiteY114" fmla="*/ 1136982 h 1608272"/>
                <a:gd name="connsiteX115" fmla="*/ 5234720 w 5333098"/>
                <a:gd name="connsiteY115" fmla="*/ 1137759 h 1608272"/>
                <a:gd name="connsiteX116" fmla="*/ 5315686 w 5333098"/>
                <a:gd name="connsiteY116" fmla="*/ 1198985 h 1608272"/>
                <a:gd name="connsiteX117" fmla="*/ 5268116 w 5333098"/>
                <a:gd name="connsiteY117" fmla="*/ 1376516 h 1608272"/>
                <a:gd name="connsiteX118" fmla="*/ 5242228 w 5333098"/>
                <a:gd name="connsiteY118" fmla="*/ 1387907 h 1608272"/>
                <a:gd name="connsiteX119" fmla="*/ 5091233 w 5333098"/>
                <a:gd name="connsiteY119" fmla="*/ 1478647 h 1608272"/>
                <a:gd name="connsiteX120" fmla="*/ 4952212 w 5333098"/>
                <a:gd name="connsiteY120" fmla="*/ 1562785 h 1608272"/>
                <a:gd name="connsiteX121" fmla="*/ 5100359 w 5333098"/>
                <a:gd name="connsiteY121" fmla="*/ 1343767 h 1608272"/>
                <a:gd name="connsiteX122" fmla="*/ 5145340 w 5333098"/>
                <a:gd name="connsiteY122" fmla="*/ 1380594 h 1608272"/>
                <a:gd name="connsiteX123" fmla="*/ 5100359 w 5333098"/>
                <a:gd name="connsiteY123" fmla="*/ 1343702 h 1608272"/>
                <a:gd name="connsiteX124" fmla="*/ 5100359 w 5333098"/>
                <a:gd name="connsiteY124" fmla="*/ 1343702 h 1608272"/>
                <a:gd name="connsiteX125" fmla="*/ 1489761 w 5333098"/>
                <a:gd name="connsiteY125" fmla="*/ 818423 h 1608272"/>
                <a:gd name="connsiteX126" fmla="*/ 1523481 w 5333098"/>
                <a:gd name="connsiteY126" fmla="*/ 856609 h 1608272"/>
                <a:gd name="connsiteX127" fmla="*/ 1489761 w 5333098"/>
                <a:gd name="connsiteY127" fmla="*/ 818423 h 1608272"/>
                <a:gd name="connsiteX128" fmla="*/ 191584 w 5333098"/>
                <a:gd name="connsiteY128" fmla="*/ 1182287 h 1608272"/>
                <a:gd name="connsiteX129" fmla="*/ 208477 w 5333098"/>
                <a:gd name="connsiteY129" fmla="*/ 1193096 h 1608272"/>
                <a:gd name="connsiteX130" fmla="*/ 208541 w 5333098"/>
                <a:gd name="connsiteY130" fmla="*/ 1193096 h 1608272"/>
                <a:gd name="connsiteX131" fmla="*/ 191584 w 5333098"/>
                <a:gd name="connsiteY131" fmla="*/ 1182352 h 160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5333098" h="1608272">
                  <a:moveTo>
                    <a:pt x="2492744" y="527176"/>
                  </a:moveTo>
                  <a:cubicBezTo>
                    <a:pt x="2442650" y="556107"/>
                    <a:pt x="2416115" y="563355"/>
                    <a:pt x="2373204" y="552611"/>
                  </a:cubicBezTo>
                  <a:cubicBezTo>
                    <a:pt x="2339032" y="544068"/>
                    <a:pt x="2309519" y="521869"/>
                    <a:pt x="2291915" y="491385"/>
                  </a:cubicBezTo>
                  <a:cubicBezTo>
                    <a:pt x="2256059" y="429252"/>
                    <a:pt x="2277353" y="349774"/>
                    <a:pt x="2339485" y="313854"/>
                  </a:cubicBezTo>
                  <a:cubicBezTo>
                    <a:pt x="2345569" y="310359"/>
                    <a:pt x="2351847" y="307382"/>
                    <a:pt x="2358254" y="304922"/>
                  </a:cubicBezTo>
                  <a:cubicBezTo>
                    <a:pt x="2371133" y="297479"/>
                    <a:pt x="2396245" y="281817"/>
                    <a:pt x="2413849" y="270814"/>
                  </a:cubicBezTo>
                  <a:cubicBezTo>
                    <a:pt x="2513196" y="208811"/>
                    <a:pt x="2543292" y="190171"/>
                    <a:pt x="2601152" y="204604"/>
                  </a:cubicBezTo>
                  <a:cubicBezTo>
                    <a:pt x="2635325" y="213147"/>
                    <a:pt x="2664903" y="235412"/>
                    <a:pt x="2682507" y="265895"/>
                  </a:cubicBezTo>
                  <a:cubicBezTo>
                    <a:pt x="2718362" y="328028"/>
                    <a:pt x="2697069" y="407506"/>
                    <a:pt x="2634937" y="443426"/>
                  </a:cubicBezTo>
                  <a:cubicBezTo>
                    <a:pt x="2628012" y="447439"/>
                    <a:pt x="2620828" y="450740"/>
                    <a:pt x="2613579" y="453329"/>
                  </a:cubicBezTo>
                  <a:cubicBezTo>
                    <a:pt x="2599664" y="462519"/>
                    <a:pt x="2569892" y="479865"/>
                    <a:pt x="2551317" y="491385"/>
                  </a:cubicBezTo>
                  <a:cubicBezTo>
                    <a:pt x="2528276" y="505753"/>
                    <a:pt x="2509248" y="517597"/>
                    <a:pt x="2492744" y="527176"/>
                  </a:cubicBezTo>
                  <a:close/>
                  <a:moveTo>
                    <a:pt x="2457471" y="395986"/>
                  </a:moveTo>
                  <a:cubicBezTo>
                    <a:pt x="2477147" y="430029"/>
                    <a:pt x="2506724" y="448863"/>
                    <a:pt x="2536755" y="456565"/>
                  </a:cubicBezTo>
                  <a:cubicBezTo>
                    <a:pt x="2504459" y="448022"/>
                    <a:pt x="2475464" y="427181"/>
                    <a:pt x="2457471" y="395986"/>
                  </a:cubicBezTo>
                  <a:close/>
                  <a:moveTo>
                    <a:pt x="2435402" y="300198"/>
                  </a:moveTo>
                  <a:cubicBezTo>
                    <a:pt x="2468539" y="308353"/>
                    <a:pt x="2498505" y="329452"/>
                    <a:pt x="2516950" y="361360"/>
                  </a:cubicBezTo>
                  <a:cubicBezTo>
                    <a:pt x="2496757" y="326410"/>
                    <a:pt x="2466274" y="307576"/>
                    <a:pt x="2435402" y="300198"/>
                  </a:cubicBezTo>
                  <a:close/>
                  <a:moveTo>
                    <a:pt x="4952342" y="1563043"/>
                  </a:moveTo>
                  <a:cubicBezTo>
                    <a:pt x="4868334" y="1611520"/>
                    <a:pt x="4849565" y="1612296"/>
                    <a:pt x="4806396" y="1601423"/>
                  </a:cubicBezTo>
                  <a:cubicBezTo>
                    <a:pt x="4772417" y="1592816"/>
                    <a:pt x="4742904" y="1570551"/>
                    <a:pt x="4725365" y="1540132"/>
                  </a:cubicBezTo>
                  <a:cubicBezTo>
                    <a:pt x="4680319" y="1462078"/>
                    <a:pt x="4724912" y="1403764"/>
                    <a:pt x="4776559" y="1336195"/>
                  </a:cubicBezTo>
                  <a:cubicBezTo>
                    <a:pt x="4802836" y="1301763"/>
                    <a:pt x="4838174" y="1256911"/>
                    <a:pt x="4872929" y="1212641"/>
                  </a:cubicBezTo>
                  <a:cubicBezTo>
                    <a:pt x="4823353" y="1243125"/>
                    <a:pt x="4773323" y="1274062"/>
                    <a:pt x="4727889" y="1302151"/>
                  </a:cubicBezTo>
                  <a:cubicBezTo>
                    <a:pt x="4212579" y="1621034"/>
                    <a:pt x="4206884" y="1619610"/>
                    <a:pt x="4137308" y="1602135"/>
                  </a:cubicBezTo>
                  <a:cubicBezTo>
                    <a:pt x="4103200" y="1593527"/>
                    <a:pt x="4072652" y="1570616"/>
                    <a:pt x="4055113" y="1540132"/>
                  </a:cubicBezTo>
                  <a:cubicBezTo>
                    <a:pt x="4050194" y="1531589"/>
                    <a:pt x="4046375" y="1523304"/>
                    <a:pt x="4043528" y="1515150"/>
                  </a:cubicBezTo>
                  <a:cubicBezTo>
                    <a:pt x="3864897" y="1618251"/>
                    <a:pt x="3846905" y="1613656"/>
                    <a:pt x="3800759" y="1601876"/>
                  </a:cubicBezTo>
                  <a:cubicBezTo>
                    <a:pt x="3766845" y="1593204"/>
                    <a:pt x="3736684" y="1570487"/>
                    <a:pt x="3719145" y="1540132"/>
                  </a:cubicBezTo>
                  <a:cubicBezTo>
                    <a:pt x="3662061" y="1441302"/>
                    <a:pt x="3736037" y="1377034"/>
                    <a:pt x="3838491" y="1288107"/>
                  </a:cubicBezTo>
                  <a:cubicBezTo>
                    <a:pt x="3872081" y="1258917"/>
                    <a:pt x="3912856" y="1224291"/>
                    <a:pt x="3956154" y="1187788"/>
                  </a:cubicBezTo>
                  <a:cubicBezTo>
                    <a:pt x="3887420" y="1228498"/>
                    <a:pt x="3846710" y="1238465"/>
                    <a:pt x="3800435" y="1228304"/>
                  </a:cubicBezTo>
                  <a:cubicBezTo>
                    <a:pt x="3764191" y="1220343"/>
                    <a:pt x="3732672" y="1198014"/>
                    <a:pt x="3713320" y="1166754"/>
                  </a:cubicBezTo>
                  <a:cubicBezTo>
                    <a:pt x="3711120" y="1163388"/>
                    <a:pt x="3705101" y="1154133"/>
                    <a:pt x="3697075" y="1141901"/>
                  </a:cubicBezTo>
                  <a:cubicBezTo>
                    <a:pt x="3688144" y="1143907"/>
                    <a:pt x="3678500" y="1145137"/>
                    <a:pt x="3668210" y="1145396"/>
                  </a:cubicBezTo>
                  <a:cubicBezTo>
                    <a:pt x="3620122" y="1146496"/>
                    <a:pt x="3575594" y="1122679"/>
                    <a:pt x="3546663" y="1081063"/>
                  </a:cubicBezTo>
                  <a:cubicBezTo>
                    <a:pt x="3538379" y="1071290"/>
                    <a:pt x="3519740" y="1049867"/>
                    <a:pt x="3500388" y="1027603"/>
                  </a:cubicBezTo>
                  <a:cubicBezTo>
                    <a:pt x="3499676" y="1026761"/>
                    <a:pt x="3498964" y="1025920"/>
                    <a:pt x="3498252" y="1025143"/>
                  </a:cubicBezTo>
                  <a:cubicBezTo>
                    <a:pt x="3437090" y="1062811"/>
                    <a:pt x="3346675" y="1124361"/>
                    <a:pt x="3280142" y="1169666"/>
                  </a:cubicBezTo>
                  <a:cubicBezTo>
                    <a:pt x="2971034" y="1380076"/>
                    <a:pt x="2896928" y="1423504"/>
                    <a:pt x="2813826" y="1404476"/>
                  </a:cubicBezTo>
                  <a:cubicBezTo>
                    <a:pt x="2795057" y="1400204"/>
                    <a:pt x="2777517" y="1392049"/>
                    <a:pt x="2762308" y="1380917"/>
                  </a:cubicBezTo>
                  <a:cubicBezTo>
                    <a:pt x="2746775" y="1373151"/>
                    <a:pt x="2715062" y="1358071"/>
                    <a:pt x="2692733" y="1347521"/>
                  </a:cubicBezTo>
                  <a:cubicBezTo>
                    <a:pt x="2677976" y="1340531"/>
                    <a:pt x="2665032" y="1334383"/>
                    <a:pt x="2653641" y="1328881"/>
                  </a:cubicBezTo>
                  <a:cubicBezTo>
                    <a:pt x="2626717" y="1347780"/>
                    <a:pt x="2591703" y="1374898"/>
                    <a:pt x="2567433" y="1393667"/>
                  </a:cubicBezTo>
                  <a:cubicBezTo>
                    <a:pt x="2449640" y="1484795"/>
                    <a:pt x="2384725" y="1535019"/>
                    <a:pt x="2304018" y="1519098"/>
                  </a:cubicBezTo>
                  <a:cubicBezTo>
                    <a:pt x="2264473" y="1511331"/>
                    <a:pt x="2230300" y="1486931"/>
                    <a:pt x="2210302" y="1452240"/>
                  </a:cubicBezTo>
                  <a:cubicBezTo>
                    <a:pt x="2151923" y="1351145"/>
                    <a:pt x="2224022" y="1291343"/>
                    <a:pt x="2354824" y="1182740"/>
                  </a:cubicBezTo>
                  <a:cubicBezTo>
                    <a:pt x="2401358" y="1144166"/>
                    <a:pt x="2458636" y="1097502"/>
                    <a:pt x="2518956" y="1048831"/>
                  </a:cubicBezTo>
                  <a:cubicBezTo>
                    <a:pt x="2515267" y="1039770"/>
                    <a:pt x="2512678" y="1031033"/>
                    <a:pt x="2511125" y="1022554"/>
                  </a:cubicBezTo>
                  <a:cubicBezTo>
                    <a:pt x="2503618" y="1027279"/>
                    <a:pt x="2496110" y="1032004"/>
                    <a:pt x="2488667" y="1036599"/>
                  </a:cubicBezTo>
                  <a:cubicBezTo>
                    <a:pt x="1672080" y="1548611"/>
                    <a:pt x="1630918" y="1560972"/>
                    <a:pt x="1549175" y="1540650"/>
                  </a:cubicBezTo>
                  <a:cubicBezTo>
                    <a:pt x="1513061" y="1531654"/>
                    <a:pt x="1483095" y="1509195"/>
                    <a:pt x="1464649" y="1477287"/>
                  </a:cubicBezTo>
                  <a:cubicBezTo>
                    <a:pt x="1428341" y="1414378"/>
                    <a:pt x="1446657" y="1363443"/>
                    <a:pt x="1482706" y="1321374"/>
                  </a:cubicBezTo>
                  <a:cubicBezTo>
                    <a:pt x="1473581" y="1312636"/>
                    <a:pt x="1465685" y="1302539"/>
                    <a:pt x="1459148" y="1291343"/>
                  </a:cubicBezTo>
                  <a:cubicBezTo>
                    <a:pt x="1407954" y="1202739"/>
                    <a:pt x="1468727" y="1138924"/>
                    <a:pt x="1539014" y="1065011"/>
                  </a:cubicBezTo>
                  <a:cubicBezTo>
                    <a:pt x="1550405" y="1053038"/>
                    <a:pt x="1562896" y="1040029"/>
                    <a:pt x="1576229" y="1026308"/>
                  </a:cubicBezTo>
                  <a:cubicBezTo>
                    <a:pt x="1555518" y="1030580"/>
                    <a:pt x="1536101" y="1034528"/>
                    <a:pt x="1518691" y="1037893"/>
                  </a:cubicBezTo>
                  <a:cubicBezTo>
                    <a:pt x="1489826" y="1043524"/>
                    <a:pt x="1461413" y="1049025"/>
                    <a:pt x="1434619" y="1050967"/>
                  </a:cubicBezTo>
                  <a:cubicBezTo>
                    <a:pt x="1367567" y="1084946"/>
                    <a:pt x="1149781" y="1217366"/>
                    <a:pt x="987460" y="1316066"/>
                  </a:cubicBezTo>
                  <a:cubicBezTo>
                    <a:pt x="655266" y="1517998"/>
                    <a:pt x="466475" y="1613158"/>
                    <a:pt x="421086" y="1601553"/>
                  </a:cubicBezTo>
                  <a:cubicBezTo>
                    <a:pt x="387172" y="1592880"/>
                    <a:pt x="357529" y="1570487"/>
                    <a:pt x="340055" y="1540197"/>
                  </a:cubicBezTo>
                  <a:cubicBezTo>
                    <a:pt x="334036" y="1529712"/>
                    <a:pt x="329570" y="1519616"/>
                    <a:pt x="326528" y="1509778"/>
                  </a:cubicBezTo>
                  <a:cubicBezTo>
                    <a:pt x="160712" y="1609773"/>
                    <a:pt x="150357" y="1607119"/>
                    <a:pt x="100133" y="1594369"/>
                  </a:cubicBezTo>
                  <a:cubicBezTo>
                    <a:pt x="66155" y="1585761"/>
                    <a:pt x="36513" y="1563432"/>
                    <a:pt x="18973" y="1533013"/>
                  </a:cubicBezTo>
                  <a:cubicBezTo>
                    <a:pt x="-14747" y="1474634"/>
                    <a:pt x="592" y="1427581"/>
                    <a:pt x="32888" y="1383183"/>
                  </a:cubicBezTo>
                  <a:cubicBezTo>
                    <a:pt x="27063" y="1376646"/>
                    <a:pt x="21886" y="1369526"/>
                    <a:pt x="17485" y="1361889"/>
                  </a:cubicBezTo>
                  <a:cubicBezTo>
                    <a:pt x="-18371" y="1299756"/>
                    <a:pt x="2922" y="1220279"/>
                    <a:pt x="65055" y="1184358"/>
                  </a:cubicBezTo>
                  <a:cubicBezTo>
                    <a:pt x="74116" y="1179115"/>
                    <a:pt x="83500" y="1175103"/>
                    <a:pt x="93079" y="1172255"/>
                  </a:cubicBezTo>
                  <a:cubicBezTo>
                    <a:pt x="122139" y="1156657"/>
                    <a:pt x="197604" y="1110381"/>
                    <a:pt x="249186" y="1078668"/>
                  </a:cubicBezTo>
                  <a:cubicBezTo>
                    <a:pt x="432865" y="965858"/>
                    <a:pt x="443867" y="959127"/>
                    <a:pt x="502440" y="973949"/>
                  </a:cubicBezTo>
                  <a:cubicBezTo>
                    <a:pt x="536483" y="982556"/>
                    <a:pt x="565802" y="1004756"/>
                    <a:pt x="583341" y="1035110"/>
                  </a:cubicBezTo>
                  <a:cubicBezTo>
                    <a:pt x="585348" y="1038541"/>
                    <a:pt x="587160" y="1042035"/>
                    <a:pt x="588843" y="1045401"/>
                  </a:cubicBezTo>
                  <a:cubicBezTo>
                    <a:pt x="750322" y="949613"/>
                    <a:pt x="770386" y="949484"/>
                    <a:pt x="819768" y="961975"/>
                  </a:cubicBezTo>
                  <a:cubicBezTo>
                    <a:pt x="853746" y="970583"/>
                    <a:pt x="883777" y="993236"/>
                    <a:pt x="901316" y="1023590"/>
                  </a:cubicBezTo>
                  <a:cubicBezTo>
                    <a:pt x="907724" y="1034657"/>
                    <a:pt x="912319" y="1045401"/>
                    <a:pt x="915361" y="1055756"/>
                  </a:cubicBezTo>
                  <a:cubicBezTo>
                    <a:pt x="1326728" y="805867"/>
                    <a:pt x="1371516" y="781337"/>
                    <a:pt x="1423940" y="791110"/>
                  </a:cubicBezTo>
                  <a:cubicBezTo>
                    <a:pt x="1466008" y="784314"/>
                    <a:pt x="1570598" y="762050"/>
                    <a:pt x="1642762" y="746646"/>
                  </a:cubicBezTo>
                  <a:cubicBezTo>
                    <a:pt x="1707871" y="732796"/>
                    <a:pt x="1773045" y="718946"/>
                    <a:pt x="1822428" y="709302"/>
                  </a:cubicBezTo>
                  <a:cubicBezTo>
                    <a:pt x="1838155" y="706260"/>
                    <a:pt x="1853753" y="703219"/>
                    <a:pt x="1868962" y="700759"/>
                  </a:cubicBezTo>
                  <a:cubicBezTo>
                    <a:pt x="1895045" y="676618"/>
                    <a:pt x="1923781" y="669175"/>
                    <a:pt x="1943391" y="666974"/>
                  </a:cubicBezTo>
                  <a:cubicBezTo>
                    <a:pt x="1998728" y="660891"/>
                    <a:pt x="2049469" y="688009"/>
                    <a:pt x="2079306" y="739592"/>
                  </a:cubicBezTo>
                  <a:cubicBezTo>
                    <a:pt x="2090049" y="758167"/>
                    <a:pt x="2095745" y="775771"/>
                    <a:pt x="2097492" y="792534"/>
                  </a:cubicBezTo>
                  <a:cubicBezTo>
                    <a:pt x="2232048" y="709755"/>
                    <a:pt x="2373140" y="621669"/>
                    <a:pt x="2498181" y="543615"/>
                  </a:cubicBezTo>
                  <a:cubicBezTo>
                    <a:pt x="3373405" y="-2893"/>
                    <a:pt x="3411914" y="-15061"/>
                    <a:pt x="3493463" y="5262"/>
                  </a:cubicBezTo>
                  <a:cubicBezTo>
                    <a:pt x="3529318" y="14193"/>
                    <a:pt x="3559090" y="36587"/>
                    <a:pt x="3577406" y="68301"/>
                  </a:cubicBezTo>
                  <a:cubicBezTo>
                    <a:pt x="3640250" y="177097"/>
                    <a:pt x="3539285" y="250556"/>
                    <a:pt x="3465568" y="304146"/>
                  </a:cubicBezTo>
                  <a:cubicBezTo>
                    <a:pt x="3435149" y="326280"/>
                    <a:pt x="3396316" y="353399"/>
                    <a:pt x="3348229" y="386213"/>
                  </a:cubicBezTo>
                  <a:cubicBezTo>
                    <a:pt x="3348746" y="387054"/>
                    <a:pt x="3349264" y="387960"/>
                    <a:pt x="3349782" y="388801"/>
                  </a:cubicBezTo>
                  <a:cubicBezTo>
                    <a:pt x="3406348" y="486790"/>
                    <a:pt x="3337485" y="549440"/>
                    <a:pt x="3223446" y="653254"/>
                  </a:cubicBezTo>
                  <a:cubicBezTo>
                    <a:pt x="3211926" y="663738"/>
                    <a:pt x="3199758" y="674741"/>
                    <a:pt x="3187073" y="686132"/>
                  </a:cubicBezTo>
                  <a:cubicBezTo>
                    <a:pt x="3187526" y="686844"/>
                    <a:pt x="3187914" y="687556"/>
                    <a:pt x="3188367" y="688268"/>
                  </a:cubicBezTo>
                  <a:cubicBezTo>
                    <a:pt x="3246681" y="789298"/>
                    <a:pt x="3174840" y="848907"/>
                    <a:pt x="3044427" y="957121"/>
                  </a:cubicBezTo>
                  <a:cubicBezTo>
                    <a:pt x="2986502" y="1005209"/>
                    <a:pt x="2911620" y="1065788"/>
                    <a:pt x="2835249" y="1127403"/>
                  </a:cubicBezTo>
                  <a:cubicBezTo>
                    <a:pt x="2842044" y="1130639"/>
                    <a:pt x="2848322" y="1133681"/>
                    <a:pt x="2854212" y="1136529"/>
                  </a:cubicBezTo>
                  <a:cubicBezTo>
                    <a:pt x="2918674" y="1101256"/>
                    <a:pt x="3045204" y="1015111"/>
                    <a:pt x="3133807" y="954726"/>
                  </a:cubicBezTo>
                  <a:cubicBezTo>
                    <a:pt x="3424923" y="756484"/>
                    <a:pt x="3482978" y="722570"/>
                    <a:pt x="3561032" y="740433"/>
                  </a:cubicBezTo>
                  <a:cubicBezTo>
                    <a:pt x="3592810" y="747682"/>
                    <a:pt x="3620834" y="765998"/>
                    <a:pt x="3640056" y="791693"/>
                  </a:cubicBezTo>
                  <a:cubicBezTo>
                    <a:pt x="3645104" y="797777"/>
                    <a:pt x="3656301" y="810721"/>
                    <a:pt x="3669698" y="826125"/>
                  </a:cubicBezTo>
                  <a:cubicBezTo>
                    <a:pt x="3683354" y="820947"/>
                    <a:pt x="3698693" y="817776"/>
                    <a:pt x="3716103" y="817323"/>
                  </a:cubicBezTo>
                  <a:cubicBezTo>
                    <a:pt x="3767168" y="816158"/>
                    <a:pt x="3814091" y="843082"/>
                    <a:pt x="3842245" y="889487"/>
                  </a:cubicBezTo>
                  <a:cubicBezTo>
                    <a:pt x="3845869" y="895053"/>
                    <a:pt x="3857584" y="912852"/>
                    <a:pt x="3871305" y="933821"/>
                  </a:cubicBezTo>
                  <a:cubicBezTo>
                    <a:pt x="3911302" y="907156"/>
                    <a:pt x="3959325" y="873306"/>
                    <a:pt x="3996540" y="847029"/>
                  </a:cubicBezTo>
                  <a:cubicBezTo>
                    <a:pt x="4215297" y="692798"/>
                    <a:pt x="4288367" y="644840"/>
                    <a:pt x="4371599" y="663156"/>
                  </a:cubicBezTo>
                  <a:cubicBezTo>
                    <a:pt x="4409914" y="671570"/>
                    <a:pt x="4442986" y="695646"/>
                    <a:pt x="4462338" y="729237"/>
                  </a:cubicBezTo>
                  <a:cubicBezTo>
                    <a:pt x="4467257" y="737780"/>
                    <a:pt x="4468033" y="739074"/>
                    <a:pt x="4489133" y="792275"/>
                  </a:cubicBezTo>
                  <a:cubicBezTo>
                    <a:pt x="4521428" y="802825"/>
                    <a:pt x="4549323" y="825671"/>
                    <a:pt x="4568092" y="858227"/>
                  </a:cubicBezTo>
                  <a:cubicBezTo>
                    <a:pt x="4573658" y="867870"/>
                    <a:pt x="4577995" y="877125"/>
                    <a:pt x="4581231" y="886122"/>
                  </a:cubicBezTo>
                  <a:cubicBezTo>
                    <a:pt x="4946064" y="664774"/>
                    <a:pt x="4955772" y="667233"/>
                    <a:pt x="5016157" y="682572"/>
                  </a:cubicBezTo>
                  <a:cubicBezTo>
                    <a:pt x="5050071" y="691245"/>
                    <a:pt x="5079972" y="713833"/>
                    <a:pt x="5097511" y="744123"/>
                  </a:cubicBezTo>
                  <a:cubicBezTo>
                    <a:pt x="5106313" y="759397"/>
                    <a:pt x="5112138" y="773830"/>
                    <a:pt x="5115245" y="787550"/>
                  </a:cubicBezTo>
                  <a:cubicBezTo>
                    <a:pt x="5131101" y="786192"/>
                    <a:pt x="5143463" y="789298"/>
                    <a:pt x="5159126" y="793246"/>
                  </a:cubicBezTo>
                  <a:cubicBezTo>
                    <a:pt x="5193234" y="801854"/>
                    <a:pt x="5223588" y="824701"/>
                    <a:pt x="5241192" y="855120"/>
                  </a:cubicBezTo>
                  <a:cubicBezTo>
                    <a:pt x="5270705" y="906250"/>
                    <a:pt x="5264362" y="927996"/>
                    <a:pt x="5222941" y="1069348"/>
                  </a:cubicBezTo>
                  <a:cubicBezTo>
                    <a:pt x="5222359" y="1071290"/>
                    <a:pt x="5221776" y="1073361"/>
                    <a:pt x="5221129" y="1075432"/>
                  </a:cubicBezTo>
                  <a:cubicBezTo>
                    <a:pt x="5230901" y="1097243"/>
                    <a:pt x="5233685" y="1117566"/>
                    <a:pt x="5231484" y="1136982"/>
                  </a:cubicBezTo>
                  <a:cubicBezTo>
                    <a:pt x="5232519" y="1137241"/>
                    <a:pt x="5233620" y="1137500"/>
                    <a:pt x="5234720" y="1137759"/>
                  </a:cubicBezTo>
                  <a:cubicBezTo>
                    <a:pt x="5268699" y="1146366"/>
                    <a:pt x="5298147" y="1168631"/>
                    <a:pt x="5315686" y="1198985"/>
                  </a:cubicBezTo>
                  <a:cubicBezTo>
                    <a:pt x="5351542" y="1261118"/>
                    <a:pt x="5330249" y="1340596"/>
                    <a:pt x="5268116" y="1376516"/>
                  </a:cubicBezTo>
                  <a:cubicBezTo>
                    <a:pt x="5259767" y="1381370"/>
                    <a:pt x="5251094" y="1385124"/>
                    <a:pt x="5242228" y="1387907"/>
                  </a:cubicBezTo>
                  <a:cubicBezTo>
                    <a:pt x="5214592" y="1402923"/>
                    <a:pt x="5141392" y="1447839"/>
                    <a:pt x="5091233" y="1478647"/>
                  </a:cubicBezTo>
                  <a:cubicBezTo>
                    <a:pt x="5030460" y="1515991"/>
                    <a:pt x="4986062" y="1543239"/>
                    <a:pt x="4952212" y="1562785"/>
                  </a:cubicBezTo>
                  <a:close/>
                  <a:moveTo>
                    <a:pt x="5100359" y="1343767"/>
                  </a:moveTo>
                  <a:cubicBezTo>
                    <a:pt x="5113174" y="1360465"/>
                    <a:pt x="5128772" y="1372503"/>
                    <a:pt x="5145340" y="1380594"/>
                  </a:cubicBezTo>
                  <a:cubicBezTo>
                    <a:pt x="5128124" y="1372050"/>
                    <a:pt x="5112656" y="1359624"/>
                    <a:pt x="5100359" y="1343702"/>
                  </a:cubicBezTo>
                  <a:lnTo>
                    <a:pt x="5100359" y="1343702"/>
                  </a:lnTo>
                  <a:close/>
                  <a:moveTo>
                    <a:pt x="1489761" y="818423"/>
                  </a:moveTo>
                  <a:cubicBezTo>
                    <a:pt x="1503288" y="828778"/>
                    <a:pt x="1514873" y="841787"/>
                    <a:pt x="1523481" y="856609"/>
                  </a:cubicBezTo>
                  <a:cubicBezTo>
                    <a:pt x="1514096" y="840493"/>
                    <a:pt x="1502382" y="827937"/>
                    <a:pt x="1489761" y="818423"/>
                  </a:cubicBezTo>
                  <a:close/>
                  <a:moveTo>
                    <a:pt x="191584" y="1182287"/>
                  </a:moveTo>
                  <a:cubicBezTo>
                    <a:pt x="197474" y="1185458"/>
                    <a:pt x="203105" y="1189083"/>
                    <a:pt x="208477" y="1193096"/>
                  </a:cubicBezTo>
                  <a:cubicBezTo>
                    <a:pt x="208477" y="1193096"/>
                    <a:pt x="208477" y="1193096"/>
                    <a:pt x="208541" y="1193096"/>
                  </a:cubicBezTo>
                  <a:cubicBezTo>
                    <a:pt x="203105" y="1189018"/>
                    <a:pt x="197409" y="1185394"/>
                    <a:pt x="191584" y="1182352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E380701A-924B-1DFE-A938-A013A28B0743}"/>
                </a:ext>
              </a:extLst>
            </p:cNvPr>
            <p:cNvSpPr/>
            <p:nvPr/>
          </p:nvSpPr>
          <p:spPr>
            <a:xfrm>
              <a:off x="312359" y="1479225"/>
              <a:ext cx="5087133" cy="2908238"/>
            </a:xfrm>
            <a:custGeom>
              <a:avLst/>
              <a:gdLst>
                <a:gd name="connsiteX0" fmla="*/ 4837890 w 5087133"/>
                <a:gd name="connsiteY0" fmla="*/ 2872260 h 2908238"/>
                <a:gd name="connsiteX1" fmla="*/ 4712848 w 5087133"/>
                <a:gd name="connsiteY1" fmla="*/ 2900414 h 2908238"/>
                <a:gd name="connsiteX2" fmla="*/ 4631364 w 5087133"/>
                <a:gd name="connsiteY2" fmla="*/ 2839058 h 2908238"/>
                <a:gd name="connsiteX3" fmla="*/ 4615572 w 5087133"/>
                <a:gd name="connsiteY3" fmla="*/ 2804626 h 2908238"/>
                <a:gd name="connsiteX4" fmla="*/ 4373580 w 5087133"/>
                <a:gd name="connsiteY4" fmla="*/ 2900543 h 2908238"/>
                <a:gd name="connsiteX5" fmla="*/ 4292291 w 5087133"/>
                <a:gd name="connsiteY5" fmla="*/ 2839187 h 2908238"/>
                <a:gd name="connsiteX6" fmla="*/ 4276369 w 5087133"/>
                <a:gd name="connsiteY6" fmla="*/ 2799124 h 2908238"/>
                <a:gd name="connsiteX7" fmla="*/ 4020397 w 5087133"/>
                <a:gd name="connsiteY7" fmla="*/ 2900672 h 2908238"/>
                <a:gd name="connsiteX8" fmla="*/ 3939301 w 5087133"/>
                <a:gd name="connsiteY8" fmla="*/ 2839317 h 2908238"/>
                <a:gd name="connsiteX9" fmla="*/ 3922797 w 5087133"/>
                <a:gd name="connsiteY9" fmla="*/ 2799513 h 2908238"/>
                <a:gd name="connsiteX10" fmla="*/ 3663266 w 5087133"/>
                <a:gd name="connsiteY10" fmla="*/ 2900996 h 2908238"/>
                <a:gd name="connsiteX11" fmla="*/ 3581782 w 5087133"/>
                <a:gd name="connsiteY11" fmla="*/ 2839446 h 2908238"/>
                <a:gd name="connsiteX12" fmla="*/ 3575633 w 5087133"/>
                <a:gd name="connsiteY12" fmla="*/ 2827990 h 2908238"/>
                <a:gd name="connsiteX13" fmla="*/ 3355193 w 5087133"/>
                <a:gd name="connsiteY13" fmla="*/ 2901579 h 2908238"/>
                <a:gd name="connsiteX14" fmla="*/ 3273127 w 5087133"/>
                <a:gd name="connsiteY14" fmla="*/ 2839640 h 2908238"/>
                <a:gd name="connsiteX15" fmla="*/ 3259664 w 5087133"/>
                <a:gd name="connsiteY15" fmla="*/ 2810710 h 2908238"/>
                <a:gd name="connsiteX16" fmla="*/ 3006346 w 5087133"/>
                <a:gd name="connsiteY16" fmla="*/ 2901837 h 2908238"/>
                <a:gd name="connsiteX17" fmla="*/ 2924086 w 5087133"/>
                <a:gd name="connsiteY17" fmla="*/ 2839770 h 2908238"/>
                <a:gd name="connsiteX18" fmla="*/ 2911400 w 5087133"/>
                <a:gd name="connsiteY18" fmla="*/ 2813428 h 2908238"/>
                <a:gd name="connsiteX19" fmla="*/ 2666948 w 5087133"/>
                <a:gd name="connsiteY19" fmla="*/ 2901773 h 2908238"/>
                <a:gd name="connsiteX20" fmla="*/ 2585012 w 5087133"/>
                <a:gd name="connsiteY20" fmla="*/ 2839899 h 2908238"/>
                <a:gd name="connsiteX21" fmla="*/ 2574850 w 5087133"/>
                <a:gd name="connsiteY21" fmla="*/ 2818929 h 2908238"/>
                <a:gd name="connsiteX22" fmla="*/ 2333829 w 5087133"/>
                <a:gd name="connsiteY22" fmla="*/ 2902290 h 2908238"/>
                <a:gd name="connsiteX23" fmla="*/ 2251245 w 5087133"/>
                <a:gd name="connsiteY23" fmla="*/ 2840028 h 2908238"/>
                <a:gd name="connsiteX24" fmla="*/ 2238236 w 5087133"/>
                <a:gd name="connsiteY24" fmla="*/ 2811163 h 2908238"/>
                <a:gd name="connsiteX25" fmla="*/ 1982393 w 5087133"/>
                <a:gd name="connsiteY25" fmla="*/ 2902161 h 2908238"/>
                <a:gd name="connsiteX26" fmla="*/ 1900521 w 5087133"/>
                <a:gd name="connsiteY26" fmla="*/ 2840223 h 2908238"/>
                <a:gd name="connsiteX27" fmla="*/ 1981552 w 5087133"/>
                <a:gd name="connsiteY27" fmla="*/ 2623341 h 2908238"/>
                <a:gd name="connsiteX28" fmla="*/ 2132740 w 5087133"/>
                <a:gd name="connsiteY28" fmla="*/ 2511114 h 2908238"/>
                <a:gd name="connsiteX29" fmla="*/ 2451168 w 5087133"/>
                <a:gd name="connsiteY29" fmla="*/ 2289960 h 2908238"/>
                <a:gd name="connsiteX30" fmla="*/ 2401721 w 5087133"/>
                <a:gd name="connsiteY30" fmla="*/ 2298245 h 2908238"/>
                <a:gd name="connsiteX31" fmla="*/ 2356417 w 5087133"/>
                <a:gd name="connsiteY31" fmla="*/ 2337337 h 2908238"/>
                <a:gd name="connsiteX32" fmla="*/ 2129439 w 5087133"/>
                <a:gd name="connsiteY32" fmla="*/ 2449693 h 2908238"/>
                <a:gd name="connsiteX33" fmla="*/ 2027698 w 5087133"/>
                <a:gd name="connsiteY33" fmla="*/ 2379211 h 2908238"/>
                <a:gd name="connsiteX34" fmla="*/ 2016954 w 5087133"/>
                <a:gd name="connsiteY34" fmla="*/ 2357141 h 2908238"/>
                <a:gd name="connsiteX35" fmla="*/ 1990289 w 5087133"/>
                <a:gd name="connsiteY35" fmla="*/ 2373969 h 2908238"/>
                <a:gd name="connsiteX36" fmla="*/ 1271108 w 5087133"/>
                <a:gd name="connsiteY36" fmla="*/ 2751036 h 2908238"/>
                <a:gd name="connsiteX37" fmla="*/ 1186841 w 5087133"/>
                <a:gd name="connsiteY37" fmla="*/ 2687933 h 2908238"/>
                <a:gd name="connsiteX38" fmla="*/ 1311105 w 5087133"/>
                <a:gd name="connsiteY38" fmla="*/ 2430471 h 2908238"/>
                <a:gd name="connsiteX39" fmla="*/ 1535752 w 5087133"/>
                <a:gd name="connsiteY39" fmla="*/ 2242131 h 2908238"/>
                <a:gd name="connsiteX40" fmla="*/ 1575362 w 5087133"/>
                <a:gd name="connsiteY40" fmla="*/ 2209253 h 2908238"/>
                <a:gd name="connsiteX41" fmla="*/ 1724091 w 5087133"/>
                <a:gd name="connsiteY41" fmla="*/ 2003697 h 2908238"/>
                <a:gd name="connsiteX42" fmla="*/ 1816901 w 5087133"/>
                <a:gd name="connsiteY42" fmla="*/ 1926549 h 2908238"/>
                <a:gd name="connsiteX43" fmla="*/ 1810623 w 5087133"/>
                <a:gd name="connsiteY43" fmla="*/ 1909463 h 2908238"/>
                <a:gd name="connsiteX44" fmla="*/ 1339842 w 5087133"/>
                <a:gd name="connsiteY44" fmla="*/ 2207311 h 2908238"/>
                <a:gd name="connsiteX45" fmla="*/ 488111 w 5087133"/>
                <a:gd name="connsiteY45" fmla="*/ 2664698 h 2908238"/>
                <a:gd name="connsiteX46" fmla="*/ 401838 w 5087133"/>
                <a:gd name="connsiteY46" fmla="*/ 2600430 h 2908238"/>
                <a:gd name="connsiteX47" fmla="*/ 464618 w 5087133"/>
                <a:gd name="connsiteY47" fmla="*/ 2400570 h 2908238"/>
                <a:gd name="connsiteX48" fmla="*/ 569272 w 5087133"/>
                <a:gd name="connsiteY48" fmla="*/ 2315590 h 2908238"/>
                <a:gd name="connsiteX49" fmla="*/ 818901 w 5087133"/>
                <a:gd name="connsiteY49" fmla="*/ 2123367 h 2908238"/>
                <a:gd name="connsiteX50" fmla="*/ 895207 w 5087133"/>
                <a:gd name="connsiteY50" fmla="*/ 1964153 h 2908238"/>
                <a:gd name="connsiteX51" fmla="*/ 790553 w 5087133"/>
                <a:gd name="connsiteY51" fmla="*/ 2003050 h 2908238"/>
                <a:gd name="connsiteX52" fmla="*/ 616712 w 5087133"/>
                <a:gd name="connsiteY52" fmla="*/ 2054892 h 2908238"/>
                <a:gd name="connsiteX53" fmla="*/ 585517 w 5087133"/>
                <a:gd name="connsiteY53" fmla="*/ 2082981 h 2908238"/>
                <a:gd name="connsiteX54" fmla="*/ 364624 w 5087133"/>
                <a:gd name="connsiteY54" fmla="*/ 2193202 h 2908238"/>
                <a:gd name="connsiteX55" fmla="*/ 259905 w 5087133"/>
                <a:gd name="connsiteY55" fmla="*/ 2121167 h 2908238"/>
                <a:gd name="connsiteX56" fmla="*/ 274985 w 5087133"/>
                <a:gd name="connsiteY56" fmla="*/ 1939493 h 2908238"/>
                <a:gd name="connsiteX57" fmla="*/ 266247 w 5087133"/>
                <a:gd name="connsiteY57" fmla="*/ 1925837 h 2908238"/>
                <a:gd name="connsiteX58" fmla="*/ 393489 w 5087133"/>
                <a:gd name="connsiteY58" fmla="*/ 1671288 h 2908238"/>
                <a:gd name="connsiteX59" fmla="*/ 253174 w 5087133"/>
                <a:gd name="connsiteY59" fmla="*/ 1699442 h 2908238"/>
                <a:gd name="connsiteX60" fmla="*/ 169489 w 5087133"/>
                <a:gd name="connsiteY60" fmla="*/ 1636726 h 2908238"/>
                <a:gd name="connsiteX61" fmla="*/ 160364 w 5087133"/>
                <a:gd name="connsiteY61" fmla="*/ 1618346 h 2908238"/>
                <a:gd name="connsiteX62" fmla="*/ 101338 w 5087133"/>
                <a:gd name="connsiteY62" fmla="*/ 1614915 h 2908238"/>
                <a:gd name="connsiteX63" fmla="*/ 19013 w 5087133"/>
                <a:gd name="connsiteY63" fmla="*/ 1552783 h 2908238"/>
                <a:gd name="connsiteX64" fmla="*/ 94348 w 5087133"/>
                <a:gd name="connsiteY64" fmla="*/ 1342955 h 2908238"/>
                <a:gd name="connsiteX65" fmla="*/ 226573 w 5087133"/>
                <a:gd name="connsiteY65" fmla="*/ 1243543 h 2908238"/>
                <a:gd name="connsiteX66" fmla="*/ 252850 w 5087133"/>
                <a:gd name="connsiteY66" fmla="*/ 1224515 h 2908238"/>
                <a:gd name="connsiteX67" fmla="*/ 101079 w 5087133"/>
                <a:gd name="connsiteY67" fmla="*/ 1259335 h 2908238"/>
                <a:gd name="connsiteX68" fmla="*/ 18754 w 5087133"/>
                <a:gd name="connsiteY68" fmla="*/ 1197267 h 2908238"/>
                <a:gd name="connsiteX69" fmla="*/ 81598 w 5087133"/>
                <a:gd name="connsiteY69" fmla="*/ 998249 h 2908238"/>
                <a:gd name="connsiteX70" fmla="*/ 184440 w 5087133"/>
                <a:gd name="connsiteY70" fmla="*/ 916506 h 2908238"/>
                <a:gd name="connsiteX71" fmla="*/ 310322 w 5087133"/>
                <a:gd name="connsiteY71" fmla="*/ 820912 h 2908238"/>
                <a:gd name="connsiteX72" fmla="*/ 257704 w 5087133"/>
                <a:gd name="connsiteY72" fmla="*/ 832885 h 2908238"/>
                <a:gd name="connsiteX73" fmla="*/ 241977 w 5087133"/>
                <a:gd name="connsiteY73" fmla="*/ 842917 h 2908238"/>
                <a:gd name="connsiteX74" fmla="*/ 100367 w 5087133"/>
                <a:gd name="connsiteY74" fmla="*/ 883562 h 2908238"/>
                <a:gd name="connsiteX75" fmla="*/ 18495 w 5087133"/>
                <a:gd name="connsiteY75" fmla="*/ 822142 h 2908238"/>
                <a:gd name="connsiteX76" fmla="*/ 66065 w 5087133"/>
                <a:gd name="connsiteY76" fmla="*/ 644611 h 2908238"/>
                <a:gd name="connsiteX77" fmla="*/ 80951 w 5087133"/>
                <a:gd name="connsiteY77" fmla="*/ 637232 h 2908238"/>
                <a:gd name="connsiteX78" fmla="*/ 102309 w 5087133"/>
                <a:gd name="connsiteY78" fmla="*/ 623706 h 2908238"/>
                <a:gd name="connsiteX79" fmla="*/ 218677 w 5087133"/>
                <a:gd name="connsiteY79" fmla="*/ 576329 h 2908238"/>
                <a:gd name="connsiteX80" fmla="*/ 479568 w 5087133"/>
                <a:gd name="connsiteY80" fmla="*/ 497499 h 2908238"/>
                <a:gd name="connsiteX81" fmla="*/ 693795 w 5087133"/>
                <a:gd name="connsiteY81" fmla="*/ 431418 h 2908238"/>
                <a:gd name="connsiteX82" fmla="*/ 815406 w 5087133"/>
                <a:gd name="connsiteY82" fmla="*/ 403588 h 2908238"/>
                <a:gd name="connsiteX83" fmla="*/ 881487 w 5087133"/>
                <a:gd name="connsiteY83" fmla="*/ 355953 h 2908238"/>
                <a:gd name="connsiteX84" fmla="*/ 1094678 w 5087133"/>
                <a:gd name="connsiteY84" fmla="*/ 264825 h 2908238"/>
                <a:gd name="connsiteX85" fmla="*/ 1183993 w 5087133"/>
                <a:gd name="connsiteY85" fmla="*/ 329287 h 2908238"/>
                <a:gd name="connsiteX86" fmla="*/ 1197067 w 5087133"/>
                <a:gd name="connsiteY86" fmla="*/ 358412 h 2908238"/>
                <a:gd name="connsiteX87" fmla="*/ 1323920 w 5087133"/>
                <a:gd name="connsiteY87" fmla="*/ 334595 h 2908238"/>
                <a:gd name="connsiteX88" fmla="*/ 1405792 w 5087133"/>
                <a:gd name="connsiteY88" fmla="*/ 396404 h 2908238"/>
                <a:gd name="connsiteX89" fmla="*/ 1367672 w 5087133"/>
                <a:gd name="connsiteY89" fmla="*/ 587785 h 2908238"/>
                <a:gd name="connsiteX90" fmla="*/ 1367542 w 5087133"/>
                <a:gd name="connsiteY90" fmla="*/ 587915 h 2908238"/>
                <a:gd name="connsiteX91" fmla="*/ 1369354 w 5087133"/>
                <a:gd name="connsiteY91" fmla="*/ 590956 h 2908238"/>
                <a:gd name="connsiteX92" fmla="*/ 1377962 w 5087133"/>
                <a:gd name="connsiteY92" fmla="*/ 608043 h 2908238"/>
                <a:gd name="connsiteX93" fmla="*/ 1534587 w 5087133"/>
                <a:gd name="connsiteY93" fmla="*/ 568822 h 2908238"/>
                <a:gd name="connsiteX94" fmla="*/ 1616265 w 5087133"/>
                <a:gd name="connsiteY94" fmla="*/ 630501 h 2908238"/>
                <a:gd name="connsiteX95" fmla="*/ 1532905 w 5087133"/>
                <a:gd name="connsiteY95" fmla="*/ 844600 h 2908238"/>
                <a:gd name="connsiteX96" fmla="*/ 1521126 w 5087133"/>
                <a:gd name="connsiteY96" fmla="*/ 853596 h 2908238"/>
                <a:gd name="connsiteX97" fmla="*/ 1522290 w 5087133"/>
                <a:gd name="connsiteY97" fmla="*/ 855603 h 2908238"/>
                <a:gd name="connsiteX98" fmla="*/ 1420872 w 5087133"/>
                <a:gd name="connsiteY98" fmla="*/ 1096625 h 2908238"/>
                <a:gd name="connsiteX99" fmla="*/ 1244637 w 5087133"/>
                <a:gd name="connsiteY99" fmla="*/ 1258882 h 2908238"/>
                <a:gd name="connsiteX100" fmla="*/ 1188977 w 5087133"/>
                <a:gd name="connsiteY100" fmla="*/ 1309689 h 2908238"/>
                <a:gd name="connsiteX101" fmla="*/ 1033840 w 5087133"/>
                <a:gd name="connsiteY101" fmla="*/ 1496281 h 2908238"/>
                <a:gd name="connsiteX102" fmla="*/ 790812 w 5087133"/>
                <a:gd name="connsiteY102" fmla="*/ 1688374 h 2908238"/>
                <a:gd name="connsiteX103" fmla="*/ 700332 w 5087133"/>
                <a:gd name="connsiteY103" fmla="*/ 1759179 h 2908238"/>
                <a:gd name="connsiteX104" fmla="*/ 1004780 w 5087133"/>
                <a:gd name="connsiteY104" fmla="*/ 1644105 h 2908238"/>
                <a:gd name="connsiteX105" fmla="*/ 1258552 w 5087133"/>
                <a:gd name="connsiteY105" fmla="*/ 1547864 h 2908238"/>
                <a:gd name="connsiteX106" fmla="*/ 1420872 w 5087133"/>
                <a:gd name="connsiteY106" fmla="*/ 1503724 h 2908238"/>
                <a:gd name="connsiteX107" fmla="*/ 1538082 w 5087133"/>
                <a:gd name="connsiteY107" fmla="*/ 1416932 h 2908238"/>
                <a:gd name="connsiteX108" fmla="*/ 1819749 w 5087133"/>
                <a:gd name="connsiteY108" fmla="*/ 1279464 h 2908238"/>
                <a:gd name="connsiteX109" fmla="*/ 1914436 w 5087133"/>
                <a:gd name="connsiteY109" fmla="*/ 1346968 h 2908238"/>
                <a:gd name="connsiteX110" fmla="*/ 1754639 w 5087133"/>
                <a:gd name="connsiteY110" fmla="*/ 1626112 h 2908238"/>
                <a:gd name="connsiteX111" fmla="*/ 1676197 w 5087133"/>
                <a:gd name="connsiteY111" fmla="*/ 1687209 h 2908238"/>
                <a:gd name="connsiteX112" fmla="*/ 2097208 w 5087133"/>
                <a:gd name="connsiteY112" fmla="*/ 1506571 h 2908238"/>
                <a:gd name="connsiteX113" fmla="*/ 2181799 w 5087133"/>
                <a:gd name="connsiteY113" fmla="*/ 1567280 h 2908238"/>
                <a:gd name="connsiteX114" fmla="*/ 2368325 w 5087133"/>
                <a:gd name="connsiteY114" fmla="*/ 1505471 h 2908238"/>
                <a:gd name="connsiteX115" fmla="*/ 2468449 w 5087133"/>
                <a:gd name="connsiteY115" fmla="*/ 1576212 h 2908238"/>
                <a:gd name="connsiteX116" fmla="*/ 2343731 w 5087133"/>
                <a:gd name="connsiteY116" fmla="*/ 1830438 h 2908238"/>
                <a:gd name="connsiteX117" fmla="*/ 2261341 w 5087133"/>
                <a:gd name="connsiteY117" fmla="*/ 1898913 h 2908238"/>
                <a:gd name="connsiteX118" fmla="*/ 2572262 w 5087133"/>
                <a:gd name="connsiteY118" fmla="*/ 1776072 h 2908238"/>
                <a:gd name="connsiteX119" fmla="*/ 2656593 w 5087133"/>
                <a:gd name="connsiteY119" fmla="*/ 1839175 h 2908238"/>
                <a:gd name="connsiteX120" fmla="*/ 2671479 w 5087133"/>
                <a:gd name="connsiteY120" fmla="*/ 1933992 h 2908238"/>
                <a:gd name="connsiteX121" fmla="*/ 2779887 w 5087133"/>
                <a:gd name="connsiteY121" fmla="*/ 1891858 h 2908238"/>
                <a:gd name="connsiteX122" fmla="*/ 3083817 w 5087133"/>
                <a:gd name="connsiteY122" fmla="*/ 1775424 h 2908238"/>
                <a:gd name="connsiteX123" fmla="*/ 3196109 w 5087133"/>
                <a:gd name="connsiteY123" fmla="*/ 1737109 h 2908238"/>
                <a:gd name="connsiteX124" fmla="*/ 3262253 w 5087133"/>
                <a:gd name="connsiteY124" fmla="*/ 1699506 h 2908238"/>
                <a:gd name="connsiteX125" fmla="*/ 3414283 w 5087133"/>
                <a:gd name="connsiteY125" fmla="*/ 1772318 h 2908238"/>
                <a:gd name="connsiteX126" fmla="*/ 3428004 w 5087133"/>
                <a:gd name="connsiteY126" fmla="*/ 1803643 h 2908238"/>
                <a:gd name="connsiteX127" fmla="*/ 3524957 w 5087133"/>
                <a:gd name="connsiteY127" fmla="*/ 1793352 h 2908238"/>
                <a:gd name="connsiteX128" fmla="*/ 3606376 w 5087133"/>
                <a:gd name="connsiteY128" fmla="*/ 1854967 h 2908238"/>
                <a:gd name="connsiteX129" fmla="*/ 3621003 w 5087133"/>
                <a:gd name="connsiteY129" fmla="*/ 1889593 h 2908238"/>
                <a:gd name="connsiteX130" fmla="*/ 3734200 w 5087133"/>
                <a:gd name="connsiteY130" fmla="*/ 1873801 h 2908238"/>
                <a:gd name="connsiteX131" fmla="*/ 3816654 w 5087133"/>
                <a:gd name="connsiteY131" fmla="*/ 1935934 h 2908238"/>
                <a:gd name="connsiteX132" fmla="*/ 3834064 w 5087133"/>
                <a:gd name="connsiteY132" fmla="*/ 1983116 h 2908238"/>
                <a:gd name="connsiteX133" fmla="*/ 3868755 w 5087133"/>
                <a:gd name="connsiteY133" fmla="*/ 1989135 h 2908238"/>
                <a:gd name="connsiteX134" fmla="*/ 3950757 w 5087133"/>
                <a:gd name="connsiteY134" fmla="*/ 2051009 h 2908238"/>
                <a:gd name="connsiteX135" fmla="*/ 3964219 w 5087133"/>
                <a:gd name="connsiteY135" fmla="*/ 2079486 h 2908238"/>
                <a:gd name="connsiteX136" fmla="*/ 4185759 w 5087133"/>
                <a:gd name="connsiteY136" fmla="*/ 2002273 h 2908238"/>
                <a:gd name="connsiteX137" fmla="*/ 4267308 w 5087133"/>
                <a:gd name="connsiteY137" fmla="*/ 2063888 h 2908238"/>
                <a:gd name="connsiteX138" fmla="*/ 4282323 w 5087133"/>
                <a:gd name="connsiteY138" fmla="*/ 2097220 h 2908238"/>
                <a:gd name="connsiteX139" fmla="*/ 4461019 w 5087133"/>
                <a:gd name="connsiteY139" fmla="*/ 2044666 h 2908238"/>
                <a:gd name="connsiteX140" fmla="*/ 4542632 w 5087133"/>
                <a:gd name="connsiteY140" fmla="*/ 2106346 h 2908238"/>
                <a:gd name="connsiteX141" fmla="*/ 4554282 w 5087133"/>
                <a:gd name="connsiteY141" fmla="*/ 2130098 h 2908238"/>
                <a:gd name="connsiteX142" fmla="*/ 4615314 w 5087133"/>
                <a:gd name="connsiteY142" fmla="*/ 2133205 h 2908238"/>
                <a:gd name="connsiteX143" fmla="*/ 4697315 w 5087133"/>
                <a:gd name="connsiteY143" fmla="*/ 2195079 h 2908238"/>
                <a:gd name="connsiteX144" fmla="*/ 4716214 w 5087133"/>
                <a:gd name="connsiteY144" fmla="*/ 2272874 h 2908238"/>
                <a:gd name="connsiteX145" fmla="*/ 4727475 w 5087133"/>
                <a:gd name="connsiteY145" fmla="*/ 2275592 h 2908238"/>
                <a:gd name="connsiteX146" fmla="*/ 4808700 w 5087133"/>
                <a:gd name="connsiteY146" fmla="*/ 2337013 h 2908238"/>
                <a:gd name="connsiteX147" fmla="*/ 4825916 w 5087133"/>
                <a:gd name="connsiteY147" fmla="*/ 2384065 h 2908238"/>
                <a:gd name="connsiteX148" fmla="*/ 4889731 w 5087133"/>
                <a:gd name="connsiteY148" fmla="*/ 2385360 h 2908238"/>
                <a:gd name="connsiteX149" fmla="*/ 4971280 w 5087133"/>
                <a:gd name="connsiteY149" fmla="*/ 2446845 h 2908238"/>
                <a:gd name="connsiteX150" fmla="*/ 4988819 w 5087133"/>
                <a:gd name="connsiteY150" fmla="*/ 2524382 h 2908238"/>
                <a:gd name="connsiteX151" fmla="*/ 5069721 w 5087133"/>
                <a:gd name="connsiteY151" fmla="*/ 2585608 h 2908238"/>
                <a:gd name="connsiteX152" fmla="*/ 5022150 w 5087133"/>
                <a:gd name="connsiteY152" fmla="*/ 2763139 h 2908238"/>
                <a:gd name="connsiteX153" fmla="*/ 4997427 w 5087133"/>
                <a:gd name="connsiteY153" fmla="*/ 2774207 h 2908238"/>
                <a:gd name="connsiteX154" fmla="*/ 4914778 w 5087133"/>
                <a:gd name="connsiteY154" fmla="*/ 2824819 h 2908238"/>
                <a:gd name="connsiteX155" fmla="*/ 4837890 w 5087133"/>
                <a:gd name="connsiteY155" fmla="*/ 2871936 h 2908238"/>
                <a:gd name="connsiteX156" fmla="*/ 4889407 w 5087133"/>
                <a:gd name="connsiteY156" fmla="*/ 2762039 h 2908238"/>
                <a:gd name="connsiteX157" fmla="*/ 4919179 w 5087133"/>
                <a:gd name="connsiteY157" fmla="*/ 2775178 h 2908238"/>
                <a:gd name="connsiteX158" fmla="*/ 4889472 w 5087133"/>
                <a:gd name="connsiteY158" fmla="*/ 2761845 h 2908238"/>
                <a:gd name="connsiteX159" fmla="*/ 4889407 w 5087133"/>
                <a:gd name="connsiteY159" fmla="*/ 2762039 h 2908238"/>
                <a:gd name="connsiteX160" fmla="*/ 4844815 w 5087133"/>
                <a:gd name="connsiteY160" fmla="*/ 2716087 h 2908238"/>
                <a:gd name="connsiteX161" fmla="*/ 4871415 w 5087133"/>
                <a:gd name="connsiteY161" fmla="*/ 2748771 h 2908238"/>
                <a:gd name="connsiteX162" fmla="*/ 4871415 w 5087133"/>
                <a:gd name="connsiteY162" fmla="*/ 2748448 h 2908238"/>
                <a:gd name="connsiteX163" fmla="*/ 4844880 w 5087133"/>
                <a:gd name="connsiteY163" fmla="*/ 2716022 h 2908238"/>
                <a:gd name="connsiteX164" fmla="*/ 211105 w 5087133"/>
                <a:gd name="connsiteY164" fmla="*/ 836574 h 2908238"/>
                <a:gd name="connsiteX165" fmla="*/ 234793 w 5087133"/>
                <a:gd name="connsiteY165" fmla="*/ 835927 h 2908238"/>
                <a:gd name="connsiteX166" fmla="*/ 211105 w 5087133"/>
                <a:gd name="connsiteY166" fmla="*/ 836574 h 2908238"/>
                <a:gd name="connsiteX167" fmla="*/ 296731 w 5087133"/>
                <a:gd name="connsiteY167" fmla="*/ 603318 h 2908238"/>
                <a:gd name="connsiteX168" fmla="*/ 330774 w 5087133"/>
                <a:gd name="connsiteY168" fmla="*/ 641828 h 2908238"/>
                <a:gd name="connsiteX169" fmla="*/ 296731 w 5087133"/>
                <a:gd name="connsiteY169" fmla="*/ 603318 h 2908238"/>
                <a:gd name="connsiteX170" fmla="*/ 98425 w 5087133"/>
                <a:gd name="connsiteY170" fmla="*/ 631537 h 2908238"/>
                <a:gd name="connsiteX171" fmla="*/ 114735 w 5087133"/>
                <a:gd name="connsiteY171" fmla="*/ 628366 h 2908238"/>
                <a:gd name="connsiteX172" fmla="*/ 98425 w 5087133"/>
                <a:gd name="connsiteY172" fmla="*/ 631537 h 2908238"/>
                <a:gd name="connsiteX173" fmla="*/ 630951 w 5087133"/>
                <a:gd name="connsiteY173" fmla="*/ 674318 h 2908238"/>
                <a:gd name="connsiteX174" fmla="*/ 472643 w 5087133"/>
                <a:gd name="connsiteY174" fmla="*/ 719170 h 2908238"/>
                <a:gd name="connsiteX175" fmla="*/ 391871 w 5087133"/>
                <a:gd name="connsiteY175" fmla="*/ 657943 h 2908238"/>
                <a:gd name="connsiteX176" fmla="*/ 448567 w 5087133"/>
                <a:gd name="connsiteY176" fmla="*/ 451093 h 2908238"/>
                <a:gd name="connsiteX177" fmla="*/ 464294 w 5087133"/>
                <a:gd name="connsiteY177" fmla="*/ 432324 h 2908238"/>
                <a:gd name="connsiteX178" fmla="*/ 460281 w 5087133"/>
                <a:gd name="connsiteY178" fmla="*/ 425852 h 2908238"/>
                <a:gd name="connsiteX179" fmla="*/ 454262 w 5087133"/>
                <a:gd name="connsiteY179" fmla="*/ 308382 h 2908238"/>
                <a:gd name="connsiteX180" fmla="*/ 425397 w 5087133"/>
                <a:gd name="connsiteY180" fmla="*/ 273951 h 2908238"/>
                <a:gd name="connsiteX181" fmla="*/ 472967 w 5087133"/>
                <a:gd name="connsiteY181" fmla="*/ 96419 h 2908238"/>
                <a:gd name="connsiteX182" fmla="*/ 492836 w 5087133"/>
                <a:gd name="connsiteY182" fmla="*/ 87100 h 2908238"/>
                <a:gd name="connsiteX183" fmla="*/ 543772 w 5087133"/>
                <a:gd name="connsiteY183" fmla="*/ 55904 h 2908238"/>
                <a:gd name="connsiteX184" fmla="*/ 704927 w 5087133"/>
                <a:gd name="connsiteY184" fmla="*/ 4515 h 2908238"/>
                <a:gd name="connsiteX185" fmla="*/ 786088 w 5087133"/>
                <a:gd name="connsiteY185" fmla="*/ 65677 h 2908238"/>
                <a:gd name="connsiteX186" fmla="*/ 800715 w 5087133"/>
                <a:gd name="connsiteY186" fmla="*/ 97326 h 2908238"/>
                <a:gd name="connsiteX187" fmla="*/ 833140 w 5087133"/>
                <a:gd name="connsiteY187" fmla="*/ 102244 h 2908238"/>
                <a:gd name="connsiteX188" fmla="*/ 914430 w 5087133"/>
                <a:gd name="connsiteY188" fmla="*/ 163600 h 2908238"/>
                <a:gd name="connsiteX189" fmla="*/ 928086 w 5087133"/>
                <a:gd name="connsiteY189" fmla="*/ 194602 h 2908238"/>
                <a:gd name="connsiteX190" fmla="*/ 1040700 w 5087133"/>
                <a:gd name="connsiteY190" fmla="*/ 175315 h 2908238"/>
                <a:gd name="connsiteX191" fmla="*/ 1121537 w 5087133"/>
                <a:gd name="connsiteY191" fmla="*/ 236542 h 2908238"/>
                <a:gd name="connsiteX192" fmla="*/ 1073967 w 5087133"/>
                <a:gd name="connsiteY192" fmla="*/ 414073 h 2908238"/>
                <a:gd name="connsiteX193" fmla="*/ 1045037 w 5087133"/>
                <a:gd name="connsiteY193" fmla="*/ 426434 h 2908238"/>
                <a:gd name="connsiteX194" fmla="*/ 817930 w 5087133"/>
                <a:gd name="connsiteY194" fmla="*/ 561702 h 2908238"/>
                <a:gd name="connsiteX195" fmla="*/ 630886 w 5087133"/>
                <a:gd name="connsiteY195" fmla="*/ 674318 h 2908238"/>
                <a:gd name="connsiteX196" fmla="*/ 896566 w 5087133"/>
                <a:gd name="connsiteY196" fmla="*/ 366632 h 2908238"/>
                <a:gd name="connsiteX197" fmla="*/ 938894 w 5087133"/>
                <a:gd name="connsiteY197" fmla="*/ 410966 h 2908238"/>
                <a:gd name="connsiteX198" fmla="*/ 896566 w 5087133"/>
                <a:gd name="connsiteY198" fmla="*/ 366632 h 2908238"/>
                <a:gd name="connsiteX199" fmla="*/ 568625 w 5087133"/>
                <a:gd name="connsiteY199" fmla="*/ 82763 h 2908238"/>
                <a:gd name="connsiteX200" fmla="*/ 650367 w 5087133"/>
                <a:gd name="connsiteY200" fmla="*/ 143990 h 2908238"/>
                <a:gd name="connsiteX201" fmla="*/ 568625 w 5087133"/>
                <a:gd name="connsiteY201" fmla="*/ 82763 h 290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5087133" h="2908238">
                  <a:moveTo>
                    <a:pt x="4837890" y="2872260"/>
                  </a:moveTo>
                  <a:cubicBezTo>
                    <a:pt x="4781712" y="2904685"/>
                    <a:pt x="4755500" y="2911028"/>
                    <a:pt x="4712848" y="2900414"/>
                  </a:cubicBezTo>
                  <a:cubicBezTo>
                    <a:pt x="4678611" y="2891870"/>
                    <a:pt x="4648969" y="2869606"/>
                    <a:pt x="4631364" y="2839058"/>
                  </a:cubicBezTo>
                  <a:cubicBezTo>
                    <a:pt x="4624116" y="2826502"/>
                    <a:pt x="4618744" y="2815564"/>
                    <a:pt x="4615572" y="2804626"/>
                  </a:cubicBezTo>
                  <a:cubicBezTo>
                    <a:pt x="4442249" y="2911287"/>
                    <a:pt x="4428852" y="2914523"/>
                    <a:pt x="4373580" y="2900543"/>
                  </a:cubicBezTo>
                  <a:cubicBezTo>
                    <a:pt x="4339472" y="2891935"/>
                    <a:pt x="4309830" y="2869606"/>
                    <a:pt x="4292291" y="2839187"/>
                  </a:cubicBezTo>
                  <a:cubicBezTo>
                    <a:pt x="4284265" y="2825337"/>
                    <a:pt x="4279152" y="2812004"/>
                    <a:pt x="4276369" y="2799124"/>
                  </a:cubicBezTo>
                  <a:cubicBezTo>
                    <a:pt x="4082464" y="2916400"/>
                    <a:pt x="4073209" y="2914135"/>
                    <a:pt x="4020397" y="2900672"/>
                  </a:cubicBezTo>
                  <a:cubicBezTo>
                    <a:pt x="3986418" y="2892065"/>
                    <a:pt x="3956841" y="2869671"/>
                    <a:pt x="3939301" y="2839317"/>
                  </a:cubicBezTo>
                  <a:cubicBezTo>
                    <a:pt x="3931276" y="2825401"/>
                    <a:pt x="3925904" y="2812198"/>
                    <a:pt x="3922797" y="2799513"/>
                  </a:cubicBezTo>
                  <a:cubicBezTo>
                    <a:pt x="3729670" y="2915753"/>
                    <a:pt x="3714590" y="2913941"/>
                    <a:pt x="3663266" y="2900996"/>
                  </a:cubicBezTo>
                  <a:cubicBezTo>
                    <a:pt x="3629222" y="2892388"/>
                    <a:pt x="3599321" y="2869865"/>
                    <a:pt x="3581782" y="2839446"/>
                  </a:cubicBezTo>
                  <a:cubicBezTo>
                    <a:pt x="3579517" y="2835563"/>
                    <a:pt x="3577510" y="2831744"/>
                    <a:pt x="3575633" y="2827990"/>
                  </a:cubicBezTo>
                  <a:cubicBezTo>
                    <a:pt x="3418555" y="2917629"/>
                    <a:pt x="3399462" y="2912775"/>
                    <a:pt x="3355193" y="2901579"/>
                  </a:cubicBezTo>
                  <a:cubicBezTo>
                    <a:pt x="3321150" y="2892970"/>
                    <a:pt x="3290666" y="2869994"/>
                    <a:pt x="3273127" y="2839640"/>
                  </a:cubicBezTo>
                  <a:cubicBezTo>
                    <a:pt x="3267366" y="2829673"/>
                    <a:pt x="3262900" y="2820030"/>
                    <a:pt x="3259664" y="2810710"/>
                  </a:cubicBezTo>
                  <a:cubicBezTo>
                    <a:pt x="3072556" y="2918600"/>
                    <a:pt x="3052686" y="2913552"/>
                    <a:pt x="3006346" y="2901837"/>
                  </a:cubicBezTo>
                  <a:cubicBezTo>
                    <a:pt x="2972367" y="2893230"/>
                    <a:pt x="2941690" y="2870189"/>
                    <a:pt x="2924086" y="2839770"/>
                  </a:cubicBezTo>
                  <a:cubicBezTo>
                    <a:pt x="2918843" y="2830708"/>
                    <a:pt x="2914636" y="2821906"/>
                    <a:pt x="2911400" y="2813428"/>
                  </a:cubicBezTo>
                  <a:cubicBezTo>
                    <a:pt x="2731087" y="2918147"/>
                    <a:pt x="2713418" y="2913552"/>
                    <a:pt x="2666948" y="2901773"/>
                  </a:cubicBezTo>
                  <a:cubicBezTo>
                    <a:pt x="2632905" y="2893165"/>
                    <a:pt x="2602551" y="2870318"/>
                    <a:pt x="2585012" y="2839899"/>
                  </a:cubicBezTo>
                  <a:cubicBezTo>
                    <a:pt x="2580934" y="2832780"/>
                    <a:pt x="2577569" y="2825790"/>
                    <a:pt x="2574850" y="2818929"/>
                  </a:cubicBezTo>
                  <a:cubicBezTo>
                    <a:pt x="2399909" y="2918924"/>
                    <a:pt x="2379134" y="2913681"/>
                    <a:pt x="2333829" y="2902290"/>
                  </a:cubicBezTo>
                  <a:cubicBezTo>
                    <a:pt x="2299786" y="2893683"/>
                    <a:pt x="2268849" y="2870512"/>
                    <a:pt x="2251245" y="2840028"/>
                  </a:cubicBezTo>
                  <a:cubicBezTo>
                    <a:pt x="2245549" y="2830126"/>
                    <a:pt x="2241278" y="2820547"/>
                    <a:pt x="2238236" y="2811163"/>
                  </a:cubicBezTo>
                  <a:cubicBezTo>
                    <a:pt x="2048214" y="2918989"/>
                    <a:pt x="2027633" y="2913681"/>
                    <a:pt x="1982393" y="2902161"/>
                  </a:cubicBezTo>
                  <a:cubicBezTo>
                    <a:pt x="1948479" y="2893488"/>
                    <a:pt x="1917995" y="2870512"/>
                    <a:pt x="1900521" y="2840223"/>
                  </a:cubicBezTo>
                  <a:cubicBezTo>
                    <a:pt x="1840524" y="2736280"/>
                    <a:pt x="1939353" y="2657125"/>
                    <a:pt x="1981552" y="2623341"/>
                  </a:cubicBezTo>
                  <a:cubicBezTo>
                    <a:pt x="2015789" y="2595964"/>
                    <a:pt x="2065236" y="2559266"/>
                    <a:pt x="2132740" y="2511114"/>
                  </a:cubicBezTo>
                  <a:cubicBezTo>
                    <a:pt x="2221796" y="2447687"/>
                    <a:pt x="2334282" y="2370021"/>
                    <a:pt x="2451168" y="2289960"/>
                  </a:cubicBezTo>
                  <a:cubicBezTo>
                    <a:pt x="2433629" y="2294297"/>
                    <a:pt x="2417190" y="2297209"/>
                    <a:pt x="2401721" y="2298245"/>
                  </a:cubicBezTo>
                  <a:cubicBezTo>
                    <a:pt x="2387029" y="2310283"/>
                    <a:pt x="2369037" y="2326204"/>
                    <a:pt x="2356417" y="2337337"/>
                  </a:cubicBezTo>
                  <a:cubicBezTo>
                    <a:pt x="2279722" y="2404971"/>
                    <a:pt x="2213577" y="2463479"/>
                    <a:pt x="2129439" y="2449693"/>
                  </a:cubicBezTo>
                  <a:cubicBezTo>
                    <a:pt x="2086594" y="2442703"/>
                    <a:pt x="2049509" y="2417009"/>
                    <a:pt x="2027698" y="2379211"/>
                  </a:cubicBezTo>
                  <a:cubicBezTo>
                    <a:pt x="2023362" y="2371639"/>
                    <a:pt x="2019802" y="2364325"/>
                    <a:pt x="2016954" y="2357141"/>
                  </a:cubicBezTo>
                  <a:cubicBezTo>
                    <a:pt x="2007958" y="2362837"/>
                    <a:pt x="1999091" y="2368468"/>
                    <a:pt x="1990289" y="2373969"/>
                  </a:cubicBezTo>
                  <a:cubicBezTo>
                    <a:pt x="1394401" y="2750583"/>
                    <a:pt x="1349356" y="2770388"/>
                    <a:pt x="1271108" y="2751036"/>
                  </a:cubicBezTo>
                  <a:cubicBezTo>
                    <a:pt x="1235641" y="2742299"/>
                    <a:pt x="1204963" y="2719323"/>
                    <a:pt x="1186841" y="2687933"/>
                  </a:cubicBezTo>
                  <a:cubicBezTo>
                    <a:pt x="1128915" y="2587615"/>
                    <a:pt x="1205351" y="2521728"/>
                    <a:pt x="1311105" y="2430471"/>
                  </a:cubicBezTo>
                  <a:cubicBezTo>
                    <a:pt x="1372396" y="2377593"/>
                    <a:pt x="1455434" y="2308730"/>
                    <a:pt x="1535752" y="2242131"/>
                  </a:cubicBezTo>
                  <a:cubicBezTo>
                    <a:pt x="1548502" y="2231517"/>
                    <a:pt x="1561770" y="2220514"/>
                    <a:pt x="1575362" y="2209253"/>
                  </a:cubicBezTo>
                  <a:cubicBezTo>
                    <a:pt x="1566107" y="2137088"/>
                    <a:pt x="1632511" y="2081040"/>
                    <a:pt x="1724091" y="2003697"/>
                  </a:cubicBezTo>
                  <a:cubicBezTo>
                    <a:pt x="1751533" y="1980527"/>
                    <a:pt x="1783117" y="1954315"/>
                    <a:pt x="1816901" y="1926549"/>
                  </a:cubicBezTo>
                  <a:cubicBezTo>
                    <a:pt x="1814312" y="1920724"/>
                    <a:pt x="1812176" y="1915094"/>
                    <a:pt x="1810623" y="1909463"/>
                  </a:cubicBezTo>
                  <a:cubicBezTo>
                    <a:pt x="1665130" y="1998584"/>
                    <a:pt x="1487988" y="2112235"/>
                    <a:pt x="1339842" y="2207311"/>
                  </a:cubicBezTo>
                  <a:cubicBezTo>
                    <a:pt x="639883" y="2656478"/>
                    <a:pt x="574902" y="2685797"/>
                    <a:pt x="488111" y="2664698"/>
                  </a:cubicBezTo>
                  <a:cubicBezTo>
                    <a:pt x="451220" y="2655702"/>
                    <a:pt x="420607" y="2632920"/>
                    <a:pt x="401838" y="2600430"/>
                  </a:cubicBezTo>
                  <a:cubicBezTo>
                    <a:pt x="345596" y="2503023"/>
                    <a:pt x="432063" y="2428594"/>
                    <a:pt x="464618" y="2400570"/>
                  </a:cubicBezTo>
                  <a:cubicBezTo>
                    <a:pt x="488500" y="2380053"/>
                    <a:pt x="522737" y="2352222"/>
                    <a:pt x="569272" y="2315590"/>
                  </a:cubicBezTo>
                  <a:cubicBezTo>
                    <a:pt x="638782" y="2260901"/>
                    <a:pt x="728097" y="2192555"/>
                    <a:pt x="818901" y="2123367"/>
                  </a:cubicBezTo>
                  <a:cubicBezTo>
                    <a:pt x="803109" y="2065959"/>
                    <a:pt x="833916" y="2019489"/>
                    <a:pt x="895207" y="1964153"/>
                  </a:cubicBezTo>
                  <a:cubicBezTo>
                    <a:pt x="857863" y="1978262"/>
                    <a:pt x="822461" y="1991400"/>
                    <a:pt x="790553" y="2003050"/>
                  </a:cubicBezTo>
                  <a:cubicBezTo>
                    <a:pt x="720978" y="2028421"/>
                    <a:pt x="663829" y="2049196"/>
                    <a:pt x="616712" y="2054892"/>
                  </a:cubicBezTo>
                  <a:cubicBezTo>
                    <a:pt x="606486" y="2063823"/>
                    <a:pt x="594642" y="2074567"/>
                    <a:pt x="585517" y="2082981"/>
                  </a:cubicBezTo>
                  <a:cubicBezTo>
                    <a:pt x="516006" y="2146538"/>
                    <a:pt x="450379" y="2206470"/>
                    <a:pt x="364624" y="2193202"/>
                  </a:cubicBezTo>
                  <a:cubicBezTo>
                    <a:pt x="320548" y="2186406"/>
                    <a:pt x="282428" y="2160129"/>
                    <a:pt x="259905" y="2121167"/>
                  </a:cubicBezTo>
                  <a:cubicBezTo>
                    <a:pt x="231233" y="2071525"/>
                    <a:pt x="235505" y="2044860"/>
                    <a:pt x="274985" y="1939493"/>
                  </a:cubicBezTo>
                  <a:cubicBezTo>
                    <a:pt x="271878" y="1935157"/>
                    <a:pt x="268966" y="1930562"/>
                    <a:pt x="266247" y="1925837"/>
                  </a:cubicBezTo>
                  <a:cubicBezTo>
                    <a:pt x="207416" y="1823901"/>
                    <a:pt x="284887" y="1759438"/>
                    <a:pt x="393489" y="1671288"/>
                  </a:cubicBezTo>
                  <a:cubicBezTo>
                    <a:pt x="314465" y="1710833"/>
                    <a:pt x="289418" y="1708438"/>
                    <a:pt x="253174" y="1699442"/>
                  </a:cubicBezTo>
                  <a:cubicBezTo>
                    <a:pt x="218872" y="1690963"/>
                    <a:pt x="187158" y="1667340"/>
                    <a:pt x="169489" y="1636726"/>
                  </a:cubicBezTo>
                  <a:cubicBezTo>
                    <a:pt x="165865" y="1630513"/>
                    <a:pt x="162888" y="1624365"/>
                    <a:pt x="160364" y="1618346"/>
                  </a:cubicBezTo>
                  <a:cubicBezTo>
                    <a:pt x="135511" y="1623588"/>
                    <a:pt x="120625" y="1619769"/>
                    <a:pt x="101338" y="1614915"/>
                  </a:cubicBezTo>
                  <a:cubicBezTo>
                    <a:pt x="67359" y="1606307"/>
                    <a:pt x="36552" y="1583137"/>
                    <a:pt x="19013" y="1552783"/>
                  </a:cubicBezTo>
                  <a:cubicBezTo>
                    <a:pt x="-39948" y="1450717"/>
                    <a:pt x="54156" y="1375187"/>
                    <a:pt x="94348" y="1342955"/>
                  </a:cubicBezTo>
                  <a:cubicBezTo>
                    <a:pt x="124314" y="1318879"/>
                    <a:pt x="167548" y="1286389"/>
                    <a:pt x="226573" y="1243543"/>
                  </a:cubicBezTo>
                  <a:cubicBezTo>
                    <a:pt x="235117" y="1237330"/>
                    <a:pt x="243854" y="1230987"/>
                    <a:pt x="252850" y="1224515"/>
                  </a:cubicBezTo>
                  <a:cubicBezTo>
                    <a:pt x="157904" y="1273704"/>
                    <a:pt x="137905" y="1268655"/>
                    <a:pt x="101079" y="1259335"/>
                  </a:cubicBezTo>
                  <a:cubicBezTo>
                    <a:pt x="67036" y="1250727"/>
                    <a:pt x="36358" y="1227622"/>
                    <a:pt x="18754" y="1197267"/>
                  </a:cubicBezTo>
                  <a:cubicBezTo>
                    <a:pt x="-37942" y="1099085"/>
                    <a:pt x="48914" y="1025820"/>
                    <a:pt x="81598" y="998249"/>
                  </a:cubicBezTo>
                  <a:cubicBezTo>
                    <a:pt x="104962" y="978573"/>
                    <a:pt x="138617" y="951843"/>
                    <a:pt x="184440" y="916506"/>
                  </a:cubicBezTo>
                  <a:cubicBezTo>
                    <a:pt x="221655" y="887834"/>
                    <a:pt x="264241" y="855603"/>
                    <a:pt x="310322" y="820912"/>
                  </a:cubicBezTo>
                  <a:cubicBezTo>
                    <a:pt x="292330" y="825831"/>
                    <a:pt x="274726" y="830038"/>
                    <a:pt x="257704" y="832885"/>
                  </a:cubicBezTo>
                  <a:cubicBezTo>
                    <a:pt x="252721" y="836057"/>
                    <a:pt x="247349" y="839552"/>
                    <a:pt x="241977" y="842917"/>
                  </a:cubicBezTo>
                  <a:cubicBezTo>
                    <a:pt x="192465" y="874501"/>
                    <a:pt x="156610" y="897348"/>
                    <a:pt x="100367" y="883562"/>
                  </a:cubicBezTo>
                  <a:cubicBezTo>
                    <a:pt x="65935" y="875148"/>
                    <a:pt x="36228" y="852884"/>
                    <a:pt x="18495" y="822142"/>
                  </a:cubicBezTo>
                  <a:cubicBezTo>
                    <a:pt x="-17361" y="760009"/>
                    <a:pt x="3933" y="680531"/>
                    <a:pt x="66065" y="644611"/>
                  </a:cubicBezTo>
                  <a:cubicBezTo>
                    <a:pt x="70919" y="641828"/>
                    <a:pt x="75903" y="639368"/>
                    <a:pt x="80951" y="637232"/>
                  </a:cubicBezTo>
                  <a:cubicBezTo>
                    <a:pt x="86905" y="633608"/>
                    <a:pt x="94542" y="628689"/>
                    <a:pt x="102309" y="623706"/>
                  </a:cubicBezTo>
                  <a:cubicBezTo>
                    <a:pt x="146125" y="595746"/>
                    <a:pt x="177903" y="575553"/>
                    <a:pt x="218677" y="576329"/>
                  </a:cubicBezTo>
                  <a:cubicBezTo>
                    <a:pt x="262752" y="565650"/>
                    <a:pt x="386758" y="526688"/>
                    <a:pt x="479568" y="497499"/>
                  </a:cubicBezTo>
                  <a:cubicBezTo>
                    <a:pt x="556910" y="473228"/>
                    <a:pt x="634705" y="448763"/>
                    <a:pt x="693795" y="431418"/>
                  </a:cubicBezTo>
                  <a:cubicBezTo>
                    <a:pt x="737288" y="418668"/>
                    <a:pt x="778386" y="406630"/>
                    <a:pt x="815406" y="403588"/>
                  </a:cubicBezTo>
                  <a:cubicBezTo>
                    <a:pt x="834564" y="390838"/>
                    <a:pt x="862717" y="369932"/>
                    <a:pt x="881487" y="355953"/>
                  </a:cubicBezTo>
                  <a:cubicBezTo>
                    <a:pt x="973326" y="287736"/>
                    <a:pt x="1024002" y="250198"/>
                    <a:pt x="1094678" y="264825"/>
                  </a:cubicBezTo>
                  <a:cubicBezTo>
                    <a:pt x="1132346" y="272656"/>
                    <a:pt x="1164900" y="296085"/>
                    <a:pt x="1183993" y="329287"/>
                  </a:cubicBezTo>
                  <a:cubicBezTo>
                    <a:pt x="1189753" y="339255"/>
                    <a:pt x="1194025" y="348963"/>
                    <a:pt x="1197067" y="358412"/>
                  </a:cubicBezTo>
                  <a:cubicBezTo>
                    <a:pt x="1271496" y="321327"/>
                    <a:pt x="1290006" y="325987"/>
                    <a:pt x="1323920" y="334595"/>
                  </a:cubicBezTo>
                  <a:cubicBezTo>
                    <a:pt x="1357963" y="343202"/>
                    <a:pt x="1388253" y="365985"/>
                    <a:pt x="1405792" y="396404"/>
                  </a:cubicBezTo>
                  <a:cubicBezTo>
                    <a:pt x="1448832" y="470963"/>
                    <a:pt x="1407540" y="530377"/>
                    <a:pt x="1367672" y="587785"/>
                  </a:cubicBezTo>
                  <a:cubicBezTo>
                    <a:pt x="1367672" y="587785"/>
                    <a:pt x="1367607" y="587915"/>
                    <a:pt x="1367542" y="587915"/>
                  </a:cubicBezTo>
                  <a:cubicBezTo>
                    <a:pt x="1368125" y="588885"/>
                    <a:pt x="1368772" y="589921"/>
                    <a:pt x="1369354" y="590956"/>
                  </a:cubicBezTo>
                  <a:cubicBezTo>
                    <a:pt x="1372720" y="596717"/>
                    <a:pt x="1375568" y="602412"/>
                    <a:pt x="1377962" y="608043"/>
                  </a:cubicBezTo>
                  <a:cubicBezTo>
                    <a:pt x="1478474" y="554518"/>
                    <a:pt x="1497114" y="559308"/>
                    <a:pt x="1534587" y="568822"/>
                  </a:cubicBezTo>
                  <a:cubicBezTo>
                    <a:pt x="1568566" y="577430"/>
                    <a:pt x="1598726" y="600147"/>
                    <a:pt x="1616265" y="630501"/>
                  </a:cubicBezTo>
                  <a:cubicBezTo>
                    <a:pt x="1676133" y="734250"/>
                    <a:pt x="1579375" y="808744"/>
                    <a:pt x="1532905" y="844600"/>
                  </a:cubicBezTo>
                  <a:cubicBezTo>
                    <a:pt x="1529151" y="847448"/>
                    <a:pt x="1525203" y="850490"/>
                    <a:pt x="1521126" y="853596"/>
                  </a:cubicBezTo>
                  <a:cubicBezTo>
                    <a:pt x="1521514" y="854244"/>
                    <a:pt x="1521902" y="854891"/>
                    <a:pt x="1522290" y="855603"/>
                  </a:cubicBezTo>
                  <a:cubicBezTo>
                    <a:pt x="1576656" y="949772"/>
                    <a:pt x="1507922" y="1014623"/>
                    <a:pt x="1420872" y="1096625"/>
                  </a:cubicBezTo>
                  <a:cubicBezTo>
                    <a:pt x="1372267" y="1142448"/>
                    <a:pt x="1307416" y="1201668"/>
                    <a:pt x="1244637" y="1258882"/>
                  </a:cubicBezTo>
                  <a:cubicBezTo>
                    <a:pt x="1227097" y="1274868"/>
                    <a:pt x="1208069" y="1292214"/>
                    <a:pt x="1188977" y="1309689"/>
                  </a:cubicBezTo>
                  <a:cubicBezTo>
                    <a:pt x="1183475" y="1374604"/>
                    <a:pt x="1117136" y="1428582"/>
                    <a:pt x="1033840" y="1496281"/>
                  </a:cubicBezTo>
                  <a:cubicBezTo>
                    <a:pt x="967436" y="1550258"/>
                    <a:pt x="877668" y="1620481"/>
                    <a:pt x="790812" y="1688374"/>
                  </a:cubicBezTo>
                  <a:cubicBezTo>
                    <a:pt x="762335" y="1710638"/>
                    <a:pt x="731398" y="1734844"/>
                    <a:pt x="700332" y="1759179"/>
                  </a:cubicBezTo>
                  <a:cubicBezTo>
                    <a:pt x="790359" y="1726301"/>
                    <a:pt x="912100" y="1679637"/>
                    <a:pt x="1004780" y="1644105"/>
                  </a:cubicBezTo>
                  <a:cubicBezTo>
                    <a:pt x="1099079" y="1607925"/>
                    <a:pt x="1190336" y="1572911"/>
                    <a:pt x="1258552" y="1547864"/>
                  </a:cubicBezTo>
                  <a:cubicBezTo>
                    <a:pt x="1321331" y="1524823"/>
                    <a:pt x="1375373" y="1504953"/>
                    <a:pt x="1420872" y="1503724"/>
                  </a:cubicBezTo>
                  <a:cubicBezTo>
                    <a:pt x="1452262" y="1483531"/>
                    <a:pt x="1504298" y="1443144"/>
                    <a:pt x="1538082" y="1416932"/>
                  </a:cubicBezTo>
                  <a:cubicBezTo>
                    <a:pt x="1665842" y="1317714"/>
                    <a:pt x="1736259" y="1263089"/>
                    <a:pt x="1819749" y="1279464"/>
                  </a:cubicBezTo>
                  <a:cubicBezTo>
                    <a:pt x="1859682" y="1287295"/>
                    <a:pt x="1894243" y="1311889"/>
                    <a:pt x="1914436" y="1346968"/>
                  </a:cubicBezTo>
                  <a:cubicBezTo>
                    <a:pt x="1975274" y="1452270"/>
                    <a:pt x="1896896" y="1514014"/>
                    <a:pt x="1754639" y="1626112"/>
                  </a:cubicBezTo>
                  <a:cubicBezTo>
                    <a:pt x="1730822" y="1644881"/>
                    <a:pt x="1704351" y="1665463"/>
                    <a:pt x="1676197" y="1687209"/>
                  </a:cubicBezTo>
                  <a:cubicBezTo>
                    <a:pt x="1975403" y="1503853"/>
                    <a:pt x="2032358" y="1490844"/>
                    <a:pt x="2097208" y="1506571"/>
                  </a:cubicBezTo>
                  <a:cubicBezTo>
                    <a:pt x="2132870" y="1515244"/>
                    <a:pt x="2162771" y="1536732"/>
                    <a:pt x="2181799" y="1567280"/>
                  </a:cubicBezTo>
                  <a:cubicBezTo>
                    <a:pt x="2250533" y="1519451"/>
                    <a:pt x="2308199" y="1494210"/>
                    <a:pt x="2368325" y="1505471"/>
                  </a:cubicBezTo>
                  <a:cubicBezTo>
                    <a:pt x="2410523" y="1513367"/>
                    <a:pt x="2447026" y="1539191"/>
                    <a:pt x="2468449" y="1576212"/>
                  </a:cubicBezTo>
                  <a:cubicBezTo>
                    <a:pt x="2526374" y="1676530"/>
                    <a:pt x="2449744" y="1741122"/>
                    <a:pt x="2343731" y="1830438"/>
                  </a:cubicBezTo>
                  <a:cubicBezTo>
                    <a:pt x="2319331" y="1851019"/>
                    <a:pt x="2291307" y="1874254"/>
                    <a:pt x="2261341" y="1898913"/>
                  </a:cubicBezTo>
                  <a:cubicBezTo>
                    <a:pt x="2479387" y="1768046"/>
                    <a:pt x="2517896" y="1762674"/>
                    <a:pt x="2572262" y="1776072"/>
                  </a:cubicBezTo>
                  <a:cubicBezTo>
                    <a:pt x="2607729" y="1784809"/>
                    <a:pt x="2638471" y="1807850"/>
                    <a:pt x="2656593" y="1839175"/>
                  </a:cubicBezTo>
                  <a:cubicBezTo>
                    <a:pt x="2676851" y="1874319"/>
                    <a:pt x="2679763" y="1905126"/>
                    <a:pt x="2671479" y="1933992"/>
                  </a:cubicBezTo>
                  <a:cubicBezTo>
                    <a:pt x="2708758" y="1919559"/>
                    <a:pt x="2745779" y="1905191"/>
                    <a:pt x="2779887" y="1891858"/>
                  </a:cubicBezTo>
                  <a:cubicBezTo>
                    <a:pt x="2887906" y="1849789"/>
                    <a:pt x="2999550" y="1806361"/>
                    <a:pt x="3083817" y="1775424"/>
                  </a:cubicBezTo>
                  <a:cubicBezTo>
                    <a:pt x="3125109" y="1760280"/>
                    <a:pt x="3162454" y="1746559"/>
                    <a:pt x="3196109" y="1737109"/>
                  </a:cubicBezTo>
                  <a:cubicBezTo>
                    <a:pt x="3219085" y="1712709"/>
                    <a:pt x="3246461" y="1703195"/>
                    <a:pt x="3262253" y="1699506"/>
                  </a:cubicBezTo>
                  <a:cubicBezTo>
                    <a:pt x="3309241" y="1688698"/>
                    <a:pt x="3373833" y="1702160"/>
                    <a:pt x="3414283" y="1772318"/>
                  </a:cubicBezTo>
                  <a:cubicBezTo>
                    <a:pt x="3420497" y="1783062"/>
                    <a:pt x="3424962" y="1793482"/>
                    <a:pt x="3428004" y="1803643"/>
                  </a:cubicBezTo>
                  <a:cubicBezTo>
                    <a:pt x="3479522" y="1781767"/>
                    <a:pt x="3497062" y="1786298"/>
                    <a:pt x="3524957" y="1793352"/>
                  </a:cubicBezTo>
                  <a:cubicBezTo>
                    <a:pt x="3558871" y="1802025"/>
                    <a:pt x="3588901" y="1824678"/>
                    <a:pt x="3606376" y="1854967"/>
                  </a:cubicBezTo>
                  <a:cubicBezTo>
                    <a:pt x="3613236" y="1866876"/>
                    <a:pt x="3618026" y="1878397"/>
                    <a:pt x="3621003" y="1889593"/>
                  </a:cubicBezTo>
                  <a:cubicBezTo>
                    <a:pt x="3683912" y="1861116"/>
                    <a:pt x="3703199" y="1865970"/>
                    <a:pt x="3734200" y="1873801"/>
                  </a:cubicBezTo>
                  <a:cubicBezTo>
                    <a:pt x="3768243" y="1882409"/>
                    <a:pt x="3799115" y="1905515"/>
                    <a:pt x="3816654" y="1935934"/>
                  </a:cubicBezTo>
                  <a:cubicBezTo>
                    <a:pt x="3826104" y="1952373"/>
                    <a:pt x="3831670" y="1968101"/>
                    <a:pt x="3834064" y="1983116"/>
                  </a:cubicBezTo>
                  <a:cubicBezTo>
                    <a:pt x="3845973" y="1983375"/>
                    <a:pt x="3856393" y="1985964"/>
                    <a:pt x="3868755" y="1989135"/>
                  </a:cubicBezTo>
                  <a:cubicBezTo>
                    <a:pt x="3902799" y="1997743"/>
                    <a:pt x="3933217" y="2020654"/>
                    <a:pt x="3950757" y="2051009"/>
                  </a:cubicBezTo>
                  <a:cubicBezTo>
                    <a:pt x="3956452" y="2060846"/>
                    <a:pt x="3960918" y="2070360"/>
                    <a:pt x="3964219" y="2079486"/>
                  </a:cubicBezTo>
                  <a:cubicBezTo>
                    <a:pt x="4123756" y="1986287"/>
                    <a:pt x="4139613" y="1990623"/>
                    <a:pt x="4185759" y="2002273"/>
                  </a:cubicBezTo>
                  <a:cubicBezTo>
                    <a:pt x="4219803" y="2010881"/>
                    <a:pt x="4249769" y="2033469"/>
                    <a:pt x="4267308" y="2063888"/>
                  </a:cubicBezTo>
                  <a:cubicBezTo>
                    <a:pt x="4273974" y="2075473"/>
                    <a:pt x="4278958" y="2086476"/>
                    <a:pt x="4282323" y="2097220"/>
                  </a:cubicBezTo>
                  <a:cubicBezTo>
                    <a:pt x="4402252" y="2029780"/>
                    <a:pt x="4419597" y="2034181"/>
                    <a:pt x="4461019" y="2044666"/>
                  </a:cubicBezTo>
                  <a:cubicBezTo>
                    <a:pt x="4494997" y="2053274"/>
                    <a:pt x="4525092" y="2075926"/>
                    <a:pt x="4542632" y="2106346"/>
                  </a:cubicBezTo>
                  <a:cubicBezTo>
                    <a:pt x="4547356" y="2114501"/>
                    <a:pt x="4551239" y="2122396"/>
                    <a:pt x="4554282" y="2130098"/>
                  </a:cubicBezTo>
                  <a:cubicBezTo>
                    <a:pt x="4579329" y="2124079"/>
                    <a:pt x="4594409" y="2127963"/>
                    <a:pt x="4615314" y="2133205"/>
                  </a:cubicBezTo>
                  <a:cubicBezTo>
                    <a:pt x="4649357" y="2141813"/>
                    <a:pt x="4679776" y="2164724"/>
                    <a:pt x="4697315" y="2195079"/>
                  </a:cubicBezTo>
                  <a:cubicBezTo>
                    <a:pt x="4713625" y="2223297"/>
                    <a:pt x="4719062" y="2248733"/>
                    <a:pt x="4716214" y="2272874"/>
                  </a:cubicBezTo>
                  <a:cubicBezTo>
                    <a:pt x="4719838" y="2273715"/>
                    <a:pt x="4723527" y="2274621"/>
                    <a:pt x="4727475" y="2275592"/>
                  </a:cubicBezTo>
                  <a:cubicBezTo>
                    <a:pt x="4761454" y="2284200"/>
                    <a:pt x="4791161" y="2306659"/>
                    <a:pt x="4808700" y="2337013"/>
                  </a:cubicBezTo>
                  <a:cubicBezTo>
                    <a:pt x="4818150" y="2353387"/>
                    <a:pt x="4823651" y="2368986"/>
                    <a:pt x="4825916" y="2384065"/>
                  </a:cubicBezTo>
                  <a:cubicBezTo>
                    <a:pt x="4849863" y="2377529"/>
                    <a:pt x="4867144" y="2379664"/>
                    <a:pt x="4889731" y="2385360"/>
                  </a:cubicBezTo>
                  <a:cubicBezTo>
                    <a:pt x="4923775" y="2393903"/>
                    <a:pt x="4953676" y="2416426"/>
                    <a:pt x="4971280" y="2446845"/>
                  </a:cubicBezTo>
                  <a:cubicBezTo>
                    <a:pt x="4987525" y="2474935"/>
                    <a:pt x="4993867" y="2495192"/>
                    <a:pt x="4988819" y="2524382"/>
                  </a:cubicBezTo>
                  <a:cubicBezTo>
                    <a:pt x="5022733" y="2532990"/>
                    <a:pt x="5052181" y="2555254"/>
                    <a:pt x="5069721" y="2585608"/>
                  </a:cubicBezTo>
                  <a:cubicBezTo>
                    <a:pt x="5105576" y="2647741"/>
                    <a:pt x="5084283" y="2727219"/>
                    <a:pt x="5022150" y="2763139"/>
                  </a:cubicBezTo>
                  <a:cubicBezTo>
                    <a:pt x="5014125" y="2767735"/>
                    <a:pt x="5005841" y="2771424"/>
                    <a:pt x="4997427" y="2774207"/>
                  </a:cubicBezTo>
                  <a:cubicBezTo>
                    <a:pt x="4979046" y="2784756"/>
                    <a:pt x="4941184" y="2808315"/>
                    <a:pt x="4914778" y="2824819"/>
                  </a:cubicBezTo>
                  <a:cubicBezTo>
                    <a:pt x="4883453" y="2844429"/>
                    <a:pt x="4858600" y="2859963"/>
                    <a:pt x="4837890" y="2871936"/>
                  </a:cubicBezTo>
                  <a:close/>
                  <a:moveTo>
                    <a:pt x="4889407" y="2762039"/>
                  </a:moveTo>
                  <a:cubicBezTo>
                    <a:pt x="4898986" y="2767864"/>
                    <a:pt x="4909083" y="2772200"/>
                    <a:pt x="4919179" y="2775178"/>
                  </a:cubicBezTo>
                  <a:cubicBezTo>
                    <a:pt x="4908824" y="2772006"/>
                    <a:pt x="4898792" y="2767540"/>
                    <a:pt x="4889472" y="2761845"/>
                  </a:cubicBezTo>
                  <a:cubicBezTo>
                    <a:pt x="4889472" y="2761845"/>
                    <a:pt x="4889472" y="2761974"/>
                    <a:pt x="4889407" y="2762039"/>
                  </a:cubicBezTo>
                  <a:close/>
                  <a:moveTo>
                    <a:pt x="4844815" y="2716087"/>
                  </a:moveTo>
                  <a:cubicBezTo>
                    <a:pt x="4852387" y="2729160"/>
                    <a:pt x="4861448" y="2739969"/>
                    <a:pt x="4871415" y="2748771"/>
                  </a:cubicBezTo>
                  <a:cubicBezTo>
                    <a:pt x="4871415" y="2748642"/>
                    <a:pt x="4871415" y="2748577"/>
                    <a:pt x="4871415" y="2748448"/>
                  </a:cubicBezTo>
                  <a:cubicBezTo>
                    <a:pt x="4861124" y="2739386"/>
                    <a:pt x="4852128" y="2728578"/>
                    <a:pt x="4844880" y="2716022"/>
                  </a:cubicBezTo>
                  <a:close/>
                  <a:moveTo>
                    <a:pt x="211105" y="836574"/>
                  </a:moveTo>
                  <a:cubicBezTo>
                    <a:pt x="219130" y="837092"/>
                    <a:pt x="227091" y="836833"/>
                    <a:pt x="234793" y="835927"/>
                  </a:cubicBezTo>
                  <a:cubicBezTo>
                    <a:pt x="226703" y="836574"/>
                    <a:pt x="218807" y="836833"/>
                    <a:pt x="211105" y="836574"/>
                  </a:cubicBezTo>
                  <a:close/>
                  <a:moveTo>
                    <a:pt x="296731" y="603318"/>
                  </a:moveTo>
                  <a:cubicBezTo>
                    <a:pt x="310387" y="613674"/>
                    <a:pt x="322037" y="626748"/>
                    <a:pt x="330774" y="641828"/>
                  </a:cubicBezTo>
                  <a:cubicBezTo>
                    <a:pt x="321325" y="625518"/>
                    <a:pt x="309481" y="612897"/>
                    <a:pt x="296731" y="603318"/>
                  </a:cubicBezTo>
                  <a:close/>
                  <a:moveTo>
                    <a:pt x="98425" y="631537"/>
                  </a:moveTo>
                  <a:cubicBezTo>
                    <a:pt x="103797" y="630113"/>
                    <a:pt x="109234" y="629077"/>
                    <a:pt x="114735" y="628366"/>
                  </a:cubicBezTo>
                  <a:cubicBezTo>
                    <a:pt x="109169" y="629077"/>
                    <a:pt x="103733" y="630113"/>
                    <a:pt x="98425" y="631537"/>
                  </a:cubicBezTo>
                  <a:close/>
                  <a:moveTo>
                    <a:pt x="630951" y="674318"/>
                  </a:moveTo>
                  <a:cubicBezTo>
                    <a:pt x="528562" y="733408"/>
                    <a:pt x="515747" y="730172"/>
                    <a:pt x="472643" y="719170"/>
                  </a:cubicBezTo>
                  <a:cubicBezTo>
                    <a:pt x="438729" y="710497"/>
                    <a:pt x="409346" y="688298"/>
                    <a:pt x="391871" y="657943"/>
                  </a:cubicBezTo>
                  <a:cubicBezTo>
                    <a:pt x="344689" y="576265"/>
                    <a:pt x="395172" y="515491"/>
                    <a:pt x="448567" y="451093"/>
                  </a:cubicBezTo>
                  <a:cubicBezTo>
                    <a:pt x="453550" y="445139"/>
                    <a:pt x="458793" y="438861"/>
                    <a:pt x="464294" y="432324"/>
                  </a:cubicBezTo>
                  <a:cubicBezTo>
                    <a:pt x="462935" y="430188"/>
                    <a:pt x="461576" y="428052"/>
                    <a:pt x="460281" y="425852"/>
                  </a:cubicBezTo>
                  <a:cubicBezTo>
                    <a:pt x="437564" y="386437"/>
                    <a:pt x="434781" y="361519"/>
                    <a:pt x="454262" y="308382"/>
                  </a:cubicBezTo>
                  <a:cubicBezTo>
                    <a:pt x="442807" y="298739"/>
                    <a:pt x="433034" y="287089"/>
                    <a:pt x="425397" y="273951"/>
                  </a:cubicBezTo>
                  <a:cubicBezTo>
                    <a:pt x="389541" y="211818"/>
                    <a:pt x="410834" y="132340"/>
                    <a:pt x="472967" y="96419"/>
                  </a:cubicBezTo>
                  <a:cubicBezTo>
                    <a:pt x="479439" y="92666"/>
                    <a:pt x="486105" y="89559"/>
                    <a:pt x="492836" y="87100"/>
                  </a:cubicBezTo>
                  <a:cubicBezTo>
                    <a:pt x="505327" y="79851"/>
                    <a:pt x="528756" y="65288"/>
                    <a:pt x="543772" y="55904"/>
                  </a:cubicBezTo>
                  <a:cubicBezTo>
                    <a:pt x="618201" y="9628"/>
                    <a:pt x="648943" y="-9530"/>
                    <a:pt x="704927" y="4515"/>
                  </a:cubicBezTo>
                  <a:cubicBezTo>
                    <a:pt x="739100" y="13058"/>
                    <a:pt x="768483" y="35193"/>
                    <a:pt x="786088" y="65677"/>
                  </a:cubicBezTo>
                  <a:cubicBezTo>
                    <a:pt x="792689" y="77068"/>
                    <a:pt x="797543" y="87294"/>
                    <a:pt x="800715" y="97326"/>
                  </a:cubicBezTo>
                  <a:cubicBezTo>
                    <a:pt x="811005" y="97585"/>
                    <a:pt x="821425" y="99332"/>
                    <a:pt x="833140" y="102244"/>
                  </a:cubicBezTo>
                  <a:cubicBezTo>
                    <a:pt x="867248" y="110788"/>
                    <a:pt x="896825" y="133117"/>
                    <a:pt x="914430" y="163600"/>
                  </a:cubicBezTo>
                  <a:cubicBezTo>
                    <a:pt x="920578" y="174279"/>
                    <a:pt x="925109" y="184570"/>
                    <a:pt x="928086" y="194602"/>
                  </a:cubicBezTo>
                  <a:cubicBezTo>
                    <a:pt x="988535" y="163536"/>
                    <a:pt x="1005557" y="166319"/>
                    <a:pt x="1040700" y="175315"/>
                  </a:cubicBezTo>
                  <a:cubicBezTo>
                    <a:pt x="1074614" y="183988"/>
                    <a:pt x="1104063" y="206252"/>
                    <a:pt x="1121537" y="236542"/>
                  </a:cubicBezTo>
                  <a:cubicBezTo>
                    <a:pt x="1157393" y="298674"/>
                    <a:pt x="1136099" y="378152"/>
                    <a:pt x="1073967" y="414073"/>
                  </a:cubicBezTo>
                  <a:cubicBezTo>
                    <a:pt x="1064647" y="419444"/>
                    <a:pt x="1054939" y="423587"/>
                    <a:pt x="1045037" y="426434"/>
                  </a:cubicBezTo>
                  <a:cubicBezTo>
                    <a:pt x="1007757" y="445916"/>
                    <a:pt x="894690" y="514844"/>
                    <a:pt x="817930" y="561702"/>
                  </a:cubicBezTo>
                  <a:cubicBezTo>
                    <a:pt x="733534" y="613156"/>
                    <a:pt x="674185" y="649270"/>
                    <a:pt x="630886" y="674318"/>
                  </a:cubicBezTo>
                  <a:close/>
                  <a:moveTo>
                    <a:pt x="896566" y="366632"/>
                  </a:moveTo>
                  <a:cubicBezTo>
                    <a:pt x="907893" y="386178"/>
                    <a:pt x="922649" y="400675"/>
                    <a:pt x="938894" y="410966"/>
                  </a:cubicBezTo>
                  <a:cubicBezTo>
                    <a:pt x="921937" y="400157"/>
                    <a:pt x="907310" y="385207"/>
                    <a:pt x="896566" y="366632"/>
                  </a:cubicBezTo>
                  <a:close/>
                  <a:moveTo>
                    <a:pt x="568625" y="82763"/>
                  </a:moveTo>
                  <a:cubicBezTo>
                    <a:pt x="601891" y="90853"/>
                    <a:pt x="631922" y="112017"/>
                    <a:pt x="650367" y="143990"/>
                  </a:cubicBezTo>
                  <a:cubicBezTo>
                    <a:pt x="630110" y="108975"/>
                    <a:pt x="599497" y="90077"/>
                    <a:pt x="568625" y="82763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66A890BA-D174-E0A0-EB5F-2B5789DFA652}"/>
                </a:ext>
              </a:extLst>
            </p:cNvPr>
            <p:cNvSpPr/>
            <p:nvPr/>
          </p:nvSpPr>
          <p:spPr>
            <a:xfrm>
              <a:off x="9409410" y="3464025"/>
              <a:ext cx="4403117" cy="823747"/>
            </a:xfrm>
            <a:custGeom>
              <a:avLst/>
              <a:gdLst>
                <a:gd name="connsiteX0" fmla="*/ 4281375 w 4403117"/>
                <a:gd name="connsiteY0" fmla="*/ 796073 h 823747"/>
                <a:gd name="connsiteX1" fmla="*/ 4174197 w 4403117"/>
                <a:gd name="connsiteY1" fmla="*/ 815554 h 823747"/>
                <a:gd name="connsiteX2" fmla="*/ 4119248 w 4403117"/>
                <a:gd name="connsiteY2" fmla="*/ 786947 h 823747"/>
                <a:gd name="connsiteX3" fmla="*/ 4056081 w 4403117"/>
                <a:gd name="connsiteY3" fmla="*/ 741966 h 823747"/>
                <a:gd name="connsiteX4" fmla="*/ 4050190 w 4403117"/>
                <a:gd name="connsiteY4" fmla="*/ 737823 h 823747"/>
                <a:gd name="connsiteX5" fmla="*/ 4029868 w 4403117"/>
                <a:gd name="connsiteY5" fmla="*/ 750379 h 823747"/>
                <a:gd name="connsiteX6" fmla="*/ 3844766 w 4403117"/>
                <a:gd name="connsiteY6" fmla="*/ 815554 h 823747"/>
                <a:gd name="connsiteX7" fmla="*/ 3771308 w 4403117"/>
                <a:gd name="connsiteY7" fmla="*/ 766042 h 823747"/>
                <a:gd name="connsiteX8" fmla="*/ 3744383 w 4403117"/>
                <a:gd name="connsiteY8" fmla="*/ 732646 h 823747"/>
                <a:gd name="connsiteX9" fmla="*/ 3732410 w 4403117"/>
                <a:gd name="connsiteY9" fmla="*/ 740089 h 823747"/>
                <a:gd name="connsiteX10" fmla="*/ 3529445 w 4403117"/>
                <a:gd name="connsiteY10" fmla="*/ 815748 h 823747"/>
                <a:gd name="connsiteX11" fmla="*/ 3448090 w 4403117"/>
                <a:gd name="connsiteY11" fmla="*/ 754457 h 823747"/>
                <a:gd name="connsiteX12" fmla="*/ 3440776 w 4403117"/>
                <a:gd name="connsiteY12" fmla="*/ 740736 h 823747"/>
                <a:gd name="connsiteX13" fmla="*/ 3236710 w 4403117"/>
                <a:gd name="connsiteY13" fmla="*/ 816007 h 823747"/>
                <a:gd name="connsiteX14" fmla="*/ 3155227 w 4403117"/>
                <a:gd name="connsiteY14" fmla="*/ 754651 h 823747"/>
                <a:gd name="connsiteX15" fmla="*/ 3142218 w 4403117"/>
                <a:gd name="connsiteY15" fmla="*/ 726886 h 823747"/>
                <a:gd name="connsiteX16" fmla="*/ 2910063 w 4403117"/>
                <a:gd name="connsiteY16" fmla="*/ 816266 h 823747"/>
                <a:gd name="connsiteX17" fmla="*/ 2828644 w 4403117"/>
                <a:gd name="connsiteY17" fmla="*/ 754781 h 823747"/>
                <a:gd name="connsiteX18" fmla="*/ 2814599 w 4403117"/>
                <a:gd name="connsiteY18" fmla="*/ 725721 h 823747"/>
                <a:gd name="connsiteX19" fmla="*/ 2577979 w 4403117"/>
                <a:gd name="connsiteY19" fmla="*/ 816525 h 823747"/>
                <a:gd name="connsiteX20" fmla="*/ 2496301 w 4403117"/>
                <a:gd name="connsiteY20" fmla="*/ 754975 h 823747"/>
                <a:gd name="connsiteX21" fmla="*/ 2486528 w 4403117"/>
                <a:gd name="connsiteY21" fmla="*/ 736400 h 823747"/>
                <a:gd name="connsiteX22" fmla="*/ 2263693 w 4403117"/>
                <a:gd name="connsiteY22" fmla="*/ 816655 h 823747"/>
                <a:gd name="connsiteX23" fmla="*/ 2182209 w 4403117"/>
                <a:gd name="connsiteY23" fmla="*/ 755104 h 823747"/>
                <a:gd name="connsiteX24" fmla="*/ 2168100 w 4403117"/>
                <a:gd name="connsiteY24" fmla="*/ 726497 h 823747"/>
                <a:gd name="connsiteX25" fmla="*/ 1931350 w 4403117"/>
                <a:gd name="connsiteY25" fmla="*/ 816719 h 823747"/>
                <a:gd name="connsiteX26" fmla="*/ 1849996 w 4403117"/>
                <a:gd name="connsiteY26" fmla="*/ 755234 h 823747"/>
                <a:gd name="connsiteX27" fmla="*/ 1845077 w 4403117"/>
                <a:gd name="connsiteY27" fmla="*/ 746108 h 823747"/>
                <a:gd name="connsiteX28" fmla="*/ 1636480 w 4403117"/>
                <a:gd name="connsiteY28" fmla="*/ 817043 h 823747"/>
                <a:gd name="connsiteX29" fmla="*/ 1554738 w 4403117"/>
                <a:gd name="connsiteY29" fmla="*/ 755363 h 823747"/>
                <a:gd name="connsiteX30" fmla="*/ 1544189 w 4403117"/>
                <a:gd name="connsiteY30" fmla="*/ 733164 h 823747"/>
                <a:gd name="connsiteX31" fmla="*/ 1486522 w 4403117"/>
                <a:gd name="connsiteY31" fmla="*/ 731351 h 823747"/>
                <a:gd name="connsiteX32" fmla="*/ 1402255 w 4403117"/>
                <a:gd name="connsiteY32" fmla="*/ 668701 h 823747"/>
                <a:gd name="connsiteX33" fmla="*/ 1397012 w 4403117"/>
                <a:gd name="connsiteY33" fmla="*/ 658928 h 823747"/>
                <a:gd name="connsiteX34" fmla="*/ 1037487 w 4403117"/>
                <a:gd name="connsiteY34" fmla="*/ 817366 h 823747"/>
                <a:gd name="connsiteX35" fmla="*/ 955744 w 4403117"/>
                <a:gd name="connsiteY35" fmla="*/ 755622 h 823747"/>
                <a:gd name="connsiteX36" fmla="*/ 947265 w 4403117"/>
                <a:gd name="connsiteY36" fmla="*/ 739248 h 823747"/>
                <a:gd name="connsiteX37" fmla="*/ 721582 w 4403117"/>
                <a:gd name="connsiteY37" fmla="*/ 817366 h 823747"/>
                <a:gd name="connsiteX38" fmla="*/ 640164 w 4403117"/>
                <a:gd name="connsiteY38" fmla="*/ 755751 h 823747"/>
                <a:gd name="connsiteX39" fmla="*/ 634857 w 4403117"/>
                <a:gd name="connsiteY39" fmla="*/ 745978 h 823747"/>
                <a:gd name="connsiteX40" fmla="*/ 421212 w 4403117"/>
                <a:gd name="connsiteY40" fmla="*/ 817690 h 823747"/>
                <a:gd name="connsiteX41" fmla="*/ 339275 w 4403117"/>
                <a:gd name="connsiteY41" fmla="*/ 755881 h 823747"/>
                <a:gd name="connsiteX42" fmla="*/ 326266 w 4403117"/>
                <a:gd name="connsiteY42" fmla="*/ 727598 h 823747"/>
                <a:gd name="connsiteX43" fmla="*/ 101813 w 4403117"/>
                <a:gd name="connsiteY43" fmla="*/ 806622 h 823747"/>
                <a:gd name="connsiteX44" fmla="*/ 20135 w 4403117"/>
                <a:gd name="connsiteY44" fmla="*/ 744943 h 823747"/>
                <a:gd name="connsiteX45" fmla="*/ 38257 w 4403117"/>
                <a:gd name="connsiteY45" fmla="*/ 579385 h 823747"/>
                <a:gd name="connsiteX46" fmla="*/ 25895 w 4403117"/>
                <a:gd name="connsiteY46" fmla="*/ 561587 h 823747"/>
                <a:gd name="connsiteX47" fmla="*/ 73465 w 4403117"/>
                <a:gd name="connsiteY47" fmla="*/ 384056 h 823747"/>
                <a:gd name="connsiteX48" fmla="*/ 91911 w 4403117"/>
                <a:gd name="connsiteY48" fmla="*/ 375254 h 823747"/>
                <a:gd name="connsiteX49" fmla="*/ 139157 w 4403117"/>
                <a:gd name="connsiteY49" fmla="*/ 346064 h 823747"/>
                <a:gd name="connsiteX50" fmla="*/ 317270 w 4403117"/>
                <a:gd name="connsiteY50" fmla="*/ 284967 h 823747"/>
                <a:gd name="connsiteX51" fmla="*/ 398818 w 4403117"/>
                <a:gd name="connsiteY51" fmla="*/ 346323 h 823747"/>
                <a:gd name="connsiteX52" fmla="*/ 411374 w 4403117"/>
                <a:gd name="connsiteY52" fmla="*/ 371888 h 823747"/>
                <a:gd name="connsiteX53" fmla="*/ 463151 w 4403117"/>
                <a:gd name="connsiteY53" fmla="*/ 340045 h 823747"/>
                <a:gd name="connsiteX54" fmla="*/ 915552 w 4403117"/>
                <a:gd name="connsiteY54" fmla="*/ 119539 h 823747"/>
                <a:gd name="connsiteX55" fmla="*/ 996971 w 4403117"/>
                <a:gd name="connsiteY55" fmla="*/ 181025 h 823747"/>
                <a:gd name="connsiteX56" fmla="*/ 1010951 w 4403117"/>
                <a:gd name="connsiteY56" fmla="*/ 212350 h 823747"/>
                <a:gd name="connsiteX57" fmla="*/ 1329379 w 4403117"/>
                <a:gd name="connsiteY57" fmla="*/ 75529 h 823747"/>
                <a:gd name="connsiteX58" fmla="*/ 1410992 w 4403117"/>
                <a:gd name="connsiteY58" fmla="*/ 137143 h 823747"/>
                <a:gd name="connsiteX59" fmla="*/ 1418306 w 4403117"/>
                <a:gd name="connsiteY59" fmla="*/ 151188 h 823747"/>
                <a:gd name="connsiteX60" fmla="*/ 1751296 w 4403117"/>
                <a:gd name="connsiteY60" fmla="*/ 6082 h 823747"/>
                <a:gd name="connsiteX61" fmla="*/ 1832391 w 4403117"/>
                <a:gd name="connsiteY61" fmla="*/ 67438 h 823747"/>
                <a:gd name="connsiteX62" fmla="*/ 1843265 w 4403117"/>
                <a:gd name="connsiteY62" fmla="*/ 89444 h 823747"/>
                <a:gd name="connsiteX63" fmla="*/ 1941511 w 4403117"/>
                <a:gd name="connsiteY63" fmla="*/ 78182 h 823747"/>
                <a:gd name="connsiteX64" fmla="*/ 2022801 w 4403117"/>
                <a:gd name="connsiteY64" fmla="*/ 139667 h 823747"/>
                <a:gd name="connsiteX65" fmla="*/ 2004097 w 4403117"/>
                <a:gd name="connsiteY65" fmla="*/ 295323 h 823747"/>
                <a:gd name="connsiteX66" fmla="*/ 2017106 w 4403117"/>
                <a:gd name="connsiteY66" fmla="*/ 313768 h 823747"/>
                <a:gd name="connsiteX67" fmla="*/ 2025713 w 4403117"/>
                <a:gd name="connsiteY67" fmla="*/ 330984 h 823747"/>
                <a:gd name="connsiteX68" fmla="*/ 2420642 w 4403117"/>
                <a:gd name="connsiteY68" fmla="*/ 146658 h 823747"/>
                <a:gd name="connsiteX69" fmla="*/ 2502385 w 4403117"/>
                <a:gd name="connsiteY69" fmla="*/ 208337 h 823747"/>
                <a:gd name="connsiteX70" fmla="*/ 2520960 w 4403117"/>
                <a:gd name="connsiteY70" fmla="*/ 262056 h 823747"/>
                <a:gd name="connsiteX71" fmla="*/ 2599272 w 4403117"/>
                <a:gd name="connsiteY71" fmla="*/ 322635 h 823747"/>
                <a:gd name="connsiteX72" fmla="*/ 2614158 w 4403117"/>
                <a:gd name="connsiteY72" fmla="*/ 353378 h 823747"/>
                <a:gd name="connsiteX73" fmla="*/ 2866182 w 4403117"/>
                <a:gd name="connsiteY73" fmla="*/ 252024 h 823747"/>
                <a:gd name="connsiteX74" fmla="*/ 2947342 w 4403117"/>
                <a:gd name="connsiteY74" fmla="*/ 313380 h 823747"/>
                <a:gd name="connsiteX75" fmla="*/ 2957180 w 4403117"/>
                <a:gd name="connsiteY75" fmla="*/ 333638 h 823747"/>
                <a:gd name="connsiteX76" fmla="*/ 3099631 w 4403117"/>
                <a:gd name="connsiteY76" fmla="*/ 298106 h 823747"/>
                <a:gd name="connsiteX77" fmla="*/ 3181180 w 4403117"/>
                <a:gd name="connsiteY77" fmla="*/ 359591 h 823747"/>
                <a:gd name="connsiteX78" fmla="*/ 3195742 w 4403117"/>
                <a:gd name="connsiteY78" fmla="*/ 390205 h 823747"/>
                <a:gd name="connsiteX79" fmla="*/ 3315024 w 4403117"/>
                <a:gd name="connsiteY79" fmla="*/ 365934 h 823747"/>
                <a:gd name="connsiteX80" fmla="*/ 3396183 w 4403117"/>
                <a:gd name="connsiteY80" fmla="*/ 427160 h 823747"/>
                <a:gd name="connsiteX81" fmla="*/ 3409192 w 4403117"/>
                <a:gd name="connsiteY81" fmla="*/ 454667 h 823747"/>
                <a:gd name="connsiteX82" fmla="*/ 3567630 w 4403117"/>
                <a:gd name="connsiteY82" fmla="*/ 408068 h 823747"/>
                <a:gd name="connsiteX83" fmla="*/ 3649179 w 4403117"/>
                <a:gd name="connsiteY83" fmla="*/ 469553 h 823747"/>
                <a:gd name="connsiteX84" fmla="*/ 3655909 w 4403117"/>
                <a:gd name="connsiteY84" fmla="*/ 481980 h 823747"/>
                <a:gd name="connsiteX85" fmla="*/ 3807098 w 4403117"/>
                <a:gd name="connsiteY85" fmla="*/ 438940 h 823747"/>
                <a:gd name="connsiteX86" fmla="*/ 3880686 w 4403117"/>
                <a:gd name="connsiteY86" fmla="*/ 488322 h 823747"/>
                <a:gd name="connsiteX87" fmla="*/ 3906963 w 4403117"/>
                <a:gd name="connsiteY87" fmla="*/ 520877 h 823747"/>
                <a:gd name="connsiteX88" fmla="*/ 4090254 w 4403117"/>
                <a:gd name="connsiteY88" fmla="*/ 457709 h 823747"/>
                <a:gd name="connsiteX89" fmla="*/ 4144359 w 4403117"/>
                <a:gd name="connsiteY89" fmla="*/ 485992 h 823747"/>
                <a:gd name="connsiteX90" fmla="*/ 4205715 w 4403117"/>
                <a:gd name="connsiteY90" fmla="*/ 529615 h 823747"/>
                <a:gd name="connsiteX91" fmla="*/ 4212511 w 4403117"/>
                <a:gd name="connsiteY91" fmla="*/ 534469 h 823747"/>
                <a:gd name="connsiteX92" fmla="*/ 4303898 w 4403117"/>
                <a:gd name="connsiteY92" fmla="*/ 523466 h 823747"/>
                <a:gd name="connsiteX93" fmla="*/ 4385705 w 4403117"/>
                <a:gd name="connsiteY93" fmla="*/ 584822 h 823747"/>
                <a:gd name="connsiteX94" fmla="*/ 4338136 w 4403117"/>
                <a:gd name="connsiteY94" fmla="*/ 762353 h 823747"/>
                <a:gd name="connsiteX95" fmla="*/ 4324414 w 4403117"/>
                <a:gd name="connsiteY95" fmla="*/ 769278 h 823747"/>
                <a:gd name="connsiteX96" fmla="*/ 4308752 w 4403117"/>
                <a:gd name="connsiteY96" fmla="*/ 779181 h 823747"/>
                <a:gd name="connsiteX97" fmla="*/ 4281181 w 4403117"/>
                <a:gd name="connsiteY97" fmla="*/ 796202 h 823747"/>
                <a:gd name="connsiteX98" fmla="*/ 4288753 w 4403117"/>
                <a:gd name="connsiteY98" fmla="*/ 778727 h 823747"/>
                <a:gd name="connsiteX99" fmla="*/ 4309204 w 4403117"/>
                <a:gd name="connsiteY99" fmla="*/ 774586 h 823747"/>
                <a:gd name="connsiteX100" fmla="*/ 4288753 w 4403117"/>
                <a:gd name="connsiteY100" fmla="*/ 778727 h 823747"/>
                <a:gd name="connsiteX101" fmla="*/ 3971360 w 4403117"/>
                <a:gd name="connsiteY101" fmla="*/ 679898 h 823747"/>
                <a:gd name="connsiteX102" fmla="*/ 3983269 w 4403117"/>
                <a:gd name="connsiteY102" fmla="*/ 689606 h 823747"/>
                <a:gd name="connsiteX103" fmla="*/ 3971360 w 4403117"/>
                <a:gd name="connsiteY103" fmla="*/ 679898 h 823747"/>
                <a:gd name="connsiteX104" fmla="*/ 4150702 w 4403117"/>
                <a:gd name="connsiteY104" fmla="*/ 491558 h 823747"/>
                <a:gd name="connsiteX105" fmla="*/ 4164165 w 4403117"/>
                <a:gd name="connsiteY105" fmla="*/ 507221 h 823747"/>
                <a:gd name="connsiteX106" fmla="*/ 4150702 w 4403117"/>
                <a:gd name="connsiteY106" fmla="*/ 491558 h 823747"/>
                <a:gd name="connsiteX107" fmla="*/ 163881 w 4403117"/>
                <a:gd name="connsiteY107" fmla="*/ 369170 h 823747"/>
                <a:gd name="connsiteX108" fmla="*/ 251060 w 4403117"/>
                <a:gd name="connsiteY108" fmla="*/ 431497 h 823747"/>
                <a:gd name="connsiteX109" fmla="*/ 163881 w 4403117"/>
                <a:gd name="connsiteY109" fmla="*/ 369170 h 823747"/>
                <a:gd name="connsiteX110" fmla="*/ 163881 w 4403117"/>
                <a:gd name="connsiteY110" fmla="*/ 369170 h 82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403117" h="823747">
                  <a:moveTo>
                    <a:pt x="4281375" y="796073"/>
                  </a:moveTo>
                  <a:cubicBezTo>
                    <a:pt x="4249467" y="814519"/>
                    <a:pt x="4217754" y="826168"/>
                    <a:pt x="4174197" y="815554"/>
                  </a:cubicBezTo>
                  <a:cubicBezTo>
                    <a:pt x="4153681" y="810506"/>
                    <a:pt x="4134846" y="800603"/>
                    <a:pt x="4119248" y="786947"/>
                  </a:cubicBezTo>
                  <a:cubicBezTo>
                    <a:pt x="4108828" y="779116"/>
                    <a:pt x="4077439" y="756981"/>
                    <a:pt x="4056081" y="741966"/>
                  </a:cubicBezTo>
                  <a:cubicBezTo>
                    <a:pt x="4054074" y="740542"/>
                    <a:pt x="4052132" y="739183"/>
                    <a:pt x="4050190" y="737823"/>
                  </a:cubicBezTo>
                  <a:cubicBezTo>
                    <a:pt x="4042877" y="742354"/>
                    <a:pt x="4035887" y="746626"/>
                    <a:pt x="4029868" y="750379"/>
                  </a:cubicBezTo>
                  <a:cubicBezTo>
                    <a:pt x="3929032" y="812901"/>
                    <a:pt x="3901720" y="829858"/>
                    <a:pt x="3844766" y="815554"/>
                  </a:cubicBezTo>
                  <a:cubicBezTo>
                    <a:pt x="3815188" y="808111"/>
                    <a:pt x="3789171" y="790442"/>
                    <a:pt x="3771308" y="766042"/>
                  </a:cubicBezTo>
                  <a:cubicBezTo>
                    <a:pt x="3767230" y="760800"/>
                    <a:pt x="3756810" y="747920"/>
                    <a:pt x="3744383" y="732646"/>
                  </a:cubicBezTo>
                  <a:cubicBezTo>
                    <a:pt x="3740241" y="735235"/>
                    <a:pt x="3736228" y="737759"/>
                    <a:pt x="3732410" y="740089"/>
                  </a:cubicBezTo>
                  <a:cubicBezTo>
                    <a:pt x="3612482" y="814777"/>
                    <a:pt x="3587564" y="830376"/>
                    <a:pt x="3529445" y="815748"/>
                  </a:cubicBezTo>
                  <a:cubicBezTo>
                    <a:pt x="3495272" y="807205"/>
                    <a:pt x="3465694" y="784941"/>
                    <a:pt x="3448090" y="754457"/>
                  </a:cubicBezTo>
                  <a:cubicBezTo>
                    <a:pt x="3445113" y="749279"/>
                    <a:pt x="3442718" y="745137"/>
                    <a:pt x="3440776" y="740736"/>
                  </a:cubicBezTo>
                  <a:cubicBezTo>
                    <a:pt x="3316123" y="818208"/>
                    <a:pt x="3292630" y="829922"/>
                    <a:pt x="3236710" y="816007"/>
                  </a:cubicBezTo>
                  <a:cubicBezTo>
                    <a:pt x="3202538" y="807464"/>
                    <a:pt x="3172831" y="785135"/>
                    <a:pt x="3155227" y="754651"/>
                  </a:cubicBezTo>
                  <a:cubicBezTo>
                    <a:pt x="3149273" y="744360"/>
                    <a:pt x="3145066" y="736076"/>
                    <a:pt x="3142218" y="726886"/>
                  </a:cubicBezTo>
                  <a:cubicBezTo>
                    <a:pt x="2989152" y="821185"/>
                    <a:pt x="2966047" y="830311"/>
                    <a:pt x="2910063" y="816266"/>
                  </a:cubicBezTo>
                  <a:cubicBezTo>
                    <a:pt x="2875955" y="807658"/>
                    <a:pt x="2846183" y="785264"/>
                    <a:pt x="2828644" y="754781"/>
                  </a:cubicBezTo>
                  <a:cubicBezTo>
                    <a:pt x="2822625" y="744360"/>
                    <a:pt x="2817900" y="734911"/>
                    <a:pt x="2814599" y="725721"/>
                  </a:cubicBezTo>
                  <a:cubicBezTo>
                    <a:pt x="2655968" y="823191"/>
                    <a:pt x="2632604" y="830246"/>
                    <a:pt x="2577979" y="816525"/>
                  </a:cubicBezTo>
                  <a:cubicBezTo>
                    <a:pt x="2543806" y="807982"/>
                    <a:pt x="2513905" y="785394"/>
                    <a:pt x="2496301" y="754975"/>
                  </a:cubicBezTo>
                  <a:cubicBezTo>
                    <a:pt x="2492547" y="748503"/>
                    <a:pt x="2489311" y="742289"/>
                    <a:pt x="2486528" y="736400"/>
                  </a:cubicBezTo>
                  <a:cubicBezTo>
                    <a:pt x="2337605" y="825715"/>
                    <a:pt x="2314629" y="829534"/>
                    <a:pt x="2263693" y="816655"/>
                  </a:cubicBezTo>
                  <a:cubicBezTo>
                    <a:pt x="2229650" y="808047"/>
                    <a:pt x="2199749" y="785524"/>
                    <a:pt x="2182209" y="755104"/>
                  </a:cubicBezTo>
                  <a:cubicBezTo>
                    <a:pt x="2176320" y="744878"/>
                    <a:pt x="2171595" y="735558"/>
                    <a:pt x="2168100" y="726497"/>
                  </a:cubicBezTo>
                  <a:cubicBezTo>
                    <a:pt x="2001443" y="827786"/>
                    <a:pt x="1984356" y="830116"/>
                    <a:pt x="1931350" y="816719"/>
                  </a:cubicBezTo>
                  <a:cubicBezTo>
                    <a:pt x="1897307" y="808111"/>
                    <a:pt x="1867535" y="785653"/>
                    <a:pt x="1849996" y="755234"/>
                  </a:cubicBezTo>
                  <a:cubicBezTo>
                    <a:pt x="1848248" y="752127"/>
                    <a:pt x="1846566" y="749085"/>
                    <a:pt x="1845077" y="746108"/>
                  </a:cubicBezTo>
                  <a:cubicBezTo>
                    <a:pt x="1703726" y="829793"/>
                    <a:pt x="1683533" y="828887"/>
                    <a:pt x="1636480" y="817043"/>
                  </a:cubicBezTo>
                  <a:cubicBezTo>
                    <a:pt x="1602438" y="808500"/>
                    <a:pt x="1572342" y="785782"/>
                    <a:pt x="1554738" y="755363"/>
                  </a:cubicBezTo>
                  <a:cubicBezTo>
                    <a:pt x="1550402" y="747791"/>
                    <a:pt x="1546906" y="740412"/>
                    <a:pt x="1544189" y="733164"/>
                  </a:cubicBezTo>
                  <a:cubicBezTo>
                    <a:pt x="1524513" y="737047"/>
                    <a:pt x="1506585" y="736076"/>
                    <a:pt x="1486522" y="731351"/>
                  </a:cubicBezTo>
                  <a:cubicBezTo>
                    <a:pt x="1451767" y="723067"/>
                    <a:pt x="1420118" y="699703"/>
                    <a:pt x="1402255" y="668701"/>
                  </a:cubicBezTo>
                  <a:cubicBezTo>
                    <a:pt x="1400378" y="665400"/>
                    <a:pt x="1398630" y="662164"/>
                    <a:pt x="1397012" y="658928"/>
                  </a:cubicBezTo>
                  <a:cubicBezTo>
                    <a:pt x="1106673" y="834970"/>
                    <a:pt x="1093729" y="831670"/>
                    <a:pt x="1037487" y="817366"/>
                  </a:cubicBezTo>
                  <a:cubicBezTo>
                    <a:pt x="1003508" y="808758"/>
                    <a:pt x="973283" y="786041"/>
                    <a:pt x="955744" y="755622"/>
                  </a:cubicBezTo>
                  <a:cubicBezTo>
                    <a:pt x="952508" y="750056"/>
                    <a:pt x="949724" y="744620"/>
                    <a:pt x="947265" y="739248"/>
                  </a:cubicBezTo>
                  <a:cubicBezTo>
                    <a:pt x="783909" y="833288"/>
                    <a:pt x="766758" y="828887"/>
                    <a:pt x="721582" y="817366"/>
                  </a:cubicBezTo>
                  <a:cubicBezTo>
                    <a:pt x="687669" y="808694"/>
                    <a:pt x="657638" y="786041"/>
                    <a:pt x="640164" y="755751"/>
                  </a:cubicBezTo>
                  <a:cubicBezTo>
                    <a:pt x="638286" y="752451"/>
                    <a:pt x="636475" y="749215"/>
                    <a:pt x="634857" y="745978"/>
                  </a:cubicBezTo>
                  <a:cubicBezTo>
                    <a:pt x="483862" y="833223"/>
                    <a:pt x="466517" y="829146"/>
                    <a:pt x="421212" y="817690"/>
                  </a:cubicBezTo>
                  <a:cubicBezTo>
                    <a:pt x="387169" y="809082"/>
                    <a:pt x="356814" y="786300"/>
                    <a:pt x="339275" y="755881"/>
                  </a:cubicBezTo>
                  <a:cubicBezTo>
                    <a:pt x="333644" y="746173"/>
                    <a:pt x="329373" y="736788"/>
                    <a:pt x="326266" y="727598"/>
                  </a:cubicBezTo>
                  <a:cubicBezTo>
                    <a:pt x="170935" y="818855"/>
                    <a:pt x="150095" y="818855"/>
                    <a:pt x="101813" y="806622"/>
                  </a:cubicBezTo>
                  <a:cubicBezTo>
                    <a:pt x="67770" y="798015"/>
                    <a:pt x="37675" y="775297"/>
                    <a:pt x="20135" y="744943"/>
                  </a:cubicBezTo>
                  <a:cubicBezTo>
                    <a:pt x="-10349" y="692130"/>
                    <a:pt x="-7695" y="661840"/>
                    <a:pt x="38257" y="579385"/>
                  </a:cubicBezTo>
                  <a:cubicBezTo>
                    <a:pt x="33662" y="573884"/>
                    <a:pt x="29520" y="567865"/>
                    <a:pt x="25895" y="561587"/>
                  </a:cubicBezTo>
                  <a:cubicBezTo>
                    <a:pt x="-9960" y="499454"/>
                    <a:pt x="11333" y="419976"/>
                    <a:pt x="73465" y="384056"/>
                  </a:cubicBezTo>
                  <a:cubicBezTo>
                    <a:pt x="79484" y="380626"/>
                    <a:pt x="85633" y="377649"/>
                    <a:pt x="91911" y="375254"/>
                  </a:cubicBezTo>
                  <a:cubicBezTo>
                    <a:pt x="103302" y="368523"/>
                    <a:pt x="124336" y="355384"/>
                    <a:pt x="139157" y="346064"/>
                  </a:cubicBezTo>
                  <a:cubicBezTo>
                    <a:pt x="226725" y="291181"/>
                    <a:pt x="259474" y="270599"/>
                    <a:pt x="317270" y="284967"/>
                  </a:cubicBezTo>
                  <a:cubicBezTo>
                    <a:pt x="351507" y="293446"/>
                    <a:pt x="381149" y="315775"/>
                    <a:pt x="398818" y="346323"/>
                  </a:cubicBezTo>
                  <a:cubicBezTo>
                    <a:pt x="403996" y="355320"/>
                    <a:pt x="408203" y="363733"/>
                    <a:pt x="411374" y="371888"/>
                  </a:cubicBezTo>
                  <a:cubicBezTo>
                    <a:pt x="429367" y="360821"/>
                    <a:pt x="446777" y="350142"/>
                    <a:pt x="463151" y="340045"/>
                  </a:cubicBezTo>
                  <a:cubicBezTo>
                    <a:pt x="841511" y="107113"/>
                    <a:pt x="848760" y="102582"/>
                    <a:pt x="915552" y="119539"/>
                  </a:cubicBezTo>
                  <a:cubicBezTo>
                    <a:pt x="949596" y="128147"/>
                    <a:pt x="979432" y="150670"/>
                    <a:pt x="996971" y="181025"/>
                  </a:cubicBezTo>
                  <a:cubicBezTo>
                    <a:pt x="1003184" y="191833"/>
                    <a:pt x="1007780" y="202253"/>
                    <a:pt x="1010951" y="212350"/>
                  </a:cubicBezTo>
                  <a:cubicBezTo>
                    <a:pt x="1257215" y="62131"/>
                    <a:pt x="1273072" y="61355"/>
                    <a:pt x="1329379" y="75529"/>
                  </a:cubicBezTo>
                  <a:cubicBezTo>
                    <a:pt x="1363422" y="84136"/>
                    <a:pt x="1393453" y="106724"/>
                    <a:pt x="1410992" y="137143"/>
                  </a:cubicBezTo>
                  <a:cubicBezTo>
                    <a:pt x="1413711" y="141868"/>
                    <a:pt x="1416170" y="146593"/>
                    <a:pt x="1418306" y="151188"/>
                  </a:cubicBezTo>
                  <a:cubicBezTo>
                    <a:pt x="1686057" y="-10616"/>
                    <a:pt x="1695830" y="-8092"/>
                    <a:pt x="1751296" y="6082"/>
                  </a:cubicBezTo>
                  <a:cubicBezTo>
                    <a:pt x="1785210" y="14690"/>
                    <a:pt x="1814852" y="37149"/>
                    <a:pt x="1832391" y="67438"/>
                  </a:cubicBezTo>
                  <a:cubicBezTo>
                    <a:pt x="1836728" y="74946"/>
                    <a:pt x="1840352" y="82324"/>
                    <a:pt x="1843265" y="89444"/>
                  </a:cubicBezTo>
                  <a:cubicBezTo>
                    <a:pt x="1893876" y="66079"/>
                    <a:pt x="1910445" y="70286"/>
                    <a:pt x="1941511" y="78182"/>
                  </a:cubicBezTo>
                  <a:cubicBezTo>
                    <a:pt x="1975490" y="86790"/>
                    <a:pt x="2005262" y="109248"/>
                    <a:pt x="2022801" y="139667"/>
                  </a:cubicBezTo>
                  <a:cubicBezTo>
                    <a:pt x="2057816" y="200376"/>
                    <a:pt x="2040987" y="248400"/>
                    <a:pt x="2004097" y="295323"/>
                  </a:cubicBezTo>
                  <a:cubicBezTo>
                    <a:pt x="2008951" y="301083"/>
                    <a:pt x="2013352" y="307232"/>
                    <a:pt x="2017106" y="313768"/>
                  </a:cubicBezTo>
                  <a:cubicBezTo>
                    <a:pt x="2020471" y="319593"/>
                    <a:pt x="2023319" y="325353"/>
                    <a:pt x="2025713" y="330984"/>
                  </a:cubicBezTo>
                  <a:cubicBezTo>
                    <a:pt x="2343041" y="135266"/>
                    <a:pt x="2358057" y="130865"/>
                    <a:pt x="2420642" y="146658"/>
                  </a:cubicBezTo>
                  <a:cubicBezTo>
                    <a:pt x="2454750" y="155266"/>
                    <a:pt x="2484781" y="177918"/>
                    <a:pt x="2502385" y="208337"/>
                  </a:cubicBezTo>
                  <a:cubicBezTo>
                    <a:pt x="2513323" y="227236"/>
                    <a:pt x="2519147" y="245099"/>
                    <a:pt x="2520960" y="262056"/>
                  </a:cubicBezTo>
                  <a:cubicBezTo>
                    <a:pt x="2553774" y="271182"/>
                    <a:pt x="2582250" y="293187"/>
                    <a:pt x="2599272" y="322635"/>
                  </a:cubicBezTo>
                  <a:cubicBezTo>
                    <a:pt x="2605615" y="333638"/>
                    <a:pt x="2610663" y="343670"/>
                    <a:pt x="2614158" y="353378"/>
                  </a:cubicBezTo>
                  <a:cubicBezTo>
                    <a:pt x="2801202" y="238950"/>
                    <a:pt x="2811817" y="238239"/>
                    <a:pt x="2866182" y="252024"/>
                  </a:cubicBezTo>
                  <a:cubicBezTo>
                    <a:pt x="2900225" y="260632"/>
                    <a:pt x="2929803" y="282961"/>
                    <a:pt x="2947342" y="313380"/>
                  </a:cubicBezTo>
                  <a:cubicBezTo>
                    <a:pt x="2951290" y="320305"/>
                    <a:pt x="2954591" y="326972"/>
                    <a:pt x="2957180" y="333638"/>
                  </a:cubicBezTo>
                  <a:cubicBezTo>
                    <a:pt x="3037305" y="288009"/>
                    <a:pt x="3057822" y="287556"/>
                    <a:pt x="3099631" y="298106"/>
                  </a:cubicBezTo>
                  <a:cubicBezTo>
                    <a:pt x="3133804" y="306649"/>
                    <a:pt x="3163576" y="329107"/>
                    <a:pt x="3181180" y="359591"/>
                  </a:cubicBezTo>
                  <a:cubicBezTo>
                    <a:pt x="3187587" y="370659"/>
                    <a:pt x="3192441" y="380496"/>
                    <a:pt x="3195742" y="390205"/>
                  </a:cubicBezTo>
                  <a:cubicBezTo>
                    <a:pt x="3256192" y="356679"/>
                    <a:pt x="3275802" y="356031"/>
                    <a:pt x="3315024" y="365934"/>
                  </a:cubicBezTo>
                  <a:cubicBezTo>
                    <a:pt x="3349132" y="374477"/>
                    <a:pt x="3378579" y="396741"/>
                    <a:pt x="3396183" y="427160"/>
                  </a:cubicBezTo>
                  <a:cubicBezTo>
                    <a:pt x="3402073" y="437386"/>
                    <a:pt x="3406345" y="445606"/>
                    <a:pt x="3409192" y="454667"/>
                  </a:cubicBezTo>
                  <a:cubicBezTo>
                    <a:pt x="3494818" y="403214"/>
                    <a:pt x="3519672" y="396094"/>
                    <a:pt x="3567630" y="408068"/>
                  </a:cubicBezTo>
                  <a:cubicBezTo>
                    <a:pt x="3601803" y="416611"/>
                    <a:pt x="3631574" y="439004"/>
                    <a:pt x="3649179" y="469553"/>
                  </a:cubicBezTo>
                  <a:cubicBezTo>
                    <a:pt x="3651897" y="474278"/>
                    <a:pt x="3654033" y="478032"/>
                    <a:pt x="3655909" y="481980"/>
                  </a:cubicBezTo>
                  <a:cubicBezTo>
                    <a:pt x="3732345" y="435704"/>
                    <a:pt x="3759010" y="426966"/>
                    <a:pt x="3807098" y="438940"/>
                  </a:cubicBezTo>
                  <a:cubicBezTo>
                    <a:pt x="3836611" y="446318"/>
                    <a:pt x="3862693" y="463987"/>
                    <a:pt x="3880686" y="488322"/>
                  </a:cubicBezTo>
                  <a:cubicBezTo>
                    <a:pt x="3884634" y="493371"/>
                    <a:pt x="3894731" y="505862"/>
                    <a:pt x="3906963" y="520877"/>
                  </a:cubicBezTo>
                  <a:cubicBezTo>
                    <a:pt x="4007799" y="458486"/>
                    <a:pt x="4034787" y="443794"/>
                    <a:pt x="4090254" y="457709"/>
                  </a:cubicBezTo>
                  <a:cubicBezTo>
                    <a:pt x="4110381" y="462757"/>
                    <a:pt x="4128892" y="472595"/>
                    <a:pt x="4144359" y="485992"/>
                  </a:cubicBezTo>
                  <a:cubicBezTo>
                    <a:pt x="4154975" y="494018"/>
                    <a:pt x="4180280" y="511751"/>
                    <a:pt x="4205715" y="529615"/>
                  </a:cubicBezTo>
                  <a:cubicBezTo>
                    <a:pt x="4208046" y="531297"/>
                    <a:pt x="4210312" y="532915"/>
                    <a:pt x="4212511" y="534469"/>
                  </a:cubicBezTo>
                  <a:cubicBezTo>
                    <a:pt x="4239371" y="521330"/>
                    <a:pt x="4267524" y="514599"/>
                    <a:pt x="4303898" y="523466"/>
                  </a:cubicBezTo>
                  <a:cubicBezTo>
                    <a:pt x="4338329" y="531880"/>
                    <a:pt x="4367971" y="554144"/>
                    <a:pt x="4385705" y="584822"/>
                  </a:cubicBezTo>
                  <a:cubicBezTo>
                    <a:pt x="4421561" y="646955"/>
                    <a:pt x="4400267" y="726433"/>
                    <a:pt x="4338136" y="762353"/>
                  </a:cubicBezTo>
                  <a:cubicBezTo>
                    <a:pt x="4333604" y="764942"/>
                    <a:pt x="4329074" y="767207"/>
                    <a:pt x="4324414" y="769278"/>
                  </a:cubicBezTo>
                  <a:cubicBezTo>
                    <a:pt x="4319819" y="772126"/>
                    <a:pt x="4314317" y="775686"/>
                    <a:pt x="4308752" y="779181"/>
                  </a:cubicBezTo>
                  <a:cubicBezTo>
                    <a:pt x="4299366" y="785135"/>
                    <a:pt x="4290241" y="790960"/>
                    <a:pt x="4281181" y="796202"/>
                  </a:cubicBezTo>
                  <a:close/>
                  <a:moveTo>
                    <a:pt x="4288753" y="778727"/>
                  </a:moveTo>
                  <a:cubicBezTo>
                    <a:pt x="4295743" y="777951"/>
                    <a:pt x="4302602" y="776527"/>
                    <a:pt x="4309204" y="774586"/>
                  </a:cubicBezTo>
                  <a:cubicBezTo>
                    <a:pt x="4302474" y="776527"/>
                    <a:pt x="4295614" y="777886"/>
                    <a:pt x="4288753" y="778727"/>
                  </a:cubicBezTo>
                  <a:close/>
                  <a:moveTo>
                    <a:pt x="3971360" y="679898"/>
                  </a:moveTo>
                  <a:cubicBezTo>
                    <a:pt x="3975179" y="683458"/>
                    <a:pt x="3979191" y="686694"/>
                    <a:pt x="3983269" y="689606"/>
                  </a:cubicBezTo>
                  <a:cubicBezTo>
                    <a:pt x="3978610" y="685982"/>
                    <a:pt x="3974661" y="682810"/>
                    <a:pt x="3971360" y="679898"/>
                  </a:cubicBezTo>
                  <a:close/>
                  <a:moveTo>
                    <a:pt x="4150702" y="491558"/>
                  </a:moveTo>
                  <a:cubicBezTo>
                    <a:pt x="4155556" y="496412"/>
                    <a:pt x="4160088" y="501655"/>
                    <a:pt x="4164165" y="507221"/>
                  </a:cubicBezTo>
                  <a:cubicBezTo>
                    <a:pt x="4159375" y="500684"/>
                    <a:pt x="4154586" y="495442"/>
                    <a:pt x="4150702" y="491558"/>
                  </a:cubicBezTo>
                  <a:close/>
                  <a:moveTo>
                    <a:pt x="163881" y="369170"/>
                  </a:moveTo>
                  <a:cubicBezTo>
                    <a:pt x="199283" y="376224"/>
                    <a:pt x="231579" y="397842"/>
                    <a:pt x="251060" y="431497"/>
                  </a:cubicBezTo>
                  <a:cubicBezTo>
                    <a:pt x="229573" y="394411"/>
                    <a:pt x="196629" y="375448"/>
                    <a:pt x="163881" y="369170"/>
                  </a:cubicBezTo>
                  <a:lnTo>
                    <a:pt x="163881" y="36917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CE26C467-1EB0-B3AF-13D5-62B48CE75977}"/>
                </a:ext>
              </a:extLst>
            </p:cNvPr>
            <p:cNvSpPr/>
            <p:nvPr/>
          </p:nvSpPr>
          <p:spPr>
            <a:xfrm>
              <a:off x="3698033" y="1387459"/>
              <a:ext cx="4619087" cy="2027669"/>
            </a:xfrm>
            <a:custGeom>
              <a:avLst/>
              <a:gdLst>
                <a:gd name="connsiteX0" fmla="*/ 1514542 w 4619087"/>
                <a:gd name="connsiteY0" fmla="*/ 455679 h 2027669"/>
                <a:gd name="connsiteX1" fmla="*/ 1385035 w 4619087"/>
                <a:gd name="connsiteY1" fmla="*/ 486098 h 2027669"/>
                <a:gd name="connsiteX2" fmla="*/ 1303616 w 4619087"/>
                <a:gd name="connsiteY2" fmla="*/ 424742 h 2027669"/>
                <a:gd name="connsiteX3" fmla="*/ 1303616 w 4619087"/>
                <a:gd name="connsiteY3" fmla="*/ 279830 h 2027669"/>
                <a:gd name="connsiteX4" fmla="*/ 1280251 w 4619087"/>
                <a:gd name="connsiteY4" fmla="*/ 250253 h 2027669"/>
                <a:gd name="connsiteX5" fmla="*/ 1327821 w 4619087"/>
                <a:gd name="connsiteY5" fmla="*/ 72722 h 2027669"/>
                <a:gd name="connsiteX6" fmla="*/ 1342901 w 4619087"/>
                <a:gd name="connsiteY6" fmla="*/ 65279 h 2027669"/>
                <a:gd name="connsiteX7" fmla="*/ 1368013 w 4619087"/>
                <a:gd name="connsiteY7" fmla="*/ 49487 h 2027669"/>
                <a:gd name="connsiteX8" fmla="*/ 1518425 w 4619087"/>
                <a:gd name="connsiteY8" fmla="*/ 4182 h 2027669"/>
                <a:gd name="connsiteX9" fmla="*/ 1600103 w 4619087"/>
                <a:gd name="connsiteY9" fmla="*/ 65538 h 2027669"/>
                <a:gd name="connsiteX10" fmla="*/ 1613565 w 4619087"/>
                <a:gd name="connsiteY10" fmla="*/ 94209 h 2027669"/>
                <a:gd name="connsiteX11" fmla="*/ 1704498 w 4619087"/>
                <a:gd name="connsiteY11" fmla="*/ 84760 h 2027669"/>
                <a:gd name="connsiteX12" fmla="*/ 1785982 w 4619087"/>
                <a:gd name="connsiteY12" fmla="*/ 146181 h 2027669"/>
                <a:gd name="connsiteX13" fmla="*/ 1738412 w 4619087"/>
                <a:gd name="connsiteY13" fmla="*/ 323712 h 2027669"/>
                <a:gd name="connsiteX14" fmla="*/ 1711553 w 4619087"/>
                <a:gd name="connsiteY14" fmla="*/ 335426 h 2027669"/>
                <a:gd name="connsiteX15" fmla="*/ 1605669 w 4619087"/>
                <a:gd name="connsiteY15" fmla="*/ 399889 h 2027669"/>
                <a:gd name="connsiteX16" fmla="*/ 1514477 w 4619087"/>
                <a:gd name="connsiteY16" fmla="*/ 455614 h 2027669"/>
                <a:gd name="connsiteX17" fmla="*/ 1572532 w 4619087"/>
                <a:gd name="connsiteY17" fmla="*/ 293228 h 2027669"/>
                <a:gd name="connsiteX18" fmla="*/ 1626445 w 4619087"/>
                <a:gd name="connsiteY18" fmla="*/ 332384 h 2027669"/>
                <a:gd name="connsiteX19" fmla="*/ 1572597 w 4619087"/>
                <a:gd name="connsiteY19" fmla="*/ 293163 h 2027669"/>
                <a:gd name="connsiteX20" fmla="*/ 1572597 w 4619087"/>
                <a:gd name="connsiteY20" fmla="*/ 293228 h 2027669"/>
                <a:gd name="connsiteX21" fmla="*/ 1353257 w 4619087"/>
                <a:gd name="connsiteY21" fmla="*/ 61460 h 2027669"/>
                <a:gd name="connsiteX22" fmla="*/ 1505222 w 4619087"/>
                <a:gd name="connsiteY22" fmla="*/ 120227 h 2027669"/>
                <a:gd name="connsiteX23" fmla="*/ 1353257 w 4619087"/>
                <a:gd name="connsiteY23" fmla="*/ 61460 h 2027669"/>
                <a:gd name="connsiteX24" fmla="*/ 4352434 w 4619087"/>
                <a:gd name="connsiteY24" fmla="*/ 1986342 h 2027669"/>
                <a:gd name="connsiteX25" fmla="*/ 4217297 w 4619087"/>
                <a:gd name="connsiteY25" fmla="*/ 2019415 h 2027669"/>
                <a:gd name="connsiteX26" fmla="*/ 4136265 w 4619087"/>
                <a:gd name="connsiteY26" fmla="*/ 1958188 h 2027669"/>
                <a:gd name="connsiteX27" fmla="*/ 4121445 w 4619087"/>
                <a:gd name="connsiteY27" fmla="*/ 1925374 h 2027669"/>
                <a:gd name="connsiteX28" fmla="*/ 3881912 w 4619087"/>
                <a:gd name="connsiteY28" fmla="*/ 2019738 h 2027669"/>
                <a:gd name="connsiteX29" fmla="*/ 3800622 w 4619087"/>
                <a:gd name="connsiteY29" fmla="*/ 1958383 h 2027669"/>
                <a:gd name="connsiteX30" fmla="*/ 3787613 w 4619087"/>
                <a:gd name="connsiteY30" fmla="*/ 1929193 h 2027669"/>
                <a:gd name="connsiteX31" fmla="*/ 3546332 w 4619087"/>
                <a:gd name="connsiteY31" fmla="*/ 2020192 h 2027669"/>
                <a:gd name="connsiteX32" fmla="*/ 3464525 w 4619087"/>
                <a:gd name="connsiteY32" fmla="*/ 1958512 h 2027669"/>
                <a:gd name="connsiteX33" fmla="*/ 3456888 w 4619087"/>
                <a:gd name="connsiteY33" fmla="*/ 1943755 h 2027669"/>
                <a:gd name="connsiteX34" fmla="*/ 3239425 w 4619087"/>
                <a:gd name="connsiteY34" fmla="*/ 2020062 h 2027669"/>
                <a:gd name="connsiteX35" fmla="*/ 3158200 w 4619087"/>
                <a:gd name="connsiteY35" fmla="*/ 1958577 h 2027669"/>
                <a:gd name="connsiteX36" fmla="*/ 3145774 w 4619087"/>
                <a:gd name="connsiteY36" fmla="*/ 1932041 h 2027669"/>
                <a:gd name="connsiteX37" fmla="*/ 2910641 w 4619087"/>
                <a:gd name="connsiteY37" fmla="*/ 2020127 h 2027669"/>
                <a:gd name="connsiteX38" fmla="*/ 2829481 w 4619087"/>
                <a:gd name="connsiteY38" fmla="*/ 1958771 h 2027669"/>
                <a:gd name="connsiteX39" fmla="*/ 2820485 w 4619087"/>
                <a:gd name="connsiteY39" fmla="*/ 1941102 h 2027669"/>
                <a:gd name="connsiteX40" fmla="*/ 2595579 w 4619087"/>
                <a:gd name="connsiteY40" fmla="*/ 2020580 h 2027669"/>
                <a:gd name="connsiteX41" fmla="*/ 2513901 w 4619087"/>
                <a:gd name="connsiteY41" fmla="*/ 1958900 h 2027669"/>
                <a:gd name="connsiteX42" fmla="*/ 2587748 w 4619087"/>
                <a:gd name="connsiteY42" fmla="*/ 1716065 h 2027669"/>
                <a:gd name="connsiteX43" fmla="*/ 1976780 w 4619087"/>
                <a:gd name="connsiteY43" fmla="*/ 2021292 h 2027669"/>
                <a:gd name="connsiteX44" fmla="*/ 1894455 w 4619087"/>
                <a:gd name="connsiteY44" fmla="*/ 1959159 h 2027669"/>
                <a:gd name="connsiteX45" fmla="*/ 1962088 w 4619087"/>
                <a:gd name="connsiteY45" fmla="*/ 1754769 h 2027669"/>
                <a:gd name="connsiteX46" fmla="*/ 2078716 w 4619087"/>
                <a:gd name="connsiteY46" fmla="*/ 1662929 h 2027669"/>
                <a:gd name="connsiteX47" fmla="*/ 2247250 w 4619087"/>
                <a:gd name="connsiteY47" fmla="*/ 1537110 h 2027669"/>
                <a:gd name="connsiteX48" fmla="*/ 1330669 w 4619087"/>
                <a:gd name="connsiteY48" fmla="*/ 2021810 h 2027669"/>
                <a:gd name="connsiteX49" fmla="*/ 1248020 w 4619087"/>
                <a:gd name="connsiteY49" fmla="*/ 1959418 h 2027669"/>
                <a:gd name="connsiteX50" fmla="*/ 1366913 w 4619087"/>
                <a:gd name="connsiteY50" fmla="*/ 1706228 h 2027669"/>
                <a:gd name="connsiteX51" fmla="*/ 1536676 w 4619087"/>
                <a:gd name="connsiteY51" fmla="*/ 1561446 h 2027669"/>
                <a:gd name="connsiteX52" fmla="*/ 1436488 w 4619087"/>
                <a:gd name="connsiteY52" fmla="*/ 1488634 h 2027669"/>
                <a:gd name="connsiteX53" fmla="*/ 1427298 w 4619087"/>
                <a:gd name="connsiteY53" fmla="*/ 1470577 h 2027669"/>
                <a:gd name="connsiteX54" fmla="*/ 552074 w 4619087"/>
                <a:gd name="connsiteY54" fmla="*/ 1936054 h 2027669"/>
                <a:gd name="connsiteX55" fmla="*/ 469036 w 4619087"/>
                <a:gd name="connsiteY55" fmla="*/ 1874568 h 2027669"/>
                <a:gd name="connsiteX56" fmla="*/ 334870 w 4619087"/>
                <a:gd name="connsiteY56" fmla="*/ 1896962 h 2027669"/>
                <a:gd name="connsiteX57" fmla="*/ 245037 w 4619087"/>
                <a:gd name="connsiteY57" fmla="*/ 1830946 h 2027669"/>
                <a:gd name="connsiteX58" fmla="*/ 345937 w 4619087"/>
                <a:gd name="connsiteY58" fmla="*/ 1600990 h 2027669"/>
                <a:gd name="connsiteX59" fmla="*/ 541136 w 4619087"/>
                <a:gd name="connsiteY59" fmla="*/ 1464816 h 2027669"/>
                <a:gd name="connsiteX60" fmla="*/ 892248 w 4619087"/>
                <a:gd name="connsiteY60" fmla="*/ 1233243 h 2027669"/>
                <a:gd name="connsiteX61" fmla="*/ 991595 w 4619087"/>
                <a:gd name="connsiteY61" fmla="*/ 1048593 h 2027669"/>
                <a:gd name="connsiteX62" fmla="*/ 989653 w 4619087"/>
                <a:gd name="connsiteY62" fmla="*/ 1045356 h 2027669"/>
                <a:gd name="connsiteX63" fmla="*/ 979363 w 4619087"/>
                <a:gd name="connsiteY63" fmla="*/ 1024775 h 2027669"/>
                <a:gd name="connsiteX64" fmla="*/ 838465 w 4619087"/>
                <a:gd name="connsiteY64" fmla="*/ 1062766 h 2027669"/>
                <a:gd name="connsiteX65" fmla="*/ 610711 w 4619087"/>
                <a:gd name="connsiteY65" fmla="*/ 1122051 h 2027669"/>
                <a:gd name="connsiteX66" fmla="*/ 429880 w 4619087"/>
                <a:gd name="connsiteY66" fmla="*/ 1170010 h 2027669"/>
                <a:gd name="connsiteX67" fmla="*/ 349238 w 4619087"/>
                <a:gd name="connsiteY67" fmla="*/ 1187161 h 2027669"/>
                <a:gd name="connsiteX68" fmla="*/ 285876 w 4619087"/>
                <a:gd name="connsiteY68" fmla="*/ 1226188 h 2027669"/>
                <a:gd name="connsiteX69" fmla="*/ 98767 w 4619087"/>
                <a:gd name="connsiteY69" fmla="*/ 1292722 h 2027669"/>
                <a:gd name="connsiteX70" fmla="*/ 17413 w 4619087"/>
                <a:gd name="connsiteY70" fmla="*/ 1231431 h 2027669"/>
                <a:gd name="connsiteX71" fmla="*/ 64983 w 4619087"/>
                <a:gd name="connsiteY71" fmla="*/ 1053900 h 2027669"/>
                <a:gd name="connsiteX72" fmla="*/ 85175 w 4619087"/>
                <a:gd name="connsiteY72" fmla="*/ 1044450 h 2027669"/>
                <a:gd name="connsiteX73" fmla="*/ 148149 w 4619087"/>
                <a:gd name="connsiteY73" fmla="*/ 1005747 h 2027669"/>
                <a:gd name="connsiteX74" fmla="*/ 319143 w 4619087"/>
                <a:gd name="connsiteY74" fmla="*/ 929246 h 2027669"/>
                <a:gd name="connsiteX75" fmla="*/ 542819 w 4619087"/>
                <a:gd name="connsiteY75" fmla="*/ 871126 h 2027669"/>
                <a:gd name="connsiteX76" fmla="*/ 730187 w 4619087"/>
                <a:gd name="connsiteY76" fmla="*/ 821485 h 2027669"/>
                <a:gd name="connsiteX77" fmla="*/ 846620 w 4619087"/>
                <a:gd name="connsiteY77" fmla="*/ 800968 h 2027669"/>
                <a:gd name="connsiteX78" fmla="*/ 1305363 w 4619087"/>
                <a:gd name="connsiteY78" fmla="*/ 519883 h 2027669"/>
                <a:gd name="connsiteX79" fmla="*/ 1868761 w 4619087"/>
                <a:gd name="connsiteY79" fmla="*/ 230642 h 2027669"/>
                <a:gd name="connsiteX80" fmla="*/ 1953351 w 4619087"/>
                <a:gd name="connsiteY80" fmla="*/ 293746 h 2027669"/>
                <a:gd name="connsiteX81" fmla="*/ 1803392 w 4619087"/>
                <a:gd name="connsiteY81" fmla="*/ 570042 h 2027669"/>
                <a:gd name="connsiteX82" fmla="*/ 1796661 w 4619087"/>
                <a:gd name="connsiteY82" fmla="*/ 575672 h 2027669"/>
                <a:gd name="connsiteX83" fmla="*/ 1798344 w 4619087"/>
                <a:gd name="connsiteY83" fmla="*/ 578520 h 2027669"/>
                <a:gd name="connsiteX84" fmla="*/ 1802292 w 4619087"/>
                <a:gd name="connsiteY84" fmla="*/ 585704 h 2027669"/>
                <a:gd name="connsiteX85" fmla="*/ 2066678 w 4619087"/>
                <a:gd name="connsiteY85" fmla="*/ 485386 h 2027669"/>
                <a:gd name="connsiteX86" fmla="*/ 2151139 w 4619087"/>
                <a:gd name="connsiteY86" fmla="*/ 548425 h 2027669"/>
                <a:gd name="connsiteX87" fmla="*/ 2050627 w 4619087"/>
                <a:gd name="connsiteY87" fmla="*/ 777927 h 2027669"/>
                <a:gd name="connsiteX88" fmla="*/ 1989142 w 4619087"/>
                <a:gd name="connsiteY88" fmla="*/ 822326 h 2027669"/>
                <a:gd name="connsiteX89" fmla="*/ 2249192 w 4619087"/>
                <a:gd name="connsiteY89" fmla="*/ 733075 h 2027669"/>
                <a:gd name="connsiteX90" fmla="*/ 2333264 w 4619087"/>
                <a:gd name="connsiteY90" fmla="*/ 796179 h 2027669"/>
                <a:gd name="connsiteX91" fmla="*/ 2189907 w 4619087"/>
                <a:gd name="connsiteY91" fmla="*/ 1065679 h 2027669"/>
                <a:gd name="connsiteX92" fmla="*/ 2001568 w 4619087"/>
                <a:gd name="connsiteY92" fmla="*/ 1217969 h 2027669"/>
                <a:gd name="connsiteX93" fmla="*/ 2084541 w 4619087"/>
                <a:gd name="connsiteY93" fmla="*/ 1284826 h 2027669"/>
                <a:gd name="connsiteX94" fmla="*/ 2100527 w 4619087"/>
                <a:gd name="connsiteY94" fmla="*/ 1322170 h 2027669"/>
                <a:gd name="connsiteX95" fmla="*/ 2161300 w 4619087"/>
                <a:gd name="connsiteY95" fmla="*/ 1284955 h 2027669"/>
                <a:gd name="connsiteX96" fmla="*/ 2967208 w 4619087"/>
                <a:gd name="connsiteY96" fmla="*/ 857923 h 2027669"/>
                <a:gd name="connsiteX97" fmla="*/ 3049015 w 4619087"/>
                <a:gd name="connsiteY97" fmla="*/ 919732 h 2027669"/>
                <a:gd name="connsiteX98" fmla="*/ 3076651 w 4619087"/>
                <a:gd name="connsiteY98" fmla="*/ 1044191 h 2027669"/>
                <a:gd name="connsiteX99" fmla="*/ 3097168 w 4619087"/>
                <a:gd name="connsiteY99" fmla="*/ 1073122 h 2027669"/>
                <a:gd name="connsiteX100" fmla="*/ 3110889 w 4619087"/>
                <a:gd name="connsiteY100" fmla="*/ 1104577 h 2027669"/>
                <a:gd name="connsiteX101" fmla="*/ 3195350 w 4619087"/>
                <a:gd name="connsiteY101" fmla="*/ 1099464 h 2027669"/>
                <a:gd name="connsiteX102" fmla="*/ 3276898 w 4619087"/>
                <a:gd name="connsiteY102" fmla="*/ 1161078 h 2027669"/>
                <a:gd name="connsiteX103" fmla="*/ 3190237 w 4619087"/>
                <a:gd name="connsiteY103" fmla="*/ 1388833 h 2027669"/>
                <a:gd name="connsiteX104" fmla="*/ 3128493 w 4619087"/>
                <a:gd name="connsiteY104" fmla="*/ 1448636 h 2027669"/>
                <a:gd name="connsiteX105" fmla="*/ 3584453 w 4619087"/>
                <a:gd name="connsiteY105" fmla="*/ 1231754 h 2027669"/>
                <a:gd name="connsiteX106" fmla="*/ 3666325 w 4619087"/>
                <a:gd name="connsiteY106" fmla="*/ 1293563 h 2027669"/>
                <a:gd name="connsiteX107" fmla="*/ 3680693 w 4619087"/>
                <a:gd name="connsiteY107" fmla="*/ 1325341 h 2027669"/>
                <a:gd name="connsiteX108" fmla="*/ 3730011 w 4619087"/>
                <a:gd name="connsiteY108" fmla="*/ 1330260 h 2027669"/>
                <a:gd name="connsiteX109" fmla="*/ 3811430 w 4619087"/>
                <a:gd name="connsiteY109" fmla="*/ 1391811 h 2027669"/>
                <a:gd name="connsiteX110" fmla="*/ 3823339 w 4619087"/>
                <a:gd name="connsiteY110" fmla="*/ 1417181 h 2027669"/>
                <a:gd name="connsiteX111" fmla="*/ 4057823 w 4619087"/>
                <a:gd name="connsiteY111" fmla="*/ 1330843 h 2027669"/>
                <a:gd name="connsiteX112" fmla="*/ 4139049 w 4619087"/>
                <a:gd name="connsiteY112" fmla="*/ 1392328 h 2027669"/>
                <a:gd name="connsiteX113" fmla="*/ 4148627 w 4619087"/>
                <a:gd name="connsiteY113" fmla="*/ 1411356 h 2027669"/>
                <a:gd name="connsiteX114" fmla="*/ 4234253 w 4619087"/>
                <a:gd name="connsiteY114" fmla="*/ 1405273 h 2027669"/>
                <a:gd name="connsiteX115" fmla="*/ 4315931 w 4619087"/>
                <a:gd name="connsiteY115" fmla="*/ 1466887 h 2027669"/>
                <a:gd name="connsiteX116" fmla="*/ 4334442 w 4619087"/>
                <a:gd name="connsiteY116" fmla="*/ 1533098 h 2027669"/>
                <a:gd name="connsiteX117" fmla="*/ 4345121 w 4619087"/>
                <a:gd name="connsiteY117" fmla="*/ 1535622 h 2027669"/>
                <a:gd name="connsiteX118" fmla="*/ 4426411 w 4619087"/>
                <a:gd name="connsiteY118" fmla="*/ 1596978 h 2027669"/>
                <a:gd name="connsiteX119" fmla="*/ 4442008 w 4619087"/>
                <a:gd name="connsiteY119" fmla="*/ 1632704 h 2027669"/>
                <a:gd name="connsiteX120" fmla="*/ 4520774 w 4619087"/>
                <a:gd name="connsiteY120" fmla="*/ 1628173 h 2027669"/>
                <a:gd name="connsiteX121" fmla="*/ 4601675 w 4619087"/>
                <a:gd name="connsiteY121" fmla="*/ 1689335 h 2027669"/>
                <a:gd name="connsiteX122" fmla="*/ 4554106 w 4619087"/>
                <a:gd name="connsiteY122" fmla="*/ 1866866 h 2027669"/>
                <a:gd name="connsiteX123" fmla="*/ 4533848 w 4619087"/>
                <a:gd name="connsiteY123" fmla="*/ 1876380 h 2027669"/>
                <a:gd name="connsiteX124" fmla="*/ 4445698 w 4619087"/>
                <a:gd name="connsiteY124" fmla="*/ 1929711 h 2027669"/>
                <a:gd name="connsiteX125" fmla="*/ 4352240 w 4619087"/>
                <a:gd name="connsiteY125" fmla="*/ 1986342 h 2027669"/>
                <a:gd name="connsiteX126" fmla="*/ 4396510 w 4619087"/>
                <a:gd name="connsiteY126" fmla="*/ 1845573 h 2027669"/>
                <a:gd name="connsiteX127" fmla="*/ 4444144 w 4619087"/>
                <a:gd name="connsiteY127" fmla="*/ 1876186 h 2027669"/>
                <a:gd name="connsiteX128" fmla="*/ 4396574 w 4619087"/>
                <a:gd name="connsiteY128" fmla="*/ 1845379 h 2027669"/>
                <a:gd name="connsiteX129" fmla="*/ 4396574 w 4619087"/>
                <a:gd name="connsiteY129" fmla="*/ 1845508 h 2027669"/>
                <a:gd name="connsiteX130" fmla="*/ 296620 w 4619087"/>
                <a:gd name="connsiteY130" fmla="*/ 1188715 h 2027669"/>
                <a:gd name="connsiteX131" fmla="*/ 325032 w 4619087"/>
                <a:gd name="connsiteY131" fmla="*/ 1189556 h 2027669"/>
                <a:gd name="connsiteX132" fmla="*/ 296620 w 4619087"/>
                <a:gd name="connsiteY132" fmla="*/ 1188715 h 2027669"/>
                <a:gd name="connsiteX133" fmla="*/ 161482 w 4619087"/>
                <a:gd name="connsiteY133" fmla="*/ 1040502 h 2027669"/>
                <a:gd name="connsiteX134" fmla="*/ 242642 w 4619087"/>
                <a:gd name="connsiteY134" fmla="*/ 1101470 h 2027669"/>
                <a:gd name="connsiteX135" fmla="*/ 161482 w 4619087"/>
                <a:gd name="connsiteY135" fmla="*/ 1040502 h 2027669"/>
                <a:gd name="connsiteX136" fmla="*/ 405739 w 4619087"/>
                <a:gd name="connsiteY136" fmla="*/ 967432 h 2027669"/>
                <a:gd name="connsiteX137" fmla="*/ 427162 w 4619087"/>
                <a:gd name="connsiteY137" fmla="*/ 994938 h 2027669"/>
                <a:gd name="connsiteX138" fmla="*/ 405739 w 4619087"/>
                <a:gd name="connsiteY138" fmla="*/ 967432 h 2027669"/>
                <a:gd name="connsiteX139" fmla="*/ 538094 w 4619087"/>
                <a:gd name="connsiteY139" fmla="*/ 979599 h 2027669"/>
                <a:gd name="connsiteX140" fmla="*/ 374285 w 4619087"/>
                <a:gd name="connsiteY140" fmla="*/ 1026975 h 2027669"/>
                <a:gd name="connsiteX141" fmla="*/ 293125 w 4619087"/>
                <a:gd name="connsiteY141" fmla="*/ 965619 h 2027669"/>
                <a:gd name="connsiteX142" fmla="*/ 282057 w 4619087"/>
                <a:gd name="connsiteY142" fmla="*/ 846143 h 2027669"/>
                <a:gd name="connsiteX143" fmla="*/ 256622 w 4619087"/>
                <a:gd name="connsiteY143" fmla="*/ 814689 h 2027669"/>
                <a:gd name="connsiteX144" fmla="*/ 304192 w 4619087"/>
                <a:gd name="connsiteY144" fmla="*/ 637158 h 2027669"/>
                <a:gd name="connsiteX145" fmla="*/ 319336 w 4619087"/>
                <a:gd name="connsiteY145" fmla="*/ 629650 h 2027669"/>
                <a:gd name="connsiteX146" fmla="*/ 335711 w 4619087"/>
                <a:gd name="connsiteY146" fmla="*/ 619295 h 2027669"/>
                <a:gd name="connsiteX147" fmla="*/ 465865 w 4619087"/>
                <a:gd name="connsiteY147" fmla="*/ 585381 h 2027669"/>
                <a:gd name="connsiteX148" fmla="*/ 547608 w 4619087"/>
                <a:gd name="connsiteY148" fmla="*/ 646737 h 2027669"/>
                <a:gd name="connsiteX149" fmla="*/ 556993 w 4619087"/>
                <a:gd name="connsiteY149" fmla="*/ 664923 h 2027669"/>
                <a:gd name="connsiteX150" fmla="*/ 635823 w 4619087"/>
                <a:gd name="connsiteY150" fmla="*/ 616577 h 2027669"/>
                <a:gd name="connsiteX151" fmla="*/ 1108417 w 4619087"/>
                <a:gd name="connsiteY151" fmla="*/ 386297 h 2027669"/>
                <a:gd name="connsiteX152" fmla="*/ 1189965 w 4619087"/>
                <a:gd name="connsiteY152" fmla="*/ 447912 h 2027669"/>
                <a:gd name="connsiteX153" fmla="*/ 1142395 w 4619087"/>
                <a:gd name="connsiteY153" fmla="*/ 625443 h 2027669"/>
                <a:gd name="connsiteX154" fmla="*/ 1103951 w 4619087"/>
                <a:gd name="connsiteY154" fmla="*/ 640135 h 2027669"/>
                <a:gd name="connsiteX155" fmla="*/ 771802 w 4619087"/>
                <a:gd name="connsiteY155" fmla="*/ 837989 h 2027669"/>
                <a:gd name="connsiteX156" fmla="*/ 538094 w 4619087"/>
                <a:gd name="connsiteY156" fmla="*/ 979664 h 2027669"/>
                <a:gd name="connsiteX157" fmla="*/ 964930 w 4619087"/>
                <a:gd name="connsiteY157" fmla="*/ 577808 h 2027669"/>
                <a:gd name="connsiteX158" fmla="*/ 988294 w 4619087"/>
                <a:gd name="connsiteY158" fmla="*/ 607451 h 2027669"/>
                <a:gd name="connsiteX159" fmla="*/ 964930 w 4619087"/>
                <a:gd name="connsiteY159" fmla="*/ 577808 h 2027669"/>
                <a:gd name="connsiteX160" fmla="*/ 337070 w 4619087"/>
                <a:gd name="connsiteY160" fmla="*/ 623696 h 2027669"/>
                <a:gd name="connsiteX161" fmla="*/ 354998 w 4619087"/>
                <a:gd name="connsiteY161" fmla="*/ 620460 h 2027669"/>
                <a:gd name="connsiteX162" fmla="*/ 337070 w 4619087"/>
                <a:gd name="connsiteY162" fmla="*/ 623696 h 202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4619087" h="2027669">
                  <a:moveTo>
                    <a:pt x="1514542" y="455679"/>
                  </a:moveTo>
                  <a:cubicBezTo>
                    <a:pt x="1452280" y="491599"/>
                    <a:pt x="1427622" y="496712"/>
                    <a:pt x="1385035" y="486098"/>
                  </a:cubicBezTo>
                  <a:cubicBezTo>
                    <a:pt x="1350862" y="477555"/>
                    <a:pt x="1321220" y="455290"/>
                    <a:pt x="1303616" y="424742"/>
                  </a:cubicBezTo>
                  <a:cubicBezTo>
                    <a:pt x="1279410" y="382802"/>
                    <a:pt x="1278827" y="359567"/>
                    <a:pt x="1303616" y="279830"/>
                  </a:cubicBezTo>
                  <a:cubicBezTo>
                    <a:pt x="1294490" y="271223"/>
                    <a:pt x="1286594" y="261320"/>
                    <a:pt x="1280251" y="250253"/>
                  </a:cubicBezTo>
                  <a:cubicBezTo>
                    <a:pt x="1244396" y="188120"/>
                    <a:pt x="1265689" y="108642"/>
                    <a:pt x="1327821" y="72722"/>
                  </a:cubicBezTo>
                  <a:cubicBezTo>
                    <a:pt x="1332740" y="69874"/>
                    <a:pt x="1337789" y="67350"/>
                    <a:pt x="1342901" y="65279"/>
                  </a:cubicBezTo>
                  <a:cubicBezTo>
                    <a:pt x="1349697" y="61201"/>
                    <a:pt x="1358758" y="55376"/>
                    <a:pt x="1368013" y="49487"/>
                  </a:cubicBezTo>
                  <a:cubicBezTo>
                    <a:pt x="1426521" y="12531"/>
                    <a:pt x="1461729" y="-9734"/>
                    <a:pt x="1518425" y="4182"/>
                  </a:cubicBezTo>
                  <a:cubicBezTo>
                    <a:pt x="1552792" y="12660"/>
                    <a:pt x="1582434" y="34924"/>
                    <a:pt x="1600103" y="65538"/>
                  </a:cubicBezTo>
                  <a:cubicBezTo>
                    <a:pt x="1606058" y="75828"/>
                    <a:pt x="1610523" y="85084"/>
                    <a:pt x="1613565" y="94209"/>
                  </a:cubicBezTo>
                  <a:cubicBezTo>
                    <a:pt x="1649938" y="77705"/>
                    <a:pt x="1672526" y="76734"/>
                    <a:pt x="1704498" y="84760"/>
                  </a:cubicBezTo>
                  <a:cubicBezTo>
                    <a:pt x="1738671" y="93303"/>
                    <a:pt x="1768378" y="115697"/>
                    <a:pt x="1785982" y="146181"/>
                  </a:cubicBezTo>
                  <a:cubicBezTo>
                    <a:pt x="1821838" y="208313"/>
                    <a:pt x="1800545" y="287791"/>
                    <a:pt x="1738412" y="323712"/>
                  </a:cubicBezTo>
                  <a:cubicBezTo>
                    <a:pt x="1729740" y="328695"/>
                    <a:pt x="1720743" y="332579"/>
                    <a:pt x="1711553" y="335426"/>
                  </a:cubicBezTo>
                  <a:cubicBezTo>
                    <a:pt x="1689224" y="347594"/>
                    <a:pt x="1639842" y="378595"/>
                    <a:pt x="1605669" y="399889"/>
                  </a:cubicBezTo>
                  <a:cubicBezTo>
                    <a:pt x="1567678" y="423577"/>
                    <a:pt x="1538295" y="441828"/>
                    <a:pt x="1514477" y="455614"/>
                  </a:cubicBezTo>
                  <a:close/>
                  <a:moveTo>
                    <a:pt x="1572532" y="293228"/>
                  </a:moveTo>
                  <a:cubicBezTo>
                    <a:pt x="1587806" y="312256"/>
                    <a:pt x="1606705" y="324877"/>
                    <a:pt x="1626445" y="332384"/>
                  </a:cubicBezTo>
                  <a:cubicBezTo>
                    <a:pt x="1605799" y="324424"/>
                    <a:pt x="1587094" y="311156"/>
                    <a:pt x="1572597" y="293163"/>
                  </a:cubicBezTo>
                  <a:cubicBezTo>
                    <a:pt x="1572597" y="293163"/>
                    <a:pt x="1572597" y="293163"/>
                    <a:pt x="1572597" y="293228"/>
                  </a:cubicBezTo>
                  <a:close/>
                  <a:moveTo>
                    <a:pt x="1353257" y="61460"/>
                  </a:moveTo>
                  <a:cubicBezTo>
                    <a:pt x="1410212" y="43209"/>
                    <a:pt x="1474091" y="66379"/>
                    <a:pt x="1505222" y="120227"/>
                  </a:cubicBezTo>
                  <a:cubicBezTo>
                    <a:pt x="1471179" y="61395"/>
                    <a:pt x="1403416" y="44050"/>
                    <a:pt x="1353257" y="61460"/>
                  </a:cubicBezTo>
                  <a:close/>
                  <a:moveTo>
                    <a:pt x="4352434" y="1986342"/>
                  </a:moveTo>
                  <a:cubicBezTo>
                    <a:pt x="4284218" y="2025757"/>
                    <a:pt x="4260531" y="2030353"/>
                    <a:pt x="4217297" y="2019415"/>
                  </a:cubicBezTo>
                  <a:cubicBezTo>
                    <a:pt x="4183253" y="2010807"/>
                    <a:pt x="4153805" y="1988607"/>
                    <a:pt x="4136265" y="1958188"/>
                  </a:cubicBezTo>
                  <a:cubicBezTo>
                    <a:pt x="4129405" y="1946280"/>
                    <a:pt x="4124486" y="1935989"/>
                    <a:pt x="4121445" y="1925374"/>
                  </a:cubicBezTo>
                  <a:cubicBezTo>
                    <a:pt x="3953752" y="2028347"/>
                    <a:pt x="3937572" y="2033783"/>
                    <a:pt x="3881912" y="2019738"/>
                  </a:cubicBezTo>
                  <a:cubicBezTo>
                    <a:pt x="3847868" y="2011130"/>
                    <a:pt x="3818226" y="1988801"/>
                    <a:pt x="3800622" y="1958383"/>
                  </a:cubicBezTo>
                  <a:cubicBezTo>
                    <a:pt x="3794861" y="1948415"/>
                    <a:pt x="3790590" y="1938707"/>
                    <a:pt x="3787613" y="1929193"/>
                  </a:cubicBezTo>
                  <a:cubicBezTo>
                    <a:pt x="3622639" y="2029058"/>
                    <a:pt x="3599210" y="2033524"/>
                    <a:pt x="3546332" y="2020192"/>
                  </a:cubicBezTo>
                  <a:cubicBezTo>
                    <a:pt x="3512225" y="2011648"/>
                    <a:pt x="3482129" y="1988931"/>
                    <a:pt x="3464525" y="1958512"/>
                  </a:cubicBezTo>
                  <a:cubicBezTo>
                    <a:pt x="3461612" y="1953528"/>
                    <a:pt x="3459088" y="1948610"/>
                    <a:pt x="3456888" y="1943755"/>
                  </a:cubicBezTo>
                  <a:cubicBezTo>
                    <a:pt x="3304404" y="2033459"/>
                    <a:pt x="3287254" y="2032230"/>
                    <a:pt x="3239425" y="2020062"/>
                  </a:cubicBezTo>
                  <a:cubicBezTo>
                    <a:pt x="3205511" y="2011390"/>
                    <a:pt x="3175740" y="1988931"/>
                    <a:pt x="3158200" y="1958577"/>
                  </a:cubicBezTo>
                  <a:cubicBezTo>
                    <a:pt x="3152958" y="1949451"/>
                    <a:pt x="3148880" y="1940649"/>
                    <a:pt x="3145774" y="1932041"/>
                  </a:cubicBezTo>
                  <a:cubicBezTo>
                    <a:pt x="2972450" y="2035789"/>
                    <a:pt x="2960412" y="2032748"/>
                    <a:pt x="2910641" y="2020127"/>
                  </a:cubicBezTo>
                  <a:cubicBezTo>
                    <a:pt x="2876663" y="2011519"/>
                    <a:pt x="2847021" y="1989125"/>
                    <a:pt x="2829481" y="1958771"/>
                  </a:cubicBezTo>
                  <a:cubicBezTo>
                    <a:pt x="2825986" y="1952752"/>
                    <a:pt x="2823009" y="1946862"/>
                    <a:pt x="2820485" y="1941102"/>
                  </a:cubicBezTo>
                  <a:cubicBezTo>
                    <a:pt x="2658100" y="2036307"/>
                    <a:pt x="2642567" y="2032488"/>
                    <a:pt x="2595579" y="2020580"/>
                  </a:cubicBezTo>
                  <a:cubicBezTo>
                    <a:pt x="2561536" y="2011972"/>
                    <a:pt x="2531505" y="1989319"/>
                    <a:pt x="2513901" y="1958900"/>
                  </a:cubicBezTo>
                  <a:cubicBezTo>
                    <a:pt x="2473774" y="1889325"/>
                    <a:pt x="2489436" y="1857676"/>
                    <a:pt x="2587748" y="1716065"/>
                  </a:cubicBezTo>
                  <a:cubicBezTo>
                    <a:pt x="2056258" y="2041420"/>
                    <a:pt x="2043508" y="2038184"/>
                    <a:pt x="1976780" y="2021292"/>
                  </a:cubicBezTo>
                  <a:cubicBezTo>
                    <a:pt x="1942737" y="2012684"/>
                    <a:pt x="1911994" y="1989578"/>
                    <a:pt x="1894455" y="1959159"/>
                  </a:cubicBezTo>
                  <a:cubicBezTo>
                    <a:pt x="1837047" y="1859747"/>
                    <a:pt x="1927916" y="1783505"/>
                    <a:pt x="1962088" y="1754769"/>
                  </a:cubicBezTo>
                  <a:cubicBezTo>
                    <a:pt x="1988624" y="1732504"/>
                    <a:pt x="2026745" y="1702474"/>
                    <a:pt x="2078716" y="1662929"/>
                  </a:cubicBezTo>
                  <a:cubicBezTo>
                    <a:pt x="2127580" y="1625779"/>
                    <a:pt x="2185506" y="1582674"/>
                    <a:pt x="2247250" y="1537110"/>
                  </a:cubicBezTo>
                  <a:cubicBezTo>
                    <a:pt x="1419207" y="2044333"/>
                    <a:pt x="1404775" y="2040643"/>
                    <a:pt x="1330669" y="2021810"/>
                  </a:cubicBezTo>
                  <a:cubicBezTo>
                    <a:pt x="1296690" y="2013202"/>
                    <a:pt x="1265560" y="1989837"/>
                    <a:pt x="1248020" y="1959418"/>
                  </a:cubicBezTo>
                  <a:cubicBezTo>
                    <a:pt x="1190742" y="1860200"/>
                    <a:pt x="1264654" y="1795608"/>
                    <a:pt x="1366913" y="1706228"/>
                  </a:cubicBezTo>
                  <a:cubicBezTo>
                    <a:pt x="1413965" y="1665129"/>
                    <a:pt x="1474674" y="1613676"/>
                    <a:pt x="1536676" y="1561446"/>
                  </a:cubicBezTo>
                  <a:cubicBezTo>
                    <a:pt x="1495514" y="1553938"/>
                    <a:pt x="1459141" y="1527855"/>
                    <a:pt x="1436488" y="1488634"/>
                  </a:cubicBezTo>
                  <a:cubicBezTo>
                    <a:pt x="1432929" y="1482485"/>
                    <a:pt x="1429887" y="1476466"/>
                    <a:pt x="1427298" y="1470577"/>
                  </a:cubicBezTo>
                  <a:cubicBezTo>
                    <a:pt x="667019" y="1945503"/>
                    <a:pt x="631034" y="1955729"/>
                    <a:pt x="552074" y="1936054"/>
                  </a:cubicBezTo>
                  <a:cubicBezTo>
                    <a:pt x="516801" y="1927252"/>
                    <a:pt x="487417" y="1905505"/>
                    <a:pt x="469036" y="1874568"/>
                  </a:cubicBezTo>
                  <a:cubicBezTo>
                    <a:pt x="410205" y="1901428"/>
                    <a:pt x="372796" y="1905699"/>
                    <a:pt x="334870" y="1896962"/>
                  </a:cubicBezTo>
                  <a:cubicBezTo>
                    <a:pt x="296425" y="1888095"/>
                    <a:pt x="264518" y="1864666"/>
                    <a:pt x="245037" y="1830946"/>
                  </a:cubicBezTo>
                  <a:cubicBezTo>
                    <a:pt x="182645" y="1722861"/>
                    <a:pt x="284840" y="1646554"/>
                    <a:pt x="345937" y="1600990"/>
                  </a:cubicBezTo>
                  <a:cubicBezTo>
                    <a:pt x="390012" y="1568112"/>
                    <a:pt x="453892" y="1523583"/>
                    <a:pt x="541136" y="1464816"/>
                  </a:cubicBezTo>
                  <a:cubicBezTo>
                    <a:pt x="640807" y="1397700"/>
                    <a:pt x="763194" y="1317381"/>
                    <a:pt x="892248" y="1233243"/>
                  </a:cubicBezTo>
                  <a:cubicBezTo>
                    <a:pt x="870696" y="1162179"/>
                    <a:pt x="920790" y="1108460"/>
                    <a:pt x="991595" y="1048593"/>
                  </a:cubicBezTo>
                  <a:cubicBezTo>
                    <a:pt x="990948" y="1047492"/>
                    <a:pt x="990301" y="1046457"/>
                    <a:pt x="989653" y="1045356"/>
                  </a:cubicBezTo>
                  <a:cubicBezTo>
                    <a:pt x="985576" y="1038302"/>
                    <a:pt x="982211" y="1031441"/>
                    <a:pt x="979363" y="1024775"/>
                  </a:cubicBezTo>
                  <a:cubicBezTo>
                    <a:pt x="908493" y="1060760"/>
                    <a:pt x="872443" y="1067750"/>
                    <a:pt x="838465" y="1062766"/>
                  </a:cubicBezTo>
                  <a:cubicBezTo>
                    <a:pt x="792448" y="1072863"/>
                    <a:pt x="685205" y="1101858"/>
                    <a:pt x="610711" y="1122051"/>
                  </a:cubicBezTo>
                  <a:cubicBezTo>
                    <a:pt x="544825" y="1139914"/>
                    <a:pt x="479327" y="1157583"/>
                    <a:pt x="429880" y="1170010"/>
                  </a:cubicBezTo>
                  <a:cubicBezTo>
                    <a:pt x="402892" y="1176806"/>
                    <a:pt x="375579" y="1183666"/>
                    <a:pt x="349238" y="1187161"/>
                  </a:cubicBezTo>
                  <a:cubicBezTo>
                    <a:pt x="331634" y="1197581"/>
                    <a:pt x="304192" y="1214732"/>
                    <a:pt x="285876" y="1226188"/>
                  </a:cubicBezTo>
                  <a:cubicBezTo>
                    <a:pt x="183746" y="1290004"/>
                    <a:pt x="156369" y="1307155"/>
                    <a:pt x="98767" y="1292722"/>
                  </a:cubicBezTo>
                  <a:cubicBezTo>
                    <a:pt x="64594" y="1284179"/>
                    <a:pt x="35017" y="1261979"/>
                    <a:pt x="17413" y="1231431"/>
                  </a:cubicBezTo>
                  <a:cubicBezTo>
                    <a:pt x="-18443" y="1169298"/>
                    <a:pt x="2850" y="1089820"/>
                    <a:pt x="64983" y="1053900"/>
                  </a:cubicBezTo>
                  <a:cubicBezTo>
                    <a:pt x="71519" y="1050081"/>
                    <a:pt x="78315" y="1046974"/>
                    <a:pt x="85175" y="1044450"/>
                  </a:cubicBezTo>
                  <a:cubicBezTo>
                    <a:pt x="99479" y="1036166"/>
                    <a:pt x="128150" y="1018238"/>
                    <a:pt x="148149" y="1005747"/>
                  </a:cubicBezTo>
                  <a:cubicBezTo>
                    <a:pt x="240118" y="948339"/>
                    <a:pt x="275521" y="926204"/>
                    <a:pt x="319143" y="929246"/>
                  </a:cubicBezTo>
                  <a:cubicBezTo>
                    <a:pt x="360176" y="920573"/>
                    <a:pt x="468454" y="891254"/>
                    <a:pt x="542819" y="871126"/>
                  </a:cubicBezTo>
                  <a:cubicBezTo>
                    <a:pt x="610452" y="852810"/>
                    <a:pt x="678539" y="834429"/>
                    <a:pt x="730187" y="821485"/>
                  </a:cubicBezTo>
                  <a:cubicBezTo>
                    <a:pt x="770831" y="811323"/>
                    <a:pt x="810505" y="801356"/>
                    <a:pt x="846620" y="800968"/>
                  </a:cubicBezTo>
                  <a:cubicBezTo>
                    <a:pt x="922667" y="765954"/>
                    <a:pt x="1150744" y="619295"/>
                    <a:pt x="1305363" y="519883"/>
                  </a:cubicBezTo>
                  <a:cubicBezTo>
                    <a:pt x="1750256" y="233749"/>
                    <a:pt x="1792390" y="212132"/>
                    <a:pt x="1868761" y="230642"/>
                  </a:cubicBezTo>
                  <a:cubicBezTo>
                    <a:pt x="1903322" y="238991"/>
                    <a:pt x="1935618" y="263003"/>
                    <a:pt x="1953351" y="293746"/>
                  </a:cubicBezTo>
                  <a:cubicBezTo>
                    <a:pt x="2012636" y="396459"/>
                    <a:pt x="1938336" y="458138"/>
                    <a:pt x="1803392" y="570042"/>
                  </a:cubicBezTo>
                  <a:cubicBezTo>
                    <a:pt x="1801192" y="571919"/>
                    <a:pt x="1798927" y="573731"/>
                    <a:pt x="1796661" y="575672"/>
                  </a:cubicBezTo>
                  <a:cubicBezTo>
                    <a:pt x="1797244" y="576578"/>
                    <a:pt x="1797826" y="577549"/>
                    <a:pt x="1798344" y="578520"/>
                  </a:cubicBezTo>
                  <a:cubicBezTo>
                    <a:pt x="1799768" y="580915"/>
                    <a:pt x="1801062" y="583374"/>
                    <a:pt x="1802292" y="585704"/>
                  </a:cubicBezTo>
                  <a:cubicBezTo>
                    <a:pt x="1976521" y="479367"/>
                    <a:pt x="2013218" y="472442"/>
                    <a:pt x="2066678" y="485386"/>
                  </a:cubicBezTo>
                  <a:cubicBezTo>
                    <a:pt x="2101239" y="493735"/>
                    <a:pt x="2133405" y="517617"/>
                    <a:pt x="2151139" y="548425"/>
                  </a:cubicBezTo>
                  <a:cubicBezTo>
                    <a:pt x="2213530" y="656510"/>
                    <a:pt x="2111530" y="732493"/>
                    <a:pt x="2050627" y="777927"/>
                  </a:cubicBezTo>
                  <a:cubicBezTo>
                    <a:pt x="2033282" y="790871"/>
                    <a:pt x="2012895" y="805563"/>
                    <a:pt x="1989142" y="822326"/>
                  </a:cubicBezTo>
                  <a:cubicBezTo>
                    <a:pt x="2169520" y="720001"/>
                    <a:pt x="2201621" y="721231"/>
                    <a:pt x="2249192" y="733075"/>
                  </a:cubicBezTo>
                  <a:cubicBezTo>
                    <a:pt x="2285112" y="742007"/>
                    <a:pt x="2314948" y="764465"/>
                    <a:pt x="2333264" y="796179"/>
                  </a:cubicBezTo>
                  <a:cubicBezTo>
                    <a:pt x="2392290" y="898439"/>
                    <a:pt x="2316113" y="961348"/>
                    <a:pt x="2189907" y="1065679"/>
                  </a:cubicBezTo>
                  <a:cubicBezTo>
                    <a:pt x="2136447" y="1109819"/>
                    <a:pt x="2069979" y="1163279"/>
                    <a:pt x="2001568" y="1217969"/>
                  </a:cubicBezTo>
                  <a:cubicBezTo>
                    <a:pt x="2036065" y="1228389"/>
                    <a:pt x="2065448" y="1251753"/>
                    <a:pt x="2084541" y="1284826"/>
                  </a:cubicBezTo>
                  <a:cubicBezTo>
                    <a:pt x="2092049" y="1297835"/>
                    <a:pt x="2097291" y="1310197"/>
                    <a:pt x="2100527" y="1322170"/>
                  </a:cubicBezTo>
                  <a:cubicBezTo>
                    <a:pt x="2121173" y="1309549"/>
                    <a:pt x="2141431" y="1297058"/>
                    <a:pt x="2161300" y="1284955"/>
                  </a:cubicBezTo>
                  <a:cubicBezTo>
                    <a:pt x="2889737" y="838312"/>
                    <a:pt x="2894138" y="839348"/>
                    <a:pt x="2967208" y="857923"/>
                  </a:cubicBezTo>
                  <a:cubicBezTo>
                    <a:pt x="3001186" y="866531"/>
                    <a:pt x="3031476" y="889313"/>
                    <a:pt x="3049015" y="919732"/>
                  </a:cubicBezTo>
                  <a:cubicBezTo>
                    <a:pt x="3062413" y="942902"/>
                    <a:pt x="3062995" y="943938"/>
                    <a:pt x="3076651" y="1044191"/>
                  </a:cubicBezTo>
                  <a:cubicBezTo>
                    <a:pt x="3083835" y="1052346"/>
                    <a:pt x="3090761" y="1061925"/>
                    <a:pt x="3097168" y="1073122"/>
                  </a:cubicBezTo>
                  <a:cubicBezTo>
                    <a:pt x="3103381" y="1083930"/>
                    <a:pt x="3107846" y="1094415"/>
                    <a:pt x="3110889" y="1104577"/>
                  </a:cubicBezTo>
                  <a:cubicBezTo>
                    <a:pt x="3151857" y="1088396"/>
                    <a:pt x="3168555" y="1092668"/>
                    <a:pt x="3195350" y="1099464"/>
                  </a:cubicBezTo>
                  <a:cubicBezTo>
                    <a:pt x="3229328" y="1108071"/>
                    <a:pt x="3259359" y="1130659"/>
                    <a:pt x="3276898" y="1161078"/>
                  </a:cubicBezTo>
                  <a:cubicBezTo>
                    <a:pt x="3329516" y="1252206"/>
                    <a:pt x="3264990" y="1315504"/>
                    <a:pt x="3190237" y="1388833"/>
                  </a:cubicBezTo>
                  <a:cubicBezTo>
                    <a:pt x="3172115" y="1406632"/>
                    <a:pt x="3151145" y="1426954"/>
                    <a:pt x="3128493" y="1448636"/>
                  </a:cubicBezTo>
                  <a:cubicBezTo>
                    <a:pt x="3512290" y="1213503"/>
                    <a:pt x="3522580" y="1216092"/>
                    <a:pt x="3584453" y="1231754"/>
                  </a:cubicBezTo>
                  <a:cubicBezTo>
                    <a:pt x="3618496" y="1240362"/>
                    <a:pt x="3648786" y="1263209"/>
                    <a:pt x="3666325" y="1293563"/>
                  </a:cubicBezTo>
                  <a:cubicBezTo>
                    <a:pt x="3672668" y="1304566"/>
                    <a:pt x="3677457" y="1315116"/>
                    <a:pt x="3680693" y="1325341"/>
                  </a:cubicBezTo>
                  <a:cubicBezTo>
                    <a:pt x="3698751" y="1322753"/>
                    <a:pt x="3712407" y="1325730"/>
                    <a:pt x="3730011" y="1330260"/>
                  </a:cubicBezTo>
                  <a:cubicBezTo>
                    <a:pt x="3763989" y="1338868"/>
                    <a:pt x="3793890" y="1361456"/>
                    <a:pt x="3811430" y="1391811"/>
                  </a:cubicBezTo>
                  <a:cubicBezTo>
                    <a:pt x="3816414" y="1400483"/>
                    <a:pt x="3820362" y="1408897"/>
                    <a:pt x="3823339" y="1417181"/>
                  </a:cubicBezTo>
                  <a:cubicBezTo>
                    <a:pt x="3990708" y="1317575"/>
                    <a:pt x="4008183" y="1318222"/>
                    <a:pt x="4057823" y="1330843"/>
                  </a:cubicBezTo>
                  <a:cubicBezTo>
                    <a:pt x="4091802" y="1339451"/>
                    <a:pt x="4121574" y="1361974"/>
                    <a:pt x="4139049" y="1392328"/>
                  </a:cubicBezTo>
                  <a:cubicBezTo>
                    <a:pt x="4142802" y="1398865"/>
                    <a:pt x="4145974" y="1405208"/>
                    <a:pt x="4148627" y="1411356"/>
                  </a:cubicBezTo>
                  <a:cubicBezTo>
                    <a:pt x="4186295" y="1396212"/>
                    <a:pt x="4205970" y="1398153"/>
                    <a:pt x="4234253" y="1405273"/>
                  </a:cubicBezTo>
                  <a:cubicBezTo>
                    <a:pt x="4268362" y="1413816"/>
                    <a:pt x="4298392" y="1436468"/>
                    <a:pt x="4315931" y="1466887"/>
                  </a:cubicBezTo>
                  <a:cubicBezTo>
                    <a:pt x="4329458" y="1490317"/>
                    <a:pt x="4334830" y="1512322"/>
                    <a:pt x="4334442" y="1533098"/>
                  </a:cubicBezTo>
                  <a:cubicBezTo>
                    <a:pt x="4337872" y="1533874"/>
                    <a:pt x="4341432" y="1534716"/>
                    <a:pt x="4345121" y="1535622"/>
                  </a:cubicBezTo>
                  <a:cubicBezTo>
                    <a:pt x="4379229" y="1544230"/>
                    <a:pt x="4408871" y="1566559"/>
                    <a:pt x="4426411" y="1596978"/>
                  </a:cubicBezTo>
                  <a:cubicBezTo>
                    <a:pt x="4433918" y="1609987"/>
                    <a:pt x="4439096" y="1621054"/>
                    <a:pt x="4442008" y="1632704"/>
                  </a:cubicBezTo>
                  <a:cubicBezTo>
                    <a:pt x="4471909" y="1620407"/>
                    <a:pt x="4491520" y="1620795"/>
                    <a:pt x="4520774" y="1628173"/>
                  </a:cubicBezTo>
                  <a:cubicBezTo>
                    <a:pt x="4554817" y="1636781"/>
                    <a:pt x="4584136" y="1658916"/>
                    <a:pt x="4601675" y="1689335"/>
                  </a:cubicBezTo>
                  <a:cubicBezTo>
                    <a:pt x="4637531" y="1751468"/>
                    <a:pt x="4616238" y="1830946"/>
                    <a:pt x="4554106" y="1866866"/>
                  </a:cubicBezTo>
                  <a:cubicBezTo>
                    <a:pt x="4547504" y="1870685"/>
                    <a:pt x="4540773" y="1873792"/>
                    <a:pt x="4533848" y="1876380"/>
                  </a:cubicBezTo>
                  <a:cubicBezTo>
                    <a:pt x="4515661" y="1886542"/>
                    <a:pt x="4474369" y="1912107"/>
                    <a:pt x="4445698" y="1929711"/>
                  </a:cubicBezTo>
                  <a:cubicBezTo>
                    <a:pt x="4406865" y="1953658"/>
                    <a:pt x="4376705" y="1972233"/>
                    <a:pt x="4352240" y="1986342"/>
                  </a:cubicBezTo>
                  <a:close/>
                  <a:moveTo>
                    <a:pt x="4396510" y="1845573"/>
                  </a:moveTo>
                  <a:cubicBezTo>
                    <a:pt x="4410618" y="1860070"/>
                    <a:pt x="4427058" y="1870038"/>
                    <a:pt x="4444144" y="1876186"/>
                  </a:cubicBezTo>
                  <a:cubicBezTo>
                    <a:pt x="4426476" y="1869649"/>
                    <a:pt x="4410166" y="1859294"/>
                    <a:pt x="4396574" y="1845379"/>
                  </a:cubicBezTo>
                  <a:cubicBezTo>
                    <a:pt x="4396574" y="1845379"/>
                    <a:pt x="4396574" y="1845508"/>
                    <a:pt x="4396574" y="1845508"/>
                  </a:cubicBezTo>
                  <a:close/>
                  <a:moveTo>
                    <a:pt x="296620" y="1188715"/>
                  </a:moveTo>
                  <a:cubicBezTo>
                    <a:pt x="306328" y="1190074"/>
                    <a:pt x="315906" y="1190268"/>
                    <a:pt x="325032" y="1189556"/>
                  </a:cubicBezTo>
                  <a:cubicBezTo>
                    <a:pt x="315324" y="1189944"/>
                    <a:pt x="305810" y="1189750"/>
                    <a:pt x="296620" y="1188715"/>
                  </a:cubicBezTo>
                  <a:close/>
                  <a:moveTo>
                    <a:pt x="161482" y="1040502"/>
                  </a:moveTo>
                  <a:cubicBezTo>
                    <a:pt x="194490" y="1048657"/>
                    <a:pt x="224262" y="1069756"/>
                    <a:pt x="242642" y="1101470"/>
                  </a:cubicBezTo>
                  <a:cubicBezTo>
                    <a:pt x="222514" y="1066779"/>
                    <a:pt x="192160" y="1047880"/>
                    <a:pt x="161482" y="1040502"/>
                  </a:cubicBezTo>
                  <a:close/>
                  <a:moveTo>
                    <a:pt x="405739" y="967432"/>
                  </a:moveTo>
                  <a:cubicBezTo>
                    <a:pt x="414024" y="975586"/>
                    <a:pt x="421272" y="984777"/>
                    <a:pt x="427162" y="994938"/>
                  </a:cubicBezTo>
                  <a:cubicBezTo>
                    <a:pt x="420949" y="984195"/>
                    <a:pt x="413700" y="975134"/>
                    <a:pt x="405739" y="967432"/>
                  </a:cubicBezTo>
                  <a:close/>
                  <a:moveTo>
                    <a:pt x="538094" y="979599"/>
                  </a:moveTo>
                  <a:cubicBezTo>
                    <a:pt x="431110" y="1041344"/>
                    <a:pt x="417195" y="1037849"/>
                    <a:pt x="374285" y="1026975"/>
                  </a:cubicBezTo>
                  <a:cubicBezTo>
                    <a:pt x="340306" y="1018367"/>
                    <a:pt x="310664" y="995974"/>
                    <a:pt x="293125" y="965619"/>
                  </a:cubicBezTo>
                  <a:cubicBezTo>
                    <a:pt x="273514" y="931705"/>
                    <a:pt x="271378" y="914878"/>
                    <a:pt x="282057" y="846143"/>
                  </a:cubicBezTo>
                  <a:cubicBezTo>
                    <a:pt x="272090" y="837082"/>
                    <a:pt x="263418" y="826533"/>
                    <a:pt x="256622" y="814689"/>
                  </a:cubicBezTo>
                  <a:cubicBezTo>
                    <a:pt x="220766" y="752556"/>
                    <a:pt x="242060" y="673078"/>
                    <a:pt x="304192" y="637158"/>
                  </a:cubicBezTo>
                  <a:cubicBezTo>
                    <a:pt x="309111" y="634310"/>
                    <a:pt x="314159" y="631786"/>
                    <a:pt x="319336" y="629650"/>
                  </a:cubicBezTo>
                  <a:cubicBezTo>
                    <a:pt x="324191" y="626673"/>
                    <a:pt x="330016" y="622919"/>
                    <a:pt x="335711" y="619295"/>
                  </a:cubicBezTo>
                  <a:cubicBezTo>
                    <a:pt x="374091" y="594830"/>
                    <a:pt x="410399" y="571789"/>
                    <a:pt x="465865" y="585381"/>
                  </a:cubicBezTo>
                  <a:cubicBezTo>
                    <a:pt x="500297" y="593794"/>
                    <a:pt x="529875" y="615994"/>
                    <a:pt x="547608" y="646737"/>
                  </a:cubicBezTo>
                  <a:cubicBezTo>
                    <a:pt x="551362" y="653273"/>
                    <a:pt x="554468" y="659163"/>
                    <a:pt x="556993" y="664923"/>
                  </a:cubicBezTo>
                  <a:cubicBezTo>
                    <a:pt x="584111" y="648355"/>
                    <a:pt x="611035" y="631786"/>
                    <a:pt x="635823" y="616577"/>
                  </a:cubicBezTo>
                  <a:cubicBezTo>
                    <a:pt x="1028033" y="375748"/>
                    <a:pt x="1041236" y="369276"/>
                    <a:pt x="1108417" y="386297"/>
                  </a:cubicBezTo>
                  <a:cubicBezTo>
                    <a:pt x="1142395" y="394905"/>
                    <a:pt x="1172426" y="417558"/>
                    <a:pt x="1189965" y="447912"/>
                  </a:cubicBezTo>
                  <a:cubicBezTo>
                    <a:pt x="1225821" y="510045"/>
                    <a:pt x="1204528" y="589523"/>
                    <a:pt x="1142395" y="625443"/>
                  </a:cubicBezTo>
                  <a:cubicBezTo>
                    <a:pt x="1130098" y="632563"/>
                    <a:pt x="1117154" y="637417"/>
                    <a:pt x="1103951" y="640135"/>
                  </a:cubicBezTo>
                  <a:cubicBezTo>
                    <a:pt x="1051398" y="666283"/>
                    <a:pt x="884676" y="768672"/>
                    <a:pt x="771802" y="837989"/>
                  </a:cubicBezTo>
                  <a:cubicBezTo>
                    <a:pt x="663071" y="904781"/>
                    <a:pt x="589742" y="949827"/>
                    <a:pt x="538094" y="979664"/>
                  </a:cubicBezTo>
                  <a:close/>
                  <a:moveTo>
                    <a:pt x="964930" y="577808"/>
                  </a:moveTo>
                  <a:cubicBezTo>
                    <a:pt x="971596" y="589393"/>
                    <a:pt x="979557" y="599231"/>
                    <a:pt x="988294" y="607451"/>
                  </a:cubicBezTo>
                  <a:cubicBezTo>
                    <a:pt x="979298" y="598972"/>
                    <a:pt x="971402" y="589070"/>
                    <a:pt x="964930" y="577808"/>
                  </a:cubicBezTo>
                  <a:close/>
                  <a:moveTo>
                    <a:pt x="337070" y="623696"/>
                  </a:moveTo>
                  <a:cubicBezTo>
                    <a:pt x="342960" y="622207"/>
                    <a:pt x="348979" y="621107"/>
                    <a:pt x="354998" y="620460"/>
                  </a:cubicBezTo>
                  <a:cubicBezTo>
                    <a:pt x="348850" y="621107"/>
                    <a:pt x="342895" y="622207"/>
                    <a:pt x="337070" y="623696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ECB5977-1E5D-E402-0713-3115A8DDA846}"/>
                </a:ext>
              </a:extLst>
            </p:cNvPr>
            <p:cNvSpPr/>
            <p:nvPr/>
          </p:nvSpPr>
          <p:spPr>
            <a:xfrm>
              <a:off x="7517939" y="1168580"/>
              <a:ext cx="1168609" cy="512358"/>
            </a:xfrm>
            <a:custGeom>
              <a:avLst/>
              <a:gdLst>
                <a:gd name="connsiteX0" fmla="*/ 1050168 w 1168609"/>
                <a:gd name="connsiteY0" fmla="*/ 486930 h 512358"/>
                <a:gd name="connsiteX1" fmla="*/ 944219 w 1168609"/>
                <a:gd name="connsiteY1" fmla="*/ 505829 h 512358"/>
                <a:gd name="connsiteX2" fmla="*/ 890242 w 1168609"/>
                <a:gd name="connsiteY2" fmla="*/ 477999 h 512358"/>
                <a:gd name="connsiteX3" fmla="*/ 821638 w 1168609"/>
                <a:gd name="connsiteY3" fmla="*/ 430170 h 512358"/>
                <a:gd name="connsiteX4" fmla="*/ 808370 w 1168609"/>
                <a:gd name="connsiteY4" fmla="*/ 421044 h 512358"/>
                <a:gd name="connsiteX5" fmla="*/ 784488 w 1168609"/>
                <a:gd name="connsiteY5" fmla="*/ 435736 h 512358"/>
                <a:gd name="connsiteX6" fmla="*/ 589418 w 1168609"/>
                <a:gd name="connsiteY6" fmla="*/ 506282 h 512358"/>
                <a:gd name="connsiteX7" fmla="*/ 508582 w 1168609"/>
                <a:gd name="connsiteY7" fmla="*/ 445120 h 512358"/>
                <a:gd name="connsiteX8" fmla="*/ 494472 w 1168609"/>
                <a:gd name="connsiteY8" fmla="*/ 409847 h 512358"/>
                <a:gd name="connsiteX9" fmla="*/ 490848 w 1168609"/>
                <a:gd name="connsiteY9" fmla="*/ 412112 h 512358"/>
                <a:gd name="connsiteX10" fmla="*/ 255069 w 1168609"/>
                <a:gd name="connsiteY10" fmla="*/ 506929 h 512358"/>
                <a:gd name="connsiteX11" fmla="*/ 174038 w 1168609"/>
                <a:gd name="connsiteY11" fmla="*/ 445703 h 512358"/>
                <a:gd name="connsiteX12" fmla="*/ 163877 w 1168609"/>
                <a:gd name="connsiteY12" fmla="*/ 426092 h 512358"/>
                <a:gd name="connsiteX13" fmla="*/ 98509 w 1168609"/>
                <a:gd name="connsiteY13" fmla="*/ 425380 h 512358"/>
                <a:gd name="connsiteX14" fmla="*/ 17413 w 1168609"/>
                <a:gd name="connsiteY14" fmla="*/ 364089 h 512358"/>
                <a:gd name="connsiteX15" fmla="*/ 64983 w 1168609"/>
                <a:gd name="connsiteY15" fmla="*/ 186558 h 512358"/>
                <a:gd name="connsiteX16" fmla="*/ 91324 w 1168609"/>
                <a:gd name="connsiteY16" fmla="*/ 174973 h 512358"/>
                <a:gd name="connsiteX17" fmla="*/ 221155 w 1168609"/>
                <a:gd name="connsiteY17" fmla="*/ 96919 h 512358"/>
                <a:gd name="connsiteX18" fmla="*/ 451627 w 1168609"/>
                <a:gd name="connsiteY18" fmla="*/ 5467 h 512358"/>
                <a:gd name="connsiteX19" fmla="*/ 532528 w 1168609"/>
                <a:gd name="connsiteY19" fmla="*/ 66629 h 512358"/>
                <a:gd name="connsiteX20" fmla="*/ 541136 w 1168609"/>
                <a:gd name="connsiteY20" fmla="*/ 82939 h 512358"/>
                <a:gd name="connsiteX21" fmla="*/ 624432 w 1168609"/>
                <a:gd name="connsiteY21" fmla="*/ 77308 h 512358"/>
                <a:gd name="connsiteX22" fmla="*/ 705722 w 1168609"/>
                <a:gd name="connsiteY22" fmla="*/ 138664 h 512358"/>
                <a:gd name="connsiteX23" fmla="*/ 719248 w 1168609"/>
                <a:gd name="connsiteY23" fmla="*/ 171413 h 512358"/>
                <a:gd name="connsiteX24" fmla="*/ 719960 w 1168609"/>
                <a:gd name="connsiteY24" fmla="*/ 171025 h 512358"/>
                <a:gd name="connsiteX25" fmla="*/ 848044 w 1168609"/>
                <a:gd name="connsiteY25" fmla="*/ 141253 h 512358"/>
                <a:gd name="connsiteX26" fmla="*/ 900986 w 1168609"/>
                <a:gd name="connsiteY26" fmla="*/ 168760 h 512358"/>
                <a:gd name="connsiteX27" fmla="*/ 969137 w 1168609"/>
                <a:gd name="connsiteY27" fmla="*/ 216265 h 512358"/>
                <a:gd name="connsiteX28" fmla="*/ 982275 w 1168609"/>
                <a:gd name="connsiteY28" fmla="*/ 225326 h 512358"/>
                <a:gd name="connsiteX29" fmla="*/ 1069390 w 1168609"/>
                <a:gd name="connsiteY29" fmla="*/ 216330 h 512358"/>
                <a:gd name="connsiteX30" fmla="*/ 1151197 w 1168609"/>
                <a:gd name="connsiteY30" fmla="*/ 277686 h 512358"/>
                <a:gd name="connsiteX31" fmla="*/ 1103627 w 1168609"/>
                <a:gd name="connsiteY31" fmla="*/ 455217 h 512358"/>
                <a:gd name="connsiteX32" fmla="*/ 1089712 w 1168609"/>
                <a:gd name="connsiteY32" fmla="*/ 462207 h 512358"/>
                <a:gd name="connsiteX33" fmla="*/ 1075020 w 1168609"/>
                <a:gd name="connsiteY33" fmla="*/ 471527 h 512358"/>
                <a:gd name="connsiteX34" fmla="*/ 1049973 w 1168609"/>
                <a:gd name="connsiteY34" fmla="*/ 486995 h 512358"/>
                <a:gd name="connsiteX35" fmla="*/ 1053598 w 1168609"/>
                <a:gd name="connsiteY35" fmla="*/ 471850 h 512358"/>
                <a:gd name="connsiteX36" fmla="*/ 1074308 w 1168609"/>
                <a:gd name="connsiteY36" fmla="*/ 467773 h 512358"/>
                <a:gd name="connsiteX37" fmla="*/ 1053598 w 1168609"/>
                <a:gd name="connsiteY37" fmla="*/ 471850 h 512358"/>
                <a:gd name="connsiteX38" fmla="*/ 728569 w 1168609"/>
                <a:gd name="connsiteY38" fmla="*/ 363312 h 512358"/>
                <a:gd name="connsiteX39" fmla="*/ 741771 w 1168609"/>
                <a:gd name="connsiteY39" fmla="*/ 373991 h 512358"/>
                <a:gd name="connsiteX40" fmla="*/ 728569 w 1168609"/>
                <a:gd name="connsiteY40" fmla="*/ 363312 h 512358"/>
                <a:gd name="connsiteX41" fmla="*/ 908752 w 1168609"/>
                <a:gd name="connsiteY41" fmla="*/ 175879 h 512358"/>
                <a:gd name="connsiteX42" fmla="*/ 918978 w 1168609"/>
                <a:gd name="connsiteY42" fmla="*/ 187464 h 512358"/>
                <a:gd name="connsiteX43" fmla="*/ 908752 w 1168609"/>
                <a:gd name="connsiteY43" fmla="*/ 175879 h 512358"/>
                <a:gd name="connsiteX44" fmla="*/ 186270 w 1168609"/>
                <a:gd name="connsiteY44" fmla="*/ 181963 h 512358"/>
                <a:gd name="connsiteX45" fmla="*/ 228144 w 1168609"/>
                <a:gd name="connsiteY45" fmla="*/ 213935 h 512358"/>
                <a:gd name="connsiteX46" fmla="*/ 228144 w 1168609"/>
                <a:gd name="connsiteY46" fmla="*/ 213935 h 512358"/>
                <a:gd name="connsiteX47" fmla="*/ 186205 w 1168609"/>
                <a:gd name="connsiteY47" fmla="*/ 182027 h 51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168609" h="512358">
                  <a:moveTo>
                    <a:pt x="1050168" y="486930"/>
                  </a:moveTo>
                  <a:cubicBezTo>
                    <a:pt x="1019749" y="504470"/>
                    <a:pt x="987841" y="516508"/>
                    <a:pt x="944219" y="505829"/>
                  </a:cubicBezTo>
                  <a:cubicBezTo>
                    <a:pt x="924091" y="500910"/>
                    <a:pt x="905646" y="491267"/>
                    <a:pt x="890242" y="477999"/>
                  </a:cubicBezTo>
                  <a:cubicBezTo>
                    <a:pt x="879175" y="469844"/>
                    <a:pt x="844872" y="446221"/>
                    <a:pt x="821638" y="430170"/>
                  </a:cubicBezTo>
                  <a:cubicBezTo>
                    <a:pt x="817042" y="426998"/>
                    <a:pt x="812577" y="423956"/>
                    <a:pt x="808370" y="421044"/>
                  </a:cubicBezTo>
                  <a:cubicBezTo>
                    <a:pt x="799955" y="426157"/>
                    <a:pt x="791737" y="431270"/>
                    <a:pt x="784488" y="435736"/>
                  </a:cubicBezTo>
                  <a:cubicBezTo>
                    <a:pt x="670061" y="506088"/>
                    <a:pt x="646308" y="520650"/>
                    <a:pt x="589418" y="506282"/>
                  </a:cubicBezTo>
                  <a:cubicBezTo>
                    <a:pt x="555440" y="497674"/>
                    <a:pt x="526121" y="475540"/>
                    <a:pt x="508582" y="445120"/>
                  </a:cubicBezTo>
                  <a:cubicBezTo>
                    <a:pt x="501721" y="433212"/>
                    <a:pt x="498355" y="427387"/>
                    <a:pt x="494472" y="409847"/>
                  </a:cubicBezTo>
                  <a:cubicBezTo>
                    <a:pt x="493243" y="410624"/>
                    <a:pt x="492077" y="411336"/>
                    <a:pt x="490848" y="412112"/>
                  </a:cubicBezTo>
                  <a:cubicBezTo>
                    <a:pt x="330210" y="511395"/>
                    <a:pt x="313447" y="521686"/>
                    <a:pt x="255069" y="506929"/>
                  </a:cubicBezTo>
                  <a:cubicBezTo>
                    <a:pt x="221025" y="498386"/>
                    <a:pt x="191577" y="476122"/>
                    <a:pt x="174038" y="445703"/>
                  </a:cubicBezTo>
                  <a:cubicBezTo>
                    <a:pt x="170090" y="438778"/>
                    <a:pt x="166659" y="432306"/>
                    <a:pt x="163877" y="426092"/>
                  </a:cubicBezTo>
                  <a:cubicBezTo>
                    <a:pt x="140059" y="433212"/>
                    <a:pt x="122585" y="431464"/>
                    <a:pt x="98509" y="425380"/>
                  </a:cubicBezTo>
                  <a:cubicBezTo>
                    <a:pt x="64465" y="416772"/>
                    <a:pt x="35017" y="394508"/>
                    <a:pt x="17413" y="364089"/>
                  </a:cubicBezTo>
                  <a:cubicBezTo>
                    <a:pt x="-18443" y="301957"/>
                    <a:pt x="2851" y="222478"/>
                    <a:pt x="64983" y="186558"/>
                  </a:cubicBezTo>
                  <a:cubicBezTo>
                    <a:pt x="73526" y="181639"/>
                    <a:pt x="82328" y="177821"/>
                    <a:pt x="91324" y="174973"/>
                  </a:cubicBezTo>
                  <a:cubicBezTo>
                    <a:pt x="117084" y="161058"/>
                    <a:pt x="181157" y="121513"/>
                    <a:pt x="221155" y="96919"/>
                  </a:cubicBezTo>
                  <a:cubicBezTo>
                    <a:pt x="377457" y="807"/>
                    <a:pt x="393702" y="-9224"/>
                    <a:pt x="451627" y="5467"/>
                  </a:cubicBezTo>
                  <a:cubicBezTo>
                    <a:pt x="485605" y="14075"/>
                    <a:pt x="514989" y="36275"/>
                    <a:pt x="532528" y="66629"/>
                  </a:cubicBezTo>
                  <a:cubicBezTo>
                    <a:pt x="535829" y="72325"/>
                    <a:pt x="538676" y="77696"/>
                    <a:pt x="541136" y="82939"/>
                  </a:cubicBezTo>
                  <a:cubicBezTo>
                    <a:pt x="575050" y="68894"/>
                    <a:pt x="594919" y="69865"/>
                    <a:pt x="624432" y="77308"/>
                  </a:cubicBezTo>
                  <a:cubicBezTo>
                    <a:pt x="658540" y="85916"/>
                    <a:pt x="688183" y="108245"/>
                    <a:pt x="705722" y="138664"/>
                  </a:cubicBezTo>
                  <a:cubicBezTo>
                    <a:pt x="712259" y="149990"/>
                    <a:pt x="715624" y="155815"/>
                    <a:pt x="719248" y="171413"/>
                  </a:cubicBezTo>
                  <a:cubicBezTo>
                    <a:pt x="719508" y="171284"/>
                    <a:pt x="719702" y="171154"/>
                    <a:pt x="719960" y="171025"/>
                  </a:cubicBezTo>
                  <a:cubicBezTo>
                    <a:pt x="780216" y="136205"/>
                    <a:pt x="804810" y="130315"/>
                    <a:pt x="848044" y="141253"/>
                  </a:cubicBezTo>
                  <a:cubicBezTo>
                    <a:pt x="867719" y="146237"/>
                    <a:pt x="885841" y="155751"/>
                    <a:pt x="900986" y="168760"/>
                  </a:cubicBezTo>
                  <a:cubicBezTo>
                    <a:pt x="911923" y="176785"/>
                    <a:pt x="946032" y="200344"/>
                    <a:pt x="969137" y="216265"/>
                  </a:cubicBezTo>
                  <a:cubicBezTo>
                    <a:pt x="973732" y="219437"/>
                    <a:pt x="978068" y="222414"/>
                    <a:pt x="982275" y="225326"/>
                  </a:cubicBezTo>
                  <a:cubicBezTo>
                    <a:pt x="1007646" y="213676"/>
                    <a:pt x="1035153" y="207916"/>
                    <a:pt x="1069390" y="216330"/>
                  </a:cubicBezTo>
                  <a:cubicBezTo>
                    <a:pt x="1103822" y="224744"/>
                    <a:pt x="1133464" y="247008"/>
                    <a:pt x="1151197" y="277686"/>
                  </a:cubicBezTo>
                  <a:cubicBezTo>
                    <a:pt x="1187053" y="339819"/>
                    <a:pt x="1165759" y="419297"/>
                    <a:pt x="1103627" y="455217"/>
                  </a:cubicBezTo>
                  <a:cubicBezTo>
                    <a:pt x="1099097" y="457871"/>
                    <a:pt x="1094437" y="460136"/>
                    <a:pt x="1089712" y="462207"/>
                  </a:cubicBezTo>
                  <a:cubicBezTo>
                    <a:pt x="1085376" y="464925"/>
                    <a:pt x="1080134" y="468226"/>
                    <a:pt x="1075020" y="471527"/>
                  </a:cubicBezTo>
                  <a:cubicBezTo>
                    <a:pt x="1066607" y="476834"/>
                    <a:pt x="1058387" y="482141"/>
                    <a:pt x="1049973" y="486995"/>
                  </a:cubicBezTo>
                  <a:close/>
                  <a:moveTo>
                    <a:pt x="1053598" y="471850"/>
                  </a:moveTo>
                  <a:cubicBezTo>
                    <a:pt x="1060717" y="471074"/>
                    <a:pt x="1067643" y="469715"/>
                    <a:pt x="1074308" y="467773"/>
                  </a:cubicBezTo>
                  <a:cubicBezTo>
                    <a:pt x="1067448" y="469715"/>
                    <a:pt x="1060588" y="471074"/>
                    <a:pt x="1053598" y="471850"/>
                  </a:cubicBezTo>
                  <a:close/>
                  <a:moveTo>
                    <a:pt x="728569" y="363312"/>
                  </a:moveTo>
                  <a:cubicBezTo>
                    <a:pt x="732840" y="367260"/>
                    <a:pt x="737241" y="370755"/>
                    <a:pt x="741771" y="373991"/>
                  </a:cubicBezTo>
                  <a:cubicBezTo>
                    <a:pt x="736529" y="369979"/>
                    <a:pt x="732193" y="366484"/>
                    <a:pt x="728569" y="363312"/>
                  </a:cubicBezTo>
                  <a:close/>
                  <a:moveTo>
                    <a:pt x="908752" y="175879"/>
                  </a:moveTo>
                  <a:cubicBezTo>
                    <a:pt x="912377" y="179503"/>
                    <a:pt x="915806" y="183387"/>
                    <a:pt x="918978" y="187464"/>
                  </a:cubicBezTo>
                  <a:cubicBezTo>
                    <a:pt x="915354" y="182804"/>
                    <a:pt x="911859" y="178986"/>
                    <a:pt x="908752" y="175879"/>
                  </a:cubicBezTo>
                  <a:close/>
                  <a:moveTo>
                    <a:pt x="186270" y="181963"/>
                  </a:moveTo>
                  <a:cubicBezTo>
                    <a:pt x="201998" y="189471"/>
                    <a:pt x="216301" y="200279"/>
                    <a:pt x="228144" y="213935"/>
                  </a:cubicBezTo>
                  <a:cubicBezTo>
                    <a:pt x="228144" y="213935"/>
                    <a:pt x="228144" y="213935"/>
                    <a:pt x="228144" y="213935"/>
                  </a:cubicBezTo>
                  <a:cubicBezTo>
                    <a:pt x="215847" y="199632"/>
                    <a:pt x="201415" y="189212"/>
                    <a:pt x="186205" y="18202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056" name="background">
            <a:extLst>
              <a:ext uri="{FF2B5EF4-FFF2-40B4-BE49-F238E27FC236}">
                <a16:creationId xmlns:a16="http://schemas.microsoft.com/office/drawing/2014/main" id="{52BB729A-38B9-B4B7-A67A-0129B8FF39E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-1404937" y="8318652"/>
            <a:ext cx="15768638" cy="3636929"/>
          </a:xfrm>
          <a:prstGeom prst="rect">
            <a:avLst/>
          </a:prstGeom>
        </p:spPr>
      </p:pic>
      <p:pic>
        <p:nvPicPr>
          <p:cNvPr id="1052" name="mid2">
            <a:extLst>
              <a:ext uri="{FF2B5EF4-FFF2-40B4-BE49-F238E27FC236}">
                <a16:creationId xmlns:a16="http://schemas.microsoft.com/office/drawing/2014/main" id="{01B6F76B-60B5-4A19-7D1A-CAC7E650DA2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-1404937" y="11988326"/>
            <a:ext cx="15768638" cy="1782935"/>
          </a:xfrm>
          <a:prstGeom prst="rect">
            <a:avLst/>
          </a:prstGeom>
        </p:spPr>
      </p:pic>
      <p:pic>
        <p:nvPicPr>
          <p:cNvPr id="1050" name="rabbit windowbacking">
            <a:extLst>
              <a:ext uri="{FF2B5EF4-FFF2-40B4-BE49-F238E27FC236}">
                <a16:creationId xmlns:a16="http://schemas.microsoft.com/office/drawing/2014/main" id="{95EC1E87-CD64-CB24-1435-37B6BF8B883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376444" y="11020247"/>
            <a:ext cx="758472" cy="323380"/>
          </a:xfrm>
          <a:prstGeom prst="rect">
            <a:avLst/>
          </a:prstGeom>
        </p:spPr>
      </p:pic>
      <p:pic>
        <p:nvPicPr>
          <p:cNvPr id="1048" name="rabbithouse">
            <a:extLst>
              <a:ext uri="{FF2B5EF4-FFF2-40B4-BE49-F238E27FC236}">
                <a16:creationId xmlns:a16="http://schemas.microsoft.com/office/drawing/2014/main" id="{BD745082-9892-5660-F147-95D8D4ADC0E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352925" y="10562303"/>
            <a:ext cx="805509" cy="1270000"/>
          </a:xfrm>
          <a:prstGeom prst="rect">
            <a:avLst/>
          </a:prstGeom>
        </p:spPr>
      </p:pic>
      <p:pic>
        <p:nvPicPr>
          <p:cNvPr id="1044" name="tower">
            <a:extLst>
              <a:ext uri="{FF2B5EF4-FFF2-40B4-BE49-F238E27FC236}">
                <a16:creationId xmlns:a16="http://schemas.microsoft.com/office/drawing/2014/main" id="{4B86EEA8-64DF-B411-7C80-10A051F9992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843017" y="9501854"/>
            <a:ext cx="2302765" cy="2892328"/>
          </a:xfrm>
          <a:prstGeom prst="rect">
            <a:avLst/>
          </a:prstGeom>
        </p:spPr>
      </p:pic>
      <p:pic>
        <p:nvPicPr>
          <p:cNvPr id="1046" name="bluetower">
            <a:extLst>
              <a:ext uri="{FF2B5EF4-FFF2-40B4-BE49-F238E27FC236}">
                <a16:creationId xmlns:a16="http://schemas.microsoft.com/office/drawing/2014/main" id="{EB9A0100-B17B-6E4E-5819-B1D55371CE9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934201" y="10727403"/>
            <a:ext cx="772358" cy="1239837"/>
          </a:xfrm>
          <a:prstGeom prst="rect">
            <a:avLst/>
          </a:prstGeom>
        </p:spPr>
      </p:pic>
      <p:pic>
        <p:nvPicPr>
          <p:cNvPr id="1042" name="lilachouse">
            <a:extLst>
              <a:ext uri="{FF2B5EF4-FFF2-40B4-BE49-F238E27FC236}">
                <a16:creationId xmlns:a16="http://schemas.microsoft.com/office/drawing/2014/main" id="{A5FDBD99-B7D2-2E67-ABFB-4B3E6163B91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7392035" y="11373993"/>
            <a:ext cx="1640840" cy="1224119"/>
          </a:xfrm>
          <a:prstGeom prst="rect">
            <a:avLst/>
          </a:prstGeom>
        </p:spPr>
      </p:pic>
      <p:pic>
        <p:nvPicPr>
          <p:cNvPr id="1054" name="mid1">
            <a:extLst>
              <a:ext uri="{FF2B5EF4-FFF2-40B4-BE49-F238E27FC236}">
                <a16:creationId xmlns:a16="http://schemas.microsoft.com/office/drawing/2014/main" id="{C936E07C-EEEC-4532-0AF6-0B5531E4B4E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-1404937" y="9501067"/>
            <a:ext cx="15768638" cy="5271286"/>
          </a:xfrm>
          <a:prstGeom prst="rect">
            <a:avLst/>
          </a:prstGeom>
        </p:spPr>
      </p:pic>
      <p:pic>
        <p:nvPicPr>
          <p:cNvPr id="1040" name="pinkhouse">
            <a:extLst>
              <a:ext uri="{FF2B5EF4-FFF2-40B4-BE49-F238E27FC236}">
                <a16:creationId xmlns:a16="http://schemas.microsoft.com/office/drawing/2014/main" id="{5AA5C04E-259D-6E1F-6A53-C51FF755953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089650" y="11894094"/>
            <a:ext cx="1577975" cy="105422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4727E32-9181-31C5-925A-198038E6E7D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4127500" y="11696701"/>
            <a:ext cx="3328313" cy="1334066"/>
          </a:xfrm>
          <a:prstGeom prst="rect">
            <a:avLst/>
          </a:prstGeom>
        </p:spPr>
      </p:pic>
      <p:pic>
        <p:nvPicPr>
          <p:cNvPr id="1038" name="purplehouse">
            <a:extLst>
              <a:ext uri="{FF2B5EF4-FFF2-40B4-BE49-F238E27FC236}">
                <a16:creationId xmlns:a16="http://schemas.microsoft.com/office/drawing/2014/main" id="{AE2EE37E-A792-2919-3B8B-2007A5B1F1B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3179763" y="11794202"/>
            <a:ext cx="2522537" cy="1370665"/>
          </a:xfrm>
          <a:prstGeom prst="rect">
            <a:avLst/>
          </a:prstGeom>
        </p:spPr>
      </p:pic>
      <p:pic>
        <p:nvPicPr>
          <p:cNvPr id="1025" name="fore1">
            <a:extLst>
              <a:ext uri="{FF2B5EF4-FFF2-40B4-BE49-F238E27FC236}">
                <a16:creationId xmlns:a16="http://schemas.microsoft.com/office/drawing/2014/main" id="{8E0AB6B0-CE5B-5F6C-A54E-93032EF67623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-1404937" y="14207567"/>
            <a:ext cx="15768637" cy="1447020"/>
          </a:xfrm>
          <a:prstGeom prst="rect">
            <a:avLst/>
          </a:prstGeom>
        </p:spPr>
      </p:pic>
      <p:pic>
        <p:nvPicPr>
          <p:cNvPr id="1060" name="igloo">
            <a:extLst>
              <a:ext uri="{FF2B5EF4-FFF2-40B4-BE49-F238E27FC236}">
                <a16:creationId xmlns:a16="http://schemas.microsoft.com/office/drawing/2014/main" id="{93E4E09B-A61E-DA42-8D0B-B236D05D8470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359900" y="11603195"/>
            <a:ext cx="965200" cy="521208"/>
          </a:xfrm>
          <a:prstGeom prst="rect">
            <a:avLst/>
          </a:prstGeom>
        </p:spPr>
      </p:pic>
      <p:pic>
        <p:nvPicPr>
          <p:cNvPr id="1062" name="lake">
            <a:extLst>
              <a:ext uri="{FF2B5EF4-FFF2-40B4-BE49-F238E27FC236}">
                <a16:creationId xmlns:a16="http://schemas.microsoft.com/office/drawing/2014/main" id="{7B64D98F-B4BA-A008-7BA3-B8711090FD28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0502899" y="13038426"/>
            <a:ext cx="2859881" cy="832306"/>
          </a:xfrm>
          <a:prstGeom prst="rect">
            <a:avLst/>
          </a:prstGeom>
        </p:spPr>
      </p:pic>
      <p:pic>
        <p:nvPicPr>
          <p:cNvPr id="1033" name="path">
            <a:extLst>
              <a:ext uri="{FF2B5EF4-FFF2-40B4-BE49-F238E27FC236}">
                <a16:creationId xmlns:a16="http://schemas.microsoft.com/office/drawing/2014/main" id="{11659705-806A-A131-2B48-016FBDCB930B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4437061" y="13431631"/>
            <a:ext cx="3529013" cy="739536"/>
          </a:xfrm>
          <a:prstGeom prst="rect">
            <a:avLst/>
          </a:prstGeom>
        </p:spPr>
      </p:pic>
      <p:pic>
        <p:nvPicPr>
          <p:cNvPr id="1031" name="redhouse">
            <a:extLst>
              <a:ext uri="{FF2B5EF4-FFF2-40B4-BE49-F238E27FC236}">
                <a16:creationId xmlns:a16="http://schemas.microsoft.com/office/drawing/2014/main" id="{59ED7F9F-36BE-B16E-71E0-03A241E1C6AF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210051" y="12645103"/>
            <a:ext cx="2550052" cy="1162049"/>
          </a:xfrm>
          <a:prstGeom prst="rect">
            <a:avLst/>
          </a:prstGeom>
        </p:spPr>
      </p:pic>
      <p:pic>
        <p:nvPicPr>
          <p:cNvPr id="1022" name="foretree">
            <a:extLst>
              <a:ext uri="{FF2B5EF4-FFF2-40B4-BE49-F238E27FC236}">
                <a16:creationId xmlns:a16="http://schemas.microsoft.com/office/drawing/2014/main" id="{D96CD59C-6906-B7A7-5EC2-F5D986523028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0801350" y="11993880"/>
            <a:ext cx="2141032" cy="4578307"/>
          </a:xfrm>
          <a:prstGeom prst="rect">
            <a:avLst/>
          </a:prstGeom>
        </p:spPr>
      </p:pic>
      <p:pic>
        <p:nvPicPr>
          <p:cNvPr id="4" name="warm-and-soft-christmas-piano-instrumental-250832">
            <a:hlinkClick r:id="" action="ppaction://media"/>
            <a:extLst>
              <a:ext uri="{FF2B5EF4-FFF2-40B4-BE49-F238E27FC236}">
                <a16:creationId xmlns:a16="http://schemas.microsoft.com/office/drawing/2014/main" id="{21C3F003-CAB8-2594-B9C1-686F909BDC09}"/>
              </a:ext>
            </a:extLst>
          </p:cNvPr>
          <p:cNvPicPr>
            <a:picLocks noChangeAspect="1"/>
          </p:cNvPicPr>
          <p:nvPr>
            <a:audioFile r:link="rId19"/>
            <p:custDataLst>
              <p:tags r:id="rId20"/>
            </p:custDataLst>
            <p:extLst>
              <p:ext uri="{DAA4B4D4-6D71-4841-9C94-3DE7FCFB9230}">
                <p14:media xmlns:p14="http://schemas.microsoft.com/office/powerpoint/2010/main" r:embed="rId18">
                  <p14:fade out="500"/>
                </p14:media>
              </p:ext>
            </p:extLst>
          </p:nvPr>
        </p:nvPicPr>
        <p:blipFill>
          <a:blip r:embed="rId57"/>
          <a:stretch>
            <a:fillRect/>
          </a:stretch>
        </p:blipFill>
        <p:spPr>
          <a:xfrm>
            <a:off x="52388" y="-657225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24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9664-06C8-17C1-0F17-982282D15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Graphic 9">
            <a:extLst>
              <a:ext uri="{FF2B5EF4-FFF2-40B4-BE49-F238E27FC236}">
                <a16:creationId xmlns:a16="http://schemas.microsoft.com/office/drawing/2014/main" id="{372FAFB4-84E2-9B94-8BA6-2D4034CF5186}"/>
              </a:ext>
            </a:extLst>
          </p:cNvPr>
          <p:cNvGrpSpPr/>
          <p:nvPr/>
        </p:nvGrpSpPr>
        <p:grpSpPr>
          <a:xfrm>
            <a:off x="-1100067" y="956072"/>
            <a:ext cx="20260333" cy="3725262"/>
            <a:chOff x="312359" y="956072"/>
            <a:chExt cx="20260333" cy="3725262"/>
          </a:xfrm>
        </p:grpSpPr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27E882E7-094A-4DB7-8C7A-91BBEC1697DB}"/>
                </a:ext>
              </a:extLst>
            </p:cNvPr>
            <p:cNvSpPr/>
            <p:nvPr/>
          </p:nvSpPr>
          <p:spPr>
            <a:xfrm>
              <a:off x="4418314" y="956072"/>
              <a:ext cx="11274069" cy="3576071"/>
            </a:xfrm>
            <a:custGeom>
              <a:avLst/>
              <a:gdLst>
                <a:gd name="connsiteX0" fmla="*/ 7027100 w 11274069"/>
                <a:gd name="connsiteY0" fmla="*/ 485922 h 3576071"/>
                <a:gd name="connsiteX1" fmla="*/ 6904907 w 11274069"/>
                <a:gd name="connsiteY1" fmla="*/ 512458 h 3576071"/>
                <a:gd name="connsiteX2" fmla="*/ 6823422 w 11274069"/>
                <a:gd name="connsiteY2" fmla="*/ 451102 h 3576071"/>
                <a:gd name="connsiteX3" fmla="*/ 6870993 w 11274069"/>
                <a:gd name="connsiteY3" fmla="*/ 273571 h 3576071"/>
                <a:gd name="connsiteX4" fmla="*/ 6892869 w 11274069"/>
                <a:gd name="connsiteY4" fmla="*/ 263474 h 3576071"/>
                <a:gd name="connsiteX5" fmla="*/ 6949693 w 11274069"/>
                <a:gd name="connsiteY5" fmla="*/ 228525 h 3576071"/>
                <a:gd name="connsiteX6" fmla="*/ 7117062 w 11274069"/>
                <a:gd name="connsiteY6" fmla="*/ 173252 h 3576071"/>
                <a:gd name="connsiteX7" fmla="*/ 7198417 w 11274069"/>
                <a:gd name="connsiteY7" fmla="*/ 234479 h 3576071"/>
                <a:gd name="connsiteX8" fmla="*/ 7150847 w 11274069"/>
                <a:gd name="connsiteY8" fmla="*/ 412010 h 3576071"/>
                <a:gd name="connsiteX9" fmla="*/ 7133761 w 11274069"/>
                <a:gd name="connsiteY9" fmla="*/ 420294 h 3576071"/>
                <a:gd name="connsiteX10" fmla="*/ 7087550 w 11274069"/>
                <a:gd name="connsiteY10" fmla="*/ 448837 h 3576071"/>
                <a:gd name="connsiteX11" fmla="*/ 7027035 w 11274069"/>
                <a:gd name="connsiteY11" fmla="*/ 485857 h 3576071"/>
                <a:gd name="connsiteX12" fmla="*/ 6973446 w 11274069"/>
                <a:gd name="connsiteY12" fmla="*/ 364634 h 3576071"/>
                <a:gd name="connsiteX13" fmla="*/ 7122110 w 11274069"/>
                <a:gd name="connsiteY13" fmla="*/ 424437 h 3576071"/>
                <a:gd name="connsiteX14" fmla="*/ 6973446 w 11274069"/>
                <a:gd name="connsiteY14" fmla="*/ 364634 h 3576071"/>
                <a:gd name="connsiteX15" fmla="*/ 6965097 w 11274069"/>
                <a:gd name="connsiteY15" fmla="*/ 259461 h 3576071"/>
                <a:gd name="connsiteX16" fmla="*/ 7048393 w 11274069"/>
                <a:gd name="connsiteY16" fmla="*/ 321012 h 3576071"/>
                <a:gd name="connsiteX17" fmla="*/ 6965097 w 11274069"/>
                <a:gd name="connsiteY17" fmla="*/ 259461 h 3576071"/>
                <a:gd name="connsiteX18" fmla="*/ 6890474 w 11274069"/>
                <a:gd name="connsiteY18" fmla="*/ 828299 h 3576071"/>
                <a:gd name="connsiteX19" fmla="*/ 6727635 w 11274069"/>
                <a:gd name="connsiteY19" fmla="*/ 873862 h 3576071"/>
                <a:gd name="connsiteX20" fmla="*/ 6483766 w 11274069"/>
                <a:gd name="connsiteY20" fmla="*/ 939425 h 3576071"/>
                <a:gd name="connsiteX21" fmla="*/ 6261255 w 11274069"/>
                <a:gd name="connsiteY21" fmla="*/ 1000005 h 3576071"/>
                <a:gd name="connsiteX22" fmla="*/ 6153623 w 11274069"/>
                <a:gd name="connsiteY22" fmla="*/ 1023175 h 3576071"/>
                <a:gd name="connsiteX23" fmla="*/ 5954218 w 11274069"/>
                <a:gd name="connsiteY23" fmla="*/ 1143686 h 3576071"/>
                <a:gd name="connsiteX24" fmla="*/ 5547963 w 11274069"/>
                <a:gd name="connsiteY24" fmla="*/ 1335650 h 3576071"/>
                <a:gd name="connsiteX25" fmla="*/ 5466415 w 11274069"/>
                <a:gd name="connsiteY25" fmla="*/ 1274036 h 3576071"/>
                <a:gd name="connsiteX26" fmla="*/ 5461042 w 11274069"/>
                <a:gd name="connsiteY26" fmla="*/ 1138315 h 3576071"/>
                <a:gd name="connsiteX27" fmla="*/ 5421692 w 11274069"/>
                <a:gd name="connsiteY27" fmla="*/ 1095922 h 3576071"/>
                <a:gd name="connsiteX28" fmla="*/ 5469262 w 11274069"/>
                <a:gd name="connsiteY28" fmla="*/ 918391 h 3576071"/>
                <a:gd name="connsiteX29" fmla="*/ 5483889 w 11274069"/>
                <a:gd name="connsiteY29" fmla="*/ 911142 h 3576071"/>
                <a:gd name="connsiteX30" fmla="*/ 5512431 w 11274069"/>
                <a:gd name="connsiteY30" fmla="*/ 893409 h 3576071"/>
                <a:gd name="connsiteX31" fmla="*/ 5665367 w 11274069"/>
                <a:gd name="connsiteY31" fmla="*/ 847003 h 3576071"/>
                <a:gd name="connsiteX32" fmla="*/ 5746657 w 11274069"/>
                <a:gd name="connsiteY32" fmla="*/ 908230 h 3576071"/>
                <a:gd name="connsiteX33" fmla="*/ 5764326 w 11274069"/>
                <a:gd name="connsiteY33" fmla="*/ 955282 h 3576071"/>
                <a:gd name="connsiteX34" fmla="*/ 5817980 w 11274069"/>
                <a:gd name="connsiteY34" fmla="*/ 922274 h 3576071"/>
                <a:gd name="connsiteX35" fmla="*/ 6132848 w 11274069"/>
                <a:gd name="connsiteY35" fmla="*/ 763707 h 3576071"/>
                <a:gd name="connsiteX36" fmla="*/ 6414191 w 11274069"/>
                <a:gd name="connsiteY36" fmla="*/ 688889 h 3576071"/>
                <a:gd name="connsiteX37" fmla="*/ 6616315 w 11274069"/>
                <a:gd name="connsiteY37" fmla="*/ 633746 h 3576071"/>
                <a:gd name="connsiteX38" fmla="*/ 6746857 w 11274069"/>
                <a:gd name="connsiteY38" fmla="*/ 610899 h 3576071"/>
                <a:gd name="connsiteX39" fmla="*/ 6982183 w 11274069"/>
                <a:gd name="connsiteY39" fmla="*/ 452655 h 3576071"/>
                <a:gd name="connsiteX40" fmla="*/ 7390833 w 11274069"/>
                <a:gd name="connsiteY40" fmla="*/ 246388 h 3576071"/>
                <a:gd name="connsiteX41" fmla="*/ 7482478 w 11274069"/>
                <a:gd name="connsiteY41" fmla="*/ 312986 h 3576071"/>
                <a:gd name="connsiteX42" fmla="*/ 7434908 w 11274069"/>
                <a:gd name="connsiteY42" fmla="*/ 490517 h 3576071"/>
                <a:gd name="connsiteX43" fmla="*/ 7365526 w 11274069"/>
                <a:gd name="connsiteY43" fmla="*/ 507863 h 3576071"/>
                <a:gd name="connsiteX44" fmla="*/ 7132725 w 11274069"/>
                <a:gd name="connsiteY44" fmla="*/ 664489 h 3576071"/>
                <a:gd name="connsiteX45" fmla="*/ 6890409 w 11274069"/>
                <a:gd name="connsiteY45" fmla="*/ 828105 h 3576071"/>
                <a:gd name="connsiteX46" fmla="*/ 6213685 w 11274069"/>
                <a:gd name="connsiteY46" fmla="*/ 801633 h 3576071"/>
                <a:gd name="connsiteX47" fmla="*/ 6235625 w 11274069"/>
                <a:gd name="connsiteY47" fmla="*/ 829723 h 3576071"/>
                <a:gd name="connsiteX48" fmla="*/ 6213685 w 11274069"/>
                <a:gd name="connsiteY48" fmla="*/ 801633 h 3576071"/>
                <a:gd name="connsiteX49" fmla="*/ 5493338 w 11274069"/>
                <a:gd name="connsiteY49" fmla="*/ 907583 h 3576071"/>
                <a:gd name="connsiteX50" fmla="*/ 5646663 w 11274069"/>
                <a:gd name="connsiteY50" fmla="*/ 965832 h 3576071"/>
                <a:gd name="connsiteX51" fmla="*/ 5493338 w 11274069"/>
                <a:gd name="connsiteY51" fmla="*/ 907583 h 3576071"/>
                <a:gd name="connsiteX52" fmla="*/ 3719850 w 11274069"/>
                <a:gd name="connsiteY52" fmla="*/ 2019174 h 3576071"/>
                <a:gd name="connsiteX53" fmla="*/ 3570927 w 11274069"/>
                <a:gd name="connsiteY53" fmla="*/ 2059301 h 3576071"/>
                <a:gd name="connsiteX54" fmla="*/ 3489961 w 11274069"/>
                <a:gd name="connsiteY54" fmla="*/ 1998075 h 3576071"/>
                <a:gd name="connsiteX55" fmla="*/ 3537531 w 11274069"/>
                <a:gd name="connsiteY55" fmla="*/ 1820544 h 3576071"/>
                <a:gd name="connsiteX56" fmla="*/ 3564001 w 11274069"/>
                <a:gd name="connsiteY56" fmla="*/ 1808959 h 3576071"/>
                <a:gd name="connsiteX57" fmla="*/ 3739784 w 11274069"/>
                <a:gd name="connsiteY57" fmla="*/ 1703463 h 3576071"/>
                <a:gd name="connsiteX58" fmla="*/ 4068826 w 11274069"/>
                <a:gd name="connsiteY58" fmla="*/ 1555768 h 3576071"/>
                <a:gd name="connsiteX59" fmla="*/ 4149922 w 11274069"/>
                <a:gd name="connsiteY59" fmla="*/ 1617124 h 3576071"/>
                <a:gd name="connsiteX60" fmla="*/ 4102352 w 11274069"/>
                <a:gd name="connsiteY60" fmla="*/ 1794655 h 3576071"/>
                <a:gd name="connsiteX61" fmla="*/ 4072516 w 11274069"/>
                <a:gd name="connsiteY61" fmla="*/ 1807276 h 3576071"/>
                <a:gd name="connsiteX62" fmla="*/ 3875763 w 11274069"/>
                <a:gd name="connsiteY62" fmla="*/ 1925069 h 3576071"/>
                <a:gd name="connsiteX63" fmla="*/ 3719915 w 11274069"/>
                <a:gd name="connsiteY63" fmla="*/ 2019368 h 3576071"/>
                <a:gd name="connsiteX64" fmla="*/ 3924886 w 11274069"/>
                <a:gd name="connsiteY64" fmla="*/ 1747085 h 3576071"/>
                <a:gd name="connsiteX65" fmla="*/ 3969997 w 11274069"/>
                <a:gd name="connsiteY65" fmla="*/ 1793167 h 3576071"/>
                <a:gd name="connsiteX66" fmla="*/ 3924886 w 11274069"/>
                <a:gd name="connsiteY66" fmla="*/ 1747085 h 3576071"/>
                <a:gd name="connsiteX67" fmla="*/ 3663348 w 11274069"/>
                <a:gd name="connsiteY67" fmla="*/ 1818214 h 3576071"/>
                <a:gd name="connsiteX68" fmla="*/ 3714996 w 11274069"/>
                <a:gd name="connsiteY68" fmla="*/ 1867985 h 3576071"/>
                <a:gd name="connsiteX69" fmla="*/ 3663348 w 11274069"/>
                <a:gd name="connsiteY69" fmla="*/ 1818214 h 3576071"/>
                <a:gd name="connsiteX70" fmla="*/ 11115016 w 11274069"/>
                <a:gd name="connsiteY70" fmla="*/ 3547249 h 3576071"/>
                <a:gd name="connsiteX71" fmla="*/ 11003113 w 11274069"/>
                <a:gd name="connsiteY71" fmla="*/ 3569189 h 3576071"/>
                <a:gd name="connsiteX72" fmla="*/ 10921564 w 11274069"/>
                <a:gd name="connsiteY72" fmla="*/ 3507898 h 3576071"/>
                <a:gd name="connsiteX73" fmla="*/ 10908103 w 11274069"/>
                <a:gd name="connsiteY73" fmla="*/ 3479615 h 3576071"/>
                <a:gd name="connsiteX74" fmla="*/ 10674718 w 11274069"/>
                <a:gd name="connsiteY74" fmla="*/ 3569124 h 3576071"/>
                <a:gd name="connsiteX75" fmla="*/ 10593817 w 11274069"/>
                <a:gd name="connsiteY75" fmla="*/ 3507898 h 3576071"/>
                <a:gd name="connsiteX76" fmla="*/ 10587798 w 11274069"/>
                <a:gd name="connsiteY76" fmla="*/ 3496507 h 3576071"/>
                <a:gd name="connsiteX77" fmla="*/ 10373052 w 11274069"/>
                <a:gd name="connsiteY77" fmla="*/ 3569513 h 3576071"/>
                <a:gd name="connsiteX78" fmla="*/ 10291504 w 11274069"/>
                <a:gd name="connsiteY78" fmla="*/ 3507898 h 3576071"/>
                <a:gd name="connsiteX79" fmla="*/ 10417387 w 11274069"/>
                <a:gd name="connsiteY79" fmla="*/ 3246876 h 3576071"/>
                <a:gd name="connsiteX80" fmla="*/ 10434537 w 11274069"/>
                <a:gd name="connsiteY80" fmla="*/ 3231537 h 3576071"/>
                <a:gd name="connsiteX81" fmla="*/ 10428907 w 11274069"/>
                <a:gd name="connsiteY81" fmla="*/ 3222671 h 3576071"/>
                <a:gd name="connsiteX82" fmla="*/ 10414151 w 11274069"/>
                <a:gd name="connsiteY82" fmla="*/ 3189533 h 3576071"/>
                <a:gd name="connsiteX83" fmla="*/ 9675424 w 11274069"/>
                <a:gd name="connsiteY83" fmla="*/ 3570160 h 3576071"/>
                <a:gd name="connsiteX84" fmla="*/ 9592840 w 11274069"/>
                <a:gd name="connsiteY84" fmla="*/ 3507833 h 3576071"/>
                <a:gd name="connsiteX85" fmla="*/ 9661768 w 11274069"/>
                <a:gd name="connsiteY85" fmla="*/ 3303896 h 3576071"/>
                <a:gd name="connsiteX86" fmla="*/ 9778201 w 11274069"/>
                <a:gd name="connsiteY86" fmla="*/ 3213286 h 3576071"/>
                <a:gd name="connsiteX87" fmla="*/ 9925960 w 11274069"/>
                <a:gd name="connsiteY87" fmla="*/ 3103453 h 3576071"/>
                <a:gd name="connsiteX88" fmla="*/ 9866093 w 11274069"/>
                <a:gd name="connsiteY88" fmla="*/ 3103583 h 3576071"/>
                <a:gd name="connsiteX89" fmla="*/ 9772634 w 11274069"/>
                <a:gd name="connsiteY89" fmla="*/ 3036661 h 3576071"/>
                <a:gd name="connsiteX90" fmla="*/ 9757750 w 11274069"/>
                <a:gd name="connsiteY90" fmla="*/ 3001517 h 3576071"/>
                <a:gd name="connsiteX91" fmla="*/ 9706878 w 11274069"/>
                <a:gd name="connsiteY91" fmla="*/ 2997569 h 3576071"/>
                <a:gd name="connsiteX92" fmla="*/ 9621641 w 11274069"/>
                <a:gd name="connsiteY92" fmla="*/ 2934012 h 3576071"/>
                <a:gd name="connsiteX93" fmla="*/ 9606755 w 11274069"/>
                <a:gd name="connsiteY93" fmla="*/ 2898675 h 3576071"/>
                <a:gd name="connsiteX94" fmla="*/ 8803242 w 11274069"/>
                <a:gd name="connsiteY94" fmla="*/ 3316646 h 3576071"/>
                <a:gd name="connsiteX95" fmla="*/ 8719946 w 11274069"/>
                <a:gd name="connsiteY95" fmla="*/ 3253996 h 3576071"/>
                <a:gd name="connsiteX96" fmla="*/ 8719686 w 11274069"/>
                <a:gd name="connsiteY96" fmla="*/ 3253478 h 3576071"/>
                <a:gd name="connsiteX97" fmla="*/ 8524164 w 11274069"/>
                <a:gd name="connsiteY97" fmla="*/ 3305190 h 3576071"/>
                <a:gd name="connsiteX98" fmla="*/ 8438409 w 11274069"/>
                <a:gd name="connsiteY98" fmla="*/ 3241116 h 3576071"/>
                <a:gd name="connsiteX99" fmla="*/ 8513615 w 11274069"/>
                <a:gd name="connsiteY99" fmla="*/ 3032324 h 3576071"/>
                <a:gd name="connsiteX100" fmla="*/ 8643122 w 11274069"/>
                <a:gd name="connsiteY100" fmla="*/ 2934272 h 3576071"/>
                <a:gd name="connsiteX101" fmla="*/ 8798193 w 11274069"/>
                <a:gd name="connsiteY101" fmla="*/ 2822109 h 3576071"/>
                <a:gd name="connsiteX102" fmla="*/ 8732372 w 11274069"/>
                <a:gd name="connsiteY102" fmla="*/ 2821203 h 3576071"/>
                <a:gd name="connsiteX103" fmla="*/ 8640597 w 11274069"/>
                <a:gd name="connsiteY103" fmla="*/ 2754022 h 3576071"/>
                <a:gd name="connsiteX104" fmla="*/ 8623640 w 11274069"/>
                <a:gd name="connsiteY104" fmla="*/ 2709947 h 3576071"/>
                <a:gd name="connsiteX105" fmla="*/ 7381189 w 11274069"/>
                <a:gd name="connsiteY105" fmla="*/ 3391205 h 3576071"/>
                <a:gd name="connsiteX106" fmla="*/ 7295369 w 11274069"/>
                <a:gd name="connsiteY106" fmla="*/ 3327002 h 3576071"/>
                <a:gd name="connsiteX107" fmla="*/ 7277765 w 11274069"/>
                <a:gd name="connsiteY107" fmla="*/ 3282538 h 3576071"/>
                <a:gd name="connsiteX108" fmla="*/ 7215633 w 11274069"/>
                <a:gd name="connsiteY108" fmla="*/ 3280726 h 3576071"/>
                <a:gd name="connsiteX109" fmla="*/ 7138550 w 11274069"/>
                <a:gd name="connsiteY109" fmla="*/ 3230048 h 3576071"/>
                <a:gd name="connsiteX110" fmla="*/ 6558842 w 11274069"/>
                <a:gd name="connsiteY110" fmla="*/ 3484210 h 3576071"/>
                <a:gd name="connsiteX111" fmla="*/ 6470951 w 11274069"/>
                <a:gd name="connsiteY111" fmla="*/ 3418647 h 3576071"/>
                <a:gd name="connsiteX112" fmla="*/ 6603889 w 11274069"/>
                <a:gd name="connsiteY112" fmla="*/ 3165910 h 3576071"/>
                <a:gd name="connsiteX113" fmla="*/ 6882966 w 11274069"/>
                <a:gd name="connsiteY113" fmla="*/ 2982683 h 3576071"/>
                <a:gd name="connsiteX114" fmla="*/ 6906071 w 11274069"/>
                <a:gd name="connsiteY114" fmla="*/ 2968056 h 3576071"/>
                <a:gd name="connsiteX115" fmla="*/ 6905165 w 11274069"/>
                <a:gd name="connsiteY115" fmla="*/ 2966568 h 3576071"/>
                <a:gd name="connsiteX116" fmla="*/ 6885943 w 11274069"/>
                <a:gd name="connsiteY116" fmla="*/ 2889225 h 3576071"/>
                <a:gd name="connsiteX117" fmla="*/ 6811838 w 11274069"/>
                <a:gd name="connsiteY117" fmla="*/ 2830329 h 3576071"/>
                <a:gd name="connsiteX118" fmla="*/ 6252582 w 11274069"/>
                <a:gd name="connsiteY118" fmla="*/ 3073746 h 3576071"/>
                <a:gd name="connsiteX119" fmla="*/ 6162684 w 11274069"/>
                <a:gd name="connsiteY119" fmla="*/ 3007018 h 3576071"/>
                <a:gd name="connsiteX120" fmla="*/ 6227988 w 11274069"/>
                <a:gd name="connsiteY120" fmla="*/ 2796738 h 3576071"/>
                <a:gd name="connsiteX121" fmla="*/ 6212973 w 11274069"/>
                <a:gd name="connsiteY121" fmla="*/ 2775574 h 3576071"/>
                <a:gd name="connsiteX122" fmla="*/ 6228182 w 11274069"/>
                <a:gd name="connsiteY122" fmla="*/ 2617525 h 3576071"/>
                <a:gd name="connsiteX123" fmla="*/ 6204300 w 11274069"/>
                <a:gd name="connsiteY123" fmla="*/ 2586976 h 3576071"/>
                <a:gd name="connsiteX124" fmla="*/ 6202035 w 11274069"/>
                <a:gd name="connsiteY124" fmla="*/ 2582898 h 3576071"/>
                <a:gd name="connsiteX125" fmla="*/ 5162937 w 11274069"/>
                <a:gd name="connsiteY125" fmla="*/ 3113421 h 3576071"/>
                <a:gd name="connsiteX126" fmla="*/ 5079059 w 11274069"/>
                <a:gd name="connsiteY126" fmla="*/ 3056465 h 3576071"/>
                <a:gd name="connsiteX127" fmla="*/ 4317550 w 11274069"/>
                <a:gd name="connsiteY127" fmla="*/ 3419230 h 3576071"/>
                <a:gd name="connsiteX128" fmla="*/ 4232053 w 11274069"/>
                <a:gd name="connsiteY128" fmla="*/ 3355026 h 3576071"/>
                <a:gd name="connsiteX129" fmla="*/ 4394439 w 11274069"/>
                <a:gd name="connsiteY129" fmla="*/ 3071934 h 3576071"/>
                <a:gd name="connsiteX130" fmla="*/ 4632354 w 11274069"/>
                <a:gd name="connsiteY130" fmla="*/ 2914402 h 3576071"/>
                <a:gd name="connsiteX131" fmla="*/ 4680700 w 11274069"/>
                <a:gd name="connsiteY131" fmla="*/ 2744702 h 3576071"/>
                <a:gd name="connsiteX132" fmla="*/ 3501740 w 11274069"/>
                <a:gd name="connsiteY132" fmla="*/ 3352825 h 3576071"/>
                <a:gd name="connsiteX133" fmla="*/ 3413589 w 11274069"/>
                <a:gd name="connsiteY133" fmla="*/ 3287004 h 3576071"/>
                <a:gd name="connsiteX134" fmla="*/ 3630729 w 11274069"/>
                <a:gd name="connsiteY134" fmla="*/ 2967797 h 3576071"/>
                <a:gd name="connsiteX135" fmla="*/ 3844503 w 11274069"/>
                <a:gd name="connsiteY135" fmla="*/ 2828970 h 3576071"/>
                <a:gd name="connsiteX136" fmla="*/ 3750398 w 11274069"/>
                <a:gd name="connsiteY136" fmla="*/ 2833047 h 3576071"/>
                <a:gd name="connsiteX137" fmla="*/ 3659077 w 11274069"/>
                <a:gd name="connsiteY137" fmla="*/ 2765219 h 3576071"/>
                <a:gd name="connsiteX138" fmla="*/ 3644773 w 11274069"/>
                <a:gd name="connsiteY138" fmla="*/ 2731823 h 3576071"/>
                <a:gd name="connsiteX139" fmla="*/ 3411000 w 11274069"/>
                <a:gd name="connsiteY139" fmla="*/ 2882818 h 3576071"/>
                <a:gd name="connsiteX140" fmla="*/ 2389637 w 11274069"/>
                <a:gd name="connsiteY140" fmla="*/ 3435475 h 3576071"/>
                <a:gd name="connsiteX141" fmla="*/ 2299739 w 11274069"/>
                <a:gd name="connsiteY141" fmla="*/ 3368876 h 3576071"/>
                <a:gd name="connsiteX142" fmla="*/ 2296697 w 11274069"/>
                <a:gd name="connsiteY142" fmla="*/ 3363375 h 3576071"/>
                <a:gd name="connsiteX143" fmla="*/ 2064089 w 11274069"/>
                <a:gd name="connsiteY143" fmla="*/ 3431527 h 3576071"/>
                <a:gd name="connsiteX144" fmla="*/ 1974192 w 11274069"/>
                <a:gd name="connsiteY144" fmla="*/ 3365122 h 3576071"/>
                <a:gd name="connsiteX145" fmla="*/ 2057358 w 11274069"/>
                <a:gd name="connsiteY145" fmla="*/ 3148629 h 3576071"/>
                <a:gd name="connsiteX146" fmla="*/ 2170944 w 11274069"/>
                <a:gd name="connsiteY146" fmla="*/ 3066109 h 3576071"/>
                <a:gd name="connsiteX147" fmla="*/ 1364195 w 11274069"/>
                <a:gd name="connsiteY147" fmla="*/ 3484016 h 3576071"/>
                <a:gd name="connsiteX148" fmla="*/ 1281352 w 11274069"/>
                <a:gd name="connsiteY148" fmla="*/ 3423178 h 3576071"/>
                <a:gd name="connsiteX149" fmla="*/ 1137412 w 11274069"/>
                <a:gd name="connsiteY149" fmla="*/ 3450361 h 3576071"/>
                <a:gd name="connsiteX150" fmla="*/ 1047450 w 11274069"/>
                <a:gd name="connsiteY150" fmla="*/ 3384280 h 3576071"/>
                <a:gd name="connsiteX151" fmla="*/ 1108740 w 11274069"/>
                <a:gd name="connsiteY151" fmla="*/ 3185650 h 3576071"/>
                <a:gd name="connsiteX152" fmla="*/ 1209964 w 11274069"/>
                <a:gd name="connsiteY152" fmla="*/ 3104230 h 3576071"/>
                <a:gd name="connsiteX153" fmla="*/ 1367301 w 11274069"/>
                <a:gd name="connsiteY153" fmla="*/ 2984172 h 3576071"/>
                <a:gd name="connsiteX154" fmla="*/ 1357852 w 11274069"/>
                <a:gd name="connsiteY154" fmla="*/ 2983330 h 3576071"/>
                <a:gd name="connsiteX155" fmla="*/ 1250156 w 11274069"/>
                <a:gd name="connsiteY155" fmla="*/ 2911619 h 3576071"/>
                <a:gd name="connsiteX156" fmla="*/ 1235464 w 11274069"/>
                <a:gd name="connsiteY156" fmla="*/ 2876605 h 3576071"/>
                <a:gd name="connsiteX157" fmla="*/ 937424 w 11274069"/>
                <a:gd name="connsiteY157" fmla="*/ 3023264 h 3576071"/>
                <a:gd name="connsiteX158" fmla="*/ 694784 w 11274069"/>
                <a:gd name="connsiteY158" fmla="*/ 3090833 h 3576071"/>
                <a:gd name="connsiteX159" fmla="*/ 503727 w 11274069"/>
                <a:gd name="connsiteY159" fmla="*/ 3145069 h 3576071"/>
                <a:gd name="connsiteX160" fmla="*/ 414347 w 11274069"/>
                <a:gd name="connsiteY160" fmla="*/ 3165457 h 3576071"/>
                <a:gd name="connsiteX161" fmla="*/ 317266 w 11274069"/>
                <a:gd name="connsiteY161" fmla="*/ 3224741 h 3576071"/>
                <a:gd name="connsiteX162" fmla="*/ 98702 w 11274069"/>
                <a:gd name="connsiteY162" fmla="*/ 3309462 h 3576071"/>
                <a:gd name="connsiteX163" fmla="*/ 17413 w 11274069"/>
                <a:gd name="connsiteY163" fmla="*/ 3248171 h 3576071"/>
                <a:gd name="connsiteX164" fmla="*/ 64983 w 11274069"/>
                <a:gd name="connsiteY164" fmla="*/ 3070639 h 3576071"/>
                <a:gd name="connsiteX165" fmla="*/ 87829 w 11274069"/>
                <a:gd name="connsiteY165" fmla="*/ 3060219 h 3576071"/>
                <a:gd name="connsiteX166" fmla="*/ 180057 w 11274069"/>
                <a:gd name="connsiteY166" fmla="*/ 3003976 h 3576071"/>
                <a:gd name="connsiteX167" fmla="*/ 386000 w 11274069"/>
                <a:gd name="connsiteY167" fmla="*/ 2906959 h 3576071"/>
                <a:gd name="connsiteX168" fmla="*/ 622620 w 11274069"/>
                <a:gd name="connsiteY168" fmla="*/ 2841137 h 3576071"/>
                <a:gd name="connsiteX169" fmla="*/ 820602 w 11274069"/>
                <a:gd name="connsiteY169" fmla="*/ 2784959 h 3576071"/>
                <a:gd name="connsiteX170" fmla="*/ 936712 w 11274069"/>
                <a:gd name="connsiteY170" fmla="*/ 2761659 h 3576071"/>
                <a:gd name="connsiteX171" fmla="*/ 1096120 w 11274069"/>
                <a:gd name="connsiteY171" fmla="*/ 2657069 h 3576071"/>
                <a:gd name="connsiteX172" fmla="*/ 1391766 w 11274069"/>
                <a:gd name="connsiteY172" fmla="*/ 2521089 h 3576071"/>
                <a:gd name="connsiteX173" fmla="*/ 1478298 w 11274069"/>
                <a:gd name="connsiteY173" fmla="*/ 2584711 h 3576071"/>
                <a:gd name="connsiteX174" fmla="*/ 1494479 w 11274069"/>
                <a:gd name="connsiteY174" fmla="*/ 2629563 h 3576071"/>
                <a:gd name="connsiteX175" fmla="*/ 1510659 w 11274069"/>
                <a:gd name="connsiteY175" fmla="*/ 2630598 h 3576071"/>
                <a:gd name="connsiteX176" fmla="*/ 1613760 w 11274069"/>
                <a:gd name="connsiteY176" fmla="*/ 2696873 h 3576071"/>
                <a:gd name="connsiteX177" fmla="*/ 1634017 w 11274069"/>
                <a:gd name="connsiteY177" fmla="*/ 2727292 h 3576071"/>
                <a:gd name="connsiteX178" fmla="*/ 1743914 w 11274069"/>
                <a:gd name="connsiteY178" fmla="*/ 2652474 h 3576071"/>
                <a:gd name="connsiteX179" fmla="*/ 2038330 w 11274069"/>
                <a:gd name="connsiteY179" fmla="*/ 2516170 h 3576071"/>
                <a:gd name="connsiteX180" fmla="*/ 2125315 w 11274069"/>
                <a:gd name="connsiteY180" fmla="*/ 2579921 h 3576071"/>
                <a:gd name="connsiteX181" fmla="*/ 2064154 w 11274069"/>
                <a:gd name="connsiteY181" fmla="*/ 2778357 h 3576071"/>
                <a:gd name="connsiteX182" fmla="*/ 2044867 w 11274069"/>
                <a:gd name="connsiteY182" fmla="*/ 2794538 h 3576071"/>
                <a:gd name="connsiteX183" fmla="*/ 2051339 w 11274069"/>
                <a:gd name="connsiteY183" fmla="*/ 2804699 h 3576071"/>
                <a:gd name="connsiteX184" fmla="*/ 2062536 w 11274069"/>
                <a:gd name="connsiteY184" fmla="*/ 2827610 h 3576071"/>
                <a:gd name="connsiteX185" fmla="*/ 2256117 w 11274069"/>
                <a:gd name="connsiteY185" fmla="*/ 2707034 h 3576071"/>
                <a:gd name="connsiteX186" fmla="*/ 3300004 w 11274069"/>
                <a:gd name="connsiteY186" fmla="*/ 2142663 h 3576071"/>
                <a:gd name="connsiteX187" fmla="*/ 3384335 w 11274069"/>
                <a:gd name="connsiteY187" fmla="*/ 2205960 h 3576071"/>
                <a:gd name="connsiteX188" fmla="*/ 3392749 w 11274069"/>
                <a:gd name="connsiteY188" fmla="*/ 2222335 h 3576071"/>
                <a:gd name="connsiteX189" fmla="*/ 3425369 w 11274069"/>
                <a:gd name="connsiteY189" fmla="*/ 2225442 h 3576071"/>
                <a:gd name="connsiteX190" fmla="*/ 3527434 w 11274069"/>
                <a:gd name="connsiteY190" fmla="*/ 2297994 h 3576071"/>
                <a:gd name="connsiteX191" fmla="*/ 3537790 w 11274069"/>
                <a:gd name="connsiteY191" fmla="*/ 2319288 h 3576071"/>
                <a:gd name="connsiteX192" fmla="*/ 3574616 w 11274069"/>
                <a:gd name="connsiteY192" fmla="*/ 2323689 h 3576071"/>
                <a:gd name="connsiteX193" fmla="*/ 3663802 w 11274069"/>
                <a:gd name="connsiteY193" fmla="*/ 2389575 h 3576071"/>
                <a:gd name="connsiteX194" fmla="*/ 3672344 w 11274069"/>
                <a:gd name="connsiteY194" fmla="*/ 2406532 h 3576071"/>
                <a:gd name="connsiteX195" fmla="*/ 4119568 w 11274069"/>
                <a:gd name="connsiteY195" fmla="*/ 2203566 h 3576071"/>
                <a:gd name="connsiteX196" fmla="*/ 4206294 w 11274069"/>
                <a:gd name="connsiteY196" fmla="*/ 2268028 h 3576071"/>
                <a:gd name="connsiteX197" fmla="*/ 4221504 w 11274069"/>
                <a:gd name="connsiteY197" fmla="*/ 2360709 h 3576071"/>
                <a:gd name="connsiteX198" fmla="*/ 6008972 w 11274069"/>
                <a:gd name="connsiteY198" fmla="*/ 1262709 h 3576071"/>
                <a:gd name="connsiteX199" fmla="*/ 8237126 w 11274069"/>
                <a:gd name="connsiteY199" fmla="*/ 3682 h 3576071"/>
                <a:gd name="connsiteX200" fmla="*/ 8326635 w 11274069"/>
                <a:gd name="connsiteY200" fmla="*/ 70345 h 3576071"/>
                <a:gd name="connsiteX201" fmla="*/ 8139527 w 11274069"/>
                <a:gd name="connsiteY201" fmla="*/ 368064 h 3576071"/>
                <a:gd name="connsiteX202" fmla="*/ 7923876 w 11274069"/>
                <a:gd name="connsiteY202" fmla="*/ 508898 h 3576071"/>
                <a:gd name="connsiteX203" fmla="*/ 7858119 w 11274069"/>
                <a:gd name="connsiteY203" fmla="*/ 699697 h 3576071"/>
                <a:gd name="connsiteX204" fmla="*/ 7859608 w 11274069"/>
                <a:gd name="connsiteY204" fmla="*/ 701639 h 3576071"/>
                <a:gd name="connsiteX205" fmla="*/ 8023352 w 11274069"/>
                <a:gd name="connsiteY205" fmla="*/ 674456 h 3576071"/>
                <a:gd name="connsiteX206" fmla="*/ 8114350 w 11274069"/>
                <a:gd name="connsiteY206" fmla="*/ 741960 h 3576071"/>
                <a:gd name="connsiteX207" fmla="*/ 7951253 w 11274069"/>
                <a:gd name="connsiteY207" fmla="*/ 1020198 h 3576071"/>
                <a:gd name="connsiteX208" fmla="*/ 7933131 w 11274069"/>
                <a:gd name="connsiteY208" fmla="*/ 1032624 h 3576071"/>
                <a:gd name="connsiteX209" fmla="*/ 8198941 w 11274069"/>
                <a:gd name="connsiteY209" fmla="*/ 951140 h 3576071"/>
                <a:gd name="connsiteX210" fmla="*/ 8284502 w 11274069"/>
                <a:gd name="connsiteY210" fmla="*/ 1015344 h 3576071"/>
                <a:gd name="connsiteX211" fmla="*/ 8288386 w 11274069"/>
                <a:gd name="connsiteY211" fmla="*/ 1022334 h 3576071"/>
                <a:gd name="connsiteX212" fmla="*/ 8384237 w 11274069"/>
                <a:gd name="connsiteY212" fmla="*/ 1016574 h 3576071"/>
                <a:gd name="connsiteX213" fmla="*/ 8473488 w 11274069"/>
                <a:gd name="connsiteY213" fmla="*/ 1082913 h 3576071"/>
                <a:gd name="connsiteX214" fmla="*/ 8475623 w 11274069"/>
                <a:gd name="connsiteY214" fmla="*/ 1086732 h 3576071"/>
                <a:gd name="connsiteX215" fmla="*/ 9246258 w 11274069"/>
                <a:gd name="connsiteY215" fmla="*/ 713742 h 3576071"/>
                <a:gd name="connsiteX216" fmla="*/ 9334731 w 11274069"/>
                <a:gd name="connsiteY216" fmla="*/ 779628 h 3576071"/>
                <a:gd name="connsiteX217" fmla="*/ 9311044 w 11274069"/>
                <a:gd name="connsiteY217" fmla="*/ 947904 h 3576071"/>
                <a:gd name="connsiteX218" fmla="*/ 9331560 w 11274069"/>
                <a:gd name="connsiteY218" fmla="*/ 975022 h 3576071"/>
                <a:gd name="connsiteX219" fmla="*/ 9189368 w 11274069"/>
                <a:gd name="connsiteY219" fmla="*/ 1237080 h 3576071"/>
                <a:gd name="connsiteX220" fmla="*/ 9161991 w 11274069"/>
                <a:gd name="connsiteY220" fmla="*/ 1256043 h 3576071"/>
                <a:gd name="connsiteX221" fmla="*/ 9171181 w 11274069"/>
                <a:gd name="connsiteY221" fmla="*/ 1270023 h 3576071"/>
                <a:gd name="connsiteX222" fmla="*/ 9047176 w 11274069"/>
                <a:gd name="connsiteY222" fmla="*/ 1520560 h 3576071"/>
                <a:gd name="connsiteX223" fmla="*/ 8961550 w 11274069"/>
                <a:gd name="connsiteY223" fmla="*/ 1581074 h 3576071"/>
                <a:gd name="connsiteX224" fmla="*/ 8962650 w 11274069"/>
                <a:gd name="connsiteY224" fmla="*/ 1582951 h 3576071"/>
                <a:gd name="connsiteX225" fmla="*/ 8968604 w 11274069"/>
                <a:gd name="connsiteY225" fmla="*/ 1594213 h 3576071"/>
                <a:gd name="connsiteX226" fmla="*/ 9386314 w 11274069"/>
                <a:gd name="connsiteY226" fmla="*/ 1418818 h 3576071"/>
                <a:gd name="connsiteX227" fmla="*/ 9473493 w 11274069"/>
                <a:gd name="connsiteY227" fmla="*/ 1483668 h 3576071"/>
                <a:gd name="connsiteX228" fmla="*/ 9493752 w 11274069"/>
                <a:gd name="connsiteY228" fmla="*/ 1547549 h 3576071"/>
                <a:gd name="connsiteX229" fmla="*/ 9509349 w 11274069"/>
                <a:gd name="connsiteY229" fmla="*/ 1550655 h 3576071"/>
                <a:gd name="connsiteX230" fmla="*/ 9583908 w 11274069"/>
                <a:gd name="connsiteY230" fmla="*/ 1598290 h 3576071"/>
                <a:gd name="connsiteX231" fmla="*/ 10177919 w 11274069"/>
                <a:gd name="connsiteY231" fmla="*/ 1338822 h 3576071"/>
                <a:gd name="connsiteX232" fmla="*/ 10266845 w 11274069"/>
                <a:gd name="connsiteY232" fmla="*/ 1405032 h 3576071"/>
                <a:gd name="connsiteX233" fmla="*/ 10120834 w 11274069"/>
                <a:gd name="connsiteY233" fmla="*/ 1672267 h 3576071"/>
                <a:gd name="connsiteX234" fmla="*/ 10042199 w 11274069"/>
                <a:gd name="connsiteY234" fmla="*/ 1726762 h 3576071"/>
                <a:gd name="connsiteX235" fmla="*/ 10048865 w 11274069"/>
                <a:gd name="connsiteY235" fmla="*/ 1737183 h 3576071"/>
                <a:gd name="connsiteX236" fmla="*/ 10067828 w 11274069"/>
                <a:gd name="connsiteY236" fmla="*/ 1807600 h 3576071"/>
                <a:gd name="connsiteX237" fmla="*/ 10160250 w 11274069"/>
                <a:gd name="connsiteY237" fmla="*/ 1876463 h 3576071"/>
                <a:gd name="connsiteX238" fmla="*/ 10094494 w 11274069"/>
                <a:gd name="connsiteY238" fmla="*/ 2076970 h 3576071"/>
                <a:gd name="connsiteX239" fmla="*/ 9987250 w 11274069"/>
                <a:gd name="connsiteY239" fmla="*/ 2160914 h 3576071"/>
                <a:gd name="connsiteX240" fmla="*/ 9937673 w 11274069"/>
                <a:gd name="connsiteY240" fmla="*/ 2198388 h 3576071"/>
                <a:gd name="connsiteX241" fmla="*/ 10208078 w 11274069"/>
                <a:gd name="connsiteY241" fmla="*/ 2105577 h 3576071"/>
                <a:gd name="connsiteX242" fmla="*/ 10293898 w 11274069"/>
                <a:gd name="connsiteY242" fmla="*/ 2169652 h 3576071"/>
                <a:gd name="connsiteX243" fmla="*/ 10293898 w 11274069"/>
                <a:gd name="connsiteY243" fmla="*/ 2169652 h 3576071"/>
                <a:gd name="connsiteX244" fmla="*/ 10927130 w 11274069"/>
                <a:gd name="connsiteY244" fmla="*/ 1867143 h 3576071"/>
                <a:gd name="connsiteX245" fmla="*/ 11011657 w 11274069"/>
                <a:gd name="connsiteY245" fmla="*/ 1930635 h 3576071"/>
                <a:gd name="connsiteX246" fmla="*/ 11028224 w 11274069"/>
                <a:gd name="connsiteY246" fmla="*/ 1973222 h 3576071"/>
                <a:gd name="connsiteX247" fmla="*/ 11081232 w 11274069"/>
                <a:gd name="connsiteY247" fmla="*/ 1977235 h 3576071"/>
                <a:gd name="connsiteX248" fmla="*/ 11167311 w 11274069"/>
                <a:gd name="connsiteY248" fmla="*/ 2041374 h 3576071"/>
                <a:gd name="connsiteX249" fmla="*/ 11091005 w 11274069"/>
                <a:gd name="connsiteY249" fmla="*/ 2250877 h 3576071"/>
                <a:gd name="connsiteX250" fmla="*/ 10958586 w 11274069"/>
                <a:gd name="connsiteY250" fmla="*/ 2350225 h 3576071"/>
                <a:gd name="connsiteX251" fmla="*/ 10727595 w 11274069"/>
                <a:gd name="connsiteY251" fmla="*/ 2515264 h 3576071"/>
                <a:gd name="connsiteX252" fmla="*/ 10766557 w 11274069"/>
                <a:gd name="connsiteY252" fmla="*/ 2519277 h 3576071"/>
                <a:gd name="connsiteX253" fmla="*/ 10853219 w 11274069"/>
                <a:gd name="connsiteY253" fmla="*/ 2583287 h 3576071"/>
                <a:gd name="connsiteX254" fmla="*/ 10865321 w 11274069"/>
                <a:gd name="connsiteY254" fmla="*/ 2609564 h 3576071"/>
                <a:gd name="connsiteX255" fmla="*/ 11171971 w 11274069"/>
                <a:gd name="connsiteY255" fmla="*/ 2486593 h 3576071"/>
                <a:gd name="connsiteX256" fmla="*/ 11254102 w 11274069"/>
                <a:gd name="connsiteY256" fmla="*/ 2548596 h 3576071"/>
                <a:gd name="connsiteX257" fmla="*/ 11130808 w 11274069"/>
                <a:gd name="connsiteY257" fmla="*/ 2807741 h 3576071"/>
                <a:gd name="connsiteX258" fmla="*/ 11135208 w 11274069"/>
                <a:gd name="connsiteY258" fmla="*/ 2814796 h 3576071"/>
                <a:gd name="connsiteX259" fmla="*/ 11155143 w 11274069"/>
                <a:gd name="connsiteY259" fmla="*/ 2886054 h 3576071"/>
                <a:gd name="connsiteX260" fmla="*/ 11173459 w 11274069"/>
                <a:gd name="connsiteY260" fmla="*/ 2890390 h 3576071"/>
                <a:gd name="connsiteX261" fmla="*/ 11254620 w 11274069"/>
                <a:gd name="connsiteY261" fmla="*/ 2951746 h 3576071"/>
                <a:gd name="connsiteX262" fmla="*/ 11239151 w 11274069"/>
                <a:gd name="connsiteY262" fmla="*/ 3104554 h 3576071"/>
                <a:gd name="connsiteX263" fmla="*/ 11254813 w 11274069"/>
                <a:gd name="connsiteY263" fmla="*/ 3126171 h 3576071"/>
                <a:gd name="connsiteX264" fmla="*/ 11240574 w 11274069"/>
                <a:gd name="connsiteY264" fmla="*/ 3295029 h 3576071"/>
                <a:gd name="connsiteX265" fmla="*/ 11255007 w 11274069"/>
                <a:gd name="connsiteY265" fmla="*/ 3315287 h 3576071"/>
                <a:gd name="connsiteX266" fmla="*/ 11207438 w 11274069"/>
                <a:gd name="connsiteY266" fmla="*/ 3492818 h 3576071"/>
                <a:gd name="connsiteX267" fmla="*/ 11188281 w 11274069"/>
                <a:gd name="connsiteY267" fmla="*/ 3501879 h 3576071"/>
                <a:gd name="connsiteX268" fmla="*/ 11152166 w 11274069"/>
                <a:gd name="connsiteY268" fmla="*/ 3524337 h 3576071"/>
                <a:gd name="connsiteX269" fmla="*/ 11115081 w 11274069"/>
                <a:gd name="connsiteY269" fmla="*/ 3547119 h 3576071"/>
                <a:gd name="connsiteX270" fmla="*/ 11029842 w 11274069"/>
                <a:gd name="connsiteY270" fmla="*/ 3445442 h 3576071"/>
                <a:gd name="connsiteX271" fmla="*/ 11128866 w 11274069"/>
                <a:gd name="connsiteY271" fmla="*/ 3509710 h 3576071"/>
                <a:gd name="connsiteX272" fmla="*/ 11029842 w 11274069"/>
                <a:gd name="connsiteY272" fmla="*/ 3445442 h 3576071"/>
                <a:gd name="connsiteX273" fmla="*/ 171514 w 11274069"/>
                <a:gd name="connsiteY273" fmla="*/ 3060349 h 3576071"/>
                <a:gd name="connsiteX274" fmla="*/ 242383 w 11274069"/>
                <a:gd name="connsiteY274" fmla="*/ 3118469 h 3576071"/>
                <a:gd name="connsiteX275" fmla="*/ 171514 w 11274069"/>
                <a:gd name="connsiteY275" fmla="*/ 3060349 h 3576071"/>
                <a:gd name="connsiteX276" fmla="*/ 465930 w 11274069"/>
                <a:gd name="connsiteY276" fmla="*/ 2939902 h 3576071"/>
                <a:gd name="connsiteX277" fmla="*/ 493501 w 11274069"/>
                <a:gd name="connsiteY277" fmla="*/ 2972975 h 3576071"/>
                <a:gd name="connsiteX278" fmla="*/ 465930 w 11274069"/>
                <a:gd name="connsiteY278" fmla="*/ 2939902 h 3576071"/>
                <a:gd name="connsiteX279" fmla="*/ 739248 w 11274069"/>
                <a:gd name="connsiteY279" fmla="*/ 2968444 h 3576071"/>
                <a:gd name="connsiteX280" fmla="*/ 602362 w 11274069"/>
                <a:gd name="connsiteY280" fmla="*/ 3002164 h 3576071"/>
                <a:gd name="connsiteX281" fmla="*/ 521267 w 11274069"/>
                <a:gd name="connsiteY281" fmla="*/ 2940873 h 3576071"/>
                <a:gd name="connsiteX282" fmla="*/ 568837 w 11274069"/>
                <a:gd name="connsiteY282" fmla="*/ 2763342 h 3576071"/>
                <a:gd name="connsiteX283" fmla="*/ 593884 w 11274069"/>
                <a:gd name="connsiteY283" fmla="*/ 2752210 h 3576071"/>
                <a:gd name="connsiteX284" fmla="*/ 704557 w 11274069"/>
                <a:gd name="connsiteY284" fmla="*/ 2685482 h 3576071"/>
                <a:gd name="connsiteX285" fmla="*/ 918201 w 11274069"/>
                <a:gd name="connsiteY285" fmla="*/ 2603804 h 3576071"/>
                <a:gd name="connsiteX286" fmla="*/ 999103 w 11274069"/>
                <a:gd name="connsiteY286" fmla="*/ 2664965 h 3576071"/>
                <a:gd name="connsiteX287" fmla="*/ 951533 w 11274069"/>
                <a:gd name="connsiteY287" fmla="*/ 2842496 h 3576071"/>
                <a:gd name="connsiteX288" fmla="*/ 931469 w 11274069"/>
                <a:gd name="connsiteY288" fmla="*/ 2851946 h 3576071"/>
                <a:gd name="connsiteX289" fmla="*/ 840924 w 11274069"/>
                <a:gd name="connsiteY289" fmla="*/ 2906829 h 3576071"/>
                <a:gd name="connsiteX290" fmla="*/ 739248 w 11274069"/>
                <a:gd name="connsiteY290" fmla="*/ 2968444 h 3576071"/>
                <a:gd name="connsiteX291" fmla="*/ 774132 w 11274069"/>
                <a:gd name="connsiteY291" fmla="*/ 2795056 h 3576071"/>
                <a:gd name="connsiteX292" fmla="*/ 841248 w 11274069"/>
                <a:gd name="connsiteY292" fmla="*/ 2851752 h 3576071"/>
                <a:gd name="connsiteX293" fmla="*/ 774132 w 11274069"/>
                <a:gd name="connsiteY293" fmla="*/ 2795056 h 3576071"/>
                <a:gd name="connsiteX294" fmla="*/ 685658 w 11274069"/>
                <a:gd name="connsiteY294" fmla="*/ 2756805 h 3576071"/>
                <a:gd name="connsiteX295" fmla="*/ 746302 w 11274069"/>
                <a:gd name="connsiteY295" fmla="*/ 2810912 h 3576071"/>
                <a:gd name="connsiteX296" fmla="*/ 685658 w 11274069"/>
                <a:gd name="connsiteY296" fmla="*/ 2756805 h 357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11274069" h="3576071">
                  <a:moveTo>
                    <a:pt x="7027100" y="485922"/>
                  </a:moveTo>
                  <a:cubicBezTo>
                    <a:pt x="6976682" y="514982"/>
                    <a:pt x="6948205" y="523201"/>
                    <a:pt x="6904907" y="512458"/>
                  </a:cubicBezTo>
                  <a:cubicBezTo>
                    <a:pt x="6870734" y="503914"/>
                    <a:pt x="6841092" y="481650"/>
                    <a:pt x="6823422" y="451102"/>
                  </a:cubicBezTo>
                  <a:cubicBezTo>
                    <a:pt x="6787567" y="388969"/>
                    <a:pt x="6808860" y="309491"/>
                    <a:pt x="6870993" y="273571"/>
                  </a:cubicBezTo>
                  <a:cubicBezTo>
                    <a:pt x="6878112" y="269493"/>
                    <a:pt x="6885426" y="266128"/>
                    <a:pt x="6892869" y="263474"/>
                  </a:cubicBezTo>
                  <a:cubicBezTo>
                    <a:pt x="6906718" y="255449"/>
                    <a:pt x="6932931" y="239074"/>
                    <a:pt x="6949693" y="228525"/>
                  </a:cubicBezTo>
                  <a:cubicBezTo>
                    <a:pt x="7030272" y="178042"/>
                    <a:pt x="7060496" y="159208"/>
                    <a:pt x="7117062" y="173252"/>
                  </a:cubicBezTo>
                  <a:cubicBezTo>
                    <a:pt x="7151300" y="181731"/>
                    <a:pt x="7180748" y="203995"/>
                    <a:pt x="7198417" y="234479"/>
                  </a:cubicBezTo>
                  <a:cubicBezTo>
                    <a:pt x="7234273" y="296612"/>
                    <a:pt x="7212979" y="376090"/>
                    <a:pt x="7150847" y="412010"/>
                  </a:cubicBezTo>
                  <a:cubicBezTo>
                    <a:pt x="7145281" y="415246"/>
                    <a:pt x="7139586" y="417964"/>
                    <a:pt x="7133761" y="420294"/>
                  </a:cubicBezTo>
                  <a:cubicBezTo>
                    <a:pt x="7122757" y="426766"/>
                    <a:pt x="7102047" y="439711"/>
                    <a:pt x="7087550" y="448837"/>
                  </a:cubicBezTo>
                  <a:cubicBezTo>
                    <a:pt x="7063861" y="463658"/>
                    <a:pt x="7044187" y="475955"/>
                    <a:pt x="7027035" y="485857"/>
                  </a:cubicBezTo>
                  <a:close/>
                  <a:moveTo>
                    <a:pt x="6973446" y="364634"/>
                  </a:moveTo>
                  <a:cubicBezTo>
                    <a:pt x="7006648" y="421977"/>
                    <a:pt x="7072599" y="439970"/>
                    <a:pt x="7122110" y="424437"/>
                  </a:cubicBezTo>
                  <a:cubicBezTo>
                    <a:pt x="7066062" y="440682"/>
                    <a:pt x="7004059" y="417447"/>
                    <a:pt x="6973446" y="364634"/>
                  </a:cubicBezTo>
                  <a:close/>
                  <a:moveTo>
                    <a:pt x="6965097" y="259461"/>
                  </a:moveTo>
                  <a:cubicBezTo>
                    <a:pt x="6998946" y="267293"/>
                    <a:pt x="7029624" y="288586"/>
                    <a:pt x="7048393" y="321012"/>
                  </a:cubicBezTo>
                  <a:cubicBezTo>
                    <a:pt x="7027812" y="285415"/>
                    <a:pt x="6996422" y="266451"/>
                    <a:pt x="6965097" y="259461"/>
                  </a:cubicBezTo>
                  <a:close/>
                  <a:moveTo>
                    <a:pt x="6890474" y="828299"/>
                  </a:moveTo>
                  <a:cubicBezTo>
                    <a:pt x="6819733" y="869138"/>
                    <a:pt x="6773911" y="881953"/>
                    <a:pt x="6727635" y="873862"/>
                  </a:cubicBezTo>
                  <a:cubicBezTo>
                    <a:pt x="6677541" y="885577"/>
                    <a:pt x="6567709" y="916126"/>
                    <a:pt x="6483766" y="939425"/>
                  </a:cubicBezTo>
                  <a:cubicBezTo>
                    <a:pt x="6405066" y="961301"/>
                    <a:pt x="6323581" y="983954"/>
                    <a:pt x="6261255" y="1000005"/>
                  </a:cubicBezTo>
                  <a:cubicBezTo>
                    <a:pt x="6222357" y="1010037"/>
                    <a:pt x="6186308" y="1019356"/>
                    <a:pt x="6153623" y="1023175"/>
                  </a:cubicBezTo>
                  <a:cubicBezTo>
                    <a:pt x="6114726" y="1044857"/>
                    <a:pt x="6023469" y="1101035"/>
                    <a:pt x="5954218" y="1143686"/>
                  </a:cubicBezTo>
                  <a:cubicBezTo>
                    <a:pt x="5634107" y="1340828"/>
                    <a:pt x="5614949" y="1352607"/>
                    <a:pt x="5547963" y="1335650"/>
                  </a:cubicBezTo>
                  <a:cubicBezTo>
                    <a:pt x="5513920" y="1327043"/>
                    <a:pt x="5483954" y="1304455"/>
                    <a:pt x="5466415" y="1274036"/>
                  </a:cubicBezTo>
                  <a:cubicBezTo>
                    <a:pt x="5444345" y="1235785"/>
                    <a:pt x="5442662" y="1216175"/>
                    <a:pt x="5461042" y="1138315"/>
                  </a:cubicBezTo>
                  <a:cubicBezTo>
                    <a:pt x="5445056" y="1127441"/>
                    <a:pt x="5431530" y="1113009"/>
                    <a:pt x="5421692" y="1095922"/>
                  </a:cubicBezTo>
                  <a:cubicBezTo>
                    <a:pt x="5385836" y="1033789"/>
                    <a:pt x="5407130" y="954311"/>
                    <a:pt x="5469262" y="918391"/>
                  </a:cubicBezTo>
                  <a:cubicBezTo>
                    <a:pt x="5474051" y="915608"/>
                    <a:pt x="5478905" y="913213"/>
                    <a:pt x="5483889" y="911142"/>
                  </a:cubicBezTo>
                  <a:cubicBezTo>
                    <a:pt x="5491332" y="906741"/>
                    <a:pt x="5501752" y="900075"/>
                    <a:pt x="5512431" y="893409"/>
                  </a:cubicBezTo>
                  <a:cubicBezTo>
                    <a:pt x="5574887" y="854446"/>
                    <a:pt x="5609124" y="833023"/>
                    <a:pt x="5665367" y="847003"/>
                  </a:cubicBezTo>
                  <a:cubicBezTo>
                    <a:pt x="5699540" y="855546"/>
                    <a:pt x="5729053" y="877746"/>
                    <a:pt x="5746657" y="908230"/>
                  </a:cubicBezTo>
                  <a:cubicBezTo>
                    <a:pt x="5756624" y="925510"/>
                    <a:pt x="5762514" y="938649"/>
                    <a:pt x="5764326" y="955282"/>
                  </a:cubicBezTo>
                  <a:cubicBezTo>
                    <a:pt x="5783095" y="943762"/>
                    <a:pt x="5801282" y="932565"/>
                    <a:pt x="5817980" y="922274"/>
                  </a:cubicBezTo>
                  <a:cubicBezTo>
                    <a:pt x="6052982" y="777557"/>
                    <a:pt x="6087284" y="756458"/>
                    <a:pt x="6132848" y="763707"/>
                  </a:cubicBezTo>
                  <a:cubicBezTo>
                    <a:pt x="6183784" y="752963"/>
                    <a:pt x="6320410" y="714971"/>
                    <a:pt x="6414191" y="688889"/>
                  </a:cubicBezTo>
                  <a:cubicBezTo>
                    <a:pt x="6488426" y="668242"/>
                    <a:pt x="6561431" y="647985"/>
                    <a:pt x="6616315" y="633746"/>
                  </a:cubicBezTo>
                  <a:cubicBezTo>
                    <a:pt x="6663626" y="621449"/>
                    <a:pt x="6707895" y="609993"/>
                    <a:pt x="6746857" y="610899"/>
                  </a:cubicBezTo>
                  <a:cubicBezTo>
                    <a:pt x="6797534" y="584040"/>
                    <a:pt x="6906848" y="506244"/>
                    <a:pt x="6982183" y="452655"/>
                  </a:cubicBezTo>
                  <a:cubicBezTo>
                    <a:pt x="7223723" y="280884"/>
                    <a:pt x="7304301" y="227554"/>
                    <a:pt x="7390833" y="246388"/>
                  </a:cubicBezTo>
                  <a:cubicBezTo>
                    <a:pt x="7429536" y="254801"/>
                    <a:pt x="7462932" y="279072"/>
                    <a:pt x="7482478" y="312986"/>
                  </a:cubicBezTo>
                  <a:cubicBezTo>
                    <a:pt x="7518333" y="375119"/>
                    <a:pt x="7497040" y="454597"/>
                    <a:pt x="7434908" y="490517"/>
                  </a:cubicBezTo>
                  <a:cubicBezTo>
                    <a:pt x="7413032" y="503138"/>
                    <a:pt x="7389020" y="508704"/>
                    <a:pt x="7365526" y="507863"/>
                  </a:cubicBezTo>
                  <a:cubicBezTo>
                    <a:pt x="7315044" y="534916"/>
                    <a:pt x="7207284" y="611546"/>
                    <a:pt x="7132725" y="664489"/>
                  </a:cubicBezTo>
                  <a:cubicBezTo>
                    <a:pt x="7025093" y="740989"/>
                    <a:pt x="6949176" y="794190"/>
                    <a:pt x="6890409" y="828105"/>
                  </a:cubicBezTo>
                  <a:close/>
                  <a:moveTo>
                    <a:pt x="6213685" y="801633"/>
                  </a:moveTo>
                  <a:cubicBezTo>
                    <a:pt x="6222164" y="809918"/>
                    <a:pt x="6229606" y="819367"/>
                    <a:pt x="6235625" y="829723"/>
                  </a:cubicBezTo>
                  <a:cubicBezTo>
                    <a:pt x="6229218" y="818720"/>
                    <a:pt x="6221775" y="809465"/>
                    <a:pt x="6213685" y="801633"/>
                  </a:cubicBezTo>
                  <a:close/>
                  <a:moveTo>
                    <a:pt x="5493338" y="907583"/>
                  </a:moveTo>
                  <a:cubicBezTo>
                    <a:pt x="5550617" y="888554"/>
                    <a:pt x="5615273" y="911595"/>
                    <a:pt x="5646663" y="965832"/>
                  </a:cubicBezTo>
                  <a:cubicBezTo>
                    <a:pt x="5612425" y="906676"/>
                    <a:pt x="5543691" y="889590"/>
                    <a:pt x="5493338" y="907583"/>
                  </a:cubicBezTo>
                  <a:close/>
                  <a:moveTo>
                    <a:pt x="3719850" y="2019174"/>
                  </a:moveTo>
                  <a:cubicBezTo>
                    <a:pt x="3630923" y="2070498"/>
                    <a:pt x="3613707" y="2070175"/>
                    <a:pt x="3570927" y="2059301"/>
                  </a:cubicBezTo>
                  <a:cubicBezTo>
                    <a:pt x="3536948" y="2050694"/>
                    <a:pt x="3507500" y="2028429"/>
                    <a:pt x="3489961" y="1998075"/>
                  </a:cubicBezTo>
                  <a:cubicBezTo>
                    <a:pt x="3454105" y="1935942"/>
                    <a:pt x="3475398" y="1856464"/>
                    <a:pt x="3537531" y="1820544"/>
                  </a:cubicBezTo>
                  <a:cubicBezTo>
                    <a:pt x="3546073" y="1815625"/>
                    <a:pt x="3554940" y="1811742"/>
                    <a:pt x="3564001" y="1808959"/>
                  </a:cubicBezTo>
                  <a:cubicBezTo>
                    <a:pt x="3594291" y="1792843"/>
                    <a:pt x="3677458" y="1741648"/>
                    <a:pt x="3739784" y="1703463"/>
                  </a:cubicBezTo>
                  <a:cubicBezTo>
                    <a:pt x="3996339" y="1546060"/>
                    <a:pt x="4006370" y="1539911"/>
                    <a:pt x="4068826" y="1555768"/>
                  </a:cubicBezTo>
                  <a:cubicBezTo>
                    <a:pt x="4102805" y="1564376"/>
                    <a:pt x="4132383" y="1586705"/>
                    <a:pt x="4149922" y="1617124"/>
                  </a:cubicBezTo>
                  <a:cubicBezTo>
                    <a:pt x="4185778" y="1679257"/>
                    <a:pt x="4164484" y="1758735"/>
                    <a:pt x="4102352" y="1794655"/>
                  </a:cubicBezTo>
                  <a:cubicBezTo>
                    <a:pt x="4092709" y="1800221"/>
                    <a:pt x="4082676" y="1804364"/>
                    <a:pt x="4072516" y="1807276"/>
                  </a:cubicBezTo>
                  <a:cubicBezTo>
                    <a:pt x="4038084" y="1825463"/>
                    <a:pt x="3941520" y="1884683"/>
                    <a:pt x="3875763" y="1925069"/>
                  </a:cubicBezTo>
                  <a:cubicBezTo>
                    <a:pt x="3806576" y="1967526"/>
                    <a:pt x="3757000" y="1997946"/>
                    <a:pt x="3719915" y="2019368"/>
                  </a:cubicBezTo>
                  <a:close/>
                  <a:moveTo>
                    <a:pt x="3924886" y="1747085"/>
                  </a:moveTo>
                  <a:cubicBezTo>
                    <a:pt x="3936860" y="1767731"/>
                    <a:pt x="3952652" y="1782811"/>
                    <a:pt x="3969997" y="1793167"/>
                  </a:cubicBezTo>
                  <a:cubicBezTo>
                    <a:pt x="3951940" y="1782229"/>
                    <a:pt x="3936213" y="1766696"/>
                    <a:pt x="3924886" y="1747085"/>
                  </a:cubicBezTo>
                  <a:close/>
                  <a:moveTo>
                    <a:pt x="3663348" y="1818214"/>
                  </a:moveTo>
                  <a:cubicBezTo>
                    <a:pt x="3684189" y="1829217"/>
                    <a:pt x="3702310" y="1846044"/>
                    <a:pt x="3714996" y="1867985"/>
                  </a:cubicBezTo>
                  <a:cubicBezTo>
                    <a:pt x="3701534" y="1844685"/>
                    <a:pt x="3683218" y="1828569"/>
                    <a:pt x="3663348" y="1818214"/>
                  </a:cubicBezTo>
                  <a:close/>
                  <a:moveTo>
                    <a:pt x="11115016" y="3547249"/>
                  </a:moveTo>
                  <a:cubicBezTo>
                    <a:pt x="11076830" y="3569254"/>
                    <a:pt x="11046217" y="3579804"/>
                    <a:pt x="11003113" y="3569189"/>
                  </a:cubicBezTo>
                  <a:cubicBezTo>
                    <a:pt x="10968811" y="3560711"/>
                    <a:pt x="10939233" y="3538511"/>
                    <a:pt x="10921564" y="3507898"/>
                  </a:cubicBezTo>
                  <a:cubicBezTo>
                    <a:pt x="10915740" y="3497866"/>
                    <a:pt x="10911209" y="3488676"/>
                    <a:pt x="10908103" y="3479615"/>
                  </a:cubicBezTo>
                  <a:cubicBezTo>
                    <a:pt x="10742287" y="3579998"/>
                    <a:pt x="10727724" y="3582651"/>
                    <a:pt x="10674718" y="3569124"/>
                  </a:cubicBezTo>
                  <a:cubicBezTo>
                    <a:pt x="10640804" y="3560452"/>
                    <a:pt x="10611356" y="3538188"/>
                    <a:pt x="10593817" y="3507898"/>
                  </a:cubicBezTo>
                  <a:cubicBezTo>
                    <a:pt x="10591616" y="3504079"/>
                    <a:pt x="10589610" y="3500261"/>
                    <a:pt x="10587798" y="3496507"/>
                  </a:cubicBezTo>
                  <a:cubicBezTo>
                    <a:pt x="10441204" y="3581098"/>
                    <a:pt x="10419910" y="3581422"/>
                    <a:pt x="10373052" y="3569513"/>
                  </a:cubicBezTo>
                  <a:cubicBezTo>
                    <a:pt x="10339074" y="3560905"/>
                    <a:pt x="10309044" y="3538252"/>
                    <a:pt x="10291504" y="3507898"/>
                  </a:cubicBezTo>
                  <a:cubicBezTo>
                    <a:pt x="10235197" y="3410427"/>
                    <a:pt x="10303801" y="3348877"/>
                    <a:pt x="10417387" y="3246876"/>
                  </a:cubicBezTo>
                  <a:cubicBezTo>
                    <a:pt x="10422953" y="3241893"/>
                    <a:pt x="10428648" y="3236780"/>
                    <a:pt x="10434537" y="3231537"/>
                  </a:cubicBezTo>
                  <a:cubicBezTo>
                    <a:pt x="10432532" y="3228690"/>
                    <a:pt x="10430655" y="3225712"/>
                    <a:pt x="10428907" y="3222671"/>
                  </a:cubicBezTo>
                  <a:cubicBezTo>
                    <a:pt x="10422241" y="3211150"/>
                    <a:pt x="10417387" y="3200147"/>
                    <a:pt x="10414151" y="3189533"/>
                  </a:cubicBezTo>
                  <a:cubicBezTo>
                    <a:pt x="9759497" y="3591389"/>
                    <a:pt x="9745581" y="3587894"/>
                    <a:pt x="9675424" y="3570160"/>
                  </a:cubicBezTo>
                  <a:cubicBezTo>
                    <a:pt x="9641381" y="3561552"/>
                    <a:pt x="9610379" y="3538252"/>
                    <a:pt x="9592840" y="3507833"/>
                  </a:cubicBezTo>
                  <a:cubicBezTo>
                    <a:pt x="9535302" y="3408097"/>
                    <a:pt x="9623905" y="3335092"/>
                    <a:pt x="9661768" y="3303896"/>
                  </a:cubicBezTo>
                  <a:cubicBezTo>
                    <a:pt x="9688174" y="3282150"/>
                    <a:pt x="9726294" y="3252507"/>
                    <a:pt x="9778201" y="3213286"/>
                  </a:cubicBezTo>
                  <a:cubicBezTo>
                    <a:pt x="9821888" y="3180342"/>
                    <a:pt x="9871852" y="3143257"/>
                    <a:pt x="9925960" y="3103453"/>
                  </a:cubicBezTo>
                  <a:cubicBezTo>
                    <a:pt x="9905831" y="3107531"/>
                    <a:pt x="9886285" y="3107660"/>
                    <a:pt x="9866093" y="3103583"/>
                  </a:cubicBezTo>
                  <a:cubicBezTo>
                    <a:pt x="9826677" y="3095622"/>
                    <a:pt x="9792633" y="3071222"/>
                    <a:pt x="9772634" y="3036661"/>
                  </a:cubicBezTo>
                  <a:cubicBezTo>
                    <a:pt x="9765645" y="3024558"/>
                    <a:pt x="9760791" y="3012843"/>
                    <a:pt x="9757750" y="3001517"/>
                  </a:cubicBezTo>
                  <a:cubicBezTo>
                    <a:pt x="9738656" y="3003847"/>
                    <a:pt x="9723382" y="3001582"/>
                    <a:pt x="9706878" y="2997569"/>
                  </a:cubicBezTo>
                  <a:cubicBezTo>
                    <a:pt x="9671022" y="2988832"/>
                    <a:pt x="9639893" y="2965661"/>
                    <a:pt x="9621641" y="2934012"/>
                  </a:cubicBezTo>
                  <a:cubicBezTo>
                    <a:pt x="9614586" y="2921845"/>
                    <a:pt x="9609732" y="2910065"/>
                    <a:pt x="9606755" y="2898675"/>
                  </a:cubicBezTo>
                  <a:cubicBezTo>
                    <a:pt x="8892815" y="3339040"/>
                    <a:pt x="8874436" y="3334509"/>
                    <a:pt x="8803242" y="3316646"/>
                  </a:cubicBezTo>
                  <a:cubicBezTo>
                    <a:pt x="8769133" y="3308103"/>
                    <a:pt x="8737549" y="3284479"/>
                    <a:pt x="8719946" y="3253996"/>
                  </a:cubicBezTo>
                  <a:cubicBezTo>
                    <a:pt x="8719881" y="3253802"/>
                    <a:pt x="8719751" y="3253672"/>
                    <a:pt x="8719686" y="3253478"/>
                  </a:cubicBezTo>
                  <a:cubicBezTo>
                    <a:pt x="8604871" y="3313539"/>
                    <a:pt x="8566686" y="3315675"/>
                    <a:pt x="8524164" y="3305190"/>
                  </a:cubicBezTo>
                  <a:cubicBezTo>
                    <a:pt x="8487532" y="3296194"/>
                    <a:pt x="8457048" y="3273477"/>
                    <a:pt x="8438409" y="3241116"/>
                  </a:cubicBezTo>
                  <a:cubicBezTo>
                    <a:pt x="8379837" y="3139633"/>
                    <a:pt x="8473553" y="3064426"/>
                    <a:pt x="8513615" y="3032324"/>
                  </a:cubicBezTo>
                  <a:cubicBezTo>
                    <a:pt x="8543063" y="3008701"/>
                    <a:pt x="8585390" y="2976599"/>
                    <a:pt x="8643122" y="2934272"/>
                  </a:cubicBezTo>
                  <a:cubicBezTo>
                    <a:pt x="8689073" y="2900552"/>
                    <a:pt x="8741886" y="2862430"/>
                    <a:pt x="8798193" y="2822109"/>
                  </a:cubicBezTo>
                  <a:cubicBezTo>
                    <a:pt x="8773600" y="2826640"/>
                    <a:pt x="8752695" y="2825863"/>
                    <a:pt x="8732372" y="2821203"/>
                  </a:cubicBezTo>
                  <a:cubicBezTo>
                    <a:pt x="8693086" y="2812271"/>
                    <a:pt x="8660467" y="2788389"/>
                    <a:pt x="8640597" y="2754022"/>
                  </a:cubicBezTo>
                  <a:cubicBezTo>
                    <a:pt x="8631731" y="2738683"/>
                    <a:pt x="8626294" y="2723991"/>
                    <a:pt x="8623640" y="2709947"/>
                  </a:cubicBezTo>
                  <a:cubicBezTo>
                    <a:pt x="7579430" y="3366028"/>
                    <a:pt x="7476329" y="3414764"/>
                    <a:pt x="7381189" y="3391205"/>
                  </a:cubicBezTo>
                  <a:cubicBezTo>
                    <a:pt x="7344492" y="3382080"/>
                    <a:pt x="7314009" y="3359298"/>
                    <a:pt x="7295369" y="3327002"/>
                  </a:cubicBezTo>
                  <a:cubicBezTo>
                    <a:pt x="7286437" y="3311533"/>
                    <a:pt x="7280742" y="3296776"/>
                    <a:pt x="7277765" y="3282538"/>
                  </a:cubicBezTo>
                  <a:cubicBezTo>
                    <a:pt x="7252329" y="3287068"/>
                    <a:pt x="7233754" y="3285191"/>
                    <a:pt x="7215633" y="3280726"/>
                  </a:cubicBezTo>
                  <a:cubicBezTo>
                    <a:pt x="7184243" y="3272959"/>
                    <a:pt x="7157384" y="3255225"/>
                    <a:pt x="7138550" y="3230048"/>
                  </a:cubicBezTo>
                  <a:cubicBezTo>
                    <a:pt x="6723688" y="3475020"/>
                    <a:pt x="6630295" y="3501944"/>
                    <a:pt x="6558842" y="3484210"/>
                  </a:cubicBezTo>
                  <a:cubicBezTo>
                    <a:pt x="6521240" y="3474890"/>
                    <a:pt x="6489980" y="3451590"/>
                    <a:pt x="6470951" y="3418647"/>
                  </a:cubicBezTo>
                  <a:cubicBezTo>
                    <a:pt x="6405324" y="3304996"/>
                    <a:pt x="6515415" y="3227913"/>
                    <a:pt x="6603889" y="3165910"/>
                  </a:cubicBezTo>
                  <a:cubicBezTo>
                    <a:pt x="6666409" y="3122158"/>
                    <a:pt x="6757666" y="3062226"/>
                    <a:pt x="6882966" y="2982683"/>
                  </a:cubicBezTo>
                  <a:cubicBezTo>
                    <a:pt x="6890603" y="2977829"/>
                    <a:pt x="6898305" y="2972975"/>
                    <a:pt x="6906071" y="2968056"/>
                  </a:cubicBezTo>
                  <a:cubicBezTo>
                    <a:pt x="6905813" y="2967538"/>
                    <a:pt x="6905489" y="2967021"/>
                    <a:pt x="6905165" y="2966568"/>
                  </a:cubicBezTo>
                  <a:cubicBezTo>
                    <a:pt x="6889114" y="2938802"/>
                    <a:pt x="6883743" y="2913108"/>
                    <a:pt x="6885943" y="2889225"/>
                  </a:cubicBezTo>
                  <a:cubicBezTo>
                    <a:pt x="6854877" y="2878481"/>
                    <a:pt x="6829053" y="2858029"/>
                    <a:pt x="6811838" y="2830329"/>
                  </a:cubicBezTo>
                  <a:cubicBezTo>
                    <a:pt x="6441891" y="3052388"/>
                    <a:pt x="6329341" y="3092515"/>
                    <a:pt x="6252582" y="3073746"/>
                  </a:cubicBezTo>
                  <a:cubicBezTo>
                    <a:pt x="6214009" y="3064362"/>
                    <a:pt x="6182101" y="3040674"/>
                    <a:pt x="6162684" y="3007018"/>
                  </a:cubicBezTo>
                  <a:cubicBezTo>
                    <a:pt x="6114855" y="2924110"/>
                    <a:pt x="6159707" y="2856347"/>
                    <a:pt x="6227988" y="2796738"/>
                  </a:cubicBezTo>
                  <a:cubicBezTo>
                    <a:pt x="6222422" y="2790201"/>
                    <a:pt x="6217374" y="2783147"/>
                    <a:pt x="6212973" y="2775574"/>
                  </a:cubicBezTo>
                  <a:cubicBezTo>
                    <a:pt x="6178088" y="2715124"/>
                    <a:pt x="6192650" y="2663088"/>
                    <a:pt x="6228182" y="2617525"/>
                  </a:cubicBezTo>
                  <a:cubicBezTo>
                    <a:pt x="6218927" y="2608593"/>
                    <a:pt x="6210902" y="2598367"/>
                    <a:pt x="6204300" y="2586976"/>
                  </a:cubicBezTo>
                  <a:cubicBezTo>
                    <a:pt x="6203524" y="2585617"/>
                    <a:pt x="6202747" y="2584258"/>
                    <a:pt x="6202035" y="2582898"/>
                  </a:cubicBezTo>
                  <a:cubicBezTo>
                    <a:pt x="5450429" y="3051935"/>
                    <a:pt x="5265585" y="3138533"/>
                    <a:pt x="5162937" y="3113421"/>
                  </a:cubicBezTo>
                  <a:cubicBezTo>
                    <a:pt x="5128182" y="3104877"/>
                    <a:pt x="5098798" y="3084813"/>
                    <a:pt x="5079059" y="3056465"/>
                  </a:cubicBezTo>
                  <a:cubicBezTo>
                    <a:pt x="4498251" y="3401431"/>
                    <a:pt x="4390943" y="3437740"/>
                    <a:pt x="4317550" y="3419230"/>
                  </a:cubicBezTo>
                  <a:cubicBezTo>
                    <a:pt x="4280982" y="3409975"/>
                    <a:pt x="4250628" y="3387192"/>
                    <a:pt x="4232053" y="3355026"/>
                  </a:cubicBezTo>
                  <a:cubicBezTo>
                    <a:pt x="4162736" y="3234967"/>
                    <a:pt x="4285836" y="3148370"/>
                    <a:pt x="4394439" y="3071934"/>
                  </a:cubicBezTo>
                  <a:cubicBezTo>
                    <a:pt x="4453529" y="3030383"/>
                    <a:pt x="4531971" y="2978411"/>
                    <a:pt x="4632354" y="2914402"/>
                  </a:cubicBezTo>
                  <a:cubicBezTo>
                    <a:pt x="4602646" y="2848968"/>
                    <a:pt x="4630217" y="2794343"/>
                    <a:pt x="4680700" y="2744702"/>
                  </a:cubicBezTo>
                  <a:cubicBezTo>
                    <a:pt x="3749945" y="3316128"/>
                    <a:pt x="3598498" y="3376966"/>
                    <a:pt x="3501740" y="3352825"/>
                  </a:cubicBezTo>
                  <a:cubicBezTo>
                    <a:pt x="3463943" y="3343441"/>
                    <a:pt x="3432683" y="3320012"/>
                    <a:pt x="3413589" y="3287004"/>
                  </a:cubicBezTo>
                  <a:cubicBezTo>
                    <a:pt x="3341879" y="3162803"/>
                    <a:pt x="3469379" y="3076723"/>
                    <a:pt x="3630729" y="2967797"/>
                  </a:cubicBezTo>
                  <a:cubicBezTo>
                    <a:pt x="3688331" y="2928900"/>
                    <a:pt x="3759200" y="2882883"/>
                    <a:pt x="3844503" y="2828970"/>
                  </a:cubicBezTo>
                  <a:cubicBezTo>
                    <a:pt x="3803988" y="2838548"/>
                    <a:pt x="3774345" y="2838937"/>
                    <a:pt x="3750398" y="2833047"/>
                  </a:cubicBezTo>
                  <a:cubicBezTo>
                    <a:pt x="3711177" y="2823339"/>
                    <a:pt x="3678752" y="2799197"/>
                    <a:pt x="3659077" y="2765219"/>
                  </a:cubicBezTo>
                  <a:cubicBezTo>
                    <a:pt x="3652411" y="2753698"/>
                    <a:pt x="3647751" y="2742566"/>
                    <a:pt x="3644773" y="2731823"/>
                  </a:cubicBezTo>
                  <a:cubicBezTo>
                    <a:pt x="3564843" y="2783082"/>
                    <a:pt x="3484200" y="2835377"/>
                    <a:pt x="3411000" y="2882818"/>
                  </a:cubicBezTo>
                  <a:cubicBezTo>
                    <a:pt x="2638748" y="3383439"/>
                    <a:pt x="2495585" y="3460910"/>
                    <a:pt x="2389637" y="3435475"/>
                  </a:cubicBezTo>
                  <a:cubicBezTo>
                    <a:pt x="2351063" y="3426219"/>
                    <a:pt x="2319155" y="3402531"/>
                    <a:pt x="2299739" y="3368876"/>
                  </a:cubicBezTo>
                  <a:cubicBezTo>
                    <a:pt x="2298703" y="3367064"/>
                    <a:pt x="2297668" y="3365187"/>
                    <a:pt x="2296697" y="3363375"/>
                  </a:cubicBezTo>
                  <a:cubicBezTo>
                    <a:pt x="2168937" y="3433533"/>
                    <a:pt x="2114895" y="3443565"/>
                    <a:pt x="2064089" y="3431527"/>
                  </a:cubicBezTo>
                  <a:cubicBezTo>
                    <a:pt x="2025580" y="3422401"/>
                    <a:pt x="1993673" y="3398842"/>
                    <a:pt x="1974192" y="3365122"/>
                  </a:cubicBezTo>
                  <a:cubicBezTo>
                    <a:pt x="1913418" y="3259885"/>
                    <a:pt x="2014319" y="3181896"/>
                    <a:pt x="2057358" y="3148629"/>
                  </a:cubicBezTo>
                  <a:cubicBezTo>
                    <a:pt x="2084865" y="3127336"/>
                    <a:pt x="2122274" y="3100217"/>
                    <a:pt x="2170944" y="3066109"/>
                  </a:cubicBezTo>
                  <a:cubicBezTo>
                    <a:pt x="1482570" y="3493012"/>
                    <a:pt x="1439401" y="3502785"/>
                    <a:pt x="1364195" y="3484016"/>
                  </a:cubicBezTo>
                  <a:cubicBezTo>
                    <a:pt x="1329116" y="3475278"/>
                    <a:pt x="1299862" y="3453726"/>
                    <a:pt x="1281352" y="3423178"/>
                  </a:cubicBezTo>
                  <a:cubicBezTo>
                    <a:pt x="1217019" y="3454373"/>
                    <a:pt x="1177669" y="3459616"/>
                    <a:pt x="1137412" y="3450361"/>
                  </a:cubicBezTo>
                  <a:cubicBezTo>
                    <a:pt x="1099421" y="3441623"/>
                    <a:pt x="1066672" y="3417547"/>
                    <a:pt x="1047450" y="3384280"/>
                  </a:cubicBezTo>
                  <a:cubicBezTo>
                    <a:pt x="991013" y="3286551"/>
                    <a:pt x="1079616" y="3210632"/>
                    <a:pt x="1108740" y="3185650"/>
                  </a:cubicBezTo>
                  <a:cubicBezTo>
                    <a:pt x="1131781" y="3165910"/>
                    <a:pt x="1164918" y="3139244"/>
                    <a:pt x="1209964" y="3104230"/>
                  </a:cubicBezTo>
                  <a:cubicBezTo>
                    <a:pt x="1255204" y="3069021"/>
                    <a:pt x="1309570" y="3027729"/>
                    <a:pt x="1367301" y="2984172"/>
                  </a:cubicBezTo>
                  <a:cubicBezTo>
                    <a:pt x="1364195" y="2983978"/>
                    <a:pt x="1361024" y="2983718"/>
                    <a:pt x="1357852" y="2983330"/>
                  </a:cubicBezTo>
                  <a:cubicBezTo>
                    <a:pt x="1312612" y="2977959"/>
                    <a:pt x="1273391" y="2951811"/>
                    <a:pt x="1250156" y="2911619"/>
                  </a:cubicBezTo>
                  <a:cubicBezTo>
                    <a:pt x="1242648" y="2898675"/>
                    <a:pt x="1238118" y="2889614"/>
                    <a:pt x="1235464" y="2876605"/>
                  </a:cubicBezTo>
                  <a:cubicBezTo>
                    <a:pt x="1065571" y="2993103"/>
                    <a:pt x="1004151" y="3031807"/>
                    <a:pt x="937424" y="3023264"/>
                  </a:cubicBezTo>
                  <a:cubicBezTo>
                    <a:pt x="889271" y="3034525"/>
                    <a:pt x="774391" y="3067792"/>
                    <a:pt x="694784" y="3090833"/>
                  </a:cubicBezTo>
                  <a:cubicBezTo>
                    <a:pt x="625144" y="3110961"/>
                    <a:pt x="555957" y="3130960"/>
                    <a:pt x="503727" y="3145069"/>
                  </a:cubicBezTo>
                  <a:cubicBezTo>
                    <a:pt x="473050" y="3153354"/>
                    <a:pt x="442889" y="3161444"/>
                    <a:pt x="414347" y="3165457"/>
                  </a:cubicBezTo>
                  <a:cubicBezTo>
                    <a:pt x="392083" y="3179825"/>
                    <a:pt x="347750" y="3205778"/>
                    <a:pt x="317266" y="3224741"/>
                  </a:cubicBezTo>
                  <a:cubicBezTo>
                    <a:pt x="181740" y="3308944"/>
                    <a:pt x="157275" y="3324154"/>
                    <a:pt x="98702" y="3309462"/>
                  </a:cubicBezTo>
                  <a:cubicBezTo>
                    <a:pt x="64530" y="3300919"/>
                    <a:pt x="35017" y="3278654"/>
                    <a:pt x="17413" y="3248171"/>
                  </a:cubicBezTo>
                  <a:cubicBezTo>
                    <a:pt x="-18443" y="3186038"/>
                    <a:pt x="2850" y="3106560"/>
                    <a:pt x="64983" y="3070639"/>
                  </a:cubicBezTo>
                  <a:cubicBezTo>
                    <a:pt x="72361" y="3066368"/>
                    <a:pt x="80063" y="3062873"/>
                    <a:pt x="87829" y="3060219"/>
                  </a:cubicBezTo>
                  <a:cubicBezTo>
                    <a:pt x="107310" y="3049023"/>
                    <a:pt x="150221" y="3022551"/>
                    <a:pt x="180057" y="3003976"/>
                  </a:cubicBezTo>
                  <a:cubicBezTo>
                    <a:pt x="305745" y="2925857"/>
                    <a:pt x="342054" y="2903270"/>
                    <a:pt x="386000" y="2906959"/>
                  </a:cubicBezTo>
                  <a:cubicBezTo>
                    <a:pt x="429233" y="2897057"/>
                    <a:pt x="539518" y="2865149"/>
                    <a:pt x="622620" y="2841137"/>
                  </a:cubicBezTo>
                  <a:cubicBezTo>
                    <a:pt x="694072" y="2820426"/>
                    <a:pt x="766042" y="2799651"/>
                    <a:pt x="820602" y="2784959"/>
                  </a:cubicBezTo>
                  <a:cubicBezTo>
                    <a:pt x="861053" y="2774086"/>
                    <a:pt x="900597" y="2763471"/>
                    <a:pt x="936712" y="2761659"/>
                  </a:cubicBezTo>
                  <a:cubicBezTo>
                    <a:pt x="973473" y="2741142"/>
                    <a:pt x="1048615" y="2689624"/>
                    <a:pt x="1096120" y="2657069"/>
                  </a:cubicBezTo>
                  <a:cubicBezTo>
                    <a:pt x="1267048" y="2539859"/>
                    <a:pt x="1318567" y="2504521"/>
                    <a:pt x="1391766" y="2521089"/>
                  </a:cubicBezTo>
                  <a:cubicBezTo>
                    <a:pt x="1428204" y="2529374"/>
                    <a:pt x="1459723" y="2552544"/>
                    <a:pt x="1478298" y="2584711"/>
                  </a:cubicBezTo>
                  <a:cubicBezTo>
                    <a:pt x="1487359" y="2600373"/>
                    <a:pt x="1492213" y="2610535"/>
                    <a:pt x="1494479" y="2629563"/>
                  </a:cubicBezTo>
                  <a:cubicBezTo>
                    <a:pt x="1499721" y="2629563"/>
                    <a:pt x="1505093" y="2629951"/>
                    <a:pt x="1510659" y="2630598"/>
                  </a:cubicBezTo>
                  <a:cubicBezTo>
                    <a:pt x="1553569" y="2635711"/>
                    <a:pt x="1590913" y="2659787"/>
                    <a:pt x="1613760" y="2696873"/>
                  </a:cubicBezTo>
                  <a:cubicBezTo>
                    <a:pt x="1616672" y="2701339"/>
                    <a:pt x="1624438" y="2712924"/>
                    <a:pt x="1634017" y="2727292"/>
                  </a:cubicBezTo>
                  <a:cubicBezTo>
                    <a:pt x="1670649" y="2703281"/>
                    <a:pt x="1712977" y="2673962"/>
                    <a:pt x="1743914" y="2652474"/>
                  </a:cubicBezTo>
                  <a:cubicBezTo>
                    <a:pt x="1908953" y="2538176"/>
                    <a:pt x="1964613" y="2499667"/>
                    <a:pt x="2038330" y="2516170"/>
                  </a:cubicBezTo>
                  <a:cubicBezTo>
                    <a:pt x="2074962" y="2524390"/>
                    <a:pt x="2106676" y="2547625"/>
                    <a:pt x="2125315" y="2579921"/>
                  </a:cubicBezTo>
                  <a:cubicBezTo>
                    <a:pt x="2181752" y="2677651"/>
                    <a:pt x="2093278" y="2753440"/>
                    <a:pt x="2064154" y="2778357"/>
                  </a:cubicBezTo>
                  <a:cubicBezTo>
                    <a:pt x="2058394" y="2783341"/>
                    <a:pt x="2051986" y="2788713"/>
                    <a:pt x="2044867" y="2794538"/>
                  </a:cubicBezTo>
                  <a:cubicBezTo>
                    <a:pt x="2047197" y="2797839"/>
                    <a:pt x="2049333" y="2801204"/>
                    <a:pt x="2051339" y="2804699"/>
                  </a:cubicBezTo>
                  <a:cubicBezTo>
                    <a:pt x="2055870" y="2812595"/>
                    <a:pt x="2059624" y="2820168"/>
                    <a:pt x="2062536" y="2827610"/>
                  </a:cubicBezTo>
                  <a:cubicBezTo>
                    <a:pt x="2129199" y="2786189"/>
                    <a:pt x="2194697" y="2745285"/>
                    <a:pt x="2256117" y="2707034"/>
                  </a:cubicBezTo>
                  <a:cubicBezTo>
                    <a:pt x="3171597" y="2135867"/>
                    <a:pt x="3216319" y="2121758"/>
                    <a:pt x="3300004" y="2142663"/>
                  </a:cubicBezTo>
                  <a:cubicBezTo>
                    <a:pt x="3335989" y="2151659"/>
                    <a:pt x="3365955" y="2174118"/>
                    <a:pt x="3384335" y="2205960"/>
                  </a:cubicBezTo>
                  <a:cubicBezTo>
                    <a:pt x="3387571" y="2211527"/>
                    <a:pt x="3390355" y="2216963"/>
                    <a:pt x="3392749" y="2222335"/>
                  </a:cubicBezTo>
                  <a:cubicBezTo>
                    <a:pt x="3403752" y="2222335"/>
                    <a:pt x="3414625" y="2223371"/>
                    <a:pt x="3425369" y="2225442"/>
                  </a:cubicBezTo>
                  <a:cubicBezTo>
                    <a:pt x="3468473" y="2233855"/>
                    <a:pt x="3505687" y="2260326"/>
                    <a:pt x="3527434" y="2297994"/>
                  </a:cubicBezTo>
                  <a:cubicBezTo>
                    <a:pt x="3531641" y="2305243"/>
                    <a:pt x="3535071" y="2312363"/>
                    <a:pt x="3537790" y="2319288"/>
                  </a:cubicBezTo>
                  <a:cubicBezTo>
                    <a:pt x="3550799" y="2319223"/>
                    <a:pt x="3562707" y="2320841"/>
                    <a:pt x="3574616" y="2323689"/>
                  </a:cubicBezTo>
                  <a:cubicBezTo>
                    <a:pt x="3612801" y="2332750"/>
                    <a:pt x="3644450" y="2356114"/>
                    <a:pt x="3663802" y="2389575"/>
                  </a:cubicBezTo>
                  <a:cubicBezTo>
                    <a:pt x="3667102" y="2395336"/>
                    <a:pt x="3669950" y="2400966"/>
                    <a:pt x="3672344" y="2406532"/>
                  </a:cubicBezTo>
                  <a:cubicBezTo>
                    <a:pt x="4000092" y="2200912"/>
                    <a:pt x="4053358" y="2187709"/>
                    <a:pt x="4119568" y="2203566"/>
                  </a:cubicBezTo>
                  <a:cubicBezTo>
                    <a:pt x="4156653" y="2212497"/>
                    <a:pt x="4187460" y="2235409"/>
                    <a:pt x="4206294" y="2268028"/>
                  </a:cubicBezTo>
                  <a:cubicBezTo>
                    <a:pt x="4225840" y="2301878"/>
                    <a:pt x="4228881" y="2332038"/>
                    <a:pt x="4221504" y="2360709"/>
                  </a:cubicBezTo>
                  <a:cubicBezTo>
                    <a:pt x="4688014" y="2093669"/>
                    <a:pt x="5421951" y="1631881"/>
                    <a:pt x="6008972" y="1262709"/>
                  </a:cubicBezTo>
                  <a:cubicBezTo>
                    <a:pt x="7766086" y="157654"/>
                    <a:pt x="8099205" y="-30556"/>
                    <a:pt x="8237126" y="3682"/>
                  </a:cubicBezTo>
                  <a:cubicBezTo>
                    <a:pt x="8275506" y="13196"/>
                    <a:pt x="8307349" y="36884"/>
                    <a:pt x="8326635" y="70345"/>
                  </a:cubicBezTo>
                  <a:cubicBezTo>
                    <a:pt x="8396922" y="192022"/>
                    <a:pt x="8271881" y="277519"/>
                    <a:pt x="8139527" y="368064"/>
                  </a:cubicBezTo>
                  <a:cubicBezTo>
                    <a:pt x="8083219" y="406573"/>
                    <a:pt x="8011896" y="453173"/>
                    <a:pt x="7923876" y="508898"/>
                  </a:cubicBezTo>
                  <a:cubicBezTo>
                    <a:pt x="7960249" y="582616"/>
                    <a:pt x="7925947" y="641254"/>
                    <a:pt x="7858119" y="699697"/>
                  </a:cubicBezTo>
                  <a:cubicBezTo>
                    <a:pt x="7858637" y="700344"/>
                    <a:pt x="7859090" y="700991"/>
                    <a:pt x="7859608" y="701639"/>
                  </a:cubicBezTo>
                  <a:cubicBezTo>
                    <a:pt x="7938762" y="670313"/>
                    <a:pt x="7986008" y="665330"/>
                    <a:pt x="8023352" y="674456"/>
                  </a:cubicBezTo>
                  <a:cubicBezTo>
                    <a:pt x="8062444" y="683970"/>
                    <a:pt x="8094740" y="707981"/>
                    <a:pt x="8114350" y="741960"/>
                  </a:cubicBezTo>
                  <a:cubicBezTo>
                    <a:pt x="8182760" y="860465"/>
                    <a:pt x="8065098" y="941691"/>
                    <a:pt x="7951253" y="1020198"/>
                  </a:cubicBezTo>
                  <a:cubicBezTo>
                    <a:pt x="7945428" y="1024211"/>
                    <a:pt x="7939344" y="1028353"/>
                    <a:pt x="7933131" y="1032624"/>
                  </a:cubicBezTo>
                  <a:cubicBezTo>
                    <a:pt x="8098041" y="948551"/>
                    <a:pt x="8154607" y="939943"/>
                    <a:pt x="8198941" y="951140"/>
                  </a:cubicBezTo>
                  <a:cubicBezTo>
                    <a:pt x="8235508" y="960395"/>
                    <a:pt x="8265927" y="983177"/>
                    <a:pt x="8284502" y="1015344"/>
                  </a:cubicBezTo>
                  <a:cubicBezTo>
                    <a:pt x="8285861" y="1017738"/>
                    <a:pt x="8287156" y="1020068"/>
                    <a:pt x="8288386" y="1022334"/>
                  </a:cubicBezTo>
                  <a:cubicBezTo>
                    <a:pt x="8330066" y="1010943"/>
                    <a:pt x="8359385" y="1010490"/>
                    <a:pt x="8384237" y="1016574"/>
                  </a:cubicBezTo>
                  <a:cubicBezTo>
                    <a:pt x="8422487" y="1025958"/>
                    <a:pt x="8454201" y="1049517"/>
                    <a:pt x="8473488" y="1082913"/>
                  </a:cubicBezTo>
                  <a:cubicBezTo>
                    <a:pt x="8474200" y="1084207"/>
                    <a:pt x="8474911" y="1085437"/>
                    <a:pt x="8475623" y="1086732"/>
                  </a:cubicBezTo>
                  <a:cubicBezTo>
                    <a:pt x="9055977" y="730440"/>
                    <a:pt x="9163868" y="693419"/>
                    <a:pt x="9246258" y="713742"/>
                  </a:cubicBezTo>
                  <a:cubicBezTo>
                    <a:pt x="9284184" y="723061"/>
                    <a:pt x="9315574" y="746491"/>
                    <a:pt x="9334731" y="779628"/>
                  </a:cubicBezTo>
                  <a:cubicBezTo>
                    <a:pt x="9372270" y="844673"/>
                    <a:pt x="9352595" y="899945"/>
                    <a:pt x="9311044" y="947904"/>
                  </a:cubicBezTo>
                  <a:cubicBezTo>
                    <a:pt x="9318875" y="955929"/>
                    <a:pt x="9325801" y="965055"/>
                    <a:pt x="9331560" y="975022"/>
                  </a:cubicBezTo>
                  <a:cubicBezTo>
                    <a:pt x="9398288" y="1090550"/>
                    <a:pt x="9282436" y="1171776"/>
                    <a:pt x="9189368" y="1237080"/>
                  </a:cubicBezTo>
                  <a:cubicBezTo>
                    <a:pt x="9180760" y="1243099"/>
                    <a:pt x="9171635" y="1249441"/>
                    <a:pt x="9161991" y="1256043"/>
                  </a:cubicBezTo>
                  <a:cubicBezTo>
                    <a:pt x="9165357" y="1260509"/>
                    <a:pt x="9168398" y="1265169"/>
                    <a:pt x="9171181" y="1270023"/>
                  </a:cubicBezTo>
                  <a:cubicBezTo>
                    <a:pt x="9236032" y="1382379"/>
                    <a:pt x="9126848" y="1462246"/>
                    <a:pt x="9047176" y="1520560"/>
                  </a:cubicBezTo>
                  <a:cubicBezTo>
                    <a:pt x="9023165" y="1538099"/>
                    <a:pt x="8994751" y="1558163"/>
                    <a:pt x="8961550" y="1581074"/>
                  </a:cubicBezTo>
                  <a:cubicBezTo>
                    <a:pt x="8961939" y="1581721"/>
                    <a:pt x="8962326" y="1582304"/>
                    <a:pt x="8962650" y="1582951"/>
                  </a:cubicBezTo>
                  <a:cubicBezTo>
                    <a:pt x="8964851" y="1586770"/>
                    <a:pt x="8966856" y="1590524"/>
                    <a:pt x="8968604" y="1594213"/>
                  </a:cubicBezTo>
                  <a:cubicBezTo>
                    <a:pt x="9262309" y="1417070"/>
                    <a:pt x="9323794" y="1403608"/>
                    <a:pt x="9386314" y="1418818"/>
                  </a:cubicBezTo>
                  <a:cubicBezTo>
                    <a:pt x="9423593" y="1427879"/>
                    <a:pt x="9454530" y="1450919"/>
                    <a:pt x="9473493" y="1483668"/>
                  </a:cubicBezTo>
                  <a:cubicBezTo>
                    <a:pt x="9486502" y="1506192"/>
                    <a:pt x="9492780" y="1527355"/>
                    <a:pt x="9493752" y="1547549"/>
                  </a:cubicBezTo>
                  <a:cubicBezTo>
                    <a:pt x="9499059" y="1548325"/>
                    <a:pt x="9504236" y="1549361"/>
                    <a:pt x="9509349" y="1550655"/>
                  </a:cubicBezTo>
                  <a:cubicBezTo>
                    <a:pt x="9539380" y="1558098"/>
                    <a:pt x="9565269" y="1574796"/>
                    <a:pt x="9583908" y="1598290"/>
                  </a:cubicBezTo>
                  <a:cubicBezTo>
                    <a:pt x="10004530" y="1349889"/>
                    <a:pt x="10104395" y="1320635"/>
                    <a:pt x="10177919" y="1338822"/>
                  </a:cubicBezTo>
                  <a:cubicBezTo>
                    <a:pt x="10216039" y="1348271"/>
                    <a:pt x="10247623" y="1371765"/>
                    <a:pt x="10266845" y="1405032"/>
                  </a:cubicBezTo>
                  <a:cubicBezTo>
                    <a:pt x="10333638" y="1520689"/>
                    <a:pt x="10220570" y="1601203"/>
                    <a:pt x="10120834" y="1672267"/>
                  </a:cubicBezTo>
                  <a:cubicBezTo>
                    <a:pt x="10097987" y="1688512"/>
                    <a:pt x="10071841" y="1706634"/>
                    <a:pt x="10042199" y="1726762"/>
                  </a:cubicBezTo>
                  <a:cubicBezTo>
                    <a:pt x="10044528" y="1730128"/>
                    <a:pt x="10046794" y="1733623"/>
                    <a:pt x="10048865" y="1737183"/>
                  </a:cubicBezTo>
                  <a:cubicBezTo>
                    <a:pt x="10063427" y="1762424"/>
                    <a:pt x="10068733" y="1785983"/>
                    <a:pt x="10067828" y="1807600"/>
                  </a:cubicBezTo>
                  <a:cubicBezTo>
                    <a:pt x="10107438" y="1817372"/>
                    <a:pt x="10140186" y="1841773"/>
                    <a:pt x="10160250" y="1876463"/>
                  </a:cubicBezTo>
                  <a:cubicBezTo>
                    <a:pt x="10217399" y="1975422"/>
                    <a:pt x="10128084" y="2049205"/>
                    <a:pt x="10094494" y="2076970"/>
                  </a:cubicBezTo>
                  <a:cubicBezTo>
                    <a:pt x="10070159" y="2097099"/>
                    <a:pt x="10035079" y="2124541"/>
                    <a:pt x="9987250" y="2160914"/>
                  </a:cubicBezTo>
                  <a:cubicBezTo>
                    <a:pt x="9971588" y="2172823"/>
                    <a:pt x="9955019" y="2185314"/>
                    <a:pt x="9937673" y="2198388"/>
                  </a:cubicBezTo>
                  <a:cubicBezTo>
                    <a:pt x="10112874" y="2098458"/>
                    <a:pt x="10157402" y="2093151"/>
                    <a:pt x="10208078" y="2105577"/>
                  </a:cubicBezTo>
                  <a:cubicBezTo>
                    <a:pt x="10244776" y="2114574"/>
                    <a:pt x="10275259" y="2137291"/>
                    <a:pt x="10293898" y="2169652"/>
                  </a:cubicBezTo>
                  <a:lnTo>
                    <a:pt x="10293898" y="2169652"/>
                  </a:lnTo>
                  <a:cubicBezTo>
                    <a:pt x="10809597" y="1857176"/>
                    <a:pt x="10858720" y="1849992"/>
                    <a:pt x="10927130" y="1867143"/>
                  </a:cubicBezTo>
                  <a:cubicBezTo>
                    <a:pt x="10963245" y="1876204"/>
                    <a:pt x="10993275" y="1898792"/>
                    <a:pt x="11011657" y="1930635"/>
                  </a:cubicBezTo>
                  <a:cubicBezTo>
                    <a:pt x="11020199" y="1945392"/>
                    <a:pt x="11025506" y="1959630"/>
                    <a:pt x="11028224" y="1973222"/>
                  </a:cubicBezTo>
                  <a:cubicBezTo>
                    <a:pt x="11048159" y="1970827"/>
                    <a:pt x="11064209" y="1973092"/>
                    <a:pt x="11081232" y="1977235"/>
                  </a:cubicBezTo>
                  <a:cubicBezTo>
                    <a:pt x="11118058" y="1986166"/>
                    <a:pt x="11148606" y="2008948"/>
                    <a:pt x="11167311" y="2041374"/>
                  </a:cubicBezTo>
                  <a:cubicBezTo>
                    <a:pt x="11226207" y="2143310"/>
                    <a:pt x="11131456" y="2218646"/>
                    <a:pt x="11091005" y="2250877"/>
                  </a:cubicBezTo>
                  <a:cubicBezTo>
                    <a:pt x="11060973" y="2274695"/>
                    <a:pt x="11017675" y="2307250"/>
                    <a:pt x="10958586" y="2350225"/>
                  </a:cubicBezTo>
                  <a:cubicBezTo>
                    <a:pt x="10893022" y="2397924"/>
                    <a:pt x="10812704" y="2455073"/>
                    <a:pt x="10727595" y="2515264"/>
                  </a:cubicBezTo>
                  <a:cubicBezTo>
                    <a:pt x="10740798" y="2514747"/>
                    <a:pt x="10753418" y="2516235"/>
                    <a:pt x="10766557" y="2519277"/>
                  </a:cubicBezTo>
                  <a:cubicBezTo>
                    <a:pt x="10803061" y="2527756"/>
                    <a:pt x="10834644" y="2551055"/>
                    <a:pt x="10853219" y="2583287"/>
                  </a:cubicBezTo>
                  <a:cubicBezTo>
                    <a:pt x="10858396" y="2592283"/>
                    <a:pt x="10862345" y="2601020"/>
                    <a:pt x="10865321" y="2609564"/>
                  </a:cubicBezTo>
                  <a:cubicBezTo>
                    <a:pt x="11102396" y="2469247"/>
                    <a:pt x="11121229" y="2473778"/>
                    <a:pt x="11171971" y="2486593"/>
                  </a:cubicBezTo>
                  <a:cubicBezTo>
                    <a:pt x="11206014" y="2495201"/>
                    <a:pt x="11236563" y="2518177"/>
                    <a:pt x="11254102" y="2548596"/>
                  </a:cubicBezTo>
                  <a:cubicBezTo>
                    <a:pt x="11310798" y="2646714"/>
                    <a:pt x="11239280" y="2710853"/>
                    <a:pt x="11130808" y="2807741"/>
                  </a:cubicBezTo>
                  <a:cubicBezTo>
                    <a:pt x="11132361" y="2810006"/>
                    <a:pt x="11133785" y="2812401"/>
                    <a:pt x="11135208" y="2814796"/>
                  </a:cubicBezTo>
                  <a:cubicBezTo>
                    <a:pt x="11150159" y="2840749"/>
                    <a:pt x="11156243" y="2864049"/>
                    <a:pt x="11155143" y="2886054"/>
                  </a:cubicBezTo>
                  <a:cubicBezTo>
                    <a:pt x="11160902" y="2887154"/>
                    <a:pt x="11166858" y="2888707"/>
                    <a:pt x="11173459" y="2890390"/>
                  </a:cubicBezTo>
                  <a:cubicBezTo>
                    <a:pt x="11207438" y="2898998"/>
                    <a:pt x="11237079" y="2921392"/>
                    <a:pt x="11254620" y="2951746"/>
                  </a:cubicBezTo>
                  <a:cubicBezTo>
                    <a:pt x="11288856" y="3011031"/>
                    <a:pt x="11274229" y="3058601"/>
                    <a:pt x="11239151" y="3104554"/>
                  </a:cubicBezTo>
                  <a:cubicBezTo>
                    <a:pt x="11245040" y="3111155"/>
                    <a:pt x="11250347" y="3118404"/>
                    <a:pt x="11254813" y="3126171"/>
                  </a:cubicBezTo>
                  <a:cubicBezTo>
                    <a:pt x="11283680" y="3176136"/>
                    <a:pt x="11280573" y="3203642"/>
                    <a:pt x="11240574" y="3295029"/>
                  </a:cubicBezTo>
                  <a:cubicBezTo>
                    <a:pt x="11246012" y="3301307"/>
                    <a:pt x="11250866" y="3308038"/>
                    <a:pt x="11255007" y="3315287"/>
                  </a:cubicBezTo>
                  <a:cubicBezTo>
                    <a:pt x="11290863" y="3377419"/>
                    <a:pt x="11269569" y="3456898"/>
                    <a:pt x="11207438" y="3492818"/>
                  </a:cubicBezTo>
                  <a:cubicBezTo>
                    <a:pt x="11201225" y="3496442"/>
                    <a:pt x="11194818" y="3499419"/>
                    <a:pt x="11188281" y="3501879"/>
                  </a:cubicBezTo>
                  <a:cubicBezTo>
                    <a:pt x="11178638" y="3507639"/>
                    <a:pt x="11162585" y="3517736"/>
                    <a:pt x="11152166" y="3524337"/>
                  </a:cubicBezTo>
                  <a:cubicBezTo>
                    <a:pt x="11138768" y="3532816"/>
                    <a:pt x="11126601" y="3540518"/>
                    <a:pt x="11115081" y="3547119"/>
                  </a:cubicBezTo>
                  <a:close/>
                  <a:moveTo>
                    <a:pt x="11029842" y="3445442"/>
                  </a:moveTo>
                  <a:cubicBezTo>
                    <a:pt x="11053920" y="3487187"/>
                    <a:pt x="11092493" y="3506086"/>
                    <a:pt x="11128866" y="3509710"/>
                  </a:cubicBezTo>
                  <a:cubicBezTo>
                    <a:pt x="11088933" y="3505503"/>
                    <a:pt x="11051460" y="3482915"/>
                    <a:pt x="11029842" y="3445442"/>
                  </a:cubicBezTo>
                  <a:close/>
                  <a:moveTo>
                    <a:pt x="171514" y="3060349"/>
                  </a:moveTo>
                  <a:cubicBezTo>
                    <a:pt x="200379" y="3070122"/>
                    <a:pt x="225944" y="3089991"/>
                    <a:pt x="242383" y="3118469"/>
                  </a:cubicBezTo>
                  <a:cubicBezTo>
                    <a:pt x="224585" y="3087661"/>
                    <a:pt x="198567" y="3069281"/>
                    <a:pt x="171514" y="3060349"/>
                  </a:cubicBezTo>
                  <a:close/>
                  <a:moveTo>
                    <a:pt x="465930" y="2939902"/>
                  </a:moveTo>
                  <a:cubicBezTo>
                    <a:pt x="476803" y="2949287"/>
                    <a:pt x="486188" y="2960419"/>
                    <a:pt x="493501" y="2972975"/>
                  </a:cubicBezTo>
                  <a:cubicBezTo>
                    <a:pt x="485670" y="2959578"/>
                    <a:pt x="476221" y="2948640"/>
                    <a:pt x="465930" y="2939902"/>
                  </a:cubicBezTo>
                  <a:close/>
                  <a:moveTo>
                    <a:pt x="739248" y="2968444"/>
                  </a:moveTo>
                  <a:cubicBezTo>
                    <a:pt x="668313" y="3009413"/>
                    <a:pt x="645790" y="3013102"/>
                    <a:pt x="602362" y="3002164"/>
                  </a:cubicBezTo>
                  <a:cubicBezTo>
                    <a:pt x="568319" y="2993556"/>
                    <a:pt x="538871" y="2971292"/>
                    <a:pt x="521267" y="2940873"/>
                  </a:cubicBezTo>
                  <a:cubicBezTo>
                    <a:pt x="485411" y="2878740"/>
                    <a:pt x="506705" y="2799262"/>
                    <a:pt x="568837" y="2763342"/>
                  </a:cubicBezTo>
                  <a:cubicBezTo>
                    <a:pt x="576927" y="2758682"/>
                    <a:pt x="585341" y="2754928"/>
                    <a:pt x="593884" y="2752210"/>
                  </a:cubicBezTo>
                  <a:cubicBezTo>
                    <a:pt x="616536" y="2739783"/>
                    <a:pt x="670708" y="2706387"/>
                    <a:pt x="704557" y="2685482"/>
                  </a:cubicBezTo>
                  <a:cubicBezTo>
                    <a:pt x="840018" y="2602121"/>
                    <a:pt x="860794" y="2589306"/>
                    <a:pt x="918201" y="2603804"/>
                  </a:cubicBezTo>
                  <a:cubicBezTo>
                    <a:pt x="952245" y="2612411"/>
                    <a:pt x="981564" y="2634546"/>
                    <a:pt x="999103" y="2664965"/>
                  </a:cubicBezTo>
                  <a:cubicBezTo>
                    <a:pt x="1034958" y="2727098"/>
                    <a:pt x="1013665" y="2806576"/>
                    <a:pt x="951533" y="2842496"/>
                  </a:cubicBezTo>
                  <a:cubicBezTo>
                    <a:pt x="944996" y="2846250"/>
                    <a:pt x="938265" y="2849421"/>
                    <a:pt x="931469" y="2851946"/>
                  </a:cubicBezTo>
                  <a:cubicBezTo>
                    <a:pt x="913800" y="2861913"/>
                    <a:pt x="872185" y="2887542"/>
                    <a:pt x="840924" y="2906829"/>
                  </a:cubicBezTo>
                  <a:cubicBezTo>
                    <a:pt x="798144" y="2933171"/>
                    <a:pt x="765395" y="2953364"/>
                    <a:pt x="739248" y="2968444"/>
                  </a:cubicBezTo>
                  <a:close/>
                  <a:moveTo>
                    <a:pt x="774132" y="2795056"/>
                  </a:moveTo>
                  <a:cubicBezTo>
                    <a:pt x="791089" y="2824439"/>
                    <a:pt x="815489" y="2842432"/>
                    <a:pt x="841248" y="2851752"/>
                  </a:cubicBezTo>
                  <a:cubicBezTo>
                    <a:pt x="813936" y="2841590"/>
                    <a:pt x="789860" y="2822239"/>
                    <a:pt x="774132" y="2795056"/>
                  </a:cubicBezTo>
                  <a:close/>
                  <a:moveTo>
                    <a:pt x="685658" y="2756805"/>
                  </a:moveTo>
                  <a:cubicBezTo>
                    <a:pt x="710252" y="2767484"/>
                    <a:pt x="731805" y="2785865"/>
                    <a:pt x="746302" y="2810912"/>
                  </a:cubicBezTo>
                  <a:cubicBezTo>
                    <a:pt x="730769" y="2784118"/>
                    <a:pt x="708958" y="2766708"/>
                    <a:pt x="685658" y="2756805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3B7AC0F4-8AF6-CB1A-3E01-E26E300C1EAF}"/>
                </a:ext>
              </a:extLst>
            </p:cNvPr>
            <p:cNvSpPr/>
            <p:nvPr/>
          </p:nvSpPr>
          <p:spPr>
            <a:xfrm>
              <a:off x="6668150" y="2413315"/>
              <a:ext cx="6549201" cy="2124746"/>
            </a:xfrm>
            <a:custGeom>
              <a:avLst/>
              <a:gdLst>
                <a:gd name="connsiteX0" fmla="*/ 3713443 w 6549201"/>
                <a:gd name="connsiteY0" fmla="*/ 575717 h 2124746"/>
                <a:gd name="connsiteX1" fmla="*/ 3569374 w 6549201"/>
                <a:gd name="connsiteY1" fmla="*/ 613514 h 2124746"/>
                <a:gd name="connsiteX2" fmla="*/ 3488537 w 6549201"/>
                <a:gd name="connsiteY2" fmla="*/ 552352 h 2124746"/>
                <a:gd name="connsiteX3" fmla="*/ 3536107 w 6549201"/>
                <a:gd name="connsiteY3" fmla="*/ 374821 h 2124746"/>
                <a:gd name="connsiteX4" fmla="*/ 3560377 w 6549201"/>
                <a:gd name="connsiteY4" fmla="*/ 363883 h 2124746"/>
                <a:gd name="connsiteX5" fmla="*/ 3714543 w 6549201"/>
                <a:gd name="connsiteY5" fmla="*/ 271461 h 2124746"/>
                <a:gd name="connsiteX6" fmla="*/ 4016726 w 6549201"/>
                <a:gd name="connsiteY6" fmla="*/ 139364 h 2124746"/>
                <a:gd name="connsiteX7" fmla="*/ 4097628 w 6549201"/>
                <a:gd name="connsiteY7" fmla="*/ 200591 h 2124746"/>
                <a:gd name="connsiteX8" fmla="*/ 4050058 w 6549201"/>
                <a:gd name="connsiteY8" fmla="*/ 378122 h 2124746"/>
                <a:gd name="connsiteX9" fmla="*/ 4022615 w 6549201"/>
                <a:gd name="connsiteY9" fmla="*/ 390031 h 2124746"/>
                <a:gd name="connsiteX10" fmla="*/ 3850069 w 6549201"/>
                <a:gd name="connsiteY10" fmla="*/ 493197 h 2124746"/>
                <a:gd name="connsiteX11" fmla="*/ 3713249 w 6549201"/>
                <a:gd name="connsiteY11" fmla="*/ 575717 h 2124746"/>
                <a:gd name="connsiteX12" fmla="*/ 3872722 w 6549201"/>
                <a:gd name="connsiteY12" fmla="*/ 330681 h 2124746"/>
                <a:gd name="connsiteX13" fmla="*/ 3921715 w 6549201"/>
                <a:gd name="connsiteY13" fmla="*/ 379028 h 2124746"/>
                <a:gd name="connsiteX14" fmla="*/ 3872722 w 6549201"/>
                <a:gd name="connsiteY14" fmla="*/ 330681 h 2124746"/>
                <a:gd name="connsiteX15" fmla="*/ 3659336 w 6549201"/>
                <a:gd name="connsiteY15" fmla="*/ 371197 h 2124746"/>
                <a:gd name="connsiteX16" fmla="*/ 3713572 w 6549201"/>
                <a:gd name="connsiteY16" fmla="*/ 422327 h 2124746"/>
                <a:gd name="connsiteX17" fmla="*/ 3659336 w 6549201"/>
                <a:gd name="connsiteY17" fmla="*/ 371197 h 2124746"/>
                <a:gd name="connsiteX18" fmla="*/ 3323239 w 6549201"/>
                <a:gd name="connsiteY18" fmla="*/ 917899 h 2124746"/>
                <a:gd name="connsiteX19" fmla="*/ 3086490 w 6549201"/>
                <a:gd name="connsiteY19" fmla="*/ 1001843 h 2124746"/>
                <a:gd name="connsiteX20" fmla="*/ 3004940 w 6549201"/>
                <a:gd name="connsiteY20" fmla="*/ 940164 h 2124746"/>
                <a:gd name="connsiteX21" fmla="*/ 2996657 w 6549201"/>
                <a:gd name="connsiteY21" fmla="*/ 827807 h 2124746"/>
                <a:gd name="connsiteX22" fmla="*/ 2945785 w 6549201"/>
                <a:gd name="connsiteY22" fmla="*/ 778360 h 2124746"/>
                <a:gd name="connsiteX23" fmla="*/ 2993356 w 6549201"/>
                <a:gd name="connsiteY23" fmla="*/ 600829 h 2124746"/>
                <a:gd name="connsiteX24" fmla="*/ 3012383 w 6549201"/>
                <a:gd name="connsiteY24" fmla="*/ 591832 h 2124746"/>
                <a:gd name="connsiteX25" fmla="*/ 3077234 w 6549201"/>
                <a:gd name="connsiteY25" fmla="*/ 552288 h 2124746"/>
                <a:gd name="connsiteX26" fmla="*/ 3274633 w 6549201"/>
                <a:gd name="connsiteY26" fmla="*/ 480447 h 2124746"/>
                <a:gd name="connsiteX27" fmla="*/ 3355794 w 6549201"/>
                <a:gd name="connsiteY27" fmla="*/ 541673 h 2124746"/>
                <a:gd name="connsiteX28" fmla="*/ 3373851 w 6549201"/>
                <a:gd name="connsiteY28" fmla="*/ 585231 h 2124746"/>
                <a:gd name="connsiteX29" fmla="*/ 3662960 w 6549201"/>
                <a:gd name="connsiteY29" fmla="*/ 409318 h 2124746"/>
                <a:gd name="connsiteX30" fmla="*/ 4434113 w 6549201"/>
                <a:gd name="connsiteY30" fmla="*/ 5973 h 2124746"/>
                <a:gd name="connsiteX31" fmla="*/ 4515920 w 6549201"/>
                <a:gd name="connsiteY31" fmla="*/ 67847 h 2124746"/>
                <a:gd name="connsiteX32" fmla="*/ 4468350 w 6549201"/>
                <a:gd name="connsiteY32" fmla="*/ 245378 h 2124746"/>
                <a:gd name="connsiteX33" fmla="*/ 4422916 w 6549201"/>
                <a:gd name="connsiteY33" fmla="*/ 261365 h 2124746"/>
                <a:gd name="connsiteX34" fmla="*/ 3798486 w 6549201"/>
                <a:gd name="connsiteY34" fmla="*/ 631118 h 2124746"/>
                <a:gd name="connsiteX35" fmla="*/ 3323304 w 6549201"/>
                <a:gd name="connsiteY35" fmla="*/ 917899 h 2124746"/>
                <a:gd name="connsiteX36" fmla="*/ 3113802 w 6549201"/>
                <a:gd name="connsiteY36" fmla="*/ 595910 h 2124746"/>
                <a:gd name="connsiteX37" fmla="*/ 3170821 w 6549201"/>
                <a:gd name="connsiteY37" fmla="*/ 648399 h 2124746"/>
                <a:gd name="connsiteX38" fmla="*/ 3113802 w 6549201"/>
                <a:gd name="connsiteY38" fmla="*/ 595780 h 2124746"/>
                <a:gd name="connsiteX39" fmla="*/ 3113802 w 6549201"/>
                <a:gd name="connsiteY39" fmla="*/ 595910 h 2124746"/>
                <a:gd name="connsiteX40" fmla="*/ 6116798 w 6549201"/>
                <a:gd name="connsiteY40" fmla="*/ 2078809 h 2124746"/>
                <a:gd name="connsiteX41" fmla="*/ 5968262 w 6549201"/>
                <a:gd name="connsiteY41" fmla="*/ 2118160 h 2124746"/>
                <a:gd name="connsiteX42" fmla="*/ 5886908 w 6549201"/>
                <a:gd name="connsiteY42" fmla="*/ 2056739 h 2124746"/>
                <a:gd name="connsiteX43" fmla="*/ 5874352 w 6549201"/>
                <a:gd name="connsiteY43" fmla="*/ 2029491 h 2124746"/>
                <a:gd name="connsiteX44" fmla="*/ 5635207 w 6549201"/>
                <a:gd name="connsiteY44" fmla="*/ 2118483 h 2124746"/>
                <a:gd name="connsiteX45" fmla="*/ 5553400 w 6549201"/>
                <a:gd name="connsiteY45" fmla="*/ 2056803 h 2124746"/>
                <a:gd name="connsiteX46" fmla="*/ 5538773 w 6549201"/>
                <a:gd name="connsiteY46" fmla="*/ 2024507 h 2124746"/>
                <a:gd name="connsiteX47" fmla="*/ 5284354 w 6549201"/>
                <a:gd name="connsiteY47" fmla="*/ 2118418 h 2124746"/>
                <a:gd name="connsiteX48" fmla="*/ 5202871 w 6549201"/>
                <a:gd name="connsiteY48" fmla="*/ 2056739 h 2124746"/>
                <a:gd name="connsiteX49" fmla="*/ 5191480 w 6549201"/>
                <a:gd name="connsiteY49" fmla="*/ 2033698 h 2124746"/>
                <a:gd name="connsiteX50" fmla="*/ 4949552 w 6549201"/>
                <a:gd name="connsiteY50" fmla="*/ 2118677 h 2124746"/>
                <a:gd name="connsiteX51" fmla="*/ 4867550 w 6549201"/>
                <a:gd name="connsiteY51" fmla="*/ 2056739 h 2124746"/>
                <a:gd name="connsiteX52" fmla="*/ 4960943 w 6549201"/>
                <a:gd name="connsiteY52" fmla="*/ 1820117 h 2124746"/>
                <a:gd name="connsiteX53" fmla="*/ 5058737 w 6549201"/>
                <a:gd name="connsiteY53" fmla="*/ 1726918 h 2124746"/>
                <a:gd name="connsiteX54" fmla="*/ 4574557 w 6549201"/>
                <a:gd name="connsiteY54" fmla="*/ 1967164 h 2124746"/>
                <a:gd name="connsiteX55" fmla="*/ 4489902 w 6549201"/>
                <a:gd name="connsiteY55" fmla="*/ 1904061 h 2124746"/>
                <a:gd name="connsiteX56" fmla="*/ 4572098 w 6549201"/>
                <a:gd name="connsiteY56" fmla="*/ 1676241 h 2124746"/>
                <a:gd name="connsiteX57" fmla="*/ 4718627 w 6549201"/>
                <a:gd name="connsiteY57" fmla="*/ 1530424 h 2124746"/>
                <a:gd name="connsiteX58" fmla="*/ 4873957 w 6549201"/>
                <a:gd name="connsiteY58" fmla="*/ 1375480 h 2124746"/>
                <a:gd name="connsiteX59" fmla="*/ 4937320 w 6549201"/>
                <a:gd name="connsiteY59" fmla="*/ 1284288 h 2124746"/>
                <a:gd name="connsiteX60" fmla="*/ 4937449 w 6549201"/>
                <a:gd name="connsiteY60" fmla="*/ 1284223 h 2124746"/>
                <a:gd name="connsiteX61" fmla="*/ 4961913 w 6549201"/>
                <a:gd name="connsiteY61" fmla="*/ 1273803 h 2124746"/>
                <a:gd name="connsiteX62" fmla="*/ 4996992 w 6549201"/>
                <a:gd name="connsiteY62" fmla="*/ 1240536 h 2124746"/>
                <a:gd name="connsiteX63" fmla="*/ 5042750 w 6549201"/>
                <a:gd name="connsiteY63" fmla="*/ 1198143 h 2124746"/>
                <a:gd name="connsiteX64" fmla="*/ 5007024 w 6549201"/>
                <a:gd name="connsiteY64" fmla="*/ 1192060 h 2124746"/>
                <a:gd name="connsiteX65" fmla="*/ 4451070 w 6549201"/>
                <a:gd name="connsiteY65" fmla="*/ 1534501 h 2124746"/>
                <a:gd name="connsiteX66" fmla="*/ 3757712 w 6549201"/>
                <a:gd name="connsiteY66" fmla="*/ 1900307 h 2124746"/>
                <a:gd name="connsiteX67" fmla="*/ 3671310 w 6549201"/>
                <a:gd name="connsiteY67" fmla="*/ 1836103 h 2124746"/>
                <a:gd name="connsiteX68" fmla="*/ 3740043 w 6549201"/>
                <a:gd name="connsiteY68" fmla="*/ 1631454 h 2124746"/>
                <a:gd name="connsiteX69" fmla="*/ 3857576 w 6549201"/>
                <a:gd name="connsiteY69" fmla="*/ 1538967 h 2124746"/>
                <a:gd name="connsiteX70" fmla="*/ 4066302 w 6549201"/>
                <a:gd name="connsiteY70" fmla="*/ 1382794 h 2124746"/>
                <a:gd name="connsiteX71" fmla="*/ 4018020 w 6549201"/>
                <a:gd name="connsiteY71" fmla="*/ 1382794 h 2124746"/>
                <a:gd name="connsiteX72" fmla="*/ 3821333 w 6549201"/>
                <a:gd name="connsiteY72" fmla="*/ 1433989 h 2124746"/>
                <a:gd name="connsiteX73" fmla="*/ 3617785 w 6549201"/>
                <a:gd name="connsiteY73" fmla="*/ 1487319 h 2124746"/>
                <a:gd name="connsiteX74" fmla="*/ 3490737 w 6549201"/>
                <a:gd name="connsiteY74" fmla="*/ 1510101 h 2124746"/>
                <a:gd name="connsiteX75" fmla="*/ 3196127 w 6549201"/>
                <a:gd name="connsiteY75" fmla="*/ 1702971 h 2124746"/>
                <a:gd name="connsiteX76" fmla="*/ 2649557 w 6549201"/>
                <a:gd name="connsiteY76" fmla="*/ 1985157 h 2124746"/>
                <a:gd name="connsiteX77" fmla="*/ 2557458 w 6549201"/>
                <a:gd name="connsiteY77" fmla="*/ 1917847 h 2124746"/>
                <a:gd name="connsiteX78" fmla="*/ 2550857 w 6549201"/>
                <a:gd name="connsiteY78" fmla="*/ 1905291 h 2124746"/>
                <a:gd name="connsiteX79" fmla="*/ 2324980 w 6549201"/>
                <a:gd name="connsiteY79" fmla="*/ 1981727 h 2124746"/>
                <a:gd name="connsiteX80" fmla="*/ 2231911 w 6549201"/>
                <a:gd name="connsiteY80" fmla="*/ 1914157 h 2124746"/>
                <a:gd name="connsiteX81" fmla="*/ 2306535 w 6549201"/>
                <a:gd name="connsiteY81" fmla="*/ 1704266 h 2124746"/>
                <a:gd name="connsiteX82" fmla="*/ 1622756 w 6549201"/>
                <a:gd name="connsiteY82" fmla="*/ 2033698 h 2124746"/>
                <a:gd name="connsiteX83" fmla="*/ 1538100 w 6549201"/>
                <a:gd name="connsiteY83" fmla="*/ 1970530 h 2124746"/>
                <a:gd name="connsiteX84" fmla="*/ 1399274 w 6549201"/>
                <a:gd name="connsiteY84" fmla="*/ 2000949 h 2124746"/>
                <a:gd name="connsiteX85" fmla="*/ 1305234 w 6549201"/>
                <a:gd name="connsiteY85" fmla="*/ 1933315 h 2124746"/>
                <a:gd name="connsiteX86" fmla="*/ 1385359 w 6549201"/>
                <a:gd name="connsiteY86" fmla="*/ 1719734 h 2124746"/>
                <a:gd name="connsiteX87" fmla="*/ 1528846 w 6549201"/>
                <a:gd name="connsiteY87" fmla="*/ 1613785 h 2124746"/>
                <a:gd name="connsiteX88" fmla="*/ 1728122 w 6549201"/>
                <a:gd name="connsiteY88" fmla="*/ 1474116 h 2124746"/>
                <a:gd name="connsiteX89" fmla="*/ 1727281 w 6549201"/>
                <a:gd name="connsiteY89" fmla="*/ 1472563 h 2124746"/>
                <a:gd name="connsiteX90" fmla="*/ 1726698 w 6549201"/>
                <a:gd name="connsiteY90" fmla="*/ 1472886 h 2124746"/>
                <a:gd name="connsiteX91" fmla="*/ 1287306 w 6549201"/>
                <a:gd name="connsiteY91" fmla="*/ 1739280 h 2124746"/>
                <a:gd name="connsiteX92" fmla="*/ 557899 w 6549201"/>
                <a:gd name="connsiteY92" fmla="*/ 2118807 h 2124746"/>
                <a:gd name="connsiteX93" fmla="*/ 475574 w 6549201"/>
                <a:gd name="connsiteY93" fmla="*/ 2056674 h 2124746"/>
                <a:gd name="connsiteX94" fmla="*/ 462565 w 6549201"/>
                <a:gd name="connsiteY94" fmla="*/ 2028261 h 2124746"/>
                <a:gd name="connsiteX95" fmla="*/ 219278 w 6549201"/>
                <a:gd name="connsiteY95" fmla="*/ 2118289 h 2124746"/>
                <a:gd name="connsiteX96" fmla="*/ 137536 w 6549201"/>
                <a:gd name="connsiteY96" fmla="*/ 2056609 h 2124746"/>
                <a:gd name="connsiteX97" fmla="*/ 120967 w 6549201"/>
                <a:gd name="connsiteY97" fmla="*/ 2011175 h 2124746"/>
                <a:gd name="connsiteX98" fmla="*/ 98896 w 6549201"/>
                <a:gd name="connsiteY98" fmla="*/ 2007292 h 2124746"/>
                <a:gd name="connsiteX99" fmla="*/ 17413 w 6549201"/>
                <a:gd name="connsiteY99" fmla="*/ 1946000 h 2124746"/>
                <a:gd name="connsiteX100" fmla="*/ 64983 w 6549201"/>
                <a:gd name="connsiteY100" fmla="*/ 1768469 h 2124746"/>
                <a:gd name="connsiteX101" fmla="*/ 82975 w 6549201"/>
                <a:gd name="connsiteY101" fmla="*/ 1759861 h 2124746"/>
                <a:gd name="connsiteX102" fmla="*/ 126662 w 6549201"/>
                <a:gd name="connsiteY102" fmla="*/ 1732808 h 2124746"/>
                <a:gd name="connsiteX103" fmla="*/ 300373 w 6549201"/>
                <a:gd name="connsiteY103" fmla="*/ 1674170 h 2124746"/>
                <a:gd name="connsiteX104" fmla="*/ 381923 w 6549201"/>
                <a:gd name="connsiteY104" fmla="*/ 1735526 h 2124746"/>
                <a:gd name="connsiteX105" fmla="*/ 395384 w 6549201"/>
                <a:gd name="connsiteY105" fmla="*/ 1765168 h 2124746"/>
                <a:gd name="connsiteX106" fmla="*/ 584823 w 6549201"/>
                <a:gd name="connsiteY106" fmla="*/ 1649252 h 2124746"/>
                <a:gd name="connsiteX107" fmla="*/ 1040783 w 6549201"/>
                <a:gd name="connsiteY107" fmla="*/ 1426610 h 2124746"/>
                <a:gd name="connsiteX108" fmla="*/ 1122203 w 6549201"/>
                <a:gd name="connsiteY108" fmla="*/ 1488096 h 2124746"/>
                <a:gd name="connsiteX109" fmla="*/ 1137995 w 6549201"/>
                <a:gd name="connsiteY109" fmla="*/ 1525958 h 2124746"/>
                <a:gd name="connsiteX110" fmla="*/ 1151004 w 6549201"/>
                <a:gd name="connsiteY110" fmla="*/ 1517997 h 2124746"/>
                <a:gd name="connsiteX111" fmla="*/ 1813165 w 6549201"/>
                <a:gd name="connsiteY111" fmla="*/ 1175297 h 2124746"/>
                <a:gd name="connsiteX112" fmla="*/ 1895102 w 6549201"/>
                <a:gd name="connsiteY112" fmla="*/ 1237106 h 2124746"/>
                <a:gd name="connsiteX113" fmla="*/ 1913160 w 6549201"/>
                <a:gd name="connsiteY113" fmla="*/ 1270114 h 2124746"/>
                <a:gd name="connsiteX114" fmla="*/ 2210424 w 6549201"/>
                <a:gd name="connsiteY114" fmla="*/ 1081127 h 2124746"/>
                <a:gd name="connsiteX115" fmla="*/ 2670332 w 6549201"/>
                <a:gd name="connsiteY115" fmla="*/ 850913 h 2124746"/>
                <a:gd name="connsiteX116" fmla="*/ 2755246 w 6549201"/>
                <a:gd name="connsiteY116" fmla="*/ 914081 h 2124746"/>
                <a:gd name="connsiteX117" fmla="*/ 2675381 w 6549201"/>
                <a:gd name="connsiteY117" fmla="*/ 1127338 h 2124746"/>
                <a:gd name="connsiteX118" fmla="*/ 2532735 w 6549201"/>
                <a:gd name="connsiteY118" fmla="*/ 1232640 h 2124746"/>
                <a:gd name="connsiteX119" fmla="*/ 2191525 w 6549201"/>
                <a:gd name="connsiteY119" fmla="*/ 1470297 h 2124746"/>
                <a:gd name="connsiteX120" fmla="*/ 2918667 w 6549201"/>
                <a:gd name="connsiteY120" fmla="*/ 1022101 h 2124746"/>
                <a:gd name="connsiteX121" fmla="*/ 4372304 w 6549201"/>
                <a:gd name="connsiteY121" fmla="*/ 220202 h 2124746"/>
                <a:gd name="connsiteX122" fmla="*/ 4457477 w 6549201"/>
                <a:gd name="connsiteY122" fmla="*/ 284082 h 2124746"/>
                <a:gd name="connsiteX123" fmla="*/ 4346092 w 6549201"/>
                <a:gd name="connsiteY123" fmla="*/ 522710 h 2124746"/>
                <a:gd name="connsiteX124" fmla="*/ 4124551 w 6549201"/>
                <a:gd name="connsiteY124" fmla="*/ 676165 h 2124746"/>
                <a:gd name="connsiteX125" fmla="*/ 3833565 w 6549201"/>
                <a:gd name="connsiteY125" fmla="*/ 867481 h 2124746"/>
                <a:gd name="connsiteX126" fmla="*/ 3730594 w 6549201"/>
                <a:gd name="connsiteY126" fmla="*/ 1048831 h 2124746"/>
                <a:gd name="connsiteX127" fmla="*/ 3567821 w 6549201"/>
                <a:gd name="connsiteY127" fmla="*/ 1165588 h 2124746"/>
                <a:gd name="connsiteX128" fmla="*/ 3442973 w 6549201"/>
                <a:gd name="connsiteY128" fmla="*/ 1250438 h 2124746"/>
                <a:gd name="connsiteX129" fmla="*/ 3501028 w 6549201"/>
                <a:gd name="connsiteY129" fmla="*/ 1247914 h 2124746"/>
                <a:gd name="connsiteX130" fmla="*/ 3754282 w 6549201"/>
                <a:gd name="connsiteY130" fmla="*/ 1182740 h 2124746"/>
                <a:gd name="connsiteX131" fmla="*/ 3922104 w 6549201"/>
                <a:gd name="connsiteY131" fmla="*/ 1138600 h 2124746"/>
                <a:gd name="connsiteX132" fmla="*/ 4039637 w 6549201"/>
                <a:gd name="connsiteY132" fmla="*/ 1120154 h 2124746"/>
                <a:gd name="connsiteX133" fmla="*/ 4473852 w 6549201"/>
                <a:gd name="connsiteY133" fmla="*/ 844505 h 2124746"/>
                <a:gd name="connsiteX134" fmla="*/ 5048122 w 6549201"/>
                <a:gd name="connsiteY134" fmla="*/ 543809 h 2124746"/>
                <a:gd name="connsiteX135" fmla="*/ 5137308 w 6549201"/>
                <a:gd name="connsiteY135" fmla="*/ 609372 h 2124746"/>
                <a:gd name="connsiteX136" fmla="*/ 5063849 w 6549201"/>
                <a:gd name="connsiteY136" fmla="*/ 829360 h 2124746"/>
                <a:gd name="connsiteX137" fmla="*/ 4966444 w 6549201"/>
                <a:gd name="connsiteY137" fmla="*/ 931491 h 2124746"/>
                <a:gd name="connsiteX138" fmla="*/ 5039255 w 6549201"/>
                <a:gd name="connsiteY138" fmla="*/ 931167 h 2124746"/>
                <a:gd name="connsiteX139" fmla="*/ 5059708 w 6549201"/>
                <a:gd name="connsiteY139" fmla="*/ 937769 h 2124746"/>
                <a:gd name="connsiteX140" fmla="*/ 5145527 w 6549201"/>
                <a:gd name="connsiteY140" fmla="*/ 950195 h 2124746"/>
                <a:gd name="connsiteX141" fmla="*/ 5239179 w 6549201"/>
                <a:gd name="connsiteY141" fmla="*/ 964240 h 2124746"/>
                <a:gd name="connsiteX142" fmla="*/ 5274193 w 6549201"/>
                <a:gd name="connsiteY142" fmla="*/ 931750 h 2124746"/>
                <a:gd name="connsiteX143" fmla="*/ 5501493 w 6549201"/>
                <a:gd name="connsiteY143" fmla="*/ 813180 h 2124746"/>
                <a:gd name="connsiteX144" fmla="*/ 5608607 w 6549201"/>
                <a:gd name="connsiteY144" fmla="*/ 886380 h 2124746"/>
                <a:gd name="connsiteX145" fmla="*/ 5513208 w 6549201"/>
                <a:gd name="connsiteY145" fmla="*/ 1120607 h 2124746"/>
                <a:gd name="connsiteX146" fmla="*/ 5385254 w 6549201"/>
                <a:gd name="connsiteY146" fmla="*/ 1237818 h 2124746"/>
                <a:gd name="connsiteX147" fmla="*/ 5445639 w 6549201"/>
                <a:gd name="connsiteY147" fmla="*/ 1240018 h 2124746"/>
                <a:gd name="connsiteX148" fmla="*/ 5530295 w 6549201"/>
                <a:gd name="connsiteY148" fmla="*/ 1303186 h 2124746"/>
                <a:gd name="connsiteX149" fmla="*/ 5558707 w 6549201"/>
                <a:gd name="connsiteY149" fmla="*/ 1429588 h 2124746"/>
                <a:gd name="connsiteX150" fmla="*/ 5564532 w 6549201"/>
                <a:gd name="connsiteY150" fmla="*/ 1469521 h 2124746"/>
                <a:gd name="connsiteX151" fmla="*/ 5575664 w 6549201"/>
                <a:gd name="connsiteY151" fmla="*/ 1497416 h 2124746"/>
                <a:gd name="connsiteX152" fmla="*/ 5575859 w 6549201"/>
                <a:gd name="connsiteY152" fmla="*/ 1497286 h 2124746"/>
                <a:gd name="connsiteX153" fmla="*/ 6348046 w 6549201"/>
                <a:gd name="connsiteY153" fmla="*/ 1092259 h 2124746"/>
                <a:gd name="connsiteX154" fmla="*/ 6430113 w 6549201"/>
                <a:gd name="connsiteY154" fmla="*/ 1154198 h 2124746"/>
                <a:gd name="connsiteX155" fmla="*/ 6438203 w 6549201"/>
                <a:gd name="connsiteY155" fmla="*/ 1272638 h 2124746"/>
                <a:gd name="connsiteX156" fmla="*/ 6481890 w 6549201"/>
                <a:gd name="connsiteY156" fmla="*/ 1317878 h 2124746"/>
                <a:gd name="connsiteX157" fmla="*/ 6445710 w 6549201"/>
                <a:gd name="connsiteY157" fmla="*/ 1492885 h 2124746"/>
                <a:gd name="connsiteX158" fmla="*/ 6472634 w 6549201"/>
                <a:gd name="connsiteY158" fmla="*/ 1525634 h 2124746"/>
                <a:gd name="connsiteX159" fmla="*/ 6482407 w 6549201"/>
                <a:gd name="connsiteY159" fmla="*/ 1635337 h 2124746"/>
                <a:gd name="connsiteX160" fmla="*/ 6531789 w 6549201"/>
                <a:gd name="connsiteY160" fmla="*/ 1683943 h 2124746"/>
                <a:gd name="connsiteX161" fmla="*/ 6484220 w 6549201"/>
                <a:gd name="connsiteY161" fmla="*/ 1861474 h 2124746"/>
                <a:gd name="connsiteX162" fmla="*/ 6453930 w 6549201"/>
                <a:gd name="connsiteY162" fmla="*/ 1874224 h 2124746"/>
                <a:gd name="connsiteX163" fmla="*/ 6274847 w 6549201"/>
                <a:gd name="connsiteY163" fmla="*/ 1982180 h 2124746"/>
                <a:gd name="connsiteX164" fmla="*/ 6116409 w 6549201"/>
                <a:gd name="connsiteY164" fmla="*/ 2078614 h 2124746"/>
                <a:gd name="connsiteX165" fmla="*/ 6320216 w 6549201"/>
                <a:gd name="connsiteY165" fmla="*/ 1832932 h 2124746"/>
                <a:gd name="connsiteX166" fmla="*/ 6356266 w 6549201"/>
                <a:gd name="connsiteY166" fmla="*/ 1862639 h 2124746"/>
                <a:gd name="connsiteX167" fmla="*/ 6320280 w 6549201"/>
                <a:gd name="connsiteY167" fmla="*/ 1832932 h 2124746"/>
                <a:gd name="connsiteX168" fmla="*/ 6320280 w 6549201"/>
                <a:gd name="connsiteY168" fmla="*/ 1832932 h 2124746"/>
                <a:gd name="connsiteX169" fmla="*/ 3588466 w 6549201"/>
                <a:gd name="connsiteY169" fmla="*/ 1296844 h 2124746"/>
                <a:gd name="connsiteX170" fmla="*/ 3601087 w 6549201"/>
                <a:gd name="connsiteY170" fmla="*/ 1314901 h 2124746"/>
                <a:gd name="connsiteX171" fmla="*/ 3588466 w 6549201"/>
                <a:gd name="connsiteY171" fmla="*/ 1296844 h 2124746"/>
                <a:gd name="connsiteX172" fmla="*/ 150868 w 6549201"/>
                <a:gd name="connsiteY172" fmla="*/ 1752807 h 2124746"/>
                <a:gd name="connsiteX173" fmla="*/ 242448 w 6549201"/>
                <a:gd name="connsiteY173" fmla="*/ 1815910 h 2124746"/>
                <a:gd name="connsiteX174" fmla="*/ 150868 w 6549201"/>
                <a:gd name="connsiteY174" fmla="*/ 1752807 h 2124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6549201" h="2124746">
                  <a:moveTo>
                    <a:pt x="3713443" y="575717"/>
                  </a:moveTo>
                  <a:cubicBezTo>
                    <a:pt x="3628399" y="624840"/>
                    <a:pt x="3612090" y="624387"/>
                    <a:pt x="3569374" y="613514"/>
                  </a:cubicBezTo>
                  <a:cubicBezTo>
                    <a:pt x="3535395" y="604906"/>
                    <a:pt x="3506076" y="582642"/>
                    <a:pt x="3488537" y="552352"/>
                  </a:cubicBezTo>
                  <a:cubicBezTo>
                    <a:pt x="3452681" y="490220"/>
                    <a:pt x="3473975" y="410742"/>
                    <a:pt x="3536107" y="374821"/>
                  </a:cubicBezTo>
                  <a:cubicBezTo>
                    <a:pt x="3543938" y="370291"/>
                    <a:pt x="3552158" y="366666"/>
                    <a:pt x="3560377" y="363883"/>
                  </a:cubicBezTo>
                  <a:cubicBezTo>
                    <a:pt x="3587430" y="349256"/>
                    <a:pt x="3660113" y="304793"/>
                    <a:pt x="3714543" y="271461"/>
                  </a:cubicBezTo>
                  <a:cubicBezTo>
                    <a:pt x="3946698" y="129462"/>
                    <a:pt x="3955823" y="123831"/>
                    <a:pt x="4016726" y="139364"/>
                  </a:cubicBezTo>
                  <a:cubicBezTo>
                    <a:pt x="4050705" y="147972"/>
                    <a:pt x="4080152" y="170237"/>
                    <a:pt x="4097628" y="200591"/>
                  </a:cubicBezTo>
                  <a:cubicBezTo>
                    <a:pt x="4133483" y="262724"/>
                    <a:pt x="4112190" y="342202"/>
                    <a:pt x="4050058" y="378122"/>
                  </a:cubicBezTo>
                  <a:cubicBezTo>
                    <a:pt x="4041190" y="383235"/>
                    <a:pt x="4032000" y="387183"/>
                    <a:pt x="4022615" y="390031"/>
                  </a:cubicBezTo>
                  <a:cubicBezTo>
                    <a:pt x="3992002" y="406276"/>
                    <a:pt x="3907606" y="457988"/>
                    <a:pt x="3850069" y="493197"/>
                  </a:cubicBezTo>
                  <a:cubicBezTo>
                    <a:pt x="3790202" y="529829"/>
                    <a:pt x="3746515" y="556559"/>
                    <a:pt x="3713249" y="575717"/>
                  </a:cubicBezTo>
                  <a:close/>
                  <a:moveTo>
                    <a:pt x="3872722" y="330681"/>
                  </a:moveTo>
                  <a:cubicBezTo>
                    <a:pt x="3885601" y="352881"/>
                    <a:pt x="3902817" y="368673"/>
                    <a:pt x="3921715" y="379028"/>
                  </a:cubicBezTo>
                  <a:cubicBezTo>
                    <a:pt x="3902040" y="367961"/>
                    <a:pt x="3884889" y="351651"/>
                    <a:pt x="3872722" y="330681"/>
                  </a:cubicBezTo>
                  <a:close/>
                  <a:moveTo>
                    <a:pt x="3659336" y="371197"/>
                  </a:moveTo>
                  <a:cubicBezTo>
                    <a:pt x="3681276" y="382199"/>
                    <a:pt x="3700369" y="399480"/>
                    <a:pt x="3713572" y="422327"/>
                  </a:cubicBezTo>
                  <a:cubicBezTo>
                    <a:pt x="3699528" y="397992"/>
                    <a:pt x="3680176" y="381488"/>
                    <a:pt x="3659336" y="371197"/>
                  </a:cubicBezTo>
                  <a:close/>
                  <a:moveTo>
                    <a:pt x="3323239" y="917899"/>
                  </a:moveTo>
                  <a:cubicBezTo>
                    <a:pt x="3149851" y="1018023"/>
                    <a:pt x="3132247" y="1013493"/>
                    <a:pt x="3086490" y="1001843"/>
                  </a:cubicBezTo>
                  <a:cubicBezTo>
                    <a:pt x="3052575" y="993171"/>
                    <a:pt x="3022480" y="970518"/>
                    <a:pt x="3004940" y="940164"/>
                  </a:cubicBezTo>
                  <a:cubicBezTo>
                    <a:pt x="2983129" y="902301"/>
                    <a:pt x="2978275" y="878743"/>
                    <a:pt x="2996657" y="827807"/>
                  </a:cubicBezTo>
                  <a:cubicBezTo>
                    <a:pt x="2975622" y="816416"/>
                    <a:pt x="2957889" y="799330"/>
                    <a:pt x="2945785" y="778360"/>
                  </a:cubicBezTo>
                  <a:cubicBezTo>
                    <a:pt x="2909930" y="716227"/>
                    <a:pt x="2931223" y="636749"/>
                    <a:pt x="2993356" y="600829"/>
                  </a:cubicBezTo>
                  <a:cubicBezTo>
                    <a:pt x="2999504" y="597269"/>
                    <a:pt x="3005911" y="594227"/>
                    <a:pt x="3012383" y="591832"/>
                  </a:cubicBezTo>
                  <a:cubicBezTo>
                    <a:pt x="3026946" y="582966"/>
                    <a:pt x="3056524" y="565102"/>
                    <a:pt x="3077234" y="552288"/>
                  </a:cubicBezTo>
                  <a:cubicBezTo>
                    <a:pt x="3190107" y="482453"/>
                    <a:pt x="3216837" y="465884"/>
                    <a:pt x="3274633" y="480447"/>
                  </a:cubicBezTo>
                  <a:cubicBezTo>
                    <a:pt x="3308742" y="488990"/>
                    <a:pt x="3338189" y="511254"/>
                    <a:pt x="3355794" y="541673"/>
                  </a:cubicBezTo>
                  <a:cubicBezTo>
                    <a:pt x="3365114" y="557789"/>
                    <a:pt x="3371198" y="571316"/>
                    <a:pt x="3373851" y="585231"/>
                  </a:cubicBezTo>
                  <a:cubicBezTo>
                    <a:pt x="3468862" y="527888"/>
                    <a:pt x="3572739" y="464461"/>
                    <a:pt x="3662960" y="409318"/>
                  </a:cubicBezTo>
                  <a:cubicBezTo>
                    <a:pt x="4355606" y="-14090"/>
                    <a:pt x="4361496" y="-12537"/>
                    <a:pt x="4434113" y="5973"/>
                  </a:cubicBezTo>
                  <a:cubicBezTo>
                    <a:pt x="4468091" y="14581"/>
                    <a:pt x="4498445" y="37493"/>
                    <a:pt x="4515920" y="67847"/>
                  </a:cubicBezTo>
                  <a:cubicBezTo>
                    <a:pt x="4551775" y="129980"/>
                    <a:pt x="4530483" y="209458"/>
                    <a:pt x="4468350" y="245378"/>
                  </a:cubicBezTo>
                  <a:cubicBezTo>
                    <a:pt x="4453917" y="253727"/>
                    <a:pt x="4438513" y="258970"/>
                    <a:pt x="4422916" y="261365"/>
                  </a:cubicBezTo>
                  <a:cubicBezTo>
                    <a:pt x="4341756" y="299032"/>
                    <a:pt x="4029606" y="489831"/>
                    <a:pt x="3798486" y="631118"/>
                  </a:cubicBezTo>
                  <a:cubicBezTo>
                    <a:pt x="3568532" y="771693"/>
                    <a:pt x="3421097" y="861462"/>
                    <a:pt x="3323304" y="917899"/>
                  </a:cubicBezTo>
                  <a:close/>
                  <a:moveTo>
                    <a:pt x="3113802" y="595910"/>
                  </a:moveTo>
                  <a:cubicBezTo>
                    <a:pt x="3136907" y="606783"/>
                    <a:pt x="3157035" y="624582"/>
                    <a:pt x="3170821" y="648399"/>
                  </a:cubicBezTo>
                  <a:cubicBezTo>
                    <a:pt x="3156065" y="622899"/>
                    <a:pt x="3135742" y="605942"/>
                    <a:pt x="3113802" y="595780"/>
                  </a:cubicBezTo>
                  <a:cubicBezTo>
                    <a:pt x="3113802" y="595780"/>
                    <a:pt x="3113802" y="595910"/>
                    <a:pt x="3113802" y="595910"/>
                  </a:cubicBezTo>
                  <a:close/>
                  <a:moveTo>
                    <a:pt x="6116798" y="2078809"/>
                  </a:moveTo>
                  <a:cubicBezTo>
                    <a:pt x="6031236" y="2128191"/>
                    <a:pt x="6011431" y="2128968"/>
                    <a:pt x="5968262" y="2118160"/>
                  </a:cubicBezTo>
                  <a:cubicBezTo>
                    <a:pt x="5934219" y="2109616"/>
                    <a:pt x="5904512" y="2087223"/>
                    <a:pt x="5886908" y="2056739"/>
                  </a:cubicBezTo>
                  <a:cubicBezTo>
                    <a:pt x="5881536" y="2047419"/>
                    <a:pt x="5877394" y="2038293"/>
                    <a:pt x="5874352" y="2029491"/>
                  </a:cubicBezTo>
                  <a:cubicBezTo>
                    <a:pt x="5712031" y="2127220"/>
                    <a:pt x="5687049" y="2131492"/>
                    <a:pt x="5635207" y="2118483"/>
                  </a:cubicBezTo>
                  <a:cubicBezTo>
                    <a:pt x="5601164" y="2109940"/>
                    <a:pt x="5570940" y="2087223"/>
                    <a:pt x="5553400" y="2056803"/>
                  </a:cubicBezTo>
                  <a:cubicBezTo>
                    <a:pt x="5546928" y="2045671"/>
                    <a:pt x="5542138" y="2034927"/>
                    <a:pt x="5538773" y="2024507"/>
                  </a:cubicBezTo>
                  <a:cubicBezTo>
                    <a:pt x="5350629" y="2134469"/>
                    <a:pt x="5331795" y="2130521"/>
                    <a:pt x="5284354" y="2118418"/>
                  </a:cubicBezTo>
                  <a:cubicBezTo>
                    <a:pt x="5250441" y="2109746"/>
                    <a:pt x="5220345" y="2087093"/>
                    <a:pt x="5202871" y="2056739"/>
                  </a:cubicBezTo>
                  <a:cubicBezTo>
                    <a:pt x="5198275" y="2048843"/>
                    <a:pt x="5194521" y="2041141"/>
                    <a:pt x="5191480" y="2033698"/>
                  </a:cubicBezTo>
                  <a:cubicBezTo>
                    <a:pt x="5014661" y="2135181"/>
                    <a:pt x="4995310" y="2130327"/>
                    <a:pt x="4949552" y="2118677"/>
                  </a:cubicBezTo>
                  <a:cubicBezTo>
                    <a:pt x="4915573" y="2110069"/>
                    <a:pt x="4885089" y="2087093"/>
                    <a:pt x="4867550" y="2056739"/>
                  </a:cubicBezTo>
                  <a:cubicBezTo>
                    <a:pt x="4813702" y="1963540"/>
                    <a:pt x="4881983" y="1897071"/>
                    <a:pt x="4960943" y="1820117"/>
                  </a:cubicBezTo>
                  <a:cubicBezTo>
                    <a:pt x="4988902" y="1792934"/>
                    <a:pt x="5022881" y="1760703"/>
                    <a:pt x="5058737" y="1726918"/>
                  </a:cubicBezTo>
                  <a:cubicBezTo>
                    <a:pt x="4689502" y="1964446"/>
                    <a:pt x="4647174" y="1984768"/>
                    <a:pt x="4574557" y="1967164"/>
                  </a:cubicBezTo>
                  <a:cubicBezTo>
                    <a:pt x="4539997" y="1958815"/>
                    <a:pt x="4507701" y="1934868"/>
                    <a:pt x="4489902" y="1904061"/>
                  </a:cubicBezTo>
                  <a:cubicBezTo>
                    <a:pt x="4437672" y="1813645"/>
                    <a:pt x="4502976" y="1746917"/>
                    <a:pt x="4572098" y="1676241"/>
                  </a:cubicBezTo>
                  <a:cubicBezTo>
                    <a:pt x="4611772" y="1635661"/>
                    <a:pt x="4665361" y="1582913"/>
                    <a:pt x="4718627" y="1530424"/>
                  </a:cubicBezTo>
                  <a:cubicBezTo>
                    <a:pt x="4770144" y="1479682"/>
                    <a:pt x="4835578" y="1415284"/>
                    <a:pt x="4873957" y="1375480"/>
                  </a:cubicBezTo>
                  <a:cubicBezTo>
                    <a:pt x="4882889" y="1316907"/>
                    <a:pt x="4932789" y="1286877"/>
                    <a:pt x="4937320" y="1284288"/>
                  </a:cubicBezTo>
                  <a:cubicBezTo>
                    <a:pt x="4937384" y="1284288"/>
                    <a:pt x="4937449" y="1284223"/>
                    <a:pt x="4937449" y="1284223"/>
                  </a:cubicBezTo>
                  <a:cubicBezTo>
                    <a:pt x="4940361" y="1282540"/>
                    <a:pt x="4949228" y="1277816"/>
                    <a:pt x="4961913" y="1273803"/>
                  </a:cubicBezTo>
                  <a:cubicBezTo>
                    <a:pt x="4973046" y="1262930"/>
                    <a:pt x="4984825" y="1251862"/>
                    <a:pt x="4996992" y="1240536"/>
                  </a:cubicBezTo>
                  <a:cubicBezTo>
                    <a:pt x="5010972" y="1227462"/>
                    <a:pt x="5026311" y="1213159"/>
                    <a:pt x="5042750" y="1198143"/>
                  </a:cubicBezTo>
                  <a:cubicBezTo>
                    <a:pt x="5029483" y="1196072"/>
                    <a:pt x="5017639" y="1194131"/>
                    <a:pt x="5007024" y="1192060"/>
                  </a:cubicBezTo>
                  <a:cubicBezTo>
                    <a:pt x="4915055" y="1233611"/>
                    <a:pt x="4638631" y="1412825"/>
                    <a:pt x="4451070" y="1534501"/>
                  </a:cubicBezTo>
                  <a:cubicBezTo>
                    <a:pt x="3913496" y="1883026"/>
                    <a:pt x="3842367" y="1920629"/>
                    <a:pt x="3757712" y="1900307"/>
                  </a:cubicBezTo>
                  <a:cubicBezTo>
                    <a:pt x="3720757" y="1891440"/>
                    <a:pt x="3690143" y="1868658"/>
                    <a:pt x="3671310" y="1836103"/>
                  </a:cubicBezTo>
                  <a:cubicBezTo>
                    <a:pt x="3613967" y="1736755"/>
                    <a:pt x="3702310" y="1662973"/>
                    <a:pt x="3740043" y="1631454"/>
                  </a:cubicBezTo>
                  <a:cubicBezTo>
                    <a:pt x="3766773" y="1609125"/>
                    <a:pt x="3805217" y="1578900"/>
                    <a:pt x="3857576" y="1538967"/>
                  </a:cubicBezTo>
                  <a:cubicBezTo>
                    <a:pt x="3917185" y="1493532"/>
                    <a:pt x="3989867" y="1439425"/>
                    <a:pt x="4066302" y="1382794"/>
                  </a:cubicBezTo>
                  <a:cubicBezTo>
                    <a:pt x="4048892" y="1385447"/>
                    <a:pt x="4033230" y="1385189"/>
                    <a:pt x="4018020" y="1382794"/>
                  </a:cubicBezTo>
                  <a:cubicBezTo>
                    <a:pt x="3974787" y="1393020"/>
                    <a:pt x="3888125" y="1416190"/>
                    <a:pt x="3821333" y="1433989"/>
                  </a:cubicBezTo>
                  <a:cubicBezTo>
                    <a:pt x="3749492" y="1453211"/>
                    <a:pt x="3674934" y="1473080"/>
                    <a:pt x="3617785" y="1487319"/>
                  </a:cubicBezTo>
                  <a:cubicBezTo>
                    <a:pt x="3570797" y="1499034"/>
                    <a:pt x="3528146" y="1509648"/>
                    <a:pt x="3490737" y="1510101"/>
                  </a:cubicBezTo>
                  <a:cubicBezTo>
                    <a:pt x="3434494" y="1539031"/>
                    <a:pt x="3298322" y="1632684"/>
                    <a:pt x="3196127" y="1702971"/>
                  </a:cubicBezTo>
                  <a:cubicBezTo>
                    <a:pt x="2842038" y="1946518"/>
                    <a:pt x="2742108" y="2006062"/>
                    <a:pt x="2649557" y="1985157"/>
                  </a:cubicBezTo>
                  <a:cubicBezTo>
                    <a:pt x="2610141" y="1976225"/>
                    <a:pt x="2577393" y="1952343"/>
                    <a:pt x="2557458" y="1917847"/>
                  </a:cubicBezTo>
                  <a:cubicBezTo>
                    <a:pt x="2555000" y="1913639"/>
                    <a:pt x="2552799" y="1909368"/>
                    <a:pt x="2550857" y="1905291"/>
                  </a:cubicBezTo>
                  <a:cubicBezTo>
                    <a:pt x="2438113" y="1976808"/>
                    <a:pt x="2382711" y="1994283"/>
                    <a:pt x="2324980" y="1981727"/>
                  </a:cubicBezTo>
                  <a:cubicBezTo>
                    <a:pt x="2285694" y="1973183"/>
                    <a:pt x="2251780" y="1948589"/>
                    <a:pt x="2231911" y="1914157"/>
                  </a:cubicBezTo>
                  <a:cubicBezTo>
                    <a:pt x="2175216" y="1815975"/>
                    <a:pt x="2259418" y="1741221"/>
                    <a:pt x="2306535" y="1704266"/>
                  </a:cubicBezTo>
                  <a:cubicBezTo>
                    <a:pt x="1748768" y="2041659"/>
                    <a:pt x="1692007" y="2051108"/>
                    <a:pt x="1622756" y="2033698"/>
                  </a:cubicBezTo>
                  <a:cubicBezTo>
                    <a:pt x="1586641" y="2024637"/>
                    <a:pt x="1556611" y="2002243"/>
                    <a:pt x="1538100" y="1970530"/>
                  </a:cubicBezTo>
                  <a:cubicBezTo>
                    <a:pt x="1485159" y="1999849"/>
                    <a:pt x="1443672" y="2010139"/>
                    <a:pt x="1399274" y="2000949"/>
                  </a:cubicBezTo>
                  <a:cubicBezTo>
                    <a:pt x="1359600" y="1992729"/>
                    <a:pt x="1325362" y="1968135"/>
                    <a:pt x="1305234" y="1933315"/>
                  </a:cubicBezTo>
                  <a:cubicBezTo>
                    <a:pt x="1245561" y="1829955"/>
                    <a:pt x="1343549" y="1752677"/>
                    <a:pt x="1385359" y="1719734"/>
                  </a:cubicBezTo>
                  <a:cubicBezTo>
                    <a:pt x="1417849" y="1694104"/>
                    <a:pt x="1464772" y="1659478"/>
                    <a:pt x="1528846" y="1613785"/>
                  </a:cubicBezTo>
                  <a:cubicBezTo>
                    <a:pt x="1586771" y="1572428"/>
                    <a:pt x="1655181" y="1524728"/>
                    <a:pt x="1728122" y="1474116"/>
                  </a:cubicBezTo>
                  <a:cubicBezTo>
                    <a:pt x="1727863" y="1473598"/>
                    <a:pt x="1727539" y="1473145"/>
                    <a:pt x="1727281" y="1472563"/>
                  </a:cubicBezTo>
                  <a:cubicBezTo>
                    <a:pt x="1727087" y="1472692"/>
                    <a:pt x="1726892" y="1472821"/>
                    <a:pt x="1726698" y="1472886"/>
                  </a:cubicBezTo>
                  <a:cubicBezTo>
                    <a:pt x="1616478" y="1536508"/>
                    <a:pt x="1432541" y="1649835"/>
                    <a:pt x="1287306" y="1739280"/>
                  </a:cubicBezTo>
                  <a:cubicBezTo>
                    <a:pt x="638218" y="2139129"/>
                    <a:pt x="629092" y="2136799"/>
                    <a:pt x="557899" y="2118807"/>
                  </a:cubicBezTo>
                  <a:cubicBezTo>
                    <a:pt x="523856" y="2110199"/>
                    <a:pt x="493113" y="2087093"/>
                    <a:pt x="475574" y="2056674"/>
                  </a:cubicBezTo>
                  <a:cubicBezTo>
                    <a:pt x="469943" y="2046901"/>
                    <a:pt x="465607" y="2037452"/>
                    <a:pt x="462565" y="2028261"/>
                  </a:cubicBezTo>
                  <a:cubicBezTo>
                    <a:pt x="290213" y="2130780"/>
                    <a:pt x="269373" y="2130974"/>
                    <a:pt x="219278" y="2118289"/>
                  </a:cubicBezTo>
                  <a:cubicBezTo>
                    <a:pt x="185235" y="2109681"/>
                    <a:pt x="155075" y="2086964"/>
                    <a:pt x="137536" y="2056609"/>
                  </a:cubicBezTo>
                  <a:cubicBezTo>
                    <a:pt x="128151" y="2040364"/>
                    <a:pt x="122909" y="2028197"/>
                    <a:pt x="120967" y="2011175"/>
                  </a:cubicBezTo>
                  <a:cubicBezTo>
                    <a:pt x="113977" y="2010528"/>
                    <a:pt x="106664" y="2009233"/>
                    <a:pt x="98896" y="2007292"/>
                  </a:cubicBezTo>
                  <a:cubicBezTo>
                    <a:pt x="64660" y="1998813"/>
                    <a:pt x="35082" y="1976549"/>
                    <a:pt x="17413" y="1946000"/>
                  </a:cubicBezTo>
                  <a:cubicBezTo>
                    <a:pt x="-18443" y="1883868"/>
                    <a:pt x="2851" y="1804390"/>
                    <a:pt x="64983" y="1768469"/>
                  </a:cubicBezTo>
                  <a:cubicBezTo>
                    <a:pt x="70873" y="1765104"/>
                    <a:pt x="76892" y="1762191"/>
                    <a:pt x="82975" y="1759861"/>
                  </a:cubicBezTo>
                  <a:cubicBezTo>
                    <a:pt x="93719" y="1753519"/>
                    <a:pt x="113006" y="1741351"/>
                    <a:pt x="126662" y="1732808"/>
                  </a:cubicBezTo>
                  <a:cubicBezTo>
                    <a:pt x="211188" y="1679736"/>
                    <a:pt x="242772" y="1659931"/>
                    <a:pt x="300373" y="1674170"/>
                  </a:cubicBezTo>
                  <a:cubicBezTo>
                    <a:pt x="334676" y="1682648"/>
                    <a:pt x="364318" y="1704977"/>
                    <a:pt x="381923" y="1735526"/>
                  </a:cubicBezTo>
                  <a:cubicBezTo>
                    <a:pt x="388200" y="1746399"/>
                    <a:pt x="392601" y="1755395"/>
                    <a:pt x="395384" y="1765168"/>
                  </a:cubicBezTo>
                  <a:cubicBezTo>
                    <a:pt x="458940" y="1726724"/>
                    <a:pt x="528128" y="1684137"/>
                    <a:pt x="584823" y="1649252"/>
                  </a:cubicBezTo>
                  <a:cubicBezTo>
                    <a:pt x="966678" y="1414119"/>
                    <a:pt x="973991" y="1409718"/>
                    <a:pt x="1040783" y="1426610"/>
                  </a:cubicBezTo>
                  <a:cubicBezTo>
                    <a:pt x="1074827" y="1435218"/>
                    <a:pt x="1104663" y="1457741"/>
                    <a:pt x="1122203" y="1488096"/>
                  </a:cubicBezTo>
                  <a:cubicBezTo>
                    <a:pt x="1129775" y="1501234"/>
                    <a:pt x="1134953" y="1513790"/>
                    <a:pt x="1137995" y="1525958"/>
                  </a:cubicBezTo>
                  <a:cubicBezTo>
                    <a:pt x="1142331" y="1523304"/>
                    <a:pt x="1146667" y="1520586"/>
                    <a:pt x="1151004" y="1517997"/>
                  </a:cubicBezTo>
                  <a:cubicBezTo>
                    <a:pt x="1738218" y="1156269"/>
                    <a:pt x="1742361" y="1157369"/>
                    <a:pt x="1813165" y="1175297"/>
                  </a:cubicBezTo>
                  <a:cubicBezTo>
                    <a:pt x="1847209" y="1183905"/>
                    <a:pt x="1877563" y="1206751"/>
                    <a:pt x="1895102" y="1237106"/>
                  </a:cubicBezTo>
                  <a:cubicBezTo>
                    <a:pt x="1895814" y="1238400"/>
                    <a:pt x="1903257" y="1251927"/>
                    <a:pt x="1913160" y="1270114"/>
                  </a:cubicBezTo>
                  <a:cubicBezTo>
                    <a:pt x="1995420" y="1221508"/>
                    <a:pt x="2119296" y="1140671"/>
                    <a:pt x="2210424" y="1081127"/>
                  </a:cubicBezTo>
                  <a:cubicBezTo>
                    <a:pt x="2548721" y="860233"/>
                    <a:pt x="2596162" y="833179"/>
                    <a:pt x="2670332" y="850913"/>
                  </a:cubicBezTo>
                  <a:cubicBezTo>
                    <a:pt x="2705023" y="859197"/>
                    <a:pt x="2737448" y="883144"/>
                    <a:pt x="2755246" y="914081"/>
                  </a:cubicBezTo>
                  <a:cubicBezTo>
                    <a:pt x="2814919" y="1017441"/>
                    <a:pt x="2717126" y="1094459"/>
                    <a:pt x="2675381" y="1127338"/>
                  </a:cubicBezTo>
                  <a:cubicBezTo>
                    <a:pt x="2643085" y="1152838"/>
                    <a:pt x="2596356" y="1187270"/>
                    <a:pt x="2532735" y="1232640"/>
                  </a:cubicBezTo>
                  <a:cubicBezTo>
                    <a:pt x="2438437" y="1299950"/>
                    <a:pt x="2316178" y="1384412"/>
                    <a:pt x="2191525" y="1470297"/>
                  </a:cubicBezTo>
                  <a:cubicBezTo>
                    <a:pt x="2423551" y="1329722"/>
                    <a:pt x="2690525" y="1163841"/>
                    <a:pt x="2918667" y="1022101"/>
                  </a:cubicBezTo>
                  <a:cubicBezTo>
                    <a:pt x="4207135" y="221561"/>
                    <a:pt x="4278393" y="196643"/>
                    <a:pt x="4372304" y="220202"/>
                  </a:cubicBezTo>
                  <a:cubicBezTo>
                    <a:pt x="4408742" y="229327"/>
                    <a:pt x="4438967" y="252045"/>
                    <a:pt x="4457477" y="284082"/>
                  </a:cubicBezTo>
                  <a:cubicBezTo>
                    <a:pt x="4520710" y="393591"/>
                    <a:pt x="4415603" y="471321"/>
                    <a:pt x="4346092" y="522710"/>
                  </a:cubicBezTo>
                  <a:cubicBezTo>
                    <a:pt x="4295933" y="559795"/>
                    <a:pt x="4223445" y="610019"/>
                    <a:pt x="4124551" y="676165"/>
                  </a:cubicBezTo>
                  <a:cubicBezTo>
                    <a:pt x="4038602" y="733702"/>
                    <a:pt x="3939190" y="798812"/>
                    <a:pt x="3833565" y="867481"/>
                  </a:cubicBezTo>
                  <a:cubicBezTo>
                    <a:pt x="3854017" y="953367"/>
                    <a:pt x="3772534" y="1016405"/>
                    <a:pt x="3730594" y="1048831"/>
                  </a:cubicBezTo>
                  <a:cubicBezTo>
                    <a:pt x="3693768" y="1077309"/>
                    <a:pt x="3640502" y="1115494"/>
                    <a:pt x="3567821" y="1165588"/>
                  </a:cubicBezTo>
                  <a:cubicBezTo>
                    <a:pt x="3529700" y="1191866"/>
                    <a:pt x="3487696" y="1220408"/>
                    <a:pt x="3442973" y="1250438"/>
                  </a:cubicBezTo>
                  <a:cubicBezTo>
                    <a:pt x="3464332" y="1245261"/>
                    <a:pt x="3482518" y="1244937"/>
                    <a:pt x="3501028" y="1247914"/>
                  </a:cubicBezTo>
                  <a:cubicBezTo>
                    <a:pt x="3551769" y="1236847"/>
                    <a:pt x="3671310" y="1204939"/>
                    <a:pt x="3754282" y="1182740"/>
                  </a:cubicBezTo>
                  <a:cubicBezTo>
                    <a:pt x="3816673" y="1166106"/>
                    <a:pt x="3877058" y="1149991"/>
                    <a:pt x="3922104" y="1138600"/>
                  </a:cubicBezTo>
                  <a:cubicBezTo>
                    <a:pt x="3962036" y="1128568"/>
                    <a:pt x="4002617" y="1118342"/>
                    <a:pt x="4039637" y="1120154"/>
                  </a:cubicBezTo>
                  <a:cubicBezTo>
                    <a:pt x="4117109" y="1085463"/>
                    <a:pt x="4329588" y="941911"/>
                    <a:pt x="4473852" y="844505"/>
                  </a:cubicBezTo>
                  <a:cubicBezTo>
                    <a:pt x="4873634" y="574487"/>
                    <a:pt x="4959778" y="523422"/>
                    <a:pt x="5048122" y="543809"/>
                  </a:cubicBezTo>
                  <a:cubicBezTo>
                    <a:pt x="5085725" y="552482"/>
                    <a:pt x="5118280" y="576429"/>
                    <a:pt x="5137308" y="609372"/>
                  </a:cubicBezTo>
                  <a:cubicBezTo>
                    <a:pt x="5187725" y="696746"/>
                    <a:pt x="5127600" y="761144"/>
                    <a:pt x="5063849" y="829360"/>
                  </a:cubicBezTo>
                  <a:cubicBezTo>
                    <a:pt x="5036796" y="858291"/>
                    <a:pt x="5002494" y="894082"/>
                    <a:pt x="4966444" y="931491"/>
                  </a:cubicBezTo>
                  <a:cubicBezTo>
                    <a:pt x="4995439" y="924630"/>
                    <a:pt x="5017185" y="925860"/>
                    <a:pt x="5039255" y="931167"/>
                  </a:cubicBezTo>
                  <a:cubicBezTo>
                    <a:pt x="5046310" y="932850"/>
                    <a:pt x="5053171" y="935050"/>
                    <a:pt x="5059708" y="937769"/>
                  </a:cubicBezTo>
                  <a:cubicBezTo>
                    <a:pt x="5080677" y="941134"/>
                    <a:pt x="5118474" y="946377"/>
                    <a:pt x="5145527" y="950195"/>
                  </a:cubicBezTo>
                  <a:cubicBezTo>
                    <a:pt x="5184166" y="955567"/>
                    <a:pt x="5214650" y="959904"/>
                    <a:pt x="5239179" y="964240"/>
                  </a:cubicBezTo>
                  <a:cubicBezTo>
                    <a:pt x="5250893" y="953690"/>
                    <a:pt x="5263902" y="941393"/>
                    <a:pt x="5274193" y="931750"/>
                  </a:cubicBezTo>
                  <a:cubicBezTo>
                    <a:pt x="5345839" y="864180"/>
                    <a:pt x="5413408" y="800300"/>
                    <a:pt x="5501493" y="813180"/>
                  </a:cubicBezTo>
                  <a:cubicBezTo>
                    <a:pt x="5546540" y="819782"/>
                    <a:pt x="5585567" y="846447"/>
                    <a:pt x="5608607" y="886380"/>
                  </a:cubicBezTo>
                  <a:cubicBezTo>
                    <a:pt x="5662973" y="980485"/>
                    <a:pt x="5593592" y="1045465"/>
                    <a:pt x="5513208" y="1120607"/>
                  </a:cubicBezTo>
                  <a:cubicBezTo>
                    <a:pt x="5477806" y="1153680"/>
                    <a:pt x="5432759" y="1194778"/>
                    <a:pt x="5385254" y="1237818"/>
                  </a:cubicBezTo>
                  <a:cubicBezTo>
                    <a:pt x="5408036" y="1233222"/>
                    <a:pt x="5425705" y="1235229"/>
                    <a:pt x="5445639" y="1240018"/>
                  </a:cubicBezTo>
                  <a:cubicBezTo>
                    <a:pt x="5481236" y="1248626"/>
                    <a:pt x="5512108" y="1271667"/>
                    <a:pt x="5530295" y="1303186"/>
                  </a:cubicBezTo>
                  <a:cubicBezTo>
                    <a:pt x="5539161" y="1318545"/>
                    <a:pt x="5548610" y="1360678"/>
                    <a:pt x="5558707" y="1429588"/>
                  </a:cubicBezTo>
                  <a:cubicBezTo>
                    <a:pt x="5560713" y="1443502"/>
                    <a:pt x="5562720" y="1457418"/>
                    <a:pt x="5564532" y="1469521"/>
                  </a:cubicBezTo>
                  <a:cubicBezTo>
                    <a:pt x="5569515" y="1479099"/>
                    <a:pt x="5573205" y="1488355"/>
                    <a:pt x="5575664" y="1497416"/>
                  </a:cubicBezTo>
                  <a:cubicBezTo>
                    <a:pt x="5575664" y="1497416"/>
                    <a:pt x="5575794" y="1497351"/>
                    <a:pt x="5575859" y="1497286"/>
                  </a:cubicBezTo>
                  <a:cubicBezTo>
                    <a:pt x="6268375" y="1072131"/>
                    <a:pt x="6276011" y="1074008"/>
                    <a:pt x="6348046" y="1092259"/>
                  </a:cubicBezTo>
                  <a:cubicBezTo>
                    <a:pt x="6382025" y="1100867"/>
                    <a:pt x="6412573" y="1123843"/>
                    <a:pt x="6430113" y="1154198"/>
                  </a:cubicBezTo>
                  <a:cubicBezTo>
                    <a:pt x="6455742" y="1198597"/>
                    <a:pt x="6456713" y="1235941"/>
                    <a:pt x="6438203" y="1272638"/>
                  </a:cubicBezTo>
                  <a:cubicBezTo>
                    <a:pt x="6456066" y="1283899"/>
                    <a:pt x="6471211" y="1299433"/>
                    <a:pt x="6481890" y="1317878"/>
                  </a:cubicBezTo>
                  <a:cubicBezTo>
                    <a:pt x="6521305" y="1386159"/>
                    <a:pt x="6498135" y="1438196"/>
                    <a:pt x="6445710" y="1492885"/>
                  </a:cubicBezTo>
                  <a:cubicBezTo>
                    <a:pt x="6456389" y="1502205"/>
                    <a:pt x="6465515" y="1513272"/>
                    <a:pt x="6472634" y="1525634"/>
                  </a:cubicBezTo>
                  <a:cubicBezTo>
                    <a:pt x="6496128" y="1566279"/>
                    <a:pt x="6495998" y="1601682"/>
                    <a:pt x="6482407" y="1635337"/>
                  </a:cubicBezTo>
                  <a:cubicBezTo>
                    <a:pt x="6502794" y="1646793"/>
                    <a:pt x="6520010" y="1663556"/>
                    <a:pt x="6531789" y="1683943"/>
                  </a:cubicBezTo>
                  <a:cubicBezTo>
                    <a:pt x="6567645" y="1746075"/>
                    <a:pt x="6546352" y="1825554"/>
                    <a:pt x="6484220" y="1861474"/>
                  </a:cubicBezTo>
                  <a:cubicBezTo>
                    <a:pt x="6474447" y="1867105"/>
                    <a:pt x="6464285" y="1871312"/>
                    <a:pt x="6453930" y="1874224"/>
                  </a:cubicBezTo>
                  <a:cubicBezTo>
                    <a:pt x="6421504" y="1891505"/>
                    <a:pt x="6334390" y="1945353"/>
                    <a:pt x="6274847" y="1982180"/>
                  </a:cubicBezTo>
                  <a:cubicBezTo>
                    <a:pt x="6204301" y="2025802"/>
                    <a:pt x="6154012" y="2056868"/>
                    <a:pt x="6116409" y="2078614"/>
                  </a:cubicBezTo>
                  <a:close/>
                  <a:moveTo>
                    <a:pt x="6320216" y="1832932"/>
                  </a:moveTo>
                  <a:cubicBezTo>
                    <a:pt x="6330830" y="1845682"/>
                    <a:pt x="6343192" y="1855455"/>
                    <a:pt x="6356266" y="1862639"/>
                  </a:cubicBezTo>
                  <a:cubicBezTo>
                    <a:pt x="6342804" y="1855131"/>
                    <a:pt x="6330572" y="1845164"/>
                    <a:pt x="6320280" y="1832932"/>
                  </a:cubicBezTo>
                  <a:lnTo>
                    <a:pt x="6320280" y="1832932"/>
                  </a:lnTo>
                  <a:close/>
                  <a:moveTo>
                    <a:pt x="3588466" y="1296844"/>
                  </a:moveTo>
                  <a:cubicBezTo>
                    <a:pt x="3593126" y="1302474"/>
                    <a:pt x="3597333" y="1308558"/>
                    <a:pt x="3601087" y="1314901"/>
                  </a:cubicBezTo>
                  <a:cubicBezTo>
                    <a:pt x="3597203" y="1308300"/>
                    <a:pt x="3592996" y="1302280"/>
                    <a:pt x="3588466" y="1296844"/>
                  </a:cubicBezTo>
                  <a:close/>
                  <a:moveTo>
                    <a:pt x="150868" y="1752807"/>
                  </a:moveTo>
                  <a:cubicBezTo>
                    <a:pt x="187953" y="1758826"/>
                    <a:pt x="222191" y="1780896"/>
                    <a:pt x="242448" y="1815910"/>
                  </a:cubicBezTo>
                  <a:cubicBezTo>
                    <a:pt x="219990" y="1777142"/>
                    <a:pt x="184976" y="1758179"/>
                    <a:pt x="150868" y="175280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B550697-F4BD-804D-6B00-F4E1ADCD6A18}"/>
                </a:ext>
              </a:extLst>
            </p:cNvPr>
            <p:cNvSpPr/>
            <p:nvPr/>
          </p:nvSpPr>
          <p:spPr>
            <a:xfrm>
              <a:off x="313110" y="2621913"/>
              <a:ext cx="5333098" cy="1608272"/>
            </a:xfrm>
            <a:custGeom>
              <a:avLst/>
              <a:gdLst>
                <a:gd name="connsiteX0" fmla="*/ 2492744 w 5333098"/>
                <a:gd name="connsiteY0" fmla="*/ 527176 h 1608272"/>
                <a:gd name="connsiteX1" fmla="*/ 2373204 w 5333098"/>
                <a:gd name="connsiteY1" fmla="*/ 552611 h 1608272"/>
                <a:gd name="connsiteX2" fmla="*/ 2291915 w 5333098"/>
                <a:gd name="connsiteY2" fmla="*/ 491385 h 1608272"/>
                <a:gd name="connsiteX3" fmla="*/ 2339485 w 5333098"/>
                <a:gd name="connsiteY3" fmla="*/ 313854 h 1608272"/>
                <a:gd name="connsiteX4" fmla="*/ 2358254 w 5333098"/>
                <a:gd name="connsiteY4" fmla="*/ 304922 h 1608272"/>
                <a:gd name="connsiteX5" fmla="*/ 2413849 w 5333098"/>
                <a:gd name="connsiteY5" fmla="*/ 270814 h 1608272"/>
                <a:gd name="connsiteX6" fmla="*/ 2601152 w 5333098"/>
                <a:gd name="connsiteY6" fmla="*/ 204604 h 1608272"/>
                <a:gd name="connsiteX7" fmla="*/ 2682507 w 5333098"/>
                <a:gd name="connsiteY7" fmla="*/ 265895 h 1608272"/>
                <a:gd name="connsiteX8" fmla="*/ 2634937 w 5333098"/>
                <a:gd name="connsiteY8" fmla="*/ 443426 h 1608272"/>
                <a:gd name="connsiteX9" fmla="*/ 2613579 w 5333098"/>
                <a:gd name="connsiteY9" fmla="*/ 453329 h 1608272"/>
                <a:gd name="connsiteX10" fmla="*/ 2551317 w 5333098"/>
                <a:gd name="connsiteY10" fmla="*/ 491385 h 1608272"/>
                <a:gd name="connsiteX11" fmla="*/ 2492744 w 5333098"/>
                <a:gd name="connsiteY11" fmla="*/ 527176 h 1608272"/>
                <a:gd name="connsiteX12" fmla="*/ 2457471 w 5333098"/>
                <a:gd name="connsiteY12" fmla="*/ 395986 h 1608272"/>
                <a:gd name="connsiteX13" fmla="*/ 2536755 w 5333098"/>
                <a:gd name="connsiteY13" fmla="*/ 456565 h 1608272"/>
                <a:gd name="connsiteX14" fmla="*/ 2457471 w 5333098"/>
                <a:gd name="connsiteY14" fmla="*/ 395986 h 1608272"/>
                <a:gd name="connsiteX15" fmla="*/ 2435402 w 5333098"/>
                <a:gd name="connsiteY15" fmla="*/ 300198 h 1608272"/>
                <a:gd name="connsiteX16" fmla="*/ 2516950 w 5333098"/>
                <a:gd name="connsiteY16" fmla="*/ 361360 h 1608272"/>
                <a:gd name="connsiteX17" fmla="*/ 2435402 w 5333098"/>
                <a:gd name="connsiteY17" fmla="*/ 300198 h 1608272"/>
                <a:gd name="connsiteX18" fmla="*/ 4952342 w 5333098"/>
                <a:gd name="connsiteY18" fmla="*/ 1563043 h 1608272"/>
                <a:gd name="connsiteX19" fmla="*/ 4806396 w 5333098"/>
                <a:gd name="connsiteY19" fmla="*/ 1601423 h 1608272"/>
                <a:gd name="connsiteX20" fmla="*/ 4725365 w 5333098"/>
                <a:gd name="connsiteY20" fmla="*/ 1540132 h 1608272"/>
                <a:gd name="connsiteX21" fmla="*/ 4776559 w 5333098"/>
                <a:gd name="connsiteY21" fmla="*/ 1336195 h 1608272"/>
                <a:gd name="connsiteX22" fmla="*/ 4872929 w 5333098"/>
                <a:gd name="connsiteY22" fmla="*/ 1212641 h 1608272"/>
                <a:gd name="connsiteX23" fmla="*/ 4727889 w 5333098"/>
                <a:gd name="connsiteY23" fmla="*/ 1302151 h 1608272"/>
                <a:gd name="connsiteX24" fmla="*/ 4137308 w 5333098"/>
                <a:gd name="connsiteY24" fmla="*/ 1602135 h 1608272"/>
                <a:gd name="connsiteX25" fmla="*/ 4055113 w 5333098"/>
                <a:gd name="connsiteY25" fmla="*/ 1540132 h 1608272"/>
                <a:gd name="connsiteX26" fmla="*/ 4043528 w 5333098"/>
                <a:gd name="connsiteY26" fmla="*/ 1515150 h 1608272"/>
                <a:gd name="connsiteX27" fmla="*/ 3800759 w 5333098"/>
                <a:gd name="connsiteY27" fmla="*/ 1601876 h 1608272"/>
                <a:gd name="connsiteX28" fmla="*/ 3719145 w 5333098"/>
                <a:gd name="connsiteY28" fmla="*/ 1540132 h 1608272"/>
                <a:gd name="connsiteX29" fmla="*/ 3838491 w 5333098"/>
                <a:gd name="connsiteY29" fmla="*/ 1288107 h 1608272"/>
                <a:gd name="connsiteX30" fmla="*/ 3956154 w 5333098"/>
                <a:gd name="connsiteY30" fmla="*/ 1187788 h 1608272"/>
                <a:gd name="connsiteX31" fmla="*/ 3800435 w 5333098"/>
                <a:gd name="connsiteY31" fmla="*/ 1228304 h 1608272"/>
                <a:gd name="connsiteX32" fmla="*/ 3713320 w 5333098"/>
                <a:gd name="connsiteY32" fmla="*/ 1166754 h 1608272"/>
                <a:gd name="connsiteX33" fmla="*/ 3697075 w 5333098"/>
                <a:gd name="connsiteY33" fmla="*/ 1141901 h 1608272"/>
                <a:gd name="connsiteX34" fmla="*/ 3668210 w 5333098"/>
                <a:gd name="connsiteY34" fmla="*/ 1145396 h 1608272"/>
                <a:gd name="connsiteX35" fmla="*/ 3546663 w 5333098"/>
                <a:gd name="connsiteY35" fmla="*/ 1081063 h 1608272"/>
                <a:gd name="connsiteX36" fmla="*/ 3500388 w 5333098"/>
                <a:gd name="connsiteY36" fmla="*/ 1027603 h 1608272"/>
                <a:gd name="connsiteX37" fmla="*/ 3498252 w 5333098"/>
                <a:gd name="connsiteY37" fmla="*/ 1025143 h 1608272"/>
                <a:gd name="connsiteX38" fmla="*/ 3280142 w 5333098"/>
                <a:gd name="connsiteY38" fmla="*/ 1169666 h 1608272"/>
                <a:gd name="connsiteX39" fmla="*/ 2813826 w 5333098"/>
                <a:gd name="connsiteY39" fmla="*/ 1404476 h 1608272"/>
                <a:gd name="connsiteX40" fmla="*/ 2762308 w 5333098"/>
                <a:gd name="connsiteY40" fmla="*/ 1380917 h 1608272"/>
                <a:gd name="connsiteX41" fmla="*/ 2692733 w 5333098"/>
                <a:gd name="connsiteY41" fmla="*/ 1347521 h 1608272"/>
                <a:gd name="connsiteX42" fmla="*/ 2653641 w 5333098"/>
                <a:gd name="connsiteY42" fmla="*/ 1328881 h 1608272"/>
                <a:gd name="connsiteX43" fmla="*/ 2567433 w 5333098"/>
                <a:gd name="connsiteY43" fmla="*/ 1393667 h 1608272"/>
                <a:gd name="connsiteX44" fmla="*/ 2304018 w 5333098"/>
                <a:gd name="connsiteY44" fmla="*/ 1519098 h 1608272"/>
                <a:gd name="connsiteX45" fmla="*/ 2210302 w 5333098"/>
                <a:gd name="connsiteY45" fmla="*/ 1452240 h 1608272"/>
                <a:gd name="connsiteX46" fmla="*/ 2354824 w 5333098"/>
                <a:gd name="connsiteY46" fmla="*/ 1182740 h 1608272"/>
                <a:gd name="connsiteX47" fmla="*/ 2518956 w 5333098"/>
                <a:gd name="connsiteY47" fmla="*/ 1048831 h 1608272"/>
                <a:gd name="connsiteX48" fmla="*/ 2511125 w 5333098"/>
                <a:gd name="connsiteY48" fmla="*/ 1022554 h 1608272"/>
                <a:gd name="connsiteX49" fmla="*/ 2488667 w 5333098"/>
                <a:gd name="connsiteY49" fmla="*/ 1036599 h 1608272"/>
                <a:gd name="connsiteX50" fmla="*/ 1549175 w 5333098"/>
                <a:gd name="connsiteY50" fmla="*/ 1540650 h 1608272"/>
                <a:gd name="connsiteX51" fmla="*/ 1464649 w 5333098"/>
                <a:gd name="connsiteY51" fmla="*/ 1477287 h 1608272"/>
                <a:gd name="connsiteX52" fmla="*/ 1482706 w 5333098"/>
                <a:gd name="connsiteY52" fmla="*/ 1321374 h 1608272"/>
                <a:gd name="connsiteX53" fmla="*/ 1459148 w 5333098"/>
                <a:gd name="connsiteY53" fmla="*/ 1291343 h 1608272"/>
                <a:gd name="connsiteX54" fmla="*/ 1539014 w 5333098"/>
                <a:gd name="connsiteY54" fmla="*/ 1065011 h 1608272"/>
                <a:gd name="connsiteX55" fmla="*/ 1576229 w 5333098"/>
                <a:gd name="connsiteY55" fmla="*/ 1026308 h 1608272"/>
                <a:gd name="connsiteX56" fmla="*/ 1518691 w 5333098"/>
                <a:gd name="connsiteY56" fmla="*/ 1037893 h 1608272"/>
                <a:gd name="connsiteX57" fmla="*/ 1434619 w 5333098"/>
                <a:gd name="connsiteY57" fmla="*/ 1050967 h 1608272"/>
                <a:gd name="connsiteX58" fmla="*/ 987460 w 5333098"/>
                <a:gd name="connsiteY58" fmla="*/ 1316066 h 1608272"/>
                <a:gd name="connsiteX59" fmla="*/ 421086 w 5333098"/>
                <a:gd name="connsiteY59" fmla="*/ 1601553 h 1608272"/>
                <a:gd name="connsiteX60" fmla="*/ 340055 w 5333098"/>
                <a:gd name="connsiteY60" fmla="*/ 1540197 h 1608272"/>
                <a:gd name="connsiteX61" fmla="*/ 326528 w 5333098"/>
                <a:gd name="connsiteY61" fmla="*/ 1509778 h 1608272"/>
                <a:gd name="connsiteX62" fmla="*/ 100133 w 5333098"/>
                <a:gd name="connsiteY62" fmla="*/ 1594369 h 1608272"/>
                <a:gd name="connsiteX63" fmla="*/ 18973 w 5333098"/>
                <a:gd name="connsiteY63" fmla="*/ 1533013 h 1608272"/>
                <a:gd name="connsiteX64" fmla="*/ 32888 w 5333098"/>
                <a:gd name="connsiteY64" fmla="*/ 1383183 h 1608272"/>
                <a:gd name="connsiteX65" fmla="*/ 17485 w 5333098"/>
                <a:gd name="connsiteY65" fmla="*/ 1361889 h 1608272"/>
                <a:gd name="connsiteX66" fmla="*/ 65055 w 5333098"/>
                <a:gd name="connsiteY66" fmla="*/ 1184358 h 1608272"/>
                <a:gd name="connsiteX67" fmla="*/ 93079 w 5333098"/>
                <a:gd name="connsiteY67" fmla="*/ 1172255 h 1608272"/>
                <a:gd name="connsiteX68" fmla="*/ 249186 w 5333098"/>
                <a:gd name="connsiteY68" fmla="*/ 1078668 h 1608272"/>
                <a:gd name="connsiteX69" fmla="*/ 502440 w 5333098"/>
                <a:gd name="connsiteY69" fmla="*/ 973949 h 1608272"/>
                <a:gd name="connsiteX70" fmla="*/ 583341 w 5333098"/>
                <a:gd name="connsiteY70" fmla="*/ 1035110 h 1608272"/>
                <a:gd name="connsiteX71" fmla="*/ 588843 w 5333098"/>
                <a:gd name="connsiteY71" fmla="*/ 1045401 h 1608272"/>
                <a:gd name="connsiteX72" fmla="*/ 819768 w 5333098"/>
                <a:gd name="connsiteY72" fmla="*/ 961975 h 1608272"/>
                <a:gd name="connsiteX73" fmla="*/ 901316 w 5333098"/>
                <a:gd name="connsiteY73" fmla="*/ 1023590 h 1608272"/>
                <a:gd name="connsiteX74" fmla="*/ 915361 w 5333098"/>
                <a:gd name="connsiteY74" fmla="*/ 1055756 h 1608272"/>
                <a:gd name="connsiteX75" fmla="*/ 1423940 w 5333098"/>
                <a:gd name="connsiteY75" fmla="*/ 791110 h 1608272"/>
                <a:gd name="connsiteX76" fmla="*/ 1642762 w 5333098"/>
                <a:gd name="connsiteY76" fmla="*/ 746646 h 1608272"/>
                <a:gd name="connsiteX77" fmla="*/ 1822428 w 5333098"/>
                <a:gd name="connsiteY77" fmla="*/ 709302 h 1608272"/>
                <a:gd name="connsiteX78" fmla="*/ 1868962 w 5333098"/>
                <a:gd name="connsiteY78" fmla="*/ 700759 h 1608272"/>
                <a:gd name="connsiteX79" fmla="*/ 1943391 w 5333098"/>
                <a:gd name="connsiteY79" fmla="*/ 666974 h 1608272"/>
                <a:gd name="connsiteX80" fmla="*/ 2079306 w 5333098"/>
                <a:gd name="connsiteY80" fmla="*/ 739592 h 1608272"/>
                <a:gd name="connsiteX81" fmla="*/ 2097492 w 5333098"/>
                <a:gd name="connsiteY81" fmla="*/ 792534 h 1608272"/>
                <a:gd name="connsiteX82" fmla="*/ 2498181 w 5333098"/>
                <a:gd name="connsiteY82" fmla="*/ 543615 h 1608272"/>
                <a:gd name="connsiteX83" fmla="*/ 3493463 w 5333098"/>
                <a:gd name="connsiteY83" fmla="*/ 5262 h 1608272"/>
                <a:gd name="connsiteX84" fmla="*/ 3577406 w 5333098"/>
                <a:gd name="connsiteY84" fmla="*/ 68301 h 1608272"/>
                <a:gd name="connsiteX85" fmla="*/ 3465568 w 5333098"/>
                <a:gd name="connsiteY85" fmla="*/ 304146 h 1608272"/>
                <a:gd name="connsiteX86" fmla="*/ 3348229 w 5333098"/>
                <a:gd name="connsiteY86" fmla="*/ 386213 h 1608272"/>
                <a:gd name="connsiteX87" fmla="*/ 3349782 w 5333098"/>
                <a:gd name="connsiteY87" fmla="*/ 388801 h 1608272"/>
                <a:gd name="connsiteX88" fmla="*/ 3223446 w 5333098"/>
                <a:gd name="connsiteY88" fmla="*/ 653254 h 1608272"/>
                <a:gd name="connsiteX89" fmla="*/ 3187073 w 5333098"/>
                <a:gd name="connsiteY89" fmla="*/ 686132 h 1608272"/>
                <a:gd name="connsiteX90" fmla="*/ 3188367 w 5333098"/>
                <a:gd name="connsiteY90" fmla="*/ 688268 h 1608272"/>
                <a:gd name="connsiteX91" fmla="*/ 3044427 w 5333098"/>
                <a:gd name="connsiteY91" fmla="*/ 957121 h 1608272"/>
                <a:gd name="connsiteX92" fmla="*/ 2835249 w 5333098"/>
                <a:gd name="connsiteY92" fmla="*/ 1127403 h 1608272"/>
                <a:gd name="connsiteX93" fmla="*/ 2854212 w 5333098"/>
                <a:gd name="connsiteY93" fmla="*/ 1136529 h 1608272"/>
                <a:gd name="connsiteX94" fmla="*/ 3133807 w 5333098"/>
                <a:gd name="connsiteY94" fmla="*/ 954726 h 1608272"/>
                <a:gd name="connsiteX95" fmla="*/ 3561032 w 5333098"/>
                <a:gd name="connsiteY95" fmla="*/ 740433 h 1608272"/>
                <a:gd name="connsiteX96" fmla="*/ 3640056 w 5333098"/>
                <a:gd name="connsiteY96" fmla="*/ 791693 h 1608272"/>
                <a:gd name="connsiteX97" fmla="*/ 3669698 w 5333098"/>
                <a:gd name="connsiteY97" fmla="*/ 826125 h 1608272"/>
                <a:gd name="connsiteX98" fmla="*/ 3716103 w 5333098"/>
                <a:gd name="connsiteY98" fmla="*/ 817323 h 1608272"/>
                <a:gd name="connsiteX99" fmla="*/ 3842245 w 5333098"/>
                <a:gd name="connsiteY99" fmla="*/ 889487 h 1608272"/>
                <a:gd name="connsiteX100" fmla="*/ 3871305 w 5333098"/>
                <a:gd name="connsiteY100" fmla="*/ 933821 h 1608272"/>
                <a:gd name="connsiteX101" fmla="*/ 3996540 w 5333098"/>
                <a:gd name="connsiteY101" fmla="*/ 847029 h 1608272"/>
                <a:gd name="connsiteX102" fmla="*/ 4371599 w 5333098"/>
                <a:gd name="connsiteY102" fmla="*/ 663156 h 1608272"/>
                <a:gd name="connsiteX103" fmla="*/ 4462338 w 5333098"/>
                <a:gd name="connsiteY103" fmla="*/ 729237 h 1608272"/>
                <a:gd name="connsiteX104" fmla="*/ 4489133 w 5333098"/>
                <a:gd name="connsiteY104" fmla="*/ 792275 h 1608272"/>
                <a:gd name="connsiteX105" fmla="*/ 4568092 w 5333098"/>
                <a:gd name="connsiteY105" fmla="*/ 858227 h 1608272"/>
                <a:gd name="connsiteX106" fmla="*/ 4581231 w 5333098"/>
                <a:gd name="connsiteY106" fmla="*/ 886122 h 1608272"/>
                <a:gd name="connsiteX107" fmla="*/ 5016157 w 5333098"/>
                <a:gd name="connsiteY107" fmla="*/ 682572 h 1608272"/>
                <a:gd name="connsiteX108" fmla="*/ 5097511 w 5333098"/>
                <a:gd name="connsiteY108" fmla="*/ 744123 h 1608272"/>
                <a:gd name="connsiteX109" fmla="*/ 5115245 w 5333098"/>
                <a:gd name="connsiteY109" fmla="*/ 787550 h 1608272"/>
                <a:gd name="connsiteX110" fmla="*/ 5159126 w 5333098"/>
                <a:gd name="connsiteY110" fmla="*/ 793246 h 1608272"/>
                <a:gd name="connsiteX111" fmla="*/ 5241192 w 5333098"/>
                <a:gd name="connsiteY111" fmla="*/ 855120 h 1608272"/>
                <a:gd name="connsiteX112" fmla="*/ 5222941 w 5333098"/>
                <a:gd name="connsiteY112" fmla="*/ 1069348 h 1608272"/>
                <a:gd name="connsiteX113" fmla="*/ 5221129 w 5333098"/>
                <a:gd name="connsiteY113" fmla="*/ 1075432 h 1608272"/>
                <a:gd name="connsiteX114" fmla="*/ 5231484 w 5333098"/>
                <a:gd name="connsiteY114" fmla="*/ 1136982 h 1608272"/>
                <a:gd name="connsiteX115" fmla="*/ 5234720 w 5333098"/>
                <a:gd name="connsiteY115" fmla="*/ 1137759 h 1608272"/>
                <a:gd name="connsiteX116" fmla="*/ 5315686 w 5333098"/>
                <a:gd name="connsiteY116" fmla="*/ 1198985 h 1608272"/>
                <a:gd name="connsiteX117" fmla="*/ 5268116 w 5333098"/>
                <a:gd name="connsiteY117" fmla="*/ 1376516 h 1608272"/>
                <a:gd name="connsiteX118" fmla="*/ 5242228 w 5333098"/>
                <a:gd name="connsiteY118" fmla="*/ 1387907 h 1608272"/>
                <a:gd name="connsiteX119" fmla="*/ 5091233 w 5333098"/>
                <a:gd name="connsiteY119" fmla="*/ 1478647 h 1608272"/>
                <a:gd name="connsiteX120" fmla="*/ 4952212 w 5333098"/>
                <a:gd name="connsiteY120" fmla="*/ 1562785 h 1608272"/>
                <a:gd name="connsiteX121" fmla="*/ 5100359 w 5333098"/>
                <a:gd name="connsiteY121" fmla="*/ 1343767 h 1608272"/>
                <a:gd name="connsiteX122" fmla="*/ 5145340 w 5333098"/>
                <a:gd name="connsiteY122" fmla="*/ 1380594 h 1608272"/>
                <a:gd name="connsiteX123" fmla="*/ 5100359 w 5333098"/>
                <a:gd name="connsiteY123" fmla="*/ 1343702 h 1608272"/>
                <a:gd name="connsiteX124" fmla="*/ 5100359 w 5333098"/>
                <a:gd name="connsiteY124" fmla="*/ 1343702 h 1608272"/>
                <a:gd name="connsiteX125" fmla="*/ 1489761 w 5333098"/>
                <a:gd name="connsiteY125" fmla="*/ 818423 h 1608272"/>
                <a:gd name="connsiteX126" fmla="*/ 1523481 w 5333098"/>
                <a:gd name="connsiteY126" fmla="*/ 856609 h 1608272"/>
                <a:gd name="connsiteX127" fmla="*/ 1489761 w 5333098"/>
                <a:gd name="connsiteY127" fmla="*/ 818423 h 1608272"/>
                <a:gd name="connsiteX128" fmla="*/ 191584 w 5333098"/>
                <a:gd name="connsiteY128" fmla="*/ 1182287 h 1608272"/>
                <a:gd name="connsiteX129" fmla="*/ 208477 w 5333098"/>
                <a:gd name="connsiteY129" fmla="*/ 1193096 h 1608272"/>
                <a:gd name="connsiteX130" fmla="*/ 208541 w 5333098"/>
                <a:gd name="connsiteY130" fmla="*/ 1193096 h 1608272"/>
                <a:gd name="connsiteX131" fmla="*/ 191584 w 5333098"/>
                <a:gd name="connsiteY131" fmla="*/ 1182352 h 160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5333098" h="1608272">
                  <a:moveTo>
                    <a:pt x="2492744" y="527176"/>
                  </a:moveTo>
                  <a:cubicBezTo>
                    <a:pt x="2442650" y="556107"/>
                    <a:pt x="2416115" y="563355"/>
                    <a:pt x="2373204" y="552611"/>
                  </a:cubicBezTo>
                  <a:cubicBezTo>
                    <a:pt x="2339032" y="544068"/>
                    <a:pt x="2309519" y="521869"/>
                    <a:pt x="2291915" y="491385"/>
                  </a:cubicBezTo>
                  <a:cubicBezTo>
                    <a:pt x="2256059" y="429252"/>
                    <a:pt x="2277353" y="349774"/>
                    <a:pt x="2339485" y="313854"/>
                  </a:cubicBezTo>
                  <a:cubicBezTo>
                    <a:pt x="2345569" y="310359"/>
                    <a:pt x="2351847" y="307382"/>
                    <a:pt x="2358254" y="304922"/>
                  </a:cubicBezTo>
                  <a:cubicBezTo>
                    <a:pt x="2371133" y="297479"/>
                    <a:pt x="2396245" y="281817"/>
                    <a:pt x="2413849" y="270814"/>
                  </a:cubicBezTo>
                  <a:cubicBezTo>
                    <a:pt x="2513196" y="208811"/>
                    <a:pt x="2543292" y="190171"/>
                    <a:pt x="2601152" y="204604"/>
                  </a:cubicBezTo>
                  <a:cubicBezTo>
                    <a:pt x="2635325" y="213147"/>
                    <a:pt x="2664903" y="235412"/>
                    <a:pt x="2682507" y="265895"/>
                  </a:cubicBezTo>
                  <a:cubicBezTo>
                    <a:pt x="2718362" y="328028"/>
                    <a:pt x="2697069" y="407506"/>
                    <a:pt x="2634937" y="443426"/>
                  </a:cubicBezTo>
                  <a:cubicBezTo>
                    <a:pt x="2628012" y="447439"/>
                    <a:pt x="2620828" y="450740"/>
                    <a:pt x="2613579" y="453329"/>
                  </a:cubicBezTo>
                  <a:cubicBezTo>
                    <a:pt x="2599664" y="462519"/>
                    <a:pt x="2569892" y="479865"/>
                    <a:pt x="2551317" y="491385"/>
                  </a:cubicBezTo>
                  <a:cubicBezTo>
                    <a:pt x="2528276" y="505753"/>
                    <a:pt x="2509248" y="517597"/>
                    <a:pt x="2492744" y="527176"/>
                  </a:cubicBezTo>
                  <a:close/>
                  <a:moveTo>
                    <a:pt x="2457471" y="395986"/>
                  </a:moveTo>
                  <a:cubicBezTo>
                    <a:pt x="2477147" y="430029"/>
                    <a:pt x="2506724" y="448863"/>
                    <a:pt x="2536755" y="456565"/>
                  </a:cubicBezTo>
                  <a:cubicBezTo>
                    <a:pt x="2504459" y="448022"/>
                    <a:pt x="2475464" y="427181"/>
                    <a:pt x="2457471" y="395986"/>
                  </a:cubicBezTo>
                  <a:close/>
                  <a:moveTo>
                    <a:pt x="2435402" y="300198"/>
                  </a:moveTo>
                  <a:cubicBezTo>
                    <a:pt x="2468539" y="308353"/>
                    <a:pt x="2498505" y="329452"/>
                    <a:pt x="2516950" y="361360"/>
                  </a:cubicBezTo>
                  <a:cubicBezTo>
                    <a:pt x="2496757" y="326410"/>
                    <a:pt x="2466274" y="307576"/>
                    <a:pt x="2435402" y="300198"/>
                  </a:cubicBezTo>
                  <a:close/>
                  <a:moveTo>
                    <a:pt x="4952342" y="1563043"/>
                  </a:moveTo>
                  <a:cubicBezTo>
                    <a:pt x="4868334" y="1611520"/>
                    <a:pt x="4849565" y="1612296"/>
                    <a:pt x="4806396" y="1601423"/>
                  </a:cubicBezTo>
                  <a:cubicBezTo>
                    <a:pt x="4772417" y="1592816"/>
                    <a:pt x="4742904" y="1570551"/>
                    <a:pt x="4725365" y="1540132"/>
                  </a:cubicBezTo>
                  <a:cubicBezTo>
                    <a:pt x="4680319" y="1462078"/>
                    <a:pt x="4724912" y="1403764"/>
                    <a:pt x="4776559" y="1336195"/>
                  </a:cubicBezTo>
                  <a:cubicBezTo>
                    <a:pt x="4802836" y="1301763"/>
                    <a:pt x="4838174" y="1256911"/>
                    <a:pt x="4872929" y="1212641"/>
                  </a:cubicBezTo>
                  <a:cubicBezTo>
                    <a:pt x="4823353" y="1243125"/>
                    <a:pt x="4773323" y="1274062"/>
                    <a:pt x="4727889" y="1302151"/>
                  </a:cubicBezTo>
                  <a:cubicBezTo>
                    <a:pt x="4212579" y="1621034"/>
                    <a:pt x="4206884" y="1619610"/>
                    <a:pt x="4137308" y="1602135"/>
                  </a:cubicBezTo>
                  <a:cubicBezTo>
                    <a:pt x="4103200" y="1593527"/>
                    <a:pt x="4072652" y="1570616"/>
                    <a:pt x="4055113" y="1540132"/>
                  </a:cubicBezTo>
                  <a:cubicBezTo>
                    <a:pt x="4050194" y="1531589"/>
                    <a:pt x="4046375" y="1523304"/>
                    <a:pt x="4043528" y="1515150"/>
                  </a:cubicBezTo>
                  <a:cubicBezTo>
                    <a:pt x="3864897" y="1618251"/>
                    <a:pt x="3846905" y="1613656"/>
                    <a:pt x="3800759" y="1601876"/>
                  </a:cubicBezTo>
                  <a:cubicBezTo>
                    <a:pt x="3766845" y="1593204"/>
                    <a:pt x="3736684" y="1570487"/>
                    <a:pt x="3719145" y="1540132"/>
                  </a:cubicBezTo>
                  <a:cubicBezTo>
                    <a:pt x="3662061" y="1441302"/>
                    <a:pt x="3736037" y="1377034"/>
                    <a:pt x="3838491" y="1288107"/>
                  </a:cubicBezTo>
                  <a:cubicBezTo>
                    <a:pt x="3872081" y="1258917"/>
                    <a:pt x="3912856" y="1224291"/>
                    <a:pt x="3956154" y="1187788"/>
                  </a:cubicBezTo>
                  <a:cubicBezTo>
                    <a:pt x="3887420" y="1228498"/>
                    <a:pt x="3846710" y="1238465"/>
                    <a:pt x="3800435" y="1228304"/>
                  </a:cubicBezTo>
                  <a:cubicBezTo>
                    <a:pt x="3764191" y="1220343"/>
                    <a:pt x="3732672" y="1198014"/>
                    <a:pt x="3713320" y="1166754"/>
                  </a:cubicBezTo>
                  <a:cubicBezTo>
                    <a:pt x="3711120" y="1163388"/>
                    <a:pt x="3705101" y="1154133"/>
                    <a:pt x="3697075" y="1141901"/>
                  </a:cubicBezTo>
                  <a:cubicBezTo>
                    <a:pt x="3688144" y="1143907"/>
                    <a:pt x="3678500" y="1145137"/>
                    <a:pt x="3668210" y="1145396"/>
                  </a:cubicBezTo>
                  <a:cubicBezTo>
                    <a:pt x="3620122" y="1146496"/>
                    <a:pt x="3575594" y="1122679"/>
                    <a:pt x="3546663" y="1081063"/>
                  </a:cubicBezTo>
                  <a:cubicBezTo>
                    <a:pt x="3538379" y="1071290"/>
                    <a:pt x="3519740" y="1049867"/>
                    <a:pt x="3500388" y="1027603"/>
                  </a:cubicBezTo>
                  <a:cubicBezTo>
                    <a:pt x="3499676" y="1026761"/>
                    <a:pt x="3498964" y="1025920"/>
                    <a:pt x="3498252" y="1025143"/>
                  </a:cubicBezTo>
                  <a:cubicBezTo>
                    <a:pt x="3437090" y="1062811"/>
                    <a:pt x="3346675" y="1124361"/>
                    <a:pt x="3280142" y="1169666"/>
                  </a:cubicBezTo>
                  <a:cubicBezTo>
                    <a:pt x="2971034" y="1380076"/>
                    <a:pt x="2896928" y="1423504"/>
                    <a:pt x="2813826" y="1404476"/>
                  </a:cubicBezTo>
                  <a:cubicBezTo>
                    <a:pt x="2795057" y="1400204"/>
                    <a:pt x="2777517" y="1392049"/>
                    <a:pt x="2762308" y="1380917"/>
                  </a:cubicBezTo>
                  <a:cubicBezTo>
                    <a:pt x="2746775" y="1373151"/>
                    <a:pt x="2715062" y="1358071"/>
                    <a:pt x="2692733" y="1347521"/>
                  </a:cubicBezTo>
                  <a:cubicBezTo>
                    <a:pt x="2677976" y="1340531"/>
                    <a:pt x="2665032" y="1334383"/>
                    <a:pt x="2653641" y="1328881"/>
                  </a:cubicBezTo>
                  <a:cubicBezTo>
                    <a:pt x="2626717" y="1347780"/>
                    <a:pt x="2591703" y="1374898"/>
                    <a:pt x="2567433" y="1393667"/>
                  </a:cubicBezTo>
                  <a:cubicBezTo>
                    <a:pt x="2449640" y="1484795"/>
                    <a:pt x="2384725" y="1535019"/>
                    <a:pt x="2304018" y="1519098"/>
                  </a:cubicBezTo>
                  <a:cubicBezTo>
                    <a:pt x="2264473" y="1511331"/>
                    <a:pt x="2230300" y="1486931"/>
                    <a:pt x="2210302" y="1452240"/>
                  </a:cubicBezTo>
                  <a:cubicBezTo>
                    <a:pt x="2151923" y="1351145"/>
                    <a:pt x="2224022" y="1291343"/>
                    <a:pt x="2354824" y="1182740"/>
                  </a:cubicBezTo>
                  <a:cubicBezTo>
                    <a:pt x="2401358" y="1144166"/>
                    <a:pt x="2458636" y="1097502"/>
                    <a:pt x="2518956" y="1048831"/>
                  </a:cubicBezTo>
                  <a:cubicBezTo>
                    <a:pt x="2515267" y="1039770"/>
                    <a:pt x="2512678" y="1031033"/>
                    <a:pt x="2511125" y="1022554"/>
                  </a:cubicBezTo>
                  <a:cubicBezTo>
                    <a:pt x="2503618" y="1027279"/>
                    <a:pt x="2496110" y="1032004"/>
                    <a:pt x="2488667" y="1036599"/>
                  </a:cubicBezTo>
                  <a:cubicBezTo>
                    <a:pt x="1672080" y="1548611"/>
                    <a:pt x="1630918" y="1560972"/>
                    <a:pt x="1549175" y="1540650"/>
                  </a:cubicBezTo>
                  <a:cubicBezTo>
                    <a:pt x="1513061" y="1531654"/>
                    <a:pt x="1483095" y="1509195"/>
                    <a:pt x="1464649" y="1477287"/>
                  </a:cubicBezTo>
                  <a:cubicBezTo>
                    <a:pt x="1428341" y="1414378"/>
                    <a:pt x="1446657" y="1363443"/>
                    <a:pt x="1482706" y="1321374"/>
                  </a:cubicBezTo>
                  <a:cubicBezTo>
                    <a:pt x="1473581" y="1312636"/>
                    <a:pt x="1465685" y="1302539"/>
                    <a:pt x="1459148" y="1291343"/>
                  </a:cubicBezTo>
                  <a:cubicBezTo>
                    <a:pt x="1407954" y="1202739"/>
                    <a:pt x="1468727" y="1138924"/>
                    <a:pt x="1539014" y="1065011"/>
                  </a:cubicBezTo>
                  <a:cubicBezTo>
                    <a:pt x="1550405" y="1053038"/>
                    <a:pt x="1562896" y="1040029"/>
                    <a:pt x="1576229" y="1026308"/>
                  </a:cubicBezTo>
                  <a:cubicBezTo>
                    <a:pt x="1555518" y="1030580"/>
                    <a:pt x="1536101" y="1034528"/>
                    <a:pt x="1518691" y="1037893"/>
                  </a:cubicBezTo>
                  <a:cubicBezTo>
                    <a:pt x="1489826" y="1043524"/>
                    <a:pt x="1461413" y="1049025"/>
                    <a:pt x="1434619" y="1050967"/>
                  </a:cubicBezTo>
                  <a:cubicBezTo>
                    <a:pt x="1367567" y="1084946"/>
                    <a:pt x="1149781" y="1217366"/>
                    <a:pt x="987460" y="1316066"/>
                  </a:cubicBezTo>
                  <a:cubicBezTo>
                    <a:pt x="655266" y="1517998"/>
                    <a:pt x="466475" y="1613158"/>
                    <a:pt x="421086" y="1601553"/>
                  </a:cubicBezTo>
                  <a:cubicBezTo>
                    <a:pt x="387172" y="1592880"/>
                    <a:pt x="357529" y="1570487"/>
                    <a:pt x="340055" y="1540197"/>
                  </a:cubicBezTo>
                  <a:cubicBezTo>
                    <a:pt x="334036" y="1529712"/>
                    <a:pt x="329570" y="1519616"/>
                    <a:pt x="326528" y="1509778"/>
                  </a:cubicBezTo>
                  <a:cubicBezTo>
                    <a:pt x="160712" y="1609773"/>
                    <a:pt x="150357" y="1607119"/>
                    <a:pt x="100133" y="1594369"/>
                  </a:cubicBezTo>
                  <a:cubicBezTo>
                    <a:pt x="66155" y="1585761"/>
                    <a:pt x="36513" y="1563432"/>
                    <a:pt x="18973" y="1533013"/>
                  </a:cubicBezTo>
                  <a:cubicBezTo>
                    <a:pt x="-14747" y="1474634"/>
                    <a:pt x="592" y="1427581"/>
                    <a:pt x="32888" y="1383183"/>
                  </a:cubicBezTo>
                  <a:cubicBezTo>
                    <a:pt x="27063" y="1376646"/>
                    <a:pt x="21886" y="1369526"/>
                    <a:pt x="17485" y="1361889"/>
                  </a:cubicBezTo>
                  <a:cubicBezTo>
                    <a:pt x="-18371" y="1299756"/>
                    <a:pt x="2922" y="1220279"/>
                    <a:pt x="65055" y="1184358"/>
                  </a:cubicBezTo>
                  <a:cubicBezTo>
                    <a:pt x="74116" y="1179115"/>
                    <a:pt x="83500" y="1175103"/>
                    <a:pt x="93079" y="1172255"/>
                  </a:cubicBezTo>
                  <a:cubicBezTo>
                    <a:pt x="122139" y="1156657"/>
                    <a:pt x="197604" y="1110381"/>
                    <a:pt x="249186" y="1078668"/>
                  </a:cubicBezTo>
                  <a:cubicBezTo>
                    <a:pt x="432865" y="965858"/>
                    <a:pt x="443867" y="959127"/>
                    <a:pt x="502440" y="973949"/>
                  </a:cubicBezTo>
                  <a:cubicBezTo>
                    <a:pt x="536483" y="982556"/>
                    <a:pt x="565802" y="1004756"/>
                    <a:pt x="583341" y="1035110"/>
                  </a:cubicBezTo>
                  <a:cubicBezTo>
                    <a:pt x="585348" y="1038541"/>
                    <a:pt x="587160" y="1042035"/>
                    <a:pt x="588843" y="1045401"/>
                  </a:cubicBezTo>
                  <a:cubicBezTo>
                    <a:pt x="750322" y="949613"/>
                    <a:pt x="770386" y="949484"/>
                    <a:pt x="819768" y="961975"/>
                  </a:cubicBezTo>
                  <a:cubicBezTo>
                    <a:pt x="853746" y="970583"/>
                    <a:pt x="883777" y="993236"/>
                    <a:pt x="901316" y="1023590"/>
                  </a:cubicBezTo>
                  <a:cubicBezTo>
                    <a:pt x="907724" y="1034657"/>
                    <a:pt x="912319" y="1045401"/>
                    <a:pt x="915361" y="1055756"/>
                  </a:cubicBezTo>
                  <a:cubicBezTo>
                    <a:pt x="1326728" y="805867"/>
                    <a:pt x="1371516" y="781337"/>
                    <a:pt x="1423940" y="791110"/>
                  </a:cubicBezTo>
                  <a:cubicBezTo>
                    <a:pt x="1466008" y="784314"/>
                    <a:pt x="1570598" y="762050"/>
                    <a:pt x="1642762" y="746646"/>
                  </a:cubicBezTo>
                  <a:cubicBezTo>
                    <a:pt x="1707871" y="732796"/>
                    <a:pt x="1773045" y="718946"/>
                    <a:pt x="1822428" y="709302"/>
                  </a:cubicBezTo>
                  <a:cubicBezTo>
                    <a:pt x="1838155" y="706260"/>
                    <a:pt x="1853753" y="703219"/>
                    <a:pt x="1868962" y="700759"/>
                  </a:cubicBezTo>
                  <a:cubicBezTo>
                    <a:pt x="1895045" y="676618"/>
                    <a:pt x="1923781" y="669175"/>
                    <a:pt x="1943391" y="666974"/>
                  </a:cubicBezTo>
                  <a:cubicBezTo>
                    <a:pt x="1998728" y="660891"/>
                    <a:pt x="2049469" y="688009"/>
                    <a:pt x="2079306" y="739592"/>
                  </a:cubicBezTo>
                  <a:cubicBezTo>
                    <a:pt x="2090049" y="758167"/>
                    <a:pt x="2095745" y="775771"/>
                    <a:pt x="2097492" y="792534"/>
                  </a:cubicBezTo>
                  <a:cubicBezTo>
                    <a:pt x="2232048" y="709755"/>
                    <a:pt x="2373140" y="621669"/>
                    <a:pt x="2498181" y="543615"/>
                  </a:cubicBezTo>
                  <a:cubicBezTo>
                    <a:pt x="3373405" y="-2893"/>
                    <a:pt x="3411914" y="-15061"/>
                    <a:pt x="3493463" y="5262"/>
                  </a:cubicBezTo>
                  <a:cubicBezTo>
                    <a:pt x="3529318" y="14193"/>
                    <a:pt x="3559090" y="36587"/>
                    <a:pt x="3577406" y="68301"/>
                  </a:cubicBezTo>
                  <a:cubicBezTo>
                    <a:pt x="3640250" y="177097"/>
                    <a:pt x="3539285" y="250556"/>
                    <a:pt x="3465568" y="304146"/>
                  </a:cubicBezTo>
                  <a:cubicBezTo>
                    <a:pt x="3435149" y="326280"/>
                    <a:pt x="3396316" y="353399"/>
                    <a:pt x="3348229" y="386213"/>
                  </a:cubicBezTo>
                  <a:cubicBezTo>
                    <a:pt x="3348746" y="387054"/>
                    <a:pt x="3349264" y="387960"/>
                    <a:pt x="3349782" y="388801"/>
                  </a:cubicBezTo>
                  <a:cubicBezTo>
                    <a:pt x="3406348" y="486790"/>
                    <a:pt x="3337485" y="549440"/>
                    <a:pt x="3223446" y="653254"/>
                  </a:cubicBezTo>
                  <a:cubicBezTo>
                    <a:pt x="3211926" y="663738"/>
                    <a:pt x="3199758" y="674741"/>
                    <a:pt x="3187073" y="686132"/>
                  </a:cubicBezTo>
                  <a:cubicBezTo>
                    <a:pt x="3187526" y="686844"/>
                    <a:pt x="3187914" y="687556"/>
                    <a:pt x="3188367" y="688268"/>
                  </a:cubicBezTo>
                  <a:cubicBezTo>
                    <a:pt x="3246681" y="789298"/>
                    <a:pt x="3174840" y="848907"/>
                    <a:pt x="3044427" y="957121"/>
                  </a:cubicBezTo>
                  <a:cubicBezTo>
                    <a:pt x="2986502" y="1005209"/>
                    <a:pt x="2911620" y="1065788"/>
                    <a:pt x="2835249" y="1127403"/>
                  </a:cubicBezTo>
                  <a:cubicBezTo>
                    <a:pt x="2842044" y="1130639"/>
                    <a:pt x="2848322" y="1133681"/>
                    <a:pt x="2854212" y="1136529"/>
                  </a:cubicBezTo>
                  <a:cubicBezTo>
                    <a:pt x="2918674" y="1101256"/>
                    <a:pt x="3045204" y="1015111"/>
                    <a:pt x="3133807" y="954726"/>
                  </a:cubicBezTo>
                  <a:cubicBezTo>
                    <a:pt x="3424923" y="756484"/>
                    <a:pt x="3482978" y="722570"/>
                    <a:pt x="3561032" y="740433"/>
                  </a:cubicBezTo>
                  <a:cubicBezTo>
                    <a:pt x="3592810" y="747682"/>
                    <a:pt x="3620834" y="765998"/>
                    <a:pt x="3640056" y="791693"/>
                  </a:cubicBezTo>
                  <a:cubicBezTo>
                    <a:pt x="3645104" y="797777"/>
                    <a:pt x="3656301" y="810721"/>
                    <a:pt x="3669698" y="826125"/>
                  </a:cubicBezTo>
                  <a:cubicBezTo>
                    <a:pt x="3683354" y="820947"/>
                    <a:pt x="3698693" y="817776"/>
                    <a:pt x="3716103" y="817323"/>
                  </a:cubicBezTo>
                  <a:cubicBezTo>
                    <a:pt x="3767168" y="816158"/>
                    <a:pt x="3814091" y="843082"/>
                    <a:pt x="3842245" y="889487"/>
                  </a:cubicBezTo>
                  <a:cubicBezTo>
                    <a:pt x="3845869" y="895053"/>
                    <a:pt x="3857584" y="912852"/>
                    <a:pt x="3871305" y="933821"/>
                  </a:cubicBezTo>
                  <a:cubicBezTo>
                    <a:pt x="3911302" y="907156"/>
                    <a:pt x="3959325" y="873306"/>
                    <a:pt x="3996540" y="847029"/>
                  </a:cubicBezTo>
                  <a:cubicBezTo>
                    <a:pt x="4215297" y="692798"/>
                    <a:pt x="4288367" y="644840"/>
                    <a:pt x="4371599" y="663156"/>
                  </a:cubicBezTo>
                  <a:cubicBezTo>
                    <a:pt x="4409914" y="671570"/>
                    <a:pt x="4442986" y="695646"/>
                    <a:pt x="4462338" y="729237"/>
                  </a:cubicBezTo>
                  <a:cubicBezTo>
                    <a:pt x="4467257" y="737780"/>
                    <a:pt x="4468033" y="739074"/>
                    <a:pt x="4489133" y="792275"/>
                  </a:cubicBezTo>
                  <a:cubicBezTo>
                    <a:pt x="4521428" y="802825"/>
                    <a:pt x="4549323" y="825671"/>
                    <a:pt x="4568092" y="858227"/>
                  </a:cubicBezTo>
                  <a:cubicBezTo>
                    <a:pt x="4573658" y="867870"/>
                    <a:pt x="4577995" y="877125"/>
                    <a:pt x="4581231" y="886122"/>
                  </a:cubicBezTo>
                  <a:cubicBezTo>
                    <a:pt x="4946064" y="664774"/>
                    <a:pt x="4955772" y="667233"/>
                    <a:pt x="5016157" y="682572"/>
                  </a:cubicBezTo>
                  <a:cubicBezTo>
                    <a:pt x="5050071" y="691245"/>
                    <a:pt x="5079972" y="713833"/>
                    <a:pt x="5097511" y="744123"/>
                  </a:cubicBezTo>
                  <a:cubicBezTo>
                    <a:pt x="5106313" y="759397"/>
                    <a:pt x="5112138" y="773830"/>
                    <a:pt x="5115245" y="787550"/>
                  </a:cubicBezTo>
                  <a:cubicBezTo>
                    <a:pt x="5131101" y="786192"/>
                    <a:pt x="5143463" y="789298"/>
                    <a:pt x="5159126" y="793246"/>
                  </a:cubicBezTo>
                  <a:cubicBezTo>
                    <a:pt x="5193234" y="801854"/>
                    <a:pt x="5223588" y="824701"/>
                    <a:pt x="5241192" y="855120"/>
                  </a:cubicBezTo>
                  <a:cubicBezTo>
                    <a:pt x="5270705" y="906250"/>
                    <a:pt x="5264362" y="927996"/>
                    <a:pt x="5222941" y="1069348"/>
                  </a:cubicBezTo>
                  <a:cubicBezTo>
                    <a:pt x="5222359" y="1071290"/>
                    <a:pt x="5221776" y="1073361"/>
                    <a:pt x="5221129" y="1075432"/>
                  </a:cubicBezTo>
                  <a:cubicBezTo>
                    <a:pt x="5230901" y="1097243"/>
                    <a:pt x="5233685" y="1117566"/>
                    <a:pt x="5231484" y="1136982"/>
                  </a:cubicBezTo>
                  <a:cubicBezTo>
                    <a:pt x="5232519" y="1137241"/>
                    <a:pt x="5233620" y="1137500"/>
                    <a:pt x="5234720" y="1137759"/>
                  </a:cubicBezTo>
                  <a:cubicBezTo>
                    <a:pt x="5268699" y="1146366"/>
                    <a:pt x="5298147" y="1168631"/>
                    <a:pt x="5315686" y="1198985"/>
                  </a:cubicBezTo>
                  <a:cubicBezTo>
                    <a:pt x="5351542" y="1261118"/>
                    <a:pt x="5330249" y="1340596"/>
                    <a:pt x="5268116" y="1376516"/>
                  </a:cubicBezTo>
                  <a:cubicBezTo>
                    <a:pt x="5259767" y="1381370"/>
                    <a:pt x="5251094" y="1385124"/>
                    <a:pt x="5242228" y="1387907"/>
                  </a:cubicBezTo>
                  <a:cubicBezTo>
                    <a:pt x="5214592" y="1402923"/>
                    <a:pt x="5141392" y="1447839"/>
                    <a:pt x="5091233" y="1478647"/>
                  </a:cubicBezTo>
                  <a:cubicBezTo>
                    <a:pt x="5030460" y="1515991"/>
                    <a:pt x="4986062" y="1543239"/>
                    <a:pt x="4952212" y="1562785"/>
                  </a:cubicBezTo>
                  <a:close/>
                  <a:moveTo>
                    <a:pt x="5100359" y="1343767"/>
                  </a:moveTo>
                  <a:cubicBezTo>
                    <a:pt x="5113174" y="1360465"/>
                    <a:pt x="5128772" y="1372503"/>
                    <a:pt x="5145340" y="1380594"/>
                  </a:cubicBezTo>
                  <a:cubicBezTo>
                    <a:pt x="5128124" y="1372050"/>
                    <a:pt x="5112656" y="1359624"/>
                    <a:pt x="5100359" y="1343702"/>
                  </a:cubicBezTo>
                  <a:lnTo>
                    <a:pt x="5100359" y="1343702"/>
                  </a:lnTo>
                  <a:close/>
                  <a:moveTo>
                    <a:pt x="1489761" y="818423"/>
                  </a:moveTo>
                  <a:cubicBezTo>
                    <a:pt x="1503288" y="828778"/>
                    <a:pt x="1514873" y="841787"/>
                    <a:pt x="1523481" y="856609"/>
                  </a:cubicBezTo>
                  <a:cubicBezTo>
                    <a:pt x="1514096" y="840493"/>
                    <a:pt x="1502382" y="827937"/>
                    <a:pt x="1489761" y="818423"/>
                  </a:cubicBezTo>
                  <a:close/>
                  <a:moveTo>
                    <a:pt x="191584" y="1182287"/>
                  </a:moveTo>
                  <a:cubicBezTo>
                    <a:pt x="197474" y="1185458"/>
                    <a:pt x="203105" y="1189083"/>
                    <a:pt x="208477" y="1193096"/>
                  </a:cubicBezTo>
                  <a:cubicBezTo>
                    <a:pt x="208477" y="1193096"/>
                    <a:pt x="208477" y="1193096"/>
                    <a:pt x="208541" y="1193096"/>
                  </a:cubicBezTo>
                  <a:cubicBezTo>
                    <a:pt x="203105" y="1189018"/>
                    <a:pt x="197409" y="1185394"/>
                    <a:pt x="191584" y="1182352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AF92DE66-EB31-059E-3370-708C11692323}"/>
                </a:ext>
              </a:extLst>
            </p:cNvPr>
            <p:cNvSpPr/>
            <p:nvPr/>
          </p:nvSpPr>
          <p:spPr>
            <a:xfrm>
              <a:off x="312359" y="1479225"/>
              <a:ext cx="5087133" cy="2908238"/>
            </a:xfrm>
            <a:custGeom>
              <a:avLst/>
              <a:gdLst>
                <a:gd name="connsiteX0" fmla="*/ 4837890 w 5087133"/>
                <a:gd name="connsiteY0" fmla="*/ 2872260 h 2908238"/>
                <a:gd name="connsiteX1" fmla="*/ 4712848 w 5087133"/>
                <a:gd name="connsiteY1" fmla="*/ 2900414 h 2908238"/>
                <a:gd name="connsiteX2" fmla="*/ 4631364 w 5087133"/>
                <a:gd name="connsiteY2" fmla="*/ 2839058 h 2908238"/>
                <a:gd name="connsiteX3" fmla="*/ 4615572 w 5087133"/>
                <a:gd name="connsiteY3" fmla="*/ 2804626 h 2908238"/>
                <a:gd name="connsiteX4" fmla="*/ 4373580 w 5087133"/>
                <a:gd name="connsiteY4" fmla="*/ 2900543 h 2908238"/>
                <a:gd name="connsiteX5" fmla="*/ 4292291 w 5087133"/>
                <a:gd name="connsiteY5" fmla="*/ 2839187 h 2908238"/>
                <a:gd name="connsiteX6" fmla="*/ 4276369 w 5087133"/>
                <a:gd name="connsiteY6" fmla="*/ 2799124 h 2908238"/>
                <a:gd name="connsiteX7" fmla="*/ 4020397 w 5087133"/>
                <a:gd name="connsiteY7" fmla="*/ 2900672 h 2908238"/>
                <a:gd name="connsiteX8" fmla="*/ 3939301 w 5087133"/>
                <a:gd name="connsiteY8" fmla="*/ 2839317 h 2908238"/>
                <a:gd name="connsiteX9" fmla="*/ 3922797 w 5087133"/>
                <a:gd name="connsiteY9" fmla="*/ 2799513 h 2908238"/>
                <a:gd name="connsiteX10" fmla="*/ 3663266 w 5087133"/>
                <a:gd name="connsiteY10" fmla="*/ 2900996 h 2908238"/>
                <a:gd name="connsiteX11" fmla="*/ 3581782 w 5087133"/>
                <a:gd name="connsiteY11" fmla="*/ 2839446 h 2908238"/>
                <a:gd name="connsiteX12" fmla="*/ 3575633 w 5087133"/>
                <a:gd name="connsiteY12" fmla="*/ 2827990 h 2908238"/>
                <a:gd name="connsiteX13" fmla="*/ 3355193 w 5087133"/>
                <a:gd name="connsiteY13" fmla="*/ 2901579 h 2908238"/>
                <a:gd name="connsiteX14" fmla="*/ 3273127 w 5087133"/>
                <a:gd name="connsiteY14" fmla="*/ 2839640 h 2908238"/>
                <a:gd name="connsiteX15" fmla="*/ 3259664 w 5087133"/>
                <a:gd name="connsiteY15" fmla="*/ 2810710 h 2908238"/>
                <a:gd name="connsiteX16" fmla="*/ 3006346 w 5087133"/>
                <a:gd name="connsiteY16" fmla="*/ 2901837 h 2908238"/>
                <a:gd name="connsiteX17" fmla="*/ 2924086 w 5087133"/>
                <a:gd name="connsiteY17" fmla="*/ 2839770 h 2908238"/>
                <a:gd name="connsiteX18" fmla="*/ 2911400 w 5087133"/>
                <a:gd name="connsiteY18" fmla="*/ 2813428 h 2908238"/>
                <a:gd name="connsiteX19" fmla="*/ 2666948 w 5087133"/>
                <a:gd name="connsiteY19" fmla="*/ 2901773 h 2908238"/>
                <a:gd name="connsiteX20" fmla="*/ 2585012 w 5087133"/>
                <a:gd name="connsiteY20" fmla="*/ 2839899 h 2908238"/>
                <a:gd name="connsiteX21" fmla="*/ 2574850 w 5087133"/>
                <a:gd name="connsiteY21" fmla="*/ 2818929 h 2908238"/>
                <a:gd name="connsiteX22" fmla="*/ 2333829 w 5087133"/>
                <a:gd name="connsiteY22" fmla="*/ 2902290 h 2908238"/>
                <a:gd name="connsiteX23" fmla="*/ 2251245 w 5087133"/>
                <a:gd name="connsiteY23" fmla="*/ 2840028 h 2908238"/>
                <a:gd name="connsiteX24" fmla="*/ 2238236 w 5087133"/>
                <a:gd name="connsiteY24" fmla="*/ 2811163 h 2908238"/>
                <a:gd name="connsiteX25" fmla="*/ 1982393 w 5087133"/>
                <a:gd name="connsiteY25" fmla="*/ 2902161 h 2908238"/>
                <a:gd name="connsiteX26" fmla="*/ 1900521 w 5087133"/>
                <a:gd name="connsiteY26" fmla="*/ 2840223 h 2908238"/>
                <a:gd name="connsiteX27" fmla="*/ 1981552 w 5087133"/>
                <a:gd name="connsiteY27" fmla="*/ 2623341 h 2908238"/>
                <a:gd name="connsiteX28" fmla="*/ 2132740 w 5087133"/>
                <a:gd name="connsiteY28" fmla="*/ 2511114 h 2908238"/>
                <a:gd name="connsiteX29" fmla="*/ 2451168 w 5087133"/>
                <a:gd name="connsiteY29" fmla="*/ 2289960 h 2908238"/>
                <a:gd name="connsiteX30" fmla="*/ 2401721 w 5087133"/>
                <a:gd name="connsiteY30" fmla="*/ 2298245 h 2908238"/>
                <a:gd name="connsiteX31" fmla="*/ 2356417 w 5087133"/>
                <a:gd name="connsiteY31" fmla="*/ 2337337 h 2908238"/>
                <a:gd name="connsiteX32" fmla="*/ 2129439 w 5087133"/>
                <a:gd name="connsiteY32" fmla="*/ 2449693 h 2908238"/>
                <a:gd name="connsiteX33" fmla="*/ 2027698 w 5087133"/>
                <a:gd name="connsiteY33" fmla="*/ 2379211 h 2908238"/>
                <a:gd name="connsiteX34" fmla="*/ 2016954 w 5087133"/>
                <a:gd name="connsiteY34" fmla="*/ 2357141 h 2908238"/>
                <a:gd name="connsiteX35" fmla="*/ 1990289 w 5087133"/>
                <a:gd name="connsiteY35" fmla="*/ 2373969 h 2908238"/>
                <a:gd name="connsiteX36" fmla="*/ 1271108 w 5087133"/>
                <a:gd name="connsiteY36" fmla="*/ 2751036 h 2908238"/>
                <a:gd name="connsiteX37" fmla="*/ 1186841 w 5087133"/>
                <a:gd name="connsiteY37" fmla="*/ 2687933 h 2908238"/>
                <a:gd name="connsiteX38" fmla="*/ 1311105 w 5087133"/>
                <a:gd name="connsiteY38" fmla="*/ 2430471 h 2908238"/>
                <a:gd name="connsiteX39" fmla="*/ 1535752 w 5087133"/>
                <a:gd name="connsiteY39" fmla="*/ 2242131 h 2908238"/>
                <a:gd name="connsiteX40" fmla="*/ 1575362 w 5087133"/>
                <a:gd name="connsiteY40" fmla="*/ 2209253 h 2908238"/>
                <a:gd name="connsiteX41" fmla="*/ 1724091 w 5087133"/>
                <a:gd name="connsiteY41" fmla="*/ 2003697 h 2908238"/>
                <a:gd name="connsiteX42" fmla="*/ 1816901 w 5087133"/>
                <a:gd name="connsiteY42" fmla="*/ 1926549 h 2908238"/>
                <a:gd name="connsiteX43" fmla="*/ 1810623 w 5087133"/>
                <a:gd name="connsiteY43" fmla="*/ 1909463 h 2908238"/>
                <a:gd name="connsiteX44" fmla="*/ 1339842 w 5087133"/>
                <a:gd name="connsiteY44" fmla="*/ 2207311 h 2908238"/>
                <a:gd name="connsiteX45" fmla="*/ 488111 w 5087133"/>
                <a:gd name="connsiteY45" fmla="*/ 2664698 h 2908238"/>
                <a:gd name="connsiteX46" fmla="*/ 401838 w 5087133"/>
                <a:gd name="connsiteY46" fmla="*/ 2600430 h 2908238"/>
                <a:gd name="connsiteX47" fmla="*/ 464618 w 5087133"/>
                <a:gd name="connsiteY47" fmla="*/ 2400570 h 2908238"/>
                <a:gd name="connsiteX48" fmla="*/ 569272 w 5087133"/>
                <a:gd name="connsiteY48" fmla="*/ 2315590 h 2908238"/>
                <a:gd name="connsiteX49" fmla="*/ 818901 w 5087133"/>
                <a:gd name="connsiteY49" fmla="*/ 2123367 h 2908238"/>
                <a:gd name="connsiteX50" fmla="*/ 895207 w 5087133"/>
                <a:gd name="connsiteY50" fmla="*/ 1964153 h 2908238"/>
                <a:gd name="connsiteX51" fmla="*/ 790553 w 5087133"/>
                <a:gd name="connsiteY51" fmla="*/ 2003050 h 2908238"/>
                <a:gd name="connsiteX52" fmla="*/ 616712 w 5087133"/>
                <a:gd name="connsiteY52" fmla="*/ 2054892 h 2908238"/>
                <a:gd name="connsiteX53" fmla="*/ 585517 w 5087133"/>
                <a:gd name="connsiteY53" fmla="*/ 2082981 h 2908238"/>
                <a:gd name="connsiteX54" fmla="*/ 364624 w 5087133"/>
                <a:gd name="connsiteY54" fmla="*/ 2193202 h 2908238"/>
                <a:gd name="connsiteX55" fmla="*/ 259905 w 5087133"/>
                <a:gd name="connsiteY55" fmla="*/ 2121167 h 2908238"/>
                <a:gd name="connsiteX56" fmla="*/ 274985 w 5087133"/>
                <a:gd name="connsiteY56" fmla="*/ 1939493 h 2908238"/>
                <a:gd name="connsiteX57" fmla="*/ 266247 w 5087133"/>
                <a:gd name="connsiteY57" fmla="*/ 1925837 h 2908238"/>
                <a:gd name="connsiteX58" fmla="*/ 393489 w 5087133"/>
                <a:gd name="connsiteY58" fmla="*/ 1671288 h 2908238"/>
                <a:gd name="connsiteX59" fmla="*/ 253174 w 5087133"/>
                <a:gd name="connsiteY59" fmla="*/ 1699442 h 2908238"/>
                <a:gd name="connsiteX60" fmla="*/ 169489 w 5087133"/>
                <a:gd name="connsiteY60" fmla="*/ 1636726 h 2908238"/>
                <a:gd name="connsiteX61" fmla="*/ 160364 w 5087133"/>
                <a:gd name="connsiteY61" fmla="*/ 1618346 h 2908238"/>
                <a:gd name="connsiteX62" fmla="*/ 101338 w 5087133"/>
                <a:gd name="connsiteY62" fmla="*/ 1614915 h 2908238"/>
                <a:gd name="connsiteX63" fmla="*/ 19013 w 5087133"/>
                <a:gd name="connsiteY63" fmla="*/ 1552783 h 2908238"/>
                <a:gd name="connsiteX64" fmla="*/ 94348 w 5087133"/>
                <a:gd name="connsiteY64" fmla="*/ 1342955 h 2908238"/>
                <a:gd name="connsiteX65" fmla="*/ 226573 w 5087133"/>
                <a:gd name="connsiteY65" fmla="*/ 1243543 h 2908238"/>
                <a:gd name="connsiteX66" fmla="*/ 252850 w 5087133"/>
                <a:gd name="connsiteY66" fmla="*/ 1224515 h 2908238"/>
                <a:gd name="connsiteX67" fmla="*/ 101079 w 5087133"/>
                <a:gd name="connsiteY67" fmla="*/ 1259335 h 2908238"/>
                <a:gd name="connsiteX68" fmla="*/ 18754 w 5087133"/>
                <a:gd name="connsiteY68" fmla="*/ 1197267 h 2908238"/>
                <a:gd name="connsiteX69" fmla="*/ 81598 w 5087133"/>
                <a:gd name="connsiteY69" fmla="*/ 998249 h 2908238"/>
                <a:gd name="connsiteX70" fmla="*/ 184440 w 5087133"/>
                <a:gd name="connsiteY70" fmla="*/ 916506 h 2908238"/>
                <a:gd name="connsiteX71" fmla="*/ 310322 w 5087133"/>
                <a:gd name="connsiteY71" fmla="*/ 820912 h 2908238"/>
                <a:gd name="connsiteX72" fmla="*/ 257704 w 5087133"/>
                <a:gd name="connsiteY72" fmla="*/ 832885 h 2908238"/>
                <a:gd name="connsiteX73" fmla="*/ 241977 w 5087133"/>
                <a:gd name="connsiteY73" fmla="*/ 842917 h 2908238"/>
                <a:gd name="connsiteX74" fmla="*/ 100367 w 5087133"/>
                <a:gd name="connsiteY74" fmla="*/ 883562 h 2908238"/>
                <a:gd name="connsiteX75" fmla="*/ 18495 w 5087133"/>
                <a:gd name="connsiteY75" fmla="*/ 822142 h 2908238"/>
                <a:gd name="connsiteX76" fmla="*/ 66065 w 5087133"/>
                <a:gd name="connsiteY76" fmla="*/ 644611 h 2908238"/>
                <a:gd name="connsiteX77" fmla="*/ 80951 w 5087133"/>
                <a:gd name="connsiteY77" fmla="*/ 637232 h 2908238"/>
                <a:gd name="connsiteX78" fmla="*/ 102309 w 5087133"/>
                <a:gd name="connsiteY78" fmla="*/ 623706 h 2908238"/>
                <a:gd name="connsiteX79" fmla="*/ 218677 w 5087133"/>
                <a:gd name="connsiteY79" fmla="*/ 576329 h 2908238"/>
                <a:gd name="connsiteX80" fmla="*/ 479568 w 5087133"/>
                <a:gd name="connsiteY80" fmla="*/ 497499 h 2908238"/>
                <a:gd name="connsiteX81" fmla="*/ 693795 w 5087133"/>
                <a:gd name="connsiteY81" fmla="*/ 431418 h 2908238"/>
                <a:gd name="connsiteX82" fmla="*/ 815406 w 5087133"/>
                <a:gd name="connsiteY82" fmla="*/ 403588 h 2908238"/>
                <a:gd name="connsiteX83" fmla="*/ 881487 w 5087133"/>
                <a:gd name="connsiteY83" fmla="*/ 355953 h 2908238"/>
                <a:gd name="connsiteX84" fmla="*/ 1094678 w 5087133"/>
                <a:gd name="connsiteY84" fmla="*/ 264825 h 2908238"/>
                <a:gd name="connsiteX85" fmla="*/ 1183993 w 5087133"/>
                <a:gd name="connsiteY85" fmla="*/ 329287 h 2908238"/>
                <a:gd name="connsiteX86" fmla="*/ 1197067 w 5087133"/>
                <a:gd name="connsiteY86" fmla="*/ 358412 h 2908238"/>
                <a:gd name="connsiteX87" fmla="*/ 1323920 w 5087133"/>
                <a:gd name="connsiteY87" fmla="*/ 334595 h 2908238"/>
                <a:gd name="connsiteX88" fmla="*/ 1405792 w 5087133"/>
                <a:gd name="connsiteY88" fmla="*/ 396404 h 2908238"/>
                <a:gd name="connsiteX89" fmla="*/ 1367672 w 5087133"/>
                <a:gd name="connsiteY89" fmla="*/ 587785 h 2908238"/>
                <a:gd name="connsiteX90" fmla="*/ 1367542 w 5087133"/>
                <a:gd name="connsiteY90" fmla="*/ 587915 h 2908238"/>
                <a:gd name="connsiteX91" fmla="*/ 1369354 w 5087133"/>
                <a:gd name="connsiteY91" fmla="*/ 590956 h 2908238"/>
                <a:gd name="connsiteX92" fmla="*/ 1377962 w 5087133"/>
                <a:gd name="connsiteY92" fmla="*/ 608043 h 2908238"/>
                <a:gd name="connsiteX93" fmla="*/ 1534587 w 5087133"/>
                <a:gd name="connsiteY93" fmla="*/ 568822 h 2908238"/>
                <a:gd name="connsiteX94" fmla="*/ 1616265 w 5087133"/>
                <a:gd name="connsiteY94" fmla="*/ 630501 h 2908238"/>
                <a:gd name="connsiteX95" fmla="*/ 1532905 w 5087133"/>
                <a:gd name="connsiteY95" fmla="*/ 844600 h 2908238"/>
                <a:gd name="connsiteX96" fmla="*/ 1521126 w 5087133"/>
                <a:gd name="connsiteY96" fmla="*/ 853596 h 2908238"/>
                <a:gd name="connsiteX97" fmla="*/ 1522290 w 5087133"/>
                <a:gd name="connsiteY97" fmla="*/ 855603 h 2908238"/>
                <a:gd name="connsiteX98" fmla="*/ 1420872 w 5087133"/>
                <a:gd name="connsiteY98" fmla="*/ 1096625 h 2908238"/>
                <a:gd name="connsiteX99" fmla="*/ 1244637 w 5087133"/>
                <a:gd name="connsiteY99" fmla="*/ 1258882 h 2908238"/>
                <a:gd name="connsiteX100" fmla="*/ 1188977 w 5087133"/>
                <a:gd name="connsiteY100" fmla="*/ 1309689 h 2908238"/>
                <a:gd name="connsiteX101" fmla="*/ 1033840 w 5087133"/>
                <a:gd name="connsiteY101" fmla="*/ 1496281 h 2908238"/>
                <a:gd name="connsiteX102" fmla="*/ 790812 w 5087133"/>
                <a:gd name="connsiteY102" fmla="*/ 1688374 h 2908238"/>
                <a:gd name="connsiteX103" fmla="*/ 700332 w 5087133"/>
                <a:gd name="connsiteY103" fmla="*/ 1759179 h 2908238"/>
                <a:gd name="connsiteX104" fmla="*/ 1004780 w 5087133"/>
                <a:gd name="connsiteY104" fmla="*/ 1644105 h 2908238"/>
                <a:gd name="connsiteX105" fmla="*/ 1258552 w 5087133"/>
                <a:gd name="connsiteY105" fmla="*/ 1547864 h 2908238"/>
                <a:gd name="connsiteX106" fmla="*/ 1420872 w 5087133"/>
                <a:gd name="connsiteY106" fmla="*/ 1503724 h 2908238"/>
                <a:gd name="connsiteX107" fmla="*/ 1538082 w 5087133"/>
                <a:gd name="connsiteY107" fmla="*/ 1416932 h 2908238"/>
                <a:gd name="connsiteX108" fmla="*/ 1819749 w 5087133"/>
                <a:gd name="connsiteY108" fmla="*/ 1279464 h 2908238"/>
                <a:gd name="connsiteX109" fmla="*/ 1914436 w 5087133"/>
                <a:gd name="connsiteY109" fmla="*/ 1346968 h 2908238"/>
                <a:gd name="connsiteX110" fmla="*/ 1754639 w 5087133"/>
                <a:gd name="connsiteY110" fmla="*/ 1626112 h 2908238"/>
                <a:gd name="connsiteX111" fmla="*/ 1676197 w 5087133"/>
                <a:gd name="connsiteY111" fmla="*/ 1687209 h 2908238"/>
                <a:gd name="connsiteX112" fmla="*/ 2097208 w 5087133"/>
                <a:gd name="connsiteY112" fmla="*/ 1506571 h 2908238"/>
                <a:gd name="connsiteX113" fmla="*/ 2181799 w 5087133"/>
                <a:gd name="connsiteY113" fmla="*/ 1567280 h 2908238"/>
                <a:gd name="connsiteX114" fmla="*/ 2368325 w 5087133"/>
                <a:gd name="connsiteY114" fmla="*/ 1505471 h 2908238"/>
                <a:gd name="connsiteX115" fmla="*/ 2468449 w 5087133"/>
                <a:gd name="connsiteY115" fmla="*/ 1576212 h 2908238"/>
                <a:gd name="connsiteX116" fmla="*/ 2343731 w 5087133"/>
                <a:gd name="connsiteY116" fmla="*/ 1830438 h 2908238"/>
                <a:gd name="connsiteX117" fmla="*/ 2261341 w 5087133"/>
                <a:gd name="connsiteY117" fmla="*/ 1898913 h 2908238"/>
                <a:gd name="connsiteX118" fmla="*/ 2572262 w 5087133"/>
                <a:gd name="connsiteY118" fmla="*/ 1776072 h 2908238"/>
                <a:gd name="connsiteX119" fmla="*/ 2656593 w 5087133"/>
                <a:gd name="connsiteY119" fmla="*/ 1839175 h 2908238"/>
                <a:gd name="connsiteX120" fmla="*/ 2671479 w 5087133"/>
                <a:gd name="connsiteY120" fmla="*/ 1933992 h 2908238"/>
                <a:gd name="connsiteX121" fmla="*/ 2779887 w 5087133"/>
                <a:gd name="connsiteY121" fmla="*/ 1891858 h 2908238"/>
                <a:gd name="connsiteX122" fmla="*/ 3083817 w 5087133"/>
                <a:gd name="connsiteY122" fmla="*/ 1775424 h 2908238"/>
                <a:gd name="connsiteX123" fmla="*/ 3196109 w 5087133"/>
                <a:gd name="connsiteY123" fmla="*/ 1737109 h 2908238"/>
                <a:gd name="connsiteX124" fmla="*/ 3262253 w 5087133"/>
                <a:gd name="connsiteY124" fmla="*/ 1699506 h 2908238"/>
                <a:gd name="connsiteX125" fmla="*/ 3414283 w 5087133"/>
                <a:gd name="connsiteY125" fmla="*/ 1772318 h 2908238"/>
                <a:gd name="connsiteX126" fmla="*/ 3428004 w 5087133"/>
                <a:gd name="connsiteY126" fmla="*/ 1803643 h 2908238"/>
                <a:gd name="connsiteX127" fmla="*/ 3524957 w 5087133"/>
                <a:gd name="connsiteY127" fmla="*/ 1793352 h 2908238"/>
                <a:gd name="connsiteX128" fmla="*/ 3606376 w 5087133"/>
                <a:gd name="connsiteY128" fmla="*/ 1854967 h 2908238"/>
                <a:gd name="connsiteX129" fmla="*/ 3621003 w 5087133"/>
                <a:gd name="connsiteY129" fmla="*/ 1889593 h 2908238"/>
                <a:gd name="connsiteX130" fmla="*/ 3734200 w 5087133"/>
                <a:gd name="connsiteY130" fmla="*/ 1873801 h 2908238"/>
                <a:gd name="connsiteX131" fmla="*/ 3816654 w 5087133"/>
                <a:gd name="connsiteY131" fmla="*/ 1935934 h 2908238"/>
                <a:gd name="connsiteX132" fmla="*/ 3834064 w 5087133"/>
                <a:gd name="connsiteY132" fmla="*/ 1983116 h 2908238"/>
                <a:gd name="connsiteX133" fmla="*/ 3868755 w 5087133"/>
                <a:gd name="connsiteY133" fmla="*/ 1989135 h 2908238"/>
                <a:gd name="connsiteX134" fmla="*/ 3950757 w 5087133"/>
                <a:gd name="connsiteY134" fmla="*/ 2051009 h 2908238"/>
                <a:gd name="connsiteX135" fmla="*/ 3964219 w 5087133"/>
                <a:gd name="connsiteY135" fmla="*/ 2079486 h 2908238"/>
                <a:gd name="connsiteX136" fmla="*/ 4185759 w 5087133"/>
                <a:gd name="connsiteY136" fmla="*/ 2002273 h 2908238"/>
                <a:gd name="connsiteX137" fmla="*/ 4267308 w 5087133"/>
                <a:gd name="connsiteY137" fmla="*/ 2063888 h 2908238"/>
                <a:gd name="connsiteX138" fmla="*/ 4282323 w 5087133"/>
                <a:gd name="connsiteY138" fmla="*/ 2097220 h 2908238"/>
                <a:gd name="connsiteX139" fmla="*/ 4461019 w 5087133"/>
                <a:gd name="connsiteY139" fmla="*/ 2044666 h 2908238"/>
                <a:gd name="connsiteX140" fmla="*/ 4542632 w 5087133"/>
                <a:gd name="connsiteY140" fmla="*/ 2106346 h 2908238"/>
                <a:gd name="connsiteX141" fmla="*/ 4554282 w 5087133"/>
                <a:gd name="connsiteY141" fmla="*/ 2130098 h 2908238"/>
                <a:gd name="connsiteX142" fmla="*/ 4615314 w 5087133"/>
                <a:gd name="connsiteY142" fmla="*/ 2133205 h 2908238"/>
                <a:gd name="connsiteX143" fmla="*/ 4697315 w 5087133"/>
                <a:gd name="connsiteY143" fmla="*/ 2195079 h 2908238"/>
                <a:gd name="connsiteX144" fmla="*/ 4716214 w 5087133"/>
                <a:gd name="connsiteY144" fmla="*/ 2272874 h 2908238"/>
                <a:gd name="connsiteX145" fmla="*/ 4727475 w 5087133"/>
                <a:gd name="connsiteY145" fmla="*/ 2275592 h 2908238"/>
                <a:gd name="connsiteX146" fmla="*/ 4808700 w 5087133"/>
                <a:gd name="connsiteY146" fmla="*/ 2337013 h 2908238"/>
                <a:gd name="connsiteX147" fmla="*/ 4825916 w 5087133"/>
                <a:gd name="connsiteY147" fmla="*/ 2384065 h 2908238"/>
                <a:gd name="connsiteX148" fmla="*/ 4889731 w 5087133"/>
                <a:gd name="connsiteY148" fmla="*/ 2385360 h 2908238"/>
                <a:gd name="connsiteX149" fmla="*/ 4971280 w 5087133"/>
                <a:gd name="connsiteY149" fmla="*/ 2446845 h 2908238"/>
                <a:gd name="connsiteX150" fmla="*/ 4988819 w 5087133"/>
                <a:gd name="connsiteY150" fmla="*/ 2524382 h 2908238"/>
                <a:gd name="connsiteX151" fmla="*/ 5069721 w 5087133"/>
                <a:gd name="connsiteY151" fmla="*/ 2585608 h 2908238"/>
                <a:gd name="connsiteX152" fmla="*/ 5022150 w 5087133"/>
                <a:gd name="connsiteY152" fmla="*/ 2763139 h 2908238"/>
                <a:gd name="connsiteX153" fmla="*/ 4997427 w 5087133"/>
                <a:gd name="connsiteY153" fmla="*/ 2774207 h 2908238"/>
                <a:gd name="connsiteX154" fmla="*/ 4914778 w 5087133"/>
                <a:gd name="connsiteY154" fmla="*/ 2824819 h 2908238"/>
                <a:gd name="connsiteX155" fmla="*/ 4837890 w 5087133"/>
                <a:gd name="connsiteY155" fmla="*/ 2871936 h 2908238"/>
                <a:gd name="connsiteX156" fmla="*/ 4889407 w 5087133"/>
                <a:gd name="connsiteY156" fmla="*/ 2762039 h 2908238"/>
                <a:gd name="connsiteX157" fmla="*/ 4919179 w 5087133"/>
                <a:gd name="connsiteY157" fmla="*/ 2775178 h 2908238"/>
                <a:gd name="connsiteX158" fmla="*/ 4889472 w 5087133"/>
                <a:gd name="connsiteY158" fmla="*/ 2761845 h 2908238"/>
                <a:gd name="connsiteX159" fmla="*/ 4889407 w 5087133"/>
                <a:gd name="connsiteY159" fmla="*/ 2762039 h 2908238"/>
                <a:gd name="connsiteX160" fmla="*/ 4844815 w 5087133"/>
                <a:gd name="connsiteY160" fmla="*/ 2716087 h 2908238"/>
                <a:gd name="connsiteX161" fmla="*/ 4871415 w 5087133"/>
                <a:gd name="connsiteY161" fmla="*/ 2748771 h 2908238"/>
                <a:gd name="connsiteX162" fmla="*/ 4871415 w 5087133"/>
                <a:gd name="connsiteY162" fmla="*/ 2748448 h 2908238"/>
                <a:gd name="connsiteX163" fmla="*/ 4844880 w 5087133"/>
                <a:gd name="connsiteY163" fmla="*/ 2716022 h 2908238"/>
                <a:gd name="connsiteX164" fmla="*/ 211105 w 5087133"/>
                <a:gd name="connsiteY164" fmla="*/ 836574 h 2908238"/>
                <a:gd name="connsiteX165" fmla="*/ 234793 w 5087133"/>
                <a:gd name="connsiteY165" fmla="*/ 835927 h 2908238"/>
                <a:gd name="connsiteX166" fmla="*/ 211105 w 5087133"/>
                <a:gd name="connsiteY166" fmla="*/ 836574 h 2908238"/>
                <a:gd name="connsiteX167" fmla="*/ 296731 w 5087133"/>
                <a:gd name="connsiteY167" fmla="*/ 603318 h 2908238"/>
                <a:gd name="connsiteX168" fmla="*/ 330774 w 5087133"/>
                <a:gd name="connsiteY168" fmla="*/ 641828 h 2908238"/>
                <a:gd name="connsiteX169" fmla="*/ 296731 w 5087133"/>
                <a:gd name="connsiteY169" fmla="*/ 603318 h 2908238"/>
                <a:gd name="connsiteX170" fmla="*/ 98425 w 5087133"/>
                <a:gd name="connsiteY170" fmla="*/ 631537 h 2908238"/>
                <a:gd name="connsiteX171" fmla="*/ 114735 w 5087133"/>
                <a:gd name="connsiteY171" fmla="*/ 628366 h 2908238"/>
                <a:gd name="connsiteX172" fmla="*/ 98425 w 5087133"/>
                <a:gd name="connsiteY172" fmla="*/ 631537 h 2908238"/>
                <a:gd name="connsiteX173" fmla="*/ 630951 w 5087133"/>
                <a:gd name="connsiteY173" fmla="*/ 674318 h 2908238"/>
                <a:gd name="connsiteX174" fmla="*/ 472643 w 5087133"/>
                <a:gd name="connsiteY174" fmla="*/ 719170 h 2908238"/>
                <a:gd name="connsiteX175" fmla="*/ 391871 w 5087133"/>
                <a:gd name="connsiteY175" fmla="*/ 657943 h 2908238"/>
                <a:gd name="connsiteX176" fmla="*/ 448567 w 5087133"/>
                <a:gd name="connsiteY176" fmla="*/ 451093 h 2908238"/>
                <a:gd name="connsiteX177" fmla="*/ 464294 w 5087133"/>
                <a:gd name="connsiteY177" fmla="*/ 432324 h 2908238"/>
                <a:gd name="connsiteX178" fmla="*/ 460281 w 5087133"/>
                <a:gd name="connsiteY178" fmla="*/ 425852 h 2908238"/>
                <a:gd name="connsiteX179" fmla="*/ 454262 w 5087133"/>
                <a:gd name="connsiteY179" fmla="*/ 308382 h 2908238"/>
                <a:gd name="connsiteX180" fmla="*/ 425397 w 5087133"/>
                <a:gd name="connsiteY180" fmla="*/ 273951 h 2908238"/>
                <a:gd name="connsiteX181" fmla="*/ 472967 w 5087133"/>
                <a:gd name="connsiteY181" fmla="*/ 96419 h 2908238"/>
                <a:gd name="connsiteX182" fmla="*/ 492836 w 5087133"/>
                <a:gd name="connsiteY182" fmla="*/ 87100 h 2908238"/>
                <a:gd name="connsiteX183" fmla="*/ 543772 w 5087133"/>
                <a:gd name="connsiteY183" fmla="*/ 55904 h 2908238"/>
                <a:gd name="connsiteX184" fmla="*/ 704927 w 5087133"/>
                <a:gd name="connsiteY184" fmla="*/ 4515 h 2908238"/>
                <a:gd name="connsiteX185" fmla="*/ 786088 w 5087133"/>
                <a:gd name="connsiteY185" fmla="*/ 65677 h 2908238"/>
                <a:gd name="connsiteX186" fmla="*/ 800715 w 5087133"/>
                <a:gd name="connsiteY186" fmla="*/ 97326 h 2908238"/>
                <a:gd name="connsiteX187" fmla="*/ 833140 w 5087133"/>
                <a:gd name="connsiteY187" fmla="*/ 102244 h 2908238"/>
                <a:gd name="connsiteX188" fmla="*/ 914430 w 5087133"/>
                <a:gd name="connsiteY188" fmla="*/ 163600 h 2908238"/>
                <a:gd name="connsiteX189" fmla="*/ 928086 w 5087133"/>
                <a:gd name="connsiteY189" fmla="*/ 194602 h 2908238"/>
                <a:gd name="connsiteX190" fmla="*/ 1040700 w 5087133"/>
                <a:gd name="connsiteY190" fmla="*/ 175315 h 2908238"/>
                <a:gd name="connsiteX191" fmla="*/ 1121537 w 5087133"/>
                <a:gd name="connsiteY191" fmla="*/ 236542 h 2908238"/>
                <a:gd name="connsiteX192" fmla="*/ 1073967 w 5087133"/>
                <a:gd name="connsiteY192" fmla="*/ 414073 h 2908238"/>
                <a:gd name="connsiteX193" fmla="*/ 1045037 w 5087133"/>
                <a:gd name="connsiteY193" fmla="*/ 426434 h 2908238"/>
                <a:gd name="connsiteX194" fmla="*/ 817930 w 5087133"/>
                <a:gd name="connsiteY194" fmla="*/ 561702 h 2908238"/>
                <a:gd name="connsiteX195" fmla="*/ 630886 w 5087133"/>
                <a:gd name="connsiteY195" fmla="*/ 674318 h 2908238"/>
                <a:gd name="connsiteX196" fmla="*/ 896566 w 5087133"/>
                <a:gd name="connsiteY196" fmla="*/ 366632 h 2908238"/>
                <a:gd name="connsiteX197" fmla="*/ 938894 w 5087133"/>
                <a:gd name="connsiteY197" fmla="*/ 410966 h 2908238"/>
                <a:gd name="connsiteX198" fmla="*/ 896566 w 5087133"/>
                <a:gd name="connsiteY198" fmla="*/ 366632 h 2908238"/>
                <a:gd name="connsiteX199" fmla="*/ 568625 w 5087133"/>
                <a:gd name="connsiteY199" fmla="*/ 82763 h 2908238"/>
                <a:gd name="connsiteX200" fmla="*/ 650367 w 5087133"/>
                <a:gd name="connsiteY200" fmla="*/ 143990 h 2908238"/>
                <a:gd name="connsiteX201" fmla="*/ 568625 w 5087133"/>
                <a:gd name="connsiteY201" fmla="*/ 82763 h 290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5087133" h="2908238">
                  <a:moveTo>
                    <a:pt x="4837890" y="2872260"/>
                  </a:moveTo>
                  <a:cubicBezTo>
                    <a:pt x="4781712" y="2904685"/>
                    <a:pt x="4755500" y="2911028"/>
                    <a:pt x="4712848" y="2900414"/>
                  </a:cubicBezTo>
                  <a:cubicBezTo>
                    <a:pt x="4678611" y="2891870"/>
                    <a:pt x="4648969" y="2869606"/>
                    <a:pt x="4631364" y="2839058"/>
                  </a:cubicBezTo>
                  <a:cubicBezTo>
                    <a:pt x="4624116" y="2826502"/>
                    <a:pt x="4618744" y="2815564"/>
                    <a:pt x="4615572" y="2804626"/>
                  </a:cubicBezTo>
                  <a:cubicBezTo>
                    <a:pt x="4442249" y="2911287"/>
                    <a:pt x="4428852" y="2914523"/>
                    <a:pt x="4373580" y="2900543"/>
                  </a:cubicBezTo>
                  <a:cubicBezTo>
                    <a:pt x="4339472" y="2891935"/>
                    <a:pt x="4309830" y="2869606"/>
                    <a:pt x="4292291" y="2839187"/>
                  </a:cubicBezTo>
                  <a:cubicBezTo>
                    <a:pt x="4284265" y="2825337"/>
                    <a:pt x="4279152" y="2812004"/>
                    <a:pt x="4276369" y="2799124"/>
                  </a:cubicBezTo>
                  <a:cubicBezTo>
                    <a:pt x="4082464" y="2916400"/>
                    <a:pt x="4073209" y="2914135"/>
                    <a:pt x="4020397" y="2900672"/>
                  </a:cubicBezTo>
                  <a:cubicBezTo>
                    <a:pt x="3986418" y="2892065"/>
                    <a:pt x="3956841" y="2869671"/>
                    <a:pt x="3939301" y="2839317"/>
                  </a:cubicBezTo>
                  <a:cubicBezTo>
                    <a:pt x="3931276" y="2825401"/>
                    <a:pt x="3925904" y="2812198"/>
                    <a:pt x="3922797" y="2799513"/>
                  </a:cubicBezTo>
                  <a:cubicBezTo>
                    <a:pt x="3729670" y="2915753"/>
                    <a:pt x="3714590" y="2913941"/>
                    <a:pt x="3663266" y="2900996"/>
                  </a:cubicBezTo>
                  <a:cubicBezTo>
                    <a:pt x="3629222" y="2892388"/>
                    <a:pt x="3599321" y="2869865"/>
                    <a:pt x="3581782" y="2839446"/>
                  </a:cubicBezTo>
                  <a:cubicBezTo>
                    <a:pt x="3579517" y="2835563"/>
                    <a:pt x="3577510" y="2831744"/>
                    <a:pt x="3575633" y="2827990"/>
                  </a:cubicBezTo>
                  <a:cubicBezTo>
                    <a:pt x="3418555" y="2917629"/>
                    <a:pt x="3399462" y="2912775"/>
                    <a:pt x="3355193" y="2901579"/>
                  </a:cubicBezTo>
                  <a:cubicBezTo>
                    <a:pt x="3321150" y="2892970"/>
                    <a:pt x="3290666" y="2869994"/>
                    <a:pt x="3273127" y="2839640"/>
                  </a:cubicBezTo>
                  <a:cubicBezTo>
                    <a:pt x="3267366" y="2829673"/>
                    <a:pt x="3262900" y="2820030"/>
                    <a:pt x="3259664" y="2810710"/>
                  </a:cubicBezTo>
                  <a:cubicBezTo>
                    <a:pt x="3072556" y="2918600"/>
                    <a:pt x="3052686" y="2913552"/>
                    <a:pt x="3006346" y="2901837"/>
                  </a:cubicBezTo>
                  <a:cubicBezTo>
                    <a:pt x="2972367" y="2893230"/>
                    <a:pt x="2941690" y="2870189"/>
                    <a:pt x="2924086" y="2839770"/>
                  </a:cubicBezTo>
                  <a:cubicBezTo>
                    <a:pt x="2918843" y="2830708"/>
                    <a:pt x="2914636" y="2821906"/>
                    <a:pt x="2911400" y="2813428"/>
                  </a:cubicBezTo>
                  <a:cubicBezTo>
                    <a:pt x="2731087" y="2918147"/>
                    <a:pt x="2713418" y="2913552"/>
                    <a:pt x="2666948" y="2901773"/>
                  </a:cubicBezTo>
                  <a:cubicBezTo>
                    <a:pt x="2632905" y="2893165"/>
                    <a:pt x="2602551" y="2870318"/>
                    <a:pt x="2585012" y="2839899"/>
                  </a:cubicBezTo>
                  <a:cubicBezTo>
                    <a:pt x="2580934" y="2832780"/>
                    <a:pt x="2577569" y="2825790"/>
                    <a:pt x="2574850" y="2818929"/>
                  </a:cubicBezTo>
                  <a:cubicBezTo>
                    <a:pt x="2399909" y="2918924"/>
                    <a:pt x="2379134" y="2913681"/>
                    <a:pt x="2333829" y="2902290"/>
                  </a:cubicBezTo>
                  <a:cubicBezTo>
                    <a:pt x="2299786" y="2893683"/>
                    <a:pt x="2268849" y="2870512"/>
                    <a:pt x="2251245" y="2840028"/>
                  </a:cubicBezTo>
                  <a:cubicBezTo>
                    <a:pt x="2245549" y="2830126"/>
                    <a:pt x="2241278" y="2820547"/>
                    <a:pt x="2238236" y="2811163"/>
                  </a:cubicBezTo>
                  <a:cubicBezTo>
                    <a:pt x="2048214" y="2918989"/>
                    <a:pt x="2027633" y="2913681"/>
                    <a:pt x="1982393" y="2902161"/>
                  </a:cubicBezTo>
                  <a:cubicBezTo>
                    <a:pt x="1948479" y="2893488"/>
                    <a:pt x="1917995" y="2870512"/>
                    <a:pt x="1900521" y="2840223"/>
                  </a:cubicBezTo>
                  <a:cubicBezTo>
                    <a:pt x="1840524" y="2736280"/>
                    <a:pt x="1939353" y="2657125"/>
                    <a:pt x="1981552" y="2623341"/>
                  </a:cubicBezTo>
                  <a:cubicBezTo>
                    <a:pt x="2015789" y="2595964"/>
                    <a:pt x="2065236" y="2559266"/>
                    <a:pt x="2132740" y="2511114"/>
                  </a:cubicBezTo>
                  <a:cubicBezTo>
                    <a:pt x="2221796" y="2447687"/>
                    <a:pt x="2334282" y="2370021"/>
                    <a:pt x="2451168" y="2289960"/>
                  </a:cubicBezTo>
                  <a:cubicBezTo>
                    <a:pt x="2433629" y="2294297"/>
                    <a:pt x="2417190" y="2297209"/>
                    <a:pt x="2401721" y="2298245"/>
                  </a:cubicBezTo>
                  <a:cubicBezTo>
                    <a:pt x="2387029" y="2310283"/>
                    <a:pt x="2369037" y="2326204"/>
                    <a:pt x="2356417" y="2337337"/>
                  </a:cubicBezTo>
                  <a:cubicBezTo>
                    <a:pt x="2279722" y="2404971"/>
                    <a:pt x="2213577" y="2463479"/>
                    <a:pt x="2129439" y="2449693"/>
                  </a:cubicBezTo>
                  <a:cubicBezTo>
                    <a:pt x="2086594" y="2442703"/>
                    <a:pt x="2049509" y="2417009"/>
                    <a:pt x="2027698" y="2379211"/>
                  </a:cubicBezTo>
                  <a:cubicBezTo>
                    <a:pt x="2023362" y="2371639"/>
                    <a:pt x="2019802" y="2364325"/>
                    <a:pt x="2016954" y="2357141"/>
                  </a:cubicBezTo>
                  <a:cubicBezTo>
                    <a:pt x="2007958" y="2362837"/>
                    <a:pt x="1999091" y="2368468"/>
                    <a:pt x="1990289" y="2373969"/>
                  </a:cubicBezTo>
                  <a:cubicBezTo>
                    <a:pt x="1394401" y="2750583"/>
                    <a:pt x="1349356" y="2770388"/>
                    <a:pt x="1271108" y="2751036"/>
                  </a:cubicBezTo>
                  <a:cubicBezTo>
                    <a:pt x="1235641" y="2742299"/>
                    <a:pt x="1204963" y="2719323"/>
                    <a:pt x="1186841" y="2687933"/>
                  </a:cubicBezTo>
                  <a:cubicBezTo>
                    <a:pt x="1128915" y="2587615"/>
                    <a:pt x="1205351" y="2521728"/>
                    <a:pt x="1311105" y="2430471"/>
                  </a:cubicBezTo>
                  <a:cubicBezTo>
                    <a:pt x="1372396" y="2377593"/>
                    <a:pt x="1455434" y="2308730"/>
                    <a:pt x="1535752" y="2242131"/>
                  </a:cubicBezTo>
                  <a:cubicBezTo>
                    <a:pt x="1548502" y="2231517"/>
                    <a:pt x="1561770" y="2220514"/>
                    <a:pt x="1575362" y="2209253"/>
                  </a:cubicBezTo>
                  <a:cubicBezTo>
                    <a:pt x="1566107" y="2137088"/>
                    <a:pt x="1632511" y="2081040"/>
                    <a:pt x="1724091" y="2003697"/>
                  </a:cubicBezTo>
                  <a:cubicBezTo>
                    <a:pt x="1751533" y="1980527"/>
                    <a:pt x="1783117" y="1954315"/>
                    <a:pt x="1816901" y="1926549"/>
                  </a:cubicBezTo>
                  <a:cubicBezTo>
                    <a:pt x="1814312" y="1920724"/>
                    <a:pt x="1812176" y="1915094"/>
                    <a:pt x="1810623" y="1909463"/>
                  </a:cubicBezTo>
                  <a:cubicBezTo>
                    <a:pt x="1665130" y="1998584"/>
                    <a:pt x="1487988" y="2112235"/>
                    <a:pt x="1339842" y="2207311"/>
                  </a:cubicBezTo>
                  <a:cubicBezTo>
                    <a:pt x="639883" y="2656478"/>
                    <a:pt x="574902" y="2685797"/>
                    <a:pt x="488111" y="2664698"/>
                  </a:cubicBezTo>
                  <a:cubicBezTo>
                    <a:pt x="451220" y="2655702"/>
                    <a:pt x="420607" y="2632920"/>
                    <a:pt x="401838" y="2600430"/>
                  </a:cubicBezTo>
                  <a:cubicBezTo>
                    <a:pt x="345596" y="2503023"/>
                    <a:pt x="432063" y="2428594"/>
                    <a:pt x="464618" y="2400570"/>
                  </a:cubicBezTo>
                  <a:cubicBezTo>
                    <a:pt x="488500" y="2380053"/>
                    <a:pt x="522737" y="2352222"/>
                    <a:pt x="569272" y="2315590"/>
                  </a:cubicBezTo>
                  <a:cubicBezTo>
                    <a:pt x="638782" y="2260901"/>
                    <a:pt x="728097" y="2192555"/>
                    <a:pt x="818901" y="2123367"/>
                  </a:cubicBezTo>
                  <a:cubicBezTo>
                    <a:pt x="803109" y="2065959"/>
                    <a:pt x="833916" y="2019489"/>
                    <a:pt x="895207" y="1964153"/>
                  </a:cubicBezTo>
                  <a:cubicBezTo>
                    <a:pt x="857863" y="1978262"/>
                    <a:pt x="822461" y="1991400"/>
                    <a:pt x="790553" y="2003050"/>
                  </a:cubicBezTo>
                  <a:cubicBezTo>
                    <a:pt x="720978" y="2028421"/>
                    <a:pt x="663829" y="2049196"/>
                    <a:pt x="616712" y="2054892"/>
                  </a:cubicBezTo>
                  <a:cubicBezTo>
                    <a:pt x="606486" y="2063823"/>
                    <a:pt x="594642" y="2074567"/>
                    <a:pt x="585517" y="2082981"/>
                  </a:cubicBezTo>
                  <a:cubicBezTo>
                    <a:pt x="516006" y="2146538"/>
                    <a:pt x="450379" y="2206470"/>
                    <a:pt x="364624" y="2193202"/>
                  </a:cubicBezTo>
                  <a:cubicBezTo>
                    <a:pt x="320548" y="2186406"/>
                    <a:pt x="282428" y="2160129"/>
                    <a:pt x="259905" y="2121167"/>
                  </a:cubicBezTo>
                  <a:cubicBezTo>
                    <a:pt x="231233" y="2071525"/>
                    <a:pt x="235505" y="2044860"/>
                    <a:pt x="274985" y="1939493"/>
                  </a:cubicBezTo>
                  <a:cubicBezTo>
                    <a:pt x="271878" y="1935157"/>
                    <a:pt x="268966" y="1930562"/>
                    <a:pt x="266247" y="1925837"/>
                  </a:cubicBezTo>
                  <a:cubicBezTo>
                    <a:pt x="207416" y="1823901"/>
                    <a:pt x="284887" y="1759438"/>
                    <a:pt x="393489" y="1671288"/>
                  </a:cubicBezTo>
                  <a:cubicBezTo>
                    <a:pt x="314465" y="1710833"/>
                    <a:pt x="289418" y="1708438"/>
                    <a:pt x="253174" y="1699442"/>
                  </a:cubicBezTo>
                  <a:cubicBezTo>
                    <a:pt x="218872" y="1690963"/>
                    <a:pt x="187158" y="1667340"/>
                    <a:pt x="169489" y="1636726"/>
                  </a:cubicBezTo>
                  <a:cubicBezTo>
                    <a:pt x="165865" y="1630513"/>
                    <a:pt x="162888" y="1624365"/>
                    <a:pt x="160364" y="1618346"/>
                  </a:cubicBezTo>
                  <a:cubicBezTo>
                    <a:pt x="135511" y="1623588"/>
                    <a:pt x="120625" y="1619769"/>
                    <a:pt x="101338" y="1614915"/>
                  </a:cubicBezTo>
                  <a:cubicBezTo>
                    <a:pt x="67359" y="1606307"/>
                    <a:pt x="36552" y="1583137"/>
                    <a:pt x="19013" y="1552783"/>
                  </a:cubicBezTo>
                  <a:cubicBezTo>
                    <a:pt x="-39948" y="1450717"/>
                    <a:pt x="54156" y="1375187"/>
                    <a:pt x="94348" y="1342955"/>
                  </a:cubicBezTo>
                  <a:cubicBezTo>
                    <a:pt x="124314" y="1318879"/>
                    <a:pt x="167548" y="1286389"/>
                    <a:pt x="226573" y="1243543"/>
                  </a:cubicBezTo>
                  <a:cubicBezTo>
                    <a:pt x="235117" y="1237330"/>
                    <a:pt x="243854" y="1230987"/>
                    <a:pt x="252850" y="1224515"/>
                  </a:cubicBezTo>
                  <a:cubicBezTo>
                    <a:pt x="157904" y="1273704"/>
                    <a:pt x="137905" y="1268655"/>
                    <a:pt x="101079" y="1259335"/>
                  </a:cubicBezTo>
                  <a:cubicBezTo>
                    <a:pt x="67036" y="1250727"/>
                    <a:pt x="36358" y="1227622"/>
                    <a:pt x="18754" y="1197267"/>
                  </a:cubicBezTo>
                  <a:cubicBezTo>
                    <a:pt x="-37942" y="1099085"/>
                    <a:pt x="48914" y="1025820"/>
                    <a:pt x="81598" y="998249"/>
                  </a:cubicBezTo>
                  <a:cubicBezTo>
                    <a:pt x="104962" y="978573"/>
                    <a:pt x="138617" y="951843"/>
                    <a:pt x="184440" y="916506"/>
                  </a:cubicBezTo>
                  <a:cubicBezTo>
                    <a:pt x="221655" y="887834"/>
                    <a:pt x="264241" y="855603"/>
                    <a:pt x="310322" y="820912"/>
                  </a:cubicBezTo>
                  <a:cubicBezTo>
                    <a:pt x="292330" y="825831"/>
                    <a:pt x="274726" y="830038"/>
                    <a:pt x="257704" y="832885"/>
                  </a:cubicBezTo>
                  <a:cubicBezTo>
                    <a:pt x="252721" y="836057"/>
                    <a:pt x="247349" y="839552"/>
                    <a:pt x="241977" y="842917"/>
                  </a:cubicBezTo>
                  <a:cubicBezTo>
                    <a:pt x="192465" y="874501"/>
                    <a:pt x="156610" y="897348"/>
                    <a:pt x="100367" y="883562"/>
                  </a:cubicBezTo>
                  <a:cubicBezTo>
                    <a:pt x="65935" y="875148"/>
                    <a:pt x="36228" y="852884"/>
                    <a:pt x="18495" y="822142"/>
                  </a:cubicBezTo>
                  <a:cubicBezTo>
                    <a:pt x="-17361" y="760009"/>
                    <a:pt x="3933" y="680531"/>
                    <a:pt x="66065" y="644611"/>
                  </a:cubicBezTo>
                  <a:cubicBezTo>
                    <a:pt x="70919" y="641828"/>
                    <a:pt x="75903" y="639368"/>
                    <a:pt x="80951" y="637232"/>
                  </a:cubicBezTo>
                  <a:cubicBezTo>
                    <a:pt x="86905" y="633608"/>
                    <a:pt x="94542" y="628689"/>
                    <a:pt x="102309" y="623706"/>
                  </a:cubicBezTo>
                  <a:cubicBezTo>
                    <a:pt x="146125" y="595746"/>
                    <a:pt x="177903" y="575553"/>
                    <a:pt x="218677" y="576329"/>
                  </a:cubicBezTo>
                  <a:cubicBezTo>
                    <a:pt x="262752" y="565650"/>
                    <a:pt x="386758" y="526688"/>
                    <a:pt x="479568" y="497499"/>
                  </a:cubicBezTo>
                  <a:cubicBezTo>
                    <a:pt x="556910" y="473228"/>
                    <a:pt x="634705" y="448763"/>
                    <a:pt x="693795" y="431418"/>
                  </a:cubicBezTo>
                  <a:cubicBezTo>
                    <a:pt x="737288" y="418668"/>
                    <a:pt x="778386" y="406630"/>
                    <a:pt x="815406" y="403588"/>
                  </a:cubicBezTo>
                  <a:cubicBezTo>
                    <a:pt x="834564" y="390838"/>
                    <a:pt x="862717" y="369932"/>
                    <a:pt x="881487" y="355953"/>
                  </a:cubicBezTo>
                  <a:cubicBezTo>
                    <a:pt x="973326" y="287736"/>
                    <a:pt x="1024002" y="250198"/>
                    <a:pt x="1094678" y="264825"/>
                  </a:cubicBezTo>
                  <a:cubicBezTo>
                    <a:pt x="1132346" y="272656"/>
                    <a:pt x="1164900" y="296085"/>
                    <a:pt x="1183993" y="329287"/>
                  </a:cubicBezTo>
                  <a:cubicBezTo>
                    <a:pt x="1189753" y="339255"/>
                    <a:pt x="1194025" y="348963"/>
                    <a:pt x="1197067" y="358412"/>
                  </a:cubicBezTo>
                  <a:cubicBezTo>
                    <a:pt x="1271496" y="321327"/>
                    <a:pt x="1290006" y="325987"/>
                    <a:pt x="1323920" y="334595"/>
                  </a:cubicBezTo>
                  <a:cubicBezTo>
                    <a:pt x="1357963" y="343202"/>
                    <a:pt x="1388253" y="365985"/>
                    <a:pt x="1405792" y="396404"/>
                  </a:cubicBezTo>
                  <a:cubicBezTo>
                    <a:pt x="1448832" y="470963"/>
                    <a:pt x="1407540" y="530377"/>
                    <a:pt x="1367672" y="587785"/>
                  </a:cubicBezTo>
                  <a:cubicBezTo>
                    <a:pt x="1367672" y="587785"/>
                    <a:pt x="1367607" y="587915"/>
                    <a:pt x="1367542" y="587915"/>
                  </a:cubicBezTo>
                  <a:cubicBezTo>
                    <a:pt x="1368125" y="588885"/>
                    <a:pt x="1368772" y="589921"/>
                    <a:pt x="1369354" y="590956"/>
                  </a:cubicBezTo>
                  <a:cubicBezTo>
                    <a:pt x="1372720" y="596717"/>
                    <a:pt x="1375568" y="602412"/>
                    <a:pt x="1377962" y="608043"/>
                  </a:cubicBezTo>
                  <a:cubicBezTo>
                    <a:pt x="1478474" y="554518"/>
                    <a:pt x="1497114" y="559308"/>
                    <a:pt x="1534587" y="568822"/>
                  </a:cubicBezTo>
                  <a:cubicBezTo>
                    <a:pt x="1568566" y="577430"/>
                    <a:pt x="1598726" y="600147"/>
                    <a:pt x="1616265" y="630501"/>
                  </a:cubicBezTo>
                  <a:cubicBezTo>
                    <a:pt x="1676133" y="734250"/>
                    <a:pt x="1579375" y="808744"/>
                    <a:pt x="1532905" y="844600"/>
                  </a:cubicBezTo>
                  <a:cubicBezTo>
                    <a:pt x="1529151" y="847448"/>
                    <a:pt x="1525203" y="850490"/>
                    <a:pt x="1521126" y="853596"/>
                  </a:cubicBezTo>
                  <a:cubicBezTo>
                    <a:pt x="1521514" y="854244"/>
                    <a:pt x="1521902" y="854891"/>
                    <a:pt x="1522290" y="855603"/>
                  </a:cubicBezTo>
                  <a:cubicBezTo>
                    <a:pt x="1576656" y="949772"/>
                    <a:pt x="1507922" y="1014623"/>
                    <a:pt x="1420872" y="1096625"/>
                  </a:cubicBezTo>
                  <a:cubicBezTo>
                    <a:pt x="1372267" y="1142448"/>
                    <a:pt x="1307416" y="1201668"/>
                    <a:pt x="1244637" y="1258882"/>
                  </a:cubicBezTo>
                  <a:cubicBezTo>
                    <a:pt x="1227097" y="1274868"/>
                    <a:pt x="1208069" y="1292214"/>
                    <a:pt x="1188977" y="1309689"/>
                  </a:cubicBezTo>
                  <a:cubicBezTo>
                    <a:pt x="1183475" y="1374604"/>
                    <a:pt x="1117136" y="1428582"/>
                    <a:pt x="1033840" y="1496281"/>
                  </a:cubicBezTo>
                  <a:cubicBezTo>
                    <a:pt x="967436" y="1550258"/>
                    <a:pt x="877668" y="1620481"/>
                    <a:pt x="790812" y="1688374"/>
                  </a:cubicBezTo>
                  <a:cubicBezTo>
                    <a:pt x="762335" y="1710638"/>
                    <a:pt x="731398" y="1734844"/>
                    <a:pt x="700332" y="1759179"/>
                  </a:cubicBezTo>
                  <a:cubicBezTo>
                    <a:pt x="790359" y="1726301"/>
                    <a:pt x="912100" y="1679637"/>
                    <a:pt x="1004780" y="1644105"/>
                  </a:cubicBezTo>
                  <a:cubicBezTo>
                    <a:pt x="1099079" y="1607925"/>
                    <a:pt x="1190336" y="1572911"/>
                    <a:pt x="1258552" y="1547864"/>
                  </a:cubicBezTo>
                  <a:cubicBezTo>
                    <a:pt x="1321331" y="1524823"/>
                    <a:pt x="1375373" y="1504953"/>
                    <a:pt x="1420872" y="1503724"/>
                  </a:cubicBezTo>
                  <a:cubicBezTo>
                    <a:pt x="1452262" y="1483531"/>
                    <a:pt x="1504298" y="1443144"/>
                    <a:pt x="1538082" y="1416932"/>
                  </a:cubicBezTo>
                  <a:cubicBezTo>
                    <a:pt x="1665842" y="1317714"/>
                    <a:pt x="1736259" y="1263089"/>
                    <a:pt x="1819749" y="1279464"/>
                  </a:cubicBezTo>
                  <a:cubicBezTo>
                    <a:pt x="1859682" y="1287295"/>
                    <a:pt x="1894243" y="1311889"/>
                    <a:pt x="1914436" y="1346968"/>
                  </a:cubicBezTo>
                  <a:cubicBezTo>
                    <a:pt x="1975274" y="1452270"/>
                    <a:pt x="1896896" y="1514014"/>
                    <a:pt x="1754639" y="1626112"/>
                  </a:cubicBezTo>
                  <a:cubicBezTo>
                    <a:pt x="1730822" y="1644881"/>
                    <a:pt x="1704351" y="1665463"/>
                    <a:pt x="1676197" y="1687209"/>
                  </a:cubicBezTo>
                  <a:cubicBezTo>
                    <a:pt x="1975403" y="1503853"/>
                    <a:pt x="2032358" y="1490844"/>
                    <a:pt x="2097208" y="1506571"/>
                  </a:cubicBezTo>
                  <a:cubicBezTo>
                    <a:pt x="2132870" y="1515244"/>
                    <a:pt x="2162771" y="1536732"/>
                    <a:pt x="2181799" y="1567280"/>
                  </a:cubicBezTo>
                  <a:cubicBezTo>
                    <a:pt x="2250533" y="1519451"/>
                    <a:pt x="2308199" y="1494210"/>
                    <a:pt x="2368325" y="1505471"/>
                  </a:cubicBezTo>
                  <a:cubicBezTo>
                    <a:pt x="2410523" y="1513367"/>
                    <a:pt x="2447026" y="1539191"/>
                    <a:pt x="2468449" y="1576212"/>
                  </a:cubicBezTo>
                  <a:cubicBezTo>
                    <a:pt x="2526374" y="1676530"/>
                    <a:pt x="2449744" y="1741122"/>
                    <a:pt x="2343731" y="1830438"/>
                  </a:cubicBezTo>
                  <a:cubicBezTo>
                    <a:pt x="2319331" y="1851019"/>
                    <a:pt x="2291307" y="1874254"/>
                    <a:pt x="2261341" y="1898913"/>
                  </a:cubicBezTo>
                  <a:cubicBezTo>
                    <a:pt x="2479387" y="1768046"/>
                    <a:pt x="2517896" y="1762674"/>
                    <a:pt x="2572262" y="1776072"/>
                  </a:cubicBezTo>
                  <a:cubicBezTo>
                    <a:pt x="2607729" y="1784809"/>
                    <a:pt x="2638471" y="1807850"/>
                    <a:pt x="2656593" y="1839175"/>
                  </a:cubicBezTo>
                  <a:cubicBezTo>
                    <a:pt x="2676851" y="1874319"/>
                    <a:pt x="2679763" y="1905126"/>
                    <a:pt x="2671479" y="1933992"/>
                  </a:cubicBezTo>
                  <a:cubicBezTo>
                    <a:pt x="2708758" y="1919559"/>
                    <a:pt x="2745779" y="1905191"/>
                    <a:pt x="2779887" y="1891858"/>
                  </a:cubicBezTo>
                  <a:cubicBezTo>
                    <a:pt x="2887906" y="1849789"/>
                    <a:pt x="2999550" y="1806361"/>
                    <a:pt x="3083817" y="1775424"/>
                  </a:cubicBezTo>
                  <a:cubicBezTo>
                    <a:pt x="3125109" y="1760280"/>
                    <a:pt x="3162454" y="1746559"/>
                    <a:pt x="3196109" y="1737109"/>
                  </a:cubicBezTo>
                  <a:cubicBezTo>
                    <a:pt x="3219085" y="1712709"/>
                    <a:pt x="3246461" y="1703195"/>
                    <a:pt x="3262253" y="1699506"/>
                  </a:cubicBezTo>
                  <a:cubicBezTo>
                    <a:pt x="3309241" y="1688698"/>
                    <a:pt x="3373833" y="1702160"/>
                    <a:pt x="3414283" y="1772318"/>
                  </a:cubicBezTo>
                  <a:cubicBezTo>
                    <a:pt x="3420497" y="1783062"/>
                    <a:pt x="3424962" y="1793482"/>
                    <a:pt x="3428004" y="1803643"/>
                  </a:cubicBezTo>
                  <a:cubicBezTo>
                    <a:pt x="3479522" y="1781767"/>
                    <a:pt x="3497062" y="1786298"/>
                    <a:pt x="3524957" y="1793352"/>
                  </a:cubicBezTo>
                  <a:cubicBezTo>
                    <a:pt x="3558871" y="1802025"/>
                    <a:pt x="3588901" y="1824678"/>
                    <a:pt x="3606376" y="1854967"/>
                  </a:cubicBezTo>
                  <a:cubicBezTo>
                    <a:pt x="3613236" y="1866876"/>
                    <a:pt x="3618026" y="1878397"/>
                    <a:pt x="3621003" y="1889593"/>
                  </a:cubicBezTo>
                  <a:cubicBezTo>
                    <a:pt x="3683912" y="1861116"/>
                    <a:pt x="3703199" y="1865970"/>
                    <a:pt x="3734200" y="1873801"/>
                  </a:cubicBezTo>
                  <a:cubicBezTo>
                    <a:pt x="3768243" y="1882409"/>
                    <a:pt x="3799115" y="1905515"/>
                    <a:pt x="3816654" y="1935934"/>
                  </a:cubicBezTo>
                  <a:cubicBezTo>
                    <a:pt x="3826104" y="1952373"/>
                    <a:pt x="3831670" y="1968101"/>
                    <a:pt x="3834064" y="1983116"/>
                  </a:cubicBezTo>
                  <a:cubicBezTo>
                    <a:pt x="3845973" y="1983375"/>
                    <a:pt x="3856393" y="1985964"/>
                    <a:pt x="3868755" y="1989135"/>
                  </a:cubicBezTo>
                  <a:cubicBezTo>
                    <a:pt x="3902799" y="1997743"/>
                    <a:pt x="3933217" y="2020654"/>
                    <a:pt x="3950757" y="2051009"/>
                  </a:cubicBezTo>
                  <a:cubicBezTo>
                    <a:pt x="3956452" y="2060846"/>
                    <a:pt x="3960918" y="2070360"/>
                    <a:pt x="3964219" y="2079486"/>
                  </a:cubicBezTo>
                  <a:cubicBezTo>
                    <a:pt x="4123756" y="1986287"/>
                    <a:pt x="4139613" y="1990623"/>
                    <a:pt x="4185759" y="2002273"/>
                  </a:cubicBezTo>
                  <a:cubicBezTo>
                    <a:pt x="4219803" y="2010881"/>
                    <a:pt x="4249769" y="2033469"/>
                    <a:pt x="4267308" y="2063888"/>
                  </a:cubicBezTo>
                  <a:cubicBezTo>
                    <a:pt x="4273974" y="2075473"/>
                    <a:pt x="4278958" y="2086476"/>
                    <a:pt x="4282323" y="2097220"/>
                  </a:cubicBezTo>
                  <a:cubicBezTo>
                    <a:pt x="4402252" y="2029780"/>
                    <a:pt x="4419597" y="2034181"/>
                    <a:pt x="4461019" y="2044666"/>
                  </a:cubicBezTo>
                  <a:cubicBezTo>
                    <a:pt x="4494997" y="2053274"/>
                    <a:pt x="4525092" y="2075926"/>
                    <a:pt x="4542632" y="2106346"/>
                  </a:cubicBezTo>
                  <a:cubicBezTo>
                    <a:pt x="4547356" y="2114501"/>
                    <a:pt x="4551239" y="2122396"/>
                    <a:pt x="4554282" y="2130098"/>
                  </a:cubicBezTo>
                  <a:cubicBezTo>
                    <a:pt x="4579329" y="2124079"/>
                    <a:pt x="4594409" y="2127963"/>
                    <a:pt x="4615314" y="2133205"/>
                  </a:cubicBezTo>
                  <a:cubicBezTo>
                    <a:pt x="4649357" y="2141813"/>
                    <a:pt x="4679776" y="2164724"/>
                    <a:pt x="4697315" y="2195079"/>
                  </a:cubicBezTo>
                  <a:cubicBezTo>
                    <a:pt x="4713625" y="2223297"/>
                    <a:pt x="4719062" y="2248733"/>
                    <a:pt x="4716214" y="2272874"/>
                  </a:cubicBezTo>
                  <a:cubicBezTo>
                    <a:pt x="4719838" y="2273715"/>
                    <a:pt x="4723527" y="2274621"/>
                    <a:pt x="4727475" y="2275592"/>
                  </a:cubicBezTo>
                  <a:cubicBezTo>
                    <a:pt x="4761454" y="2284200"/>
                    <a:pt x="4791161" y="2306659"/>
                    <a:pt x="4808700" y="2337013"/>
                  </a:cubicBezTo>
                  <a:cubicBezTo>
                    <a:pt x="4818150" y="2353387"/>
                    <a:pt x="4823651" y="2368986"/>
                    <a:pt x="4825916" y="2384065"/>
                  </a:cubicBezTo>
                  <a:cubicBezTo>
                    <a:pt x="4849863" y="2377529"/>
                    <a:pt x="4867144" y="2379664"/>
                    <a:pt x="4889731" y="2385360"/>
                  </a:cubicBezTo>
                  <a:cubicBezTo>
                    <a:pt x="4923775" y="2393903"/>
                    <a:pt x="4953676" y="2416426"/>
                    <a:pt x="4971280" y="2446845"/>
                  </a:cubicBezTo>
                  <a:cubicBezTo>
                    <a:pt x="4987525" y="2474935"/>
                    <a:pt x="4993867" y="2495192"/>
                    <a:pt x="4988819" y="2524382"/>
                  </a:cubicBezTo>
                  <a:cubicBezTo>
                    <a:pt x="5022733" y="2532990"/>
                    <a:pt x="5052181" y="2555254"/>
                    <a:pt x="5069721" y="2585608"/>
                  </a:cubicBezTo>
                  <a:cubicBezTo>
                    <a:pt x="5105576" y="2647741"/>
                    <a:pt x="5084283" y="2727219"/>
                    <a:pt x="5022150" y="2763139"/>
                  </a:cubicBezTo>
                  <a:cubicBezTo>
                    <a:pt x="5014125" y="2767735"/>
                    <a:pt x="5005841" y="2771424"/>
                    <a:pt x="4997427" y="2774207"/>
                  </a:cubicBezTo>
                  <a:cubicBezTo>
                    <a:pt x="4979046" y="2784756"/>
                    <a:pt x="4941184" y="2808315"/>
                    <a:pt x="4914778" y="2824819"/>
                  </a:cubicBezTo>
                  <a:cubicBezTo>
                    <a:pt x="4883453" y="2844429"/>
                    <a:pt x="4858600" y="2859963"/>
                    <a:pt x="4837890" y="2871936"/>
                  </a:cubicBezTo>
                  <a:close/>
                  <a:moveTo>
                    <a:pt x="4889407" y="2762039"/>
                  </a:moveTo>
                  <a:cubicBezTo>
                    <a:pt x="4898986" y="2767864"/>
                    <a:pt x="4909083" y="2772200"/>
                    <a:pt x="4919179" y="2775178"/>
                  </a:cubicBezTo>
                  <a:cubicBezTo>
                    <a:pt x="4908824" y="2772006"/>
                    <a:pt x="4898792" y="2767540"/>
                    <a:pt x="4889472" y="2761845"/>
                  </a:cubicBezTo>
                  <a:cubicBezTo>
                    <a:pt x="4889472" y="2761845"/>
                    <a:pt x="4889472" y="2761974"/>
                    <a:pt x="4889407" y="2762039"/>
                  </a:cubicBezTo>
                  <a:close/>
                  <a:moveTo>
                    <a:pt x="4844815" y="2716087"/>
                  </a:moveTo>
                  <a:cubicBezTo>
                    <a:pt x="4852387" y="2729160"/>
                    <a:pt x="4861448" y="2739969"/>
                    <a:pt x="4871415" y="2748771"/>
                  </a:cubicBezTo>
                  <a:cubicBezTo>
                    <a:pt x="4871415" y="2748642"/>
                    <a:pt x="4871415" y="2748577"/>
                    <a:pt x="4871415" y="2748448"/>
                  </a:cubicBezTo>
                  <a:cubicBezTo>
                    <a:pt x="4861124" y="2739386"/>
                    <a:pt x="4852128" y="2728578"/>
                    <a:pt x="4844880" y="2716022"/>
                  </a:cubicBezTo>
                  <a:close/>
                  <a:moveTo>
                    <a:pt x="211105" y="836574"/>
                  </a:moveTo>
                  <a:cubicBezTo>
                    <a:pt x="219130" y="837092"/>
                    <a:pt x="227091" y="836833"/>
                    <a:pt x="234793" y="835927"/>
                  </a:cubicBezTo>
                  <a:cubicBezTo>
                    <a:pt x="226703" y="836574"/>
                    <a:pt x="218807" y="836833"/>
                    <a:pt x="211105" y="836574"/>
                  </a:cubicBezTo>
                  <a:close/>
                  <a:moveTo>
                    <a:pt x="296731" y="603318"/>
                  </a:moveTo>
                  <a:cubicBezTo>
                    <a:pt x="310387" y="613674"/>
                    <a:pt x="322037" y="626748"/>
                    <a:pt x="330774" y="641828"/>
                  </a:cubicBezTo>
                  <a:cubicBezTo>
                    <a:pt x="321325" y="625518"/>
                    <a:pt x="309481" y="612897"/>
                    <a:pt x="296731" y="603318"/>
                  </a:cubicBezTo>
                  <a:close/>
                  <a:moveTo>
                    <a:pt x="98425" y="631537"/>
                  </a:moveTo>
                  <a:cubicBezTo>
                    <a:pt x="103797" y="630113"/>
                    <a:pt x="109234" y="629077"/>
                    <a:pt x="114735" y="628366"/>
                  </a:cubicBezTo>
                  <a:cubicBezTo>
                    <a:pt x="109169" y="629077"/>
                    <a:pt x="103733" y="630113"/>
                    <a:pt x="98425" y="631537"/>
                  </a:cubicBezTo>
                  <a:close/>
                  <a:moveTo>
                    <a:pt x="630951" y="674318"/>
                  </a:moveTo>
                  <a:cubicBezTo>
                    <a:pt x="528562" y="733408"/>
                    <a:pt x="515747" y="730172"/>
                    <a:pt x="472643" y="719170"/>
                  </a:cubicBezTo>
                  <a:cubicBezTo>
                    <a:pt x="438729" y="710497"/>
                    <a:pt x="409346" y="688298"/>
                    <a:pt x="391871" y="657943"/>
                  </a:cubicBezTo>
                  <a:cubicBezTo>
                    <a:pt x="344689" y="576265"/>
                    <a:pt x="395172" y="515491"/>
                    <a:pt x="448567" y="451093"/>
                  </a:cubicBezTo>
                  <a:cubicBezTo>
                    <a:pt x="453550" y="445139"/>
                    <a:pt x="458793" y="438861"/>
                    <a:pt x="464294" y="432324"/>
                  </a:cubicBezTo>
                  <a:cubicBezTo>
                    <a:pt x="462935" y="430188"/>
                    <a:pt x="461576" y="428052"/>
                    <a:pt x="460281" y="425852"/>
                  </a:cubicBezTo>
                  <a:cubicBezTo>
                    <a:pt x="437564" y="386437"/>
                    <a:pt x="434781" y="361519"/>
                    <a:pt x="454262" y="308382"/>
                  </a:cubicBezTo>
                  <a:cubicBezTo>
                    <a:pt x="442807" y="298739"/>
                    <a:pt x="433034" y="287089"/>
                    <a:pt x="425397" y="273951"/>
                  </a:cubicBezTo>
                  <a:cubicBezTo>
                    <a:pt x="389541" y="211818"/>
                    <a:pt x="410834" y="132340"/>
                    <a:pt x="472967" y="96419"/>
                  </a:cubicBezTo>
                  <a:cubicBezTo>
                    <a:pt x="479439" y="92666"/>
                    <a:pt x="486105" y="89559"/>
                    <a:pt x="492836" y="87100"/>
                  </a:cubicBezTo>
                  <a:cubicBezTo>
                    <a:pt x="505327" y="79851"/>
                    <a:pt x="528756" y="65288"/>
                    <a:pt x="543772" y="55904"/>
                  </a:cubicBezTo>
                  <a:cubicBezTo>
                    <a:pt x="618201" y="9628"/>
                    <a:pt x="648943" y="-9530"/>
                    <a:pt x="704927" y="4515"/>
                  </a:cubicBezTo>
                  <a:cubicBezTo>
                    <a:pt x="739100" y="13058"/>
                    <a:pt x="768483" y="35193"/>
                    <a:pt x="786088" y="65677"/>
                  </a:cubicBezTo>
                  <a:cubicBezTo>
                    <a:pt x="792689" y="77068"/>
                    <a:pt x="797543" y="87294"/>
                    <a:pt x="800715" y="97326"/>
                  </a:cubicBezTo>
                  <a:cubicBezTo>
                    <a:pt x="811005" y="97585"/>
                    <a:pt x="821425" y="99332"/>
                    <a:pt x="833140" y="102244"/>
                  </a:cubicBezTo>
                  <a:cubicBezTo>
                    <a:pt x="867248" y="110788"/>
                    <a:pt x="896825" y="133117"/>
                    <a:pt x="914430" y="163600"/>
                  </a:cubicBezTo>
                  <a:cubicBezTo>
                    <a:pt x="920578" y="174279"/>
                    <a:pt x="925109" y="184570"/>
                    <a:pt x="928086" y="194602"/>
                  </a:cubicBezTo>
                  <a:cubicBezTo>
                    <a:pt x="988535" y="163536"/>
                    <a:pt x="1005557" y="166319"/>
                    <a:pt x="1040700" y="175315"/>
                  </a:cubicBezTo>
                  <a:cubicBezTo>
                    <a:pt x="1074614" y="183988"/>
                    <a:pt x="1104063" y="206252"/>
                    <a:pt x="1121537" y="236542"/>
                  </a:cubicBezTo>
                  <a:cubicBezTo>
                    <a:pt x="1157393" y="298674"/>
                    <a:pt x="1136099" y="378152"/>
                    <a:pt x="1073967" y="414073"/>
                  </a:cubicBezTo>
                  <a:cubicBezTo>
                    <a:pt x="1064647" y="419444"/>
                    <a:pt x="1054939" y="423587"/>
                    <a:pt x="1045037" y="426434"/>
                  </a:cubicBezTo>
                  <a:cubicBezTo>
                    <a:pt x="1007757" y="445916"/>
                    <a:pt x="894690" y="514844"/>
                    <a:pt x="817930" y="561702"/>
                  </a:cubicBezTo>
                  <a:cubicBezTo>
                    <a:pt x="733534" y="613156"/>
                    <a:pt x="674185" y="649270"/>
                    <a:pt x="630886" y="674318"/>
                  </a:cubicBezTo>
                  <a:close/>
                  <a:moveTo>
                    <a:pt x="896566" y="366632"/>
                  </a:moveTo>
                  <a:cubicBezTo>
                    <a:pt x="907893" y="386178"/>
                    <a:pt x="922649" y="400675"/>
                    <a:pt x="938894" y="410966"/>
                  </a:cubicBezTo>
                  <a:cubicBezTo>
                    <a:pt x="921937" y="400157"/>
                    <a:pt x="907310" y="385207"/>
                    <a:pt x="896566" y="366632"/>
                  </a:cubicBezTo>
                  <a:close/>
                  <a:moveTo>
                    <a:pt x="568625" y="82763"/>
                  </a:moveTo>
                  <a:cubicBezTo>
                    <a:pt x="601891" y="90853"/>
                    <a:pt x="631922" y="112017"/>
                    <a:pt x="650367" y="143990"/>
                  </a:cubicBezTo>
                  <a:cubicBezTo>
                    <a:pt x="630110" y="108975"/>
                    <a:pt x="599497" y="90077"/>
                    <a:pt x="568625" y="82763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7136D1EA-35E8-D6A5-2F3A-51785E531EFB}"/>
                </a:ext>
              </a:extLst>
            </p:cNvPr>
            <p:cNvSpPr/>
            <p:nvPr/>
          </p:nvSpPr>
          <p:spPr>
            <a:xfrm>
              <a:off x="9409410" y="3464025"/>
              <a:ext cx="4403117" cy="823747"/>
            </a:xfrm>
            <a:custGeom>
              <a:avLst/>
              <a:gdLst>
                <a:gd name="connsiteX0" fmla="*/ 4281375 w 4403117"/>
                <a:gd name="connsiteY0" fmla="*/ 796073 h 823747"/>
                <a:gd name="connsiteX1" fmla="*/ 4174197 w 4403117"/>
                <a:gd name="connsiteY1" fmla="*/ 815554 h 823747"/>
                <a:gd name="connsiteX2" fmla="*/ 4119248 w 4403117"/>
                <a:gd name="connsiteY2" fmla="*/ 786947 h 823747"/>
                <a:gd name="connsiteX3" fmla="*/ 4056081 w 4403117"/>
                <a:gd name="connsiteY3" fmla="*/ 741966 h 823747"/>
                <a:gd name="connsiteX4" fmla="*/ 4050190 w 4403117"/>
                <a:gd name="connsiteY4" fmla="*/ 737823 h 823747"/>
                <a:gd name="connsiteX5" fmla="*/ 4029868 w 4403117"/>
                <a:gd name="connsiteY5" fmla="*/ 750379 h 823747"/>
                <a:gd name="connsiteX6" fmla="*/ 3844766 w 4403117"/>
                <a:gd name="connsiteY6" fmla="*/ 815554 h 823747"/>
                <a:gd name="connsiteX7" fmla="*/ 3771308 w 4403117"/>
                <a:gd name="connsiteY7" fmla="*/ 766042 h 823747"/>
                <a:gd name="connsiteX8" fmla="*/ 3744383 w 4403117"/>
                <a:gd name="connsiteY8" fmla="*/ 732646 h 823747"/>
                <a:gd name="connsiteX9" fmla="*/ 3732410 w 4403117"/>
                <a:gd name="connsiteY9" fmla="*/ 740089 h 823747"/>
                <a:gd name="connsiteX10" fmla="*/ 3529445 w 4403117"/>
                <a:gd name="connsiteY10" fmla="*/ 815748 h 823747"/>
                <a:gd name="connsiteX11" fmla="*/ 3448090 w 4403117"/>
                <a:gd name="connsiteY11" fmla="*/ 754457 h 823747"/>
                <a:gd name="connsiteX12" fmla="*/ 3440776 w 4403117"/>
                <a:gd name="connsiteY12" fmla="*/ 740736 h 823747"/>
                <a:gd name="connsiteX13" fmla="*/ 3236710 w 4403117"/>
                <a:gd name="connsiteY13" fmla="*/ 816007 h 823747"/>
                <a:gd name="connsiteX14" fmla="*/ 3155227 w 4403117"/>
                <a:gd name="connsiteY14" fmla="*/ 754651 h 823747"/>
                <a:gd name="connsiteX15" fmla="*/ 3142218 w 4403117"/>
                <a:gd name="connsiteY15" fmla="*/ 726886 h 823747"/>
                <a:gd name="connsiteX16" fmla="*/ 2910063 w 4403117"/>
                <a:gd name="connsiteY16" fmla="*/ 816266 h 823747"/>
                <a:gd name="connsiteX17" fmla="*/ 2828644 w 4403117"/>
                <a:gd name="connsiteY17" fmla="*/ 754781 h 823747"/>
                <a:gd name="connsiteX18" fmla="*/ 2814599 w 4403117"/>
                <a:gd name="connsiteY18" fmla="*/ 725721 h 823747"/>
                <a:gd name="connsiteX19" fmla="*/ 2577979 w 4403117"/>
                <a:gd name="connsiteY19" fmla="*/ 816525 h 823747"/>
                <a:gd name="connsiteX20" fmla="*/ 2496301 w 4403117"/>
                <a:gd name="connsiteY20" fmla="*/ 754975 h 823747"/>
                <a:gd name="connsiteX21" fmla="*/ 2486528 w 4403117"/>
                <a:gd name="connsiteY21" fmla="*/ 736400 h 823747"/>
                <a:gd name="connsiteX22" fmla="*/ 2263693 w 4403117"/>
                <a:gd name="connsiteY22" fmla="*/ 816655 h 823747"/>
                <a:gd name="connsiteX23" fmla="*/ 2182209 w 4403117"/>
                <a:gd name="connsiteY23" fmla="*/ 755104 h 823747"/>
                <a:gd name="connsiteX24" fmla="*/ 2168100 w 4403117"/>
                <a:gd name="connsiteY24" fmla="*/ 726497 h 823747"/>
                <a:gd name="connsiteX25" fmla="*/ 1931350 w 4403117"/>
                <a:gd name="connsiteY25" fmla="*/ 816719 h 823747"/>
                <a:gd name="connsiteX26" fmla="*/ 1849996 w 4403117"/>
                <a:gd name="connsiteY26" fmla="*/ 755234 h 823747"/>
                <a:gd name="connsiteX27" fmla="*/ 1845077 w 4403117"/>
                <a:gd name="connsiteY27" fmla="*/ 746108 h 823747"/>
                <a:gd name="connsiteX28" fmla="*/ 1636480 w 4403117"/>
                <a:gd name="connsiteY28" fmla="*/ 817043 h 823747"/>
                <a:gd name="connsiteX29" fmla="*/ 1554738 w 4403117"/>
                <a:gd name="connsiteY29" fmla="*/ 755363 h 823747"/>
                <a:gd name="connsiteX30" fmla="*/ 1544189 w 4403117"/>
                <a:gd name="connsiteY30" fmla="*/ 733164 h 823747"/>
                <a:gd name="connsiteX31" fmla="*/ 1486522 w 4403117"/>
                <a:gd name="connsiteY31" fmla="*/ 731351 h 823747"/>
                <a:gd name="connsiteX32" fmla="*/ 1402255 w 4403117"/>
                <a:gd name="connsiteY32" fmla="*/ 668701 h 823747"/>
                <a:gd name="connsiteX33" fmla="*/ 1397012 w 4403117"/>
                <a:gd name="connsiteY33" fmla="*/ 658928 h 823747"/>
                <a:gd name="connsiteX34" fmla="*/ 1037487 w 4403117"/>
                <a:gd name="connsiteY34" fmla="*/ 817366 h 823747"/>
                <a:gd name="connsiteX35" fmla="*/ 955744 w 4403117"/>
                <a:gd name="connsiteY35" fmla="*/ 755622 h 823747"/>
                <a:gd name="connsiteX36" fmla="*/ 947265 w 4403117"/>
                <a:gd name="connsiteY36" fmla="*/ 739248 h 823747"/>
                <a:gd name="connsiteX37" fmla="*/ 721582 w 4403117"/>
                <a:gd name="connsiteY37" fmla="*/ 817366 h 823747"/>
                <a:gd name="connsiteX38" fmla="*/ 640164 w 4403117"/>
                <a:gd name="connsiteY38" fmla="*/ 755751 h 823747"/>
                <a:gd name="connsiteX39" fmla="*/ 634857 w 4403117"/>
                <a:gd name="connsiteY39" fmla="*/ 745978 h 823747"/>
                <a:gd name="connsiteX40" fmla="*/ 421212 w 4403117"/>
                <a:gd name="connsiteY40" fmla="*/ 817690 h 823747"/>
                <a:gd name="connsiteX41" fmla="*/ 339275 w 4403117"/>
                <a:gd name="connsiteY41" fmla="*/ 755881 h 823747"/>
                <a:gd name="connsiteX42" fmla="*/ 326266 w 4403117"/>
                <a:gd name="connsiteY42" fmla="*/ 727598 h 823747"/>
                <a:gd name="connsiteX43" fmla="*/ 101813 w 4403117"/>
                <a:gd name="connsiteY43" fmla="*/ 806622 h 823747"/>
                <a:gd name="connsiteX44" fmla="*/ 20135 w 4403117"/>
                <a:gd name="connsiteY44" fmla="*/ 744943 h 823747"/>
                <a:gd name="connsiteX45" fmla="*/ 38257 w 4403117"/>
                <a:gd name="connsiteY45" fmla="*/ 579385 h 823747"/>
                <a:gd name="connsiteX46" fmla="*/ 25895 w 4403117"/>
                <a:gd name="connsiteY46" fmla="*/ 561587 h 823747"/>
                <a:gd name="connsiteX47" fmla="*/ 73465 w 4403117"/>
                <a:gd name="connsiteY47" fmla="*/ 384056 h 823747"/>
                <a:gd name="connsiteX48" fmla="*/ 91911 w 4403117"/>
                <a:gd name="connsiteY48" fmla="*/ 375254 h 823747"/>
                <a:gd name="connsiteX49" fmla="*/ 139157 w 4403117"/>
                <a:gd name="connsiteY49" fmla="*/ 346064 h 823747"/>
                <a:gd name="connsiteX50" fmla="*/ 317270 w 4403117"/>
                <a:gd name="connsiteY50" fmla="*/ 284967 h 823747"/>
                <a:gd name="connsiteX51" fmla="*/ 398818 w 4403117"/>
                <a:gd name="connsiteY51" fmla="*/ 346323 h 823747"/>
                <a:gd name="connsiteX52" fmla="*/ 411374 w 4403117"/>
                <a:gd name="connsiteY52" fmla="*/ 371888 h 823747"/>
                <a:gd name="connsiteX53" fmla="*/ 463151 w 4403117"/>
                <a:gd name="connsiteY53" fmla="*/ 340045 h 823747"/>
                <a:gd name="connsiteX54" fmla="*/ 915552 w 4403117"/>
                <a:gd name="connsiteY54" fmla="*/ 119539 h 823747"/>
                <a:gd name="connsiteX55" fmla="*/ 996971 w 4403117"/>
                <a:gd name="connsiteY55" fmla="*/ 181025 h 823747"/>
                <a:gd name="connsiteX56" fmla="*/ 1010951 w 4403117"/>
                <a:gd name="connsiteY56" fmla="*/ 212350 h 823747"/>
                <a:gd name="connsiteX57" fmla="*/ 1329379 w 4403117"/>
                <a:gd name="connsiteY57" fmla="*/ 75529 h 823747"/>
                <a:gd name="connsiteX58" fmla="*/ 1410992 w 4403117"/>
                <a:gd name="connsiteY58" fmla="*/ 137143 h 823747"/>
                <a:gd name="connsiteX59" fmla="*/ 1418306 w 4403117"/>
                <a:gd name="connsiteY59" fmla="*/ 151188 h 823747"/>
                <a:gd name="connsiteX60" fmla="*/ 1751296 w 4403117"/>
                <a:gd name="connsiteY60" fmla="*/ 6082 h 823747"/>
                <a:gd name="connsiteX61" fmla="*/ 1832391 w 4403117"/>
                <a:gd name="connsiteY61" fmla="*/ 67438 h 823747"/>
                <a:gd name="connsiteX62" fmla="*/ 1843265 w 4403117"/>
                <a:gd name="connsiteY62" fmla="*/ 89444 h 823747"/>
                <a:gd name="connsiteX63" fmla="*/ 1941511 w 4403117"/>
                <a:gd name="connsiteY63" fmla="*/ 78182 h 823747"/>
                <a:gd name="connsiteX64" fmla="*/ 2022801 w 4403117"/>
                <a:gd name="connsiteY64" fmla="*/ 139667 h 823747"/>
                <a:gd name="connsiteX65" fmla="*/ 2004097 w 4403117"/>
                <a:gd name="connsiteY65" fmla="*/ 295323 h 823747"/>
                <a:gd name="connsiteX66" fmla="*/ 2017106 w 4403117"/>
                <a:gd name="connsiteY66" fmla="*/ 313768 h 823747"/>
                <a:gd name="connsiteX67" fmla="*/ 2025713 w 4403117"/>
                <a:gd name="connsiteY67" fmla="*/ 330984 h 823747"/>
                <a:gd name="connsiteX68" fmla="*/ 2420642 w 4403117"/>
                <a:gd name="connsiteY68" fmla="*/ 146658 h 823747"/>
                <a:gd name="connsiteX69" fmla="*/ 2502385 w 4403117"/>
                <a:gd name="connsiteY69" fmla="*/ 208337 h 823747"/>
                <a:gd name="connsiteX70" fmla="*/ 2520960 w 4403117"/>
                <a:gd name="connsiteY70" fmla="*/ 262056 h 823747"/>
                <a:gd name="connsiteX71" fmla="*/ 2599272 w 4403117"/>
                <a:gd name="connsiteY71" fmla="*/ 322635 h 823747"/>
                <a:gd name="connsiteX72" fmla="*/ 2614158 w 4403117"/>
                <a:gd name="connsiteY72" fmla="*/ 353378 h 823747"/>
                <a:gd name="connsiteX73" fmla="*/ 2866182 w 4403117"/>
                <a:gd name="connsiteY73" fmla="*/ 252024 h 823747"/>
                <a:gd name="connsiteX74" fmla="*/ 2947342 w 4403117"/>
                <a:gd name="connsiteY74" fmla="*/ 313380 h 823747"/>
                <a:gd name="connsiteX75" fmla="*/ 2957180 w 4403117"/>
                <a:gd name="connsiteY75" fmla="*/ 333638 h 823747"/>
                <a:gd name="connsiteX76" fmla="*/ 3099631 w 4403117"/>
                <a:gd name="connsiteY76" fmla="*/ 298106 h 823747"/>
                <a:gd name="connsiteX77" fmla="*/ 3181180 w 4403117"/>
                <a:gd name="connsiteY77" fmla="*/ 359591 h 823747"/>
                <a:gd name="connsiteX78" fmla="*/ 3195742 w 4403117"/>
                <a:gd name="connsiteY78" fmla="*/ 390205 h 823747"/>
                <a:gd name="connsiteX79" fmla="*/ 3315024 w 4403117"/>
                <a:gd name="connsiteY79" fmla="*/ 365934 h 823747"/>
                <a:gd name="connsiteX80" fmla="*/ 3396183 w 4403117"/>
                <a:gd name="connsiteY80" fmla="*/ 427160 h 823747"/>
                <a:gd name="connsiteX81" fmla="*/ 3409192 w 4403117"/>
                <a:gd name="connsiteY81" fmla="*/ 454667 h 823747"/>
                <a:gd name="connsiteX82" fmla="*/ 3567630 w 4403117"/>
                <a:gd name="connsiteY82" fmla="*/ 408068 h 823747"/>
                <a:gd name="connsiteX83" fmla="*/ 3649179 w 4403117"/>
                <a:gd name="connsiteY83" fmla="*/ 469553 h 823747"/>
                <a:gd name="connsiteX84" fmla="*/ 3655909 w 4403117"/>
                <a:gd name="connsiteY84" fmla="*/ 481980 h 823747"/>
                <a:gd name="connsiteX85" fmla="*/ 3807098 w 4403117"/>
                <a:gd name="connsiteY85" fmla="*/ 438940 h 823747"/>
                <a:gd name="connsiteX86" fmla="*/ 3880686 w 4403117"/>
                <a:gd name="connsiteY86" fmla="*/ 488322 h 823747"/>
                <a:gd name="connsiteX87" fmla="*/ 3906963 w 4403117"/>
                <a:gd name="connsiteY87" fmla="*/ 520877 h 823747"/>
                <a:gd name="connsiteX88" fmla="*/ 4090254 w 4403117"/>
                <a:gd name="connsiteY88" fmla="*/ 457709 h 823747"/>
                <a:gd name="connsiteX89" fmla="*/ 4144359 w 4403117"/>
                <a:gd name="connsiteY89" fmla="*/ 485992 h 823747"/>
                <a:gd name="connsiteX90" fmla="*/ 4205715 w 4403117"/>
                <a:gd name="connsiteY90" fmla="*/ 529615 h 823747"/>
                <a:gd name="connsiteX91" fmla="*/ 4212511 w 4403117"/>
                <a:gd name="connsiteY91" fmla="*/ 534469 h 823747"/>
                <a:gd name="connsiteX92" fmla="*/ 4303898 w 4403117"/>
                <a:gd name="connsiteY92" fmla="*/ 523466 h 823747"/>
                <a:gd name="connsiteX93" fmla="*/ 4385705 w 4403117"/>
                <a:gd name="connsiteY93" fmla="*/ 584822 h 823747"/>
                <a:gd name="connsiteX94" fmla="*/ 4338136 w 4403117"/>
                <a:gd name="connsiteY94" fmla="*/ 762353 h 823747"/>
                <a:gd name="connsiteX95" fmla="*/ 4324414 w 4403117"/>
                <a:gd name="connsiteY95" fmla="*/ 769278 h 823747"/>
                <a:gd name="connsiteX96" fmla="*/ 4308752 w 4403117"/>
                <a:gd name="connsiteY96" fmla="*/ 779181 h 823747"/>
                <a:gd name="connsiteX97" fmla="*/ 4281181 w 4403117"/>
                <a:gd name="connsiteY97" fmla="*/ 796202 h 823747"/>
                <a:gd name="connsiteX98" fmla="*/ 4288753 w 4403117"/>
                <a:gd name="connsiteY98" fmla="*/ 778727 h 823747"/>
                <a:gd name="connsiteX99" fmla="*/ 4309204 w 4403117"/>
                <a:gd name="connsiteY99" fmla="*/ 774586 h 823747"/>
                <a:gd name="connsiteX100" fmla="*/ 4288753 w 4403117"/>
                <a:gd name="connsiteY100" fmla="*/ 778727 h 823747"/>
                <a:gd name="connsiteX101" fmla="*/ 3971360 w 4403117"/>
                <a:gd name="connsiteY101" fmla="*/ 679898 h 823747"/>
                <a:gd name="connsiteX102" fmla="*/ 3983269 w 4403117"/>
                <a:gd name="connsiteY102" fmla="*/ 689606 h 823747"/>
                <a:gd name="connsiteX103" fmla="*/ 3971360 w 4403117"/>
                <a:gd name="connsiteY103" fmla="*/ 679898 h 823747"/>
                <a:gd name="connsiteX104" fmla="*/ 4150702 w 4403117"/>
                <a:gd name="connsiteY104" fmla="*/ 491558 h 823747"/>
                <a:gd name="connsiteX105" fmla="*/ 4164165 w 4403117"/>
                <a:gd name="connsiteY105" fmla="*/ 507221 h 823747"/>
                <a:gd name="connsiteX106" fmla="*/ 4150702 w 4403117"/>
                <a:gd name="connsiteY106" fmla="*/ 491558 h 823747"/>
                <a:gd name="connsiteX107" fmla="*/ 163881 w 4403117"/>
                <a:gd name="connsiteY107" fmla="*/ 369170 h 823747"/>
                <a:gd name="connsiteX108" fmla="*/ 251060 w 4403117"/>
                <a:gd name="connsiteY108" fmla="*/ 431497 h 823747"/>
                <a:gd name="connsiteX109" fmla="*/ 163881 w 4403117"/>
                <a:gd name="connsiteY109" fmla="*/ 369170 h 823747"/>
                <a:gd name="connsiteX110" fmla="*/ 163881 w 4403117"/>
                <a:gd name="connsiteY110" fmla="*/ 369170 h 82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403117" h="823747">
                  <a:moveTo>
                    <a:pt x="4281375" y="796073"/>
                  </a:moveTo>
                  <a:cubicBezTo>
                    <a:pt x="4249467" y="814519"/>
                    <a:pt x="4217754" y="826168"/>
                    <a:pt x="4174197" y="815554"/>
                  </a:cubicBezTo>
                  <a:cubicBezTo>
                    <a:pt x="4153681" y="810506"/>
                    <a:pt x="4134846" y="800603"/>
                    <a:pt x="4119248" y="786947"/>
                  </a:cubicBezTo>
                  <a:cubicBezTo>
                    <a:pt x="4108828" y="779116"/>
                    <a:pt x="4077439" y="756981"/>
                    <a:pt x="4056081" y="741966"/>
                  </a:cubicBezTo>
                  <a:cubicBezTo>
                    <a:pt x="4054074" y="740542"/>
                    <a:pt x="4052132" y="739183"/>
                    <a:pt x="4050190" y="737823"/>
                  </a:cubicBezTo>
                  <a:cubicBezTo>
                    <a:pt x="4042877" y="742354"/>
                    <a:pt x="4035887" y="746626"/>
                    <a:pt x="4029868" y="750379"/>
                  </a:cubicBezTo>
                  <a:cubicBezTo>
                    <a:pt x="3929032" y="812901"/>
                    <a:pt x="3901720" y="829858"/>
                    <a:pt x="3844766" y="815554"/>
                  </a:cubicBezTo>
                  <a:cubicBezTo>
                    <a:pt x="3815188" y="808111"/>
                    <a:pt x="3789171" y="790442"/>
                    <a:pt x="3771308" y="766042"/>
                  </a:cubicBezTo>
                  <a:cubicBezTo>
                    <a:pt x="3767230" y="760800"/>
                    <a:pt x="3756810" y="747920"/>
                    <a:pt x="3744383" y="732646"/>
                  </a:cubicBezTo>
                  <a:cubicBezTo>
                    <a:pt x="3740241" y="735235"/>
                    <a:pt x="3736228" y="737759"/>
                    <a:pt x="3732410" y="740089"/>
                  </a:cubicBezTo>
                  <a:cubicBezTo>
                    <a:pt x="3612482" y="814777"/>
                    <a:pt x="3587564" y="830376"/>
                    <a:pt x="3529445" y="815748"/>
                  </a:cubicBezTo>
                  <a:cubicBezTo>
                    <a:pt x="3495272" y="807205"/>
                    <a:pt x="3465694" y="784941"/>
                    <a:pt x="3448090" y="754457"/>
                  </a:cubicBezTo>
                  <a:cubicBezTo>
                    <a:pt x="3445113" y="749279"/>
                    <a:pt x="3442718" y="745137"/>
                    <a:pt x="3440776" y="740736"/>
                  </a:cubicBezTo>
                  <a:cubicBezTo>
                    <a:pt x="3316123" y="818208"/>
                    <a:pt x="3292630" y="829922"/>
                    <a:pt x="3236710" y="816007"/>
                  </a:cubicBezTo>
                  <a:cubicBezTo>
                    <a:pt x="3202538" y="807464"/>
                    <a:pt x="3172831" y="785135"/>
                    <a:pt x="3155227" y="754651"/>
                  </a:cubicBezTo>
                  <a:cubicBezTo>
                    <a:pt x="3149273" y="744360"/>
                    <a:pt x="3145066" y="736076"/>
                    <a:pt x="3142218" y="726886"/>
                  </a:cubicBezTo>
                  <a:cubicBezTo>
                    <a:pt x="2989152" y="821185"/>
                    <a:pt x="2966047" y="830311"/>
                    <a:pt x="2910063" y="816266"/>
                  </a:cubicBezTo>
                  <a:cubicBezTo>
                    <a:pt x="2875955" y="807658"/>
                    <a:pt x="2846183" y="785264"/>
                    <a:pt x="2828644" y="754781"/>
                  </a:cubicBezTo>
                  <a:cubicBezTo>
                    <a:pt x="2822625" y="744360"/>
                    <a:pt x="2817900" y="734911"/>
                    <a:pt x="2814599" y="725721"/>
                  </a:cubicBezTo>
                  <a:cubicBezTo>
                    <a:pt x="2655968" y="823191"/>
                    <a:pt x="2632604" y="830246"/>
                    <a:pt x="2577979" y="816525"/>
                  </a:cubicBezTo>
                  <a:cubicBezTo>
                    <a:pt x="2543806" y="807982"/>
                    <a:pt x="2513905" y="785394"/>
                    <a:pt x="2496301" y="754975"/>
                  </a:cubicBezTo>
                  <a:cubicBezTo>
                    <a:pt x="2492547" y="748503"/>
                    <a:pt x="2489311" y="742289"/>
                    <a:pt x="2486528" y="736400"/>
                  </a:cubicBezTo>
                  <a:cubicBezTo>
                    <a:pt x="2337605" y="825715"/>
                    <a:pt x="2314629" y="829534"/>
                    <a:pt x="2263693" y="816655"/>
                  </a:cubicBezTo>
                  <a:cubicBezTo>
                    <a:pt x="2229650" y="808047"/>
                    <a:pt x="2199749" y="785524"/>
                    <a:pt x="2182209" y="755104"/>
                  </a:cubicBezTo>
                  <a:cubicBezTo>
                    <a:pt x="2176320" y="744878"/>
                    <a:pt x="2171595" y="735558"/>
                    <a:pt x="2168100" y="726497"/>
                  </a:cubicBezTo>
                  <a:cubicBezTo>
                    <a:pt x="2001443" y="827786"/>
                    <a:pt x="1984356" y="830116"/>
                    <a:pt x="1931350" y="816719"/>
                  </a:cubicBezTo>
                  <a:cubicBezTo>
                    <a:pt x="1897307" y="808111"/>
                    <a:pt x="1867535" y="785653"/>
                    <a:pt x="1849996" y="755234"/>
                  </a:cubicBezTo>
                  <a:cubicBezTo>
                    <a:pt x="1848248" y="752127"/>
                    <a:pt x="1846566" y="749085"/>
                    <a:pt x="1845077" y="746108"/>
                  </a:cubicBezTo>
                  <a:cubicBezTo>
                    <a:pt x="1703726" y="829793"/>
                    <a:pt x="1683533" y="828887"/>
                    <a:pt x="1636480" y="817043"/>
                  </a:cubicBezTo>
                  <a:cubicBezTo>
                    <a:pt x="1602438" y="808500"/>
                    <a:pt x="1572342" y="785782"/>
                    <a:pt x="1554738" y="755363"/>
                  </a:cubicBezTo>
                  <a:cubicBezTo>
                    <a:pt x="1550402" y="747791"/>
                    <a:pt x="1546906" y="740412"/>
                    <a:pt x="1544189" y="733164"/>
                  </a:cubicBezTo>
                  <a:cubicBezTo>
                    <a:pt x="1524513" y="737047"/>
                    <a:pt x="1506585" y="736076"/>
                    <a:pt x="1486522" y="731351"/>
                  </a:cubicBezTo>
                  <a:cubicBezTo>
                    <a:pt x="1451767" y="723067"/>
                    <a:pt x="1420118" y="699703"/>
                    <a:pt x="1402255" y="668701"/>
                  </a:cubicBezTo>
                  <a:cubicBezTo>
                    <a:pt x="1400378" y="665400"/>
                    <a:pt x="1398630" y="662164"/>
                    <a:pt x="1397012" y="658928"/>
                  </a:cubicBezTo>
                  <a:cubicBezTo>
                    <a:pt x="1106673" y="834970"/>
                    <a:pt x="1093729" y="831670"/>
                    <a:pt x="1037487" y="817366"/>
                  </a:cubicBezTo>
                  <a:cubicBezTo>
                    <a:pt x="1003508" y="808758"/>
                    <a:pt x="973283" y="786041"/>
                    <a:pt x="955744" y="755622"/>
                  </a:cubicBezTo>
                  <a:cubicBezTo>
                    <a:pt x="952508" y="750056"/>
                    <a:pt x="949724" y="744620"/>
                    <a:pt x="947265" y="739248"/>
                  </a:cubicBezTo>
                  <a:cubicBezTo>
                    <a:pt x="783909" y="833288"/>
                    <a:pt x="766758" y="828887"/>
                    <a:pt x="721582" y="817366"/>
                  </a:cubicBezTo>
                  <a:cubicBezTo>
                    <a:pt x="687669" y="808694"/>
                    <a:pt x="657638" y="786041"/>
                    <a:pt x="640164" y="755751"/>
                  </a:cubicBezTo>
                  <a:cubicBezTo>
                    <a:pt x="638286" y="752451"/>
                    <a:pt x="636475" y="749215"/>
                    <a:pt x="634857" y="745978"/>
                  </a:cubicBezTo>
                  <a:cubicBezTo>
                    <a:pt x="483862" y="833223"/>
                    <a:pt x="466517" y="829146"/>
                    <a:pt x="421212" y="817690"/>
                  </a:cubicBezTo>
                  <a:cubicBezTo>
                    <a:pt x="387169" y="809082"/>
                    <a:pt x="356814" y="786300"/>
                    <a:pt x="339275" y="755881"/>
                  </a:cubicBezTo>
                  <a:cubicBezTo>
                    <a:pt x="333644" y="746173"/>
                    <a:pt x="329373" y="736788"/>
                    <a:pt x="326266" y="727598"/>
                  </a:cubicBezTo>
                  <a:cubicBezTo>
                    <a:pt x="170935" y="818855"/>
                    <a:pt x="150095" y="818855"/>
                    <a:pt x="101813" y="806622"/>
                  </a:cubicBezTo>
                  <a:cubicBezTo>
                    <a:pt x="67770" y="798015"/>
                    <a:pt x="37675" y="775297"/>
                    <a:pt x="20135" y="744943"/>
                  </a:cubicBezTo>
                  <a:cubicBezTo>
                    <a:pt x="-10349" y="692130"/>
                    <a:pt x="-7695" y="661840"/>
                    <a:pt x="38257" y="579385"/>
                  </a:cubicBezTo>
                  <a:cubicBezTo>
                    <a:pt x="33662" y="573884"/>
                    <a:pt x="29520" y="567865"/>
                    <a:pt x="25895" y="561587"/>
                  </a:cubicBezTo>
                  <a:cubicBezTo>
                    <a:pt x="-9960" y="499454"/>
                    <a:pt x="11333" y="419976"/>
                    <a:pt x="73465" y="384056"/>
                  </a:cubicBezTo>
                  <a:cubicBezTo>
                    <a:pt x="79484" y="380626"/>
                    <a:pt x="85633" y="377649"/>
                    <a:pt x="91911" y="375254"/>
                  </a:cubicBezTo>
                  <a:cubicBezTo>
                    <a:pt x="103302" y="368523"/>
                    <a:pt x="124336" y="355384"/>
                    <a:pt x="139157" y="346064"/>
                  </a:cubicBezTo>
                  <a:cubicBezTo>
                    <a:pt x="226725" y="291181"/>
                    <a:pt x="259474" y="270599"/>
                    <a:pt x="317270" y="284967"/>
                  </a:cubicBezTo>
                  <a:cubicBezTo>
                    <a:pt x="351507" y="293446"/>
                    <a:pt x="381149" y="315775"/>
                    <a:pt x="398818" y="346323"/>
                  </a:cubicBezTo>
                  <a:cubicBezTo>
                    <a:pt x="403996" y="355320"/>
                    <a:pt x="408203" y="363733"/>
                    <a:pt x="411374" y="371888"/>
                  </a:cubicBezTo>
                  <a:cubicBezTo>
                    <a:pt x="429367" y="360821"/>
                    <a:pt x="446777" y="350142"/>
                    <a:pt x="463151" y="340045"/>
                  </a:cubicBezTo>
                  <a:cubicBezTo>
                    <a:pt x="841511" y="107113"/>
                    <a:pt x="848760" y="102582"/>
                    <a:pt x="915552" y="119539"/>
                  </a:cubicBezTo>
                  <a:cubicBezTo>
                    <a:pt x="949596" y="128147"/>
                    <a:pt x="979432" y="150670"/>
                    <a:pt x="996971" y="181025"/>
                  </a:cubicBezTo>
                  <a:cubicBezTo>
                    <a:pt x="1003184" y="191833"/>
                    <a:pt x="1007780" y="202253"/>
                    <a:pt x="1010951" y="212350"/>
                  </a:cubicBezTo>
                  <a:cubicBezTo>
                    <a:pt x="1257215" y="62131"/>
                    <a:pt x="1273072" y="61355"/>
                    <a:pt x="1329379" y="75529"/>
                  </a:cubicBezTo>
                  <a:cubicBezTo>
                    <a:pt x="1363422" y="84136"/>
                    <a:pt x="1393453" y="106724"/>
                    <a:pt x="1410992" y="137143"/>
                  </a:cubicBezTo>
                  <a:cubicBezTo>
                    <a:pt x="1413711" y="141868"/>
                    <a:pt x="1416170" y="146593"/>
                    <a:pt x="1418306" y="151188"/>
                  </a:cubicBezTo>
                  <a:cubicBezTo>
                    <a:pt x="1686057" y="-10616"/>
                    <a:pt x="1695830" y="-8092"/>
                    <a:pt x="1751296" y="6082"/>
                  </a:cubicBezTo>
                  <a:cubicBezTo>
                    <a:pt x="1785210" y="14690"/>
                    <a:pt x="1814852" y="37149"/>
                    <a:pt x="1832391" y="67438"/>
                  </a:cubicBezTo>
                  <a:cubicBezTo>
                    <a:pt x="1836728" y="74946"/>
                    <a:pt x="1840352" y="82324"/>
                    <a:pt x="1843265" y="89444"/>
                  </a:cubicBezTo>
                  <a:cubicBezTo>
                    <a:pt x="1893876" y="66079"/>
                    <a:pt x="1910445" y="70286"/>
                    <a:pt x="1941511" y="78182"/>
                  </a:cubicBezTo>
                  <a:cubicBezTo>
                    <a:pt x="1975490" y="86790"/>
                    <a:pt x="2005262" y="109248"/>
                    <a:pt x="2022801" y="139667"/>
                  </a:cubicBezTo>
                  <a:cubicBezTo>
                    <a:pt x="2057816" y="200376"/>
                    <a:pt x="2040987" y="248400"/>
                    <a:pt x="2004097" y="295323"/>
                  </a:cubicBezTo>
                  <a:cubicBezTo>
                    <a:pt x="2008951" y="301083"/>
                    <a:pt x="2013352" y="307232"/>
                    <a:pt x="2017106" y="313768"/>
                  </a:cubicBezTo>
                  <a:cubicBezTo>
                    <a:pt x="2020471" y="319593"/>
                    <a:pt x="2023319" y="325353"/>
                    <a:pt x="2025713" y="330984"/>
                  </a:cubicBezTo>
                  <a:cubicBezTo>
                    <a:pt x="2343041" y="135266"/>
                    <a:pt x="2358057" y="130865"/>
                    <a:pt x="2420642" y="146658"/>
                  </a:cubicBezTo>
                  <a:cubicBezTo>
                    <a:pt x="2454750" y="155266"/>
                    <a:pt x="2484781" y="177918"/>
                    <a:pt x="2502385" y="208337"/>
                  </a:cubicBezTo>
                  <a:cubicBezTo>
                    <a:pt x="2513323" y="227236"/>
                    <a:pt x="2519147" y="245099"/>
                    <a:pt x="2520960" y="262056"/>
                  </a:cubicBezTo>
                  <a:cubicBezTo>
                    <a:pt x="2553774" y="271182"/>
                    <a:pt x="2582250" y="293187"/>
                    <a:pt x="2599272" y="322635"/>
                  </a:cubicBezTo>
                  <a:cubicBezTo>
                    <a:pt x="2605615" y="333638"/>
                    <a:pt x="2610663" y="343670"/>
                    <a:pt x="2614158" y="353378"/>
                  </a:cubicBezTo>
                  <a:cubicBezTo>
                    <a:pt x="2801202" y="238950"/>
                    <a:pt x="2811817" y="238239"/>
                    <a:pt x="2866182" y="252024"/>
                  </a:cubicBezTo>
                  <a:cubicBezTo>
                    <a:pt x="2900225" y="260632"/>
                    <a:pt x="2929803" y="282961"/>
                    <a:pt x="2947342" y="313380"/>
                  </a:cubicBezTo>
                  <a:cubicBezTo>
                    <a:pt x="2951290" y="320305"/>
                    <a:pt x="2954591" y="326972"/>
                    <a:pt x="2957180" y="333638"/>
                  </a:cubicBezTo>
                  <a:cubicBezTo>
                    <a:pt x="3037305" y="288009"/>
                    <a:pt x="3057822" y="287556"/>
                    <a:pt x="3099631" y="298106"/>
                  </a:cubicBezTo>
                  <a:cubicBezTo>
                    <a:pt x="3133804" y="306649"/>
                    <a:pt x="3163576" y="329107"/>
                    <a:pt x="3181180" y="359591"/>
                  </a:cubicBezTo>
                  <a:cubicBezTo>
                    <a:pt x="3187587" y="370659"/>
                    <a:pt x="3192441" y="380496"/>
                    <a:pt x="3195742" y="390205"/>
                  </a:cubicBezTo>
                  <a:cubicBezTo>
                    <a:pt x="3256192" y="356679"/>
                    <a:pt x="3275802" y="356031"/>
                    <a:pt x="3315024" y="365934"/>
                  </a:cubicBezTo>
                  <a:cubicBezTo>
                    <a:pt x="3349132" y="374477"/>
                    <a:pt x="3378579" y="396741"/>
                    <a:pt x="3396183" y="427160"/>
                  </a:cubicBezTo>
                  <a:cubicBezTo>
                    <a:pt x="3402073" y="437386"/>
                    <a:pt x="3406345" y="445606"/>
                    <a:pt x="3409192" y="454667"/>
                  </a:cubicBezTo>
                  <a:cubicBezTo>
                    <a:pt x="3494818" y="403214"/>
                    <a:pt x="3519672" y="396094"/>
                    <a:pt x="3567630" y="408068"/>
                  </a:cubicBezTo>
                  <a:cubicBezTo>
                    <a:pt x="3601803" y="416611"/>
                    <a:pt x="3631574" y="439004"/>
                    <a:pt x="3649179" y="469553"/>
                  </a:cubicBezTo>
                  <a:cubicBezTo>
                    <a:pt x="3651897" y="474278"/>
                    <a:pt x="3654033" y="478032"/>
                    <a:pt x="3655909" y="481980"/>
                  </a:cubicBezTo>
                  <a:cubicBezTo>
                    <a:pt x="3732345" y="435704"/>
                    <a:pt x="3759010" y="426966"/>
                    <a:pt x="3807098" y="438940"/>
                  </a:cubicBezTo>
                  <a:cubicBezTo>
                    <a:pt x="3836611" y="446318"/>
                    <a:pt x="3862693" y="463987"/>
                    <a:pt x="3880686" y="488322"/>
                  </a:cubicBezTo>
                  <a:cubicBezTo>
                    <a:pt x="3884634" y="493371"/>
                    <a:pt x="3894731" y="505862"/>
                    <a:pt x="3906963" y="520877"/>
                  </a:cubicBezTo>
                  <a:cubicBezTo>
                    <a:pt x="4007799" y="458486"/>
                    <a:pt x="4034787" y="443794"/>
                    <a:pt x="4090254" y="457709"/>
                  </a:cubicBezTo>
                  <a:cubicBezTo>
                    <a:pt x="4110381" y="462757"/>
                    <a:pt x="4128892" y="472595"/>
                    <a:pt x="4144359" y="485992"/>
                  </a:cubicBezTo>
                  <a:cubicBezTo>
                    <a:pt x="4154975" y="494018"/>
                    <a:pt x="4180280" y="511751"/>
                    <a:pt x="4205715" y="529615"/>
                  </a:cubicBezTo>
                  <a:cubicBezTo>
                    <a:pt x="4208046" y="531297"/>
                    <a:pt x="4210312" y="532915"/>
                    <a:pt x="4212511" y="534469"/>
                  </a:cubicBezTo>
                  <a:cubicBezTo>
                    <a:pt x="4239371" y="521330"/>
                    <a:pt x="4267524" y="514599"/>
                    <a:pt x="4303898" y="523466"/>
                  </a:cubicBezTo>
                  <a:cubicBezTo>
                    <a:pt x="4338329" y="531880"/>
                    <a:pt x="4367971" y="554144"/>
                    <a:pt x="4385705" y="584822"/>
                  </a:cubicBezTo>
                  <a:cubicBezTo>
                    <a:pt x="4421561" y="646955"/>
                    <a:pt x="4400267" y="726433"/>
                    <a:pt x="4338136" y="762353"/>
                  </a:cubicBezTo>
                  <a:cubicBezTo>
                    <a:pt x="4333604" y="764942"/>
                    <a:pt x="4329074" y="767207"/>
                    <a:pt x="4324414" y="769278"/>
                  </a:cubicBezTo>
                  <a:cubicBezTo>
                    <a:pt x="4319819" y="772126"/>
                    <a:pt x="4314317" y="775686"/>
                    <a:pt x="4308752" y="779181"/>
                  </a:cubicBezTo>
                  <a:cubicBezTo>
                    <a:pt x="4299366" y="785135"/>
                    <a:pt x="4290241" y="790960"/>
                    <a:pt x="4281181" y="796202"/>
                  </a:cubicBezTo>
                  <a:close/>
                  <a:moveTo>
                    <a:pt x="4288753" y="778727"/>
                  </a:moveTo>
                  <a:cubicBezTo>
                    <a:pt x="4295743" y="777951"/>
                    <a:pt x="4302602" y="776527"/>
                    <a:pt x="4309204" y="774586"/>
                  </a:cubicBezTo>
                  <a:cubicBezTo>
                    <a:pt x="4302474" y="776527"/>
                    <a:pt x="4295614" y="777886"/>
                    <a:pt x="4288753" y="778727"/>
                  </a:cubicBezTo>
                  <a:close/>
                  <a:moveTo>
                    <a:pt x="3971360" y="679898"/>
                  </a:moveTo>
                  <a:cubicBezTo>
                    <a:pt x="3975179" y="683458"/>
                    <a:pt x="3979191" y="686694"/>
                    <a:pt x="3983269" y="689606"/>
                  </a:cubicBezTo>
                  <a:cubicBezTo>
                    <a:pt x="3978610" y="685982"/>
                    <a:pt x="3974661" y="682810"/>
                    <a:pt x="3971360" y="679898"/>
                  </a:cubicBezTo>
                  <a:close/>
                  <a:moveTo>
                    <a:pt x="4150702" y="491558"/>
                  </a:moveTo>
                  <a:cubicBezTo>
                    <a:pt x="4155556" y="496412"/>
                    <a:pt x="4160088" y="501655"/>
                    <a:pt x="4164165" y="507221"/>
                  </a:cubicBezTo>
                  <a:cubicBezTo>
                    <a:pt x="4159375" y="500684"/>
                    <a:pt x="4154586" y="495442"/>
                    <a:pt x="4150702" y="491558"/>
                  </a:cubicBezTo>
                  <a:close/>
                  <a:moveTo>
                    <a:pt x="163881" y="369170"/>
                  </a:moveTo>
                  <a:cubicBezTo>
                    <a:pt x="199283" y="376224"/>
                    <a:pt x="231579" y="397842"/>
                    <a:pt x="251060" y="431497"/>
                  </a:cubicBezTo>
                  <a:cubicBezTo>
                    <a:pt x="229573" y="394411"/>
                    <a:pt x="196629" y="375448"/>
                    <a:pt x="163881" y="369170"/>
                  </a:cubicBezTo>
                  <a:lnTo>
                    <a:pt x="163881" y="36917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10E70DA6-FAD6-1BC6-757C-BA29AB003F20}"/>
                </a:ext>
              </a:extLst>
            </p:cNvPr>
            <p:cNvSpPr/>
            <p:nvPr/>
          </p:nvSpPr>
          <p:spPr>
            <a:xfrm>
              <a:off x="3698033" y="1387459"/>
              <a:ext cx="4619087" cy="2027669"/>
            </a:xfrm>
            <a:custGeom>
              <a:avLst/>
              <a:gdLst>
                <a:gd name="connsiteX0" fmla="*/ 1514542 w 4619087"/>
                <a:gd name="connsiteY0" fmla="*/ 455679 h 2027669"/>
                <a:gd name="connsiteX1" fmla="*/ 1385035 w 4619087"/>
                <a:gd name="connsiteY1" fmla="*/ 486098 h 2027669"/>
                <a:gd name="connsiteX2" fmla="*/ 1303616 w 4619087"/>
                <a:gd name="connsiteY2" fmla="*/ 424742 h 2027669"/>
                <a:gd name="connsiteX3" fmla="*/ 1303616 w 4619087"/>
                <a:gd name="connsiteY3" fmla="*/ 279830 h 2027669"/>
                <a:gd name="connsiteX4" fmla="*/ 1280251 w 4619087"/>
                <a:gd name="connsiteY4" fmla="*/ 250253 h 2027669"/>
                <a:gd name="connsiteX5" fmla="*/ 1327821 w 4619087"/>
                <a:gd name="connsiteY5" fmla="*/ 72722 h 2027669"/>
                <a:gd name="connsiteX6" fmla="*/ 1342901 w 4619087"/>
                <a:gd name="connsiteY6" fmla="*/ 65279 h 2027669"/>
                <a:gd name="connsiteX7" fmla="*/ 1368013 w 4619087"/>
                <a:gd name="connsiteY7" fmla="*/ 49487 h 2027669"/>
                <a:gd name="connsiteX8" fmla="*/ 1518425 w 4619087"/>
                <a:gd name="connsiteY8" fmla="*/ 4182 h 2027669"/>
                <a:gd name="connsiteX9" fmla="*/ 1600103 w 4619087"/>
                <a:gd name="connsiteY9" fmla="*/ 65538 h 2027669"/>
                <a:gd name="connsiteX10" fmla="*/ 1613565 w 4619087"/>
                <a:gd name="connsiteY10" fmla="*/ 94209 h 2027669"/>
                <a:gd name="connsiteX11" fmla="*/ 1704498 w 4619087"/>
                <a:gd name="connsiteY11" fmla="*/ 84760 h 2027669"/>
                <a:gd name="connsiteX12" fmla="*/ 1785982 w 4619087"/>
                <a:gd name="connsiteY12" fmla="*/ 146181 h 2027669"/>
                <a:gd name="connsiteX13" fmla="*/ 1738412 w 4619087"/>
                <a:gd name="connsiteY13" fmla="*/ 323712 h 2027669"/>
                <a:gd name="connsiteX14" fmla="*/ 1711553 w 4619087"/>
                <a:gd name="connsiteY14" fmla="*/ 335426 h 2027669"/>
                <a:gd name="connsiteX15" fmla="*/ 1605669 w 4619087"/>
                <a:gd name="connsiteY15" fmla="*/ 399889 h 2027669"/>
                <a:gd name="connsiteX16" fmla="*/ 1514477 w 4619087"/>
                <a:gd name="connsiteY16" fmla="*/ 455614 h 2027669"/>
                <a:gd name="connsiteX17" fmla="*/ 1572532 w 4619087"/>
                <a:gd name="connsiteY17" fmla="*/ 293228 h 2027669"/>
                <a:gd name="connsiteX18" fmla="*/ 1626445 w 4619087"/>
                <a:gd name="connsiteY18" fmla="*/ 332384 h 2027669"/>
                <a:gd name="connsiteX19" fmla="*/ 1572597 w 4619087"/>
                <a:gd name="connsiteY19" fmla="*/ 293163 h 2027669"/>
                <a:gd name="connsiteX20" fmla="*/ 1572597 w 4619087"/>
                <a:gd name="connsiteY20" fmla="*/ 293228 h 2027669"/>
                <a:gd name="connsiteX21" fmla="*/ 1353257 w 4619087"/>
                <a:gd name="connsiteY21" fmla="*/ 61460 h 2027669"/>
                <a:gd name="connsiteX22" fmla="*/ 1505222 w 4619087"/>
                <a:gd name="connsiteY22" fmla="*/ 120227 h 2027669"/>
                <a:gd name="connsiteX23" fmla="*/ 1353257 w 4619087"/>
                <a:gd name="connsiteY23" fmla="*/ 61460 h 2027669"/>
                <a:gd name="connsiteX24" fmla="*/ 4352434 w 4619087"/>
                <a:gd name="connsiteY24" fmla="*/ 1986342 h 2027669"/>
                <a:gd name="connsiteX25" fmla="*/ 4217297 w 4619087"/>
                <a:gd name="connsiteY25" fmla="*/ 2019415 h 2027669"/>
                <a:gd name="connsiteX26" fmla="*/ 4136265 w 4619087"/>
                <a:gd name="connsiteY26" fmla="*/ 1958188 h 2027669"/>
                <a:gd name="connsiteX27" fmla="*/ 4121445 w 4619087"/>
                <a:gd name="connsiteY27" fmla="*/ 1925374 h 2027669"/>
                <a:gd name="connsiteX28" fmla="*/ 3881912 w 4619087"/>
                <a:gd name="connsiteY28" fmla="*/ 2019738 h 2027669"/>
                <a:gd name="connsiteX29" fmla="*/ 3800622 w 4619087"/>
                <a:gd name="connsiteY29" fmla="*/ 1958383 h 2027669"/>
                <a:gd name="connsiteX30" fmla="*/ 3787613 w 4619087"/>
                <a:gd name="connsiteY30" fmla="*/ 1929193 h 2027669"/>
                <a:gd name="connsiteX31" fmla="*/ 3546332 w 4619087"/>
                <a:gd name="connsiteY31" fmla="*/ 2020192 h 2027669"/>
                <a:gd name="connsiteX32" fmla="*/ 3464525 w 4619087"/>
                <a:gd name="connsiteY32" fmla="*/ 1958512 h 2027669"/>
                <a:gd name="connsiteX33" fmla="*/ 3456888 w 4619087"/>
                <a:gd name="connsiteY33" fmla="*/ 1943755 h 2027669"/>
                <a:gd name="connsiteX34" fmla="*/ 3239425 w 4619087"/>
                <a:gd name="connsiteY34" fmla="*/ 2020062 h 2027669"/>
                <a:gd name="connsiteX35" fmla="*/ 3158200 w 4619087"/>
                <a:gd name="connsiteY35" fmla="*/ 1958577 h 2027669"/>
                <a:gd name="connsiteX36" fmla="*/ 3145774 w 4619087"/>
                <a:gd name="connsiteY36" fmla="*/ 1932041 h 2027669"/>
                <a:gd name="connsiteX37" fmla="*/ 2910641 w 4619087"/>
                <a:gd name="connsiteY37" fmla="*/ 2020127 h 2027669"/>
                <a:gd name="connsiteX38" fmla="*/ 2829481 w 4619087"/>
                <a:gd name="connsiteY38" fmla="*/ 1958771 h 2027669"/>
                <a:gd name="connsiteX39" fmla="*/ 2820485 w 4619087"/>
                <a:gd name="connsiteY39" fmla="*/ 1941102 h 2027669"/>
                <a:gd name="connsiteX40" fmla="*/ 2595579 w 4619087"/>
                <a:gd name="connsiteY40" fmla="*/ 2020580 h 2027669"/>
                <a:gd name="connsiteX41" fmla="*/ 2513901 w 4619087"/>
                <a:gd name="connsiteY41" fmla="*/ 1958900 h 2027669"/>
                <a:gd name="connsiteX42" fmla="*/ 2587748 w 4619087"/>
                <a:gd name="connsiteY42" fmla="*/ 1716065 h 2027669"/>
                <a:gd name="connsiteX43" fmla="*/ 1976780 w 4619087"/>
                <a:gd name="connsiteY43" fmla="*/ 2021292 h 2027669"/>
                <a:gd name="connsiteX44" fmla="*/ 1894455 w 4619087"/>
                <a:gd name="connsiteY44" fmla="*/ 1959159 h 2027669"/>
                <a:gd name="connsiteX45" fmla="*/ 1962088 w 4619087"/>
                <a:gd name="connsiteY45" fmla="*/ 1754769 h 2027669"/>
                <a:gd name="connsiteX46" fmla="*/ 2078716 w 4619087"/>
                <a:gd name="connsiteY46" fmla="*/ 1662929 h 2027669"/>
                <a:gd name="connsiteX47" fmla="*/ 2247250 w 4619087"/>
                <a:gd name="connsiteY47" fmla="*/ 1537110 h 2027669"/>
                <a:gd name="connsiteX48" fmla="*/ 1330669 w 4619087"/>
                <a:gd name="connsiteY48" fmla="*/ 2021810 h 2027669"/>
                <a:gd name="connsiteX49" fmla="*/ 1248020 w 4619087"/>
                <a:gd name="connsiteY49" fmla="*/ 1959418 h 2027669"/>
                <a:gd name="connsiteX50" fmla="*/ 1366913 w 4619087"/>
                <a:gd name="connsiteY50" fmla="*/ 1706228 h 2027669"/>
                <a:gd name="connsiteX51" fmla="*/ 1536676 w 4619087"/>
                <a:gd name="connsiteY51" fmla="*/ 1561446 h 2027669"/>
                <a:gd name="connsiteX52" fmla="*/ 1436488 w 4619087"/>
                <a:gd name="connsiteY52" fmla="*/ 1488634 h 2027669"/>
                <a:gd name="connsiteX53" fmla="*/ 1427298 w 4619087"/>
                <a:gd name="connsiteY53" fmla="*/ 1470577 h 2027669"/>
                <a:gd name="connsiteX54" fmla="*/ 552074 w 4619087"/>
                <a:gd name="connsiteY54" fmla="*/ 1936054 h 2027669"/>
                <a:gd name="connsiteX55" fmla="*/ 469036 w 4619087"/>
                <a:gd name="connsiteY55" fmla="*/ 1874568 h 2027669"/>
                <a:gd name="connsiteX56" fmla="*/ 334870 w 4619087"/>
                <a:gd name="connsiteY56" fmla="*/ 1896962 h 2027669"/>
                <a:gd name="connsiteX57" fmla="*/ 245037 w 4619087"/>
                <a:gd name="connsiteY57" fmla="*/ 1830946 h 2027669"/>
                <a:gd name="connsiteX58" fmla="*/ 345937 w 4619087"/>
                <a:gd name="connsiteY58" fmla="*/ 1600990 h 2027669"/>
                <a:gd name="connsiteX59" fmla="*/ 541136 w 4619087"/>
                <a:gd name="connsiteY59" fmla="*/ 1464816 h 2027669"/>
                <a:gd name="connsiteX60" fmla="*/ 892248 w 4619087"/>
                <a:gd name="connsiteY60" fmla="*/ 1233243 h 2027669"/>
                <a:gd name="connsiteX61" fmla="*/ 991595 w 4619087"/>
                <a:gd name="connsiteY61" fmla="*/ 1048593 h 2027669"/>
                <a:gd name="connsiteX62" fmla="*/ 989653 w 4619087"/>
                <a:gd name="connsiteY62" fmla="*/ 1045356 h 2027669"/>
                <a:gd name="connsiteX63" fmla="*/ 979363 w 4619087"/>
                <a:gd name="connsiteY63" fmla="*/ 1024775 h 2027669"/>
                <a:gd name="connsiteX64" fmla="*/ 838465 w 4619087"/>
                <a:gd name="connsiteY64" fmla="*/ 1062766 h 2027669"/>
                <a:gd name="connsiteX65" fmla="*/ 610711 w 4619087"/>
                <a:gd name="connsiteY65" fmla="*/ 1122051 h 2027669"/>
                <a:gd name="connsiteX66" fmla="*/ 429880 w 4619087"/>
                <a:gd name="connsiteY66" fmla="*/ 1170010 h 2027669"/>
                <a:gd name="connsiteX67" fmla="*/ 349238 w 4619087"/>
                <a:gd name="connsiteY67" fmla="*/ 1187161 h 2027669"/>
                <a:gd name="connsiteX68" fmla="*/ 285876 w 4619087"/>
                <a:gd name="connsiteY68" fmla="*/ 1226188 h 2027669"/>
                <a:gd name="connsiteX69" fmla="*/ 98767 w 4619087"/>
                <a:gd name="connsiteY69" fmla="*/ 1292722 h 2027669"/>
                <a:gd name="connsiteX70" fmla="*/ 17413 w 4619087"/>
                <a:gd name="connsiteY70" fmla="*/ 1231431 h 2027669"/>
                <a:gd name="connsiteX71" fmla="*/ 64983 w 4619087"/>
                <a:gd name="connsiteY71" fmla="*/ 1053900 h 2027669"/>
                <a:gd name="connsiteX72" fmla="*/ 85175 w 4619087"/>
                <a:gd name="connsiteY72" fmla="*/ 1044450 h 2027669"/>
                <a:gd name="connsiteX73" fmla="*/ 148149 w 4619087"/>
                <a:gd name="connsiteY73" fmla="*/ 1005747 h 2027669"/>
                <a:gd name="connsiteX74" fmla="*/ 319143 w 4619087"/>
                <a:gd name="connsiteY74" fmla="*/ 929246 h 2027669"/>
                <a:gd name="connsiteX75" fmla="*/ 542819 w 4619087"/>
                <a:gd name="connsiteY75" fmla="*/ 871126 h 2027669"/>
                <a:gd name="connsiteX76" fmla="*/ 730187 w 4619087"/>
                <a:gd name="connsiteY76" fmla="*/ 821485 h 2027669"/>
                <a:gd name="connsiteX77" fmla="*/ 846620 w 4619087"/>
                <a:gd name="connsiteY77" fmla="*/ 800968 h 2027669"/>
                <a:gd name="connsiteX78" fmla="*/ 1305363 w 4619087"/>
                <a:gd name="connsiteY78" fmla="*/ 519883 h 2027669"/>
                <a:gd name="connsiteX79" fmla="*/ 1868761 w 4619087"/>
                <a:gd name="connsiteY79" fmla="*/ 230642 h 2027669"/>
                <a:gd name="connsiteX80" fmla="*/ 1953351 w 4619087"/>
                <a:gd name="connsiteY80" fmla="*/ 293746 h 2027669"/>
                <a:gd name="connsiteX81" fmla="*/ 1803392 w 4619087"/>
                <a:gd name="connsiteY81" fmla="*/ 570042 h 2027669"/>
                <a:gd name="connsiteX82" fmla="*/ 1796661 w 4619087"/>
                <a:gd name="connsiteY82" fmla="*/ 575672 h 2027669"/>
                <a:gd name="connsiteX83" fmla="*/ 1798344 w 4619087"/>
                <a:gd name="connsiteY83" fmla="*/ 578520 h 2027669"/>
                <a:gd name="connsiteX84" fmla="*/ 1802292 w 4619087"/>
                <a:gd name="connsiteY84" fmla="*/ 585704 h 2027669"/>
                <a:gd name="connsiteX85" fmla="*/ 2066678 w 4619087"/>
                <a:gd name="connsiteY85" fmla="*/ 485386 h 2027669"/>
                <a:gd name="connsiteX86" fmla="*/ 2151139 w 4619087"/>
                <a:gd name="connsiteY86" fmla="*/ 548425 h 2027669"/>
                <a:gd name="connsiteX87" fmla="*/ 2050627 w 4619087"/>
                <a:gd name="connsiteY87" fmla="*/ 777927 h 2027669"/>
                <a:gd name="connsiteX88" fmla="*/ 1989142 w 4619087"/>
                <a:gd name="connsiteY88" fmla="*/ 822326 h 2027669"/>
                <a:gd name="connsiteX89" fmla="*/ 2249192 w 4619087"/>
                <a:gd name="connsiteY89" fmla="*/ 733075 h 2027669"/>
                <a:gd name="connsiteX90" fmla="*/ 2333264 w 4619087"/>
                <a:gd name="connsiteY90" fmla="*/ 796179 h 2027669"/>
                <a:gd name="connsiteX91" fmla="*/ 2189907 w 4619087"/>
                <a:gd name="connsiteY91" fmla="*/ 1065679 h 2027669"/>
                <a:gd name="connsiteX92" fmla="*/ 2001568 w 4619087"/>
                <a:gd name="connsiteY92" fmla="*/ 1217969 h 2027669"/>
                <a:gd name="connsiteX93" fmla="*/ 2084541 w 4619087"/>
                <a:gd name="connsiteY93" fmla="*/ 1284826 h 2027669"/>
                <a:gd name="connsiteX94" fmla="*/ 2100527 w 4619087"/>
                <a:gd name="connsiteY94" fmla="*/ 1322170 h 2027669"/>
                <a:gd name="connsiteX95" fmla="*/ 2161300 w 4619087"/>
                <a:gd name="connsiteY95" fmla="*/ 1284955 h 2027669"/>
                <a:gd name="connsiteX96" fmla="*/ 2967208 w 4619087"/>
                <a:gd name="connsiteY96" fmla="*/ 857923 h 2027669"/>
                <a:gd name="connsiteX97" fmla="*/ 3049015 w 4619087"/>
                <a:gd name="connsiteY97" fmla="*/ 919732 h 2027669"/>
                <a:gd name="connsiteX98" fmla="*/ 3076651 w 4619087"/>
                <a:gd name="connsiteY98" fmla="*/ 1044191 h 2027669"/>
                <a:gd name="connsiteX99" fmla="*/ 3097168 w 4619087"/>
                <a:gd name="connsiteY99" fmla="*/ 1073122 h 2027669"/>
                <a:gd name="connsiteX100" fmla="*/ 3110889 w 4619087"/>
                <a:gd name="connsiteY100" fmla="*/ 1104577 h 2027669"/>
                <a:gd name="connsiteX101" fmla="*/ 3195350 w 4619087"/>
                <a:gd name="connsiteY101" fmla="*/ 1099464 h 2027669"/>
                <a:gd name="connsiteX102" fmla="*/ 3276898 w 4619087"/>
                <a:gd name="connsiteY102" fmla="*/ 1161078 h 2027669"/>
                <a:gd name="connsiteX103" fmla="*/ 3190237 w 4619087"/>
                <a:gd name="connsiteY103" fmla="*/ 1388833 h 2027669"/>
                <a:gd name="connsiteX104" fmla="*/ 3128493 w 4619087"/>
                <a:gd name="connsiteY104" fmla="*/ 1448636 h 2027669"/>
                <a:gd name="connsiteX105" fmla="*/ 3584453 w 4619087"/>
                <a:gd name="connsiteY105" fmla="*/ 1231754 h 2027669"/>
                <a:gd name="connsiteX106" fmla="*/ 3666325 w 4619087"/>
                <a:gd name="connsiteY106" fmla="*/ 1293563 h 2027669"/>
                <a:gd name="connsiteX107" fmla="*/ 3680693 w 4619087"/>
                <a:gd name="connsiteY107" fmla="*/ 1325341 h 2027669"/>
                <a:gd name="connsiteX108" fmla="*/ 3730011 w 4619087"/>
                <a:gd name="connsiteY108" fmla="*/ 1330260 h 2027669"/>
                <a:gd name="connsiteX109" fmla="*/ 3811430 w 4619087"/>
                <a:gd name="connsiteY109" fmla="*/ 1391811 h 2027669"/>
                <a:gd name="connsiteX110" fmla="*/ 3823339 w 4619087"/>
                <a:gd name="connsiteY110" fmla="*/ 1417181 h 2027669"/>
                <a:gd name="connsiteX111" fmla="*/ 4057823 w 4619087"/>
                <a:gd name="connsiteY111" fmla="*/ 1330843 h 2027669"/>
                <a:gd name="connsiteX112" fmla="*/ 4139049 w 4619087"/>
                <a:gd name="connsiteY112" fmla="*/ 1392328 h 2027669"/>
                <a:gd name="connsiteX113" fmla="*/ 4148627 w 4619087"/>
                <a:gd name="connsiteY113" fmla="*/ 1411356 h 2027669"/>
                <a:gd name="connsiteX114" fmla="*/ 4234253 w 4619087"/>
                <a:gd name="connsiteY114" fmla="*/ 1405273 h 2027669"/>
                <a:gd name="connsiteX115" fmla="*/ 4315931 w 4619087"/>
                <a:gd name="connsiteY115" fmla="*/ 1466887 h 2027669"/>
                <a:gd name="connsiteX116" fmla="*/ 4334442 w 4619087"/>
                <a:gd name="connsiteY116" fmla="*/ 1533098 h 2027669"/>
                <a:gd name="connsiteX117" fmla="*/ 4345121 w 4619087"/>
                <a:gd name="connsiteY117" fmla="*/ 1535622 h 2027669"/>
                <a:gd name="connsiteX118" fmla="*/ 4426411 w 4619087"/>
                <a:gd name="connsiteY118" fmla="*/ 1596978 h 2027669"/>
                <a:gd name="connsiteX119" fmla="*/ 4442008 w 4619087"/>
                <a:gd name="connsiteY119" fmla="*/ 1632704 h 2027669"/>
                <a:gd name="connsiteX120" fmla="*/ 4520774 w 4619087"/>
                <a:gd name="connsiteY120" fmla="*/ 1628173 h 2027669"/>
                <a:gd name="connsiteX121" fmla="*/ 4601675 w 4619087"/>
                <a:gd name="connsiteY121" fmla="*/ 1689335 h 2027669"/>
                <a:gd name="connsiteX122" fmla="*/ 4554106 w 4619087"/>
                <a:gd name="connsiteY122" fmla="*/ 1866866 h 2027669"/>
                <a:gd name="connsiteX123" fmla="*/ 4533848 w 4619087"/>
                <a:gd name="connsiteY123" fmla="*/ 1876380 h 2027669"/>
                <a:gd name="connsiteX124" fmla="*/ 4445698 w 4619087"/>
                <a:gd name="connsiteY124" fmla="*/ 1929711 h 2027669"/>
                <a:gd name="connsiteX125" fmla="*/ 4352240 w 4619087"/>
                <a:gd name="connsiteY125" fmla="*/ 1986342 h 2027669"/>
                <a:gd name="connsiteX126" fmla="*/ 4396510 w 4619087"/>
                <a:gd name="connsiteY126" fmla="*/ 1845573 h 2027669"/>
                <a:gd name="connsiteX127" fmla="*/ 4444144 w 4619087"/>
                <a:gd name="connsiteY127" fmla="*/ 1876186 h 2027669"/>
                <a:gd name="connsiteX128" fmla="*/ 4396574 w 4619087"/>
                <a:gd name="connsiteY128" fmla="*/ 1845379 h 2027669"/>
                <a:gd name="connsiteX129" fmla="*/ 4396574 w 4619087"/>
                <a:gd name="connsiteY129" fmla="*/ 1845508 h 2027669"/>
                <a:gd name="connsiteX130" fmla="*/ 296620 w 4619087"/>
                <a:gd name="connsiteY130" fmla="*/ 1188715 h 2027669"/>
                <a:gd name="connsiteX131" fmla="*/ 325032 w 4619087"/>
                <a:gd name="connsiteY131" fmla="*/ 1189556 h 2027669"/>
                <a:gd name="connsiteX132" fmla="*/ 296620 w 4619087"/>
                <a:gd name="connsiteY132" fmla="*/ 1188715 h 2027669"/>
                <a:gd name="connsiteX133" fmla="*/ 161482 w 4619087"/>
                <a:gd name="connsiteY133" fmla="*/ 1040502 h 2027669"/>
                <a:gd name="connsiteX134" fmla="*/ 242642 w 4619087"/>
                <a:gd name="connsiteY134" fmla="*/ 1101470 h 2027669"/>
                <a:gd name="connsiteX135" fmla="*/ 161482 w 4619087"/>
                <a:gd name="connsiteY135" fmla="*/ 1040502 h 2027669"/>
                <a:gd name="connsiteX136" fmla="*/ 405739 w 4619087"/>
                <a:gd name="connsiteY136" fmla="*/ 967432 h 2027669"/>
                <a:gd name="connsiteX137" fmla="*/ 427162 w 4619087"/>
                <a:gd name="connsiteY137" fmla="*/ 994938 h 2027669"/>
                <a:gd name="connsiteX138" fmla="*/ 405739 w 4619087"/>
                <a:gd name="connsiteY138" fmla="*/ 967432 h 2027669"/>
                <a:gd name="connsiteX139" fmla="*/ 538094 w 4619087"/>
                <a:gd name="connsiteY139" fmla="*/ 979599 h 2027669"/>
                <a:gd name="connsiteX140" fmla="*/ 374285 w 4619087"/>
                <a:gd name="connsiteY140" fmla="*/ 1026975 h 2027669"/>
                <a:gd name="connsiteX141" fmla="*/ 293125 w 4619087"/>
                <a:gd name="connsiteY141" fmla="*/ 965619 h 2027669"/>
                <a:gd name="connsiteX142" fmla="*/ 282057 w 4619087"/>
                <a:gd name="connsiteY142" fmla="*/ 846143 h 2027669"/>
                <a:gd name="connsiteX143" fmla="*/ 256622 w 4619087"/>
                <a:gd name="connsiteY143" fmla="*/ 814689 h 2027669"/>
                <a:gd name="connsiteX144" fmla="*/ 304192 w 4619087"/>
                <a:gd name="connsiteY144" fmla="*/ 637158 h 2027669"/>
                <a:gd name="connsiteX145" fmla="*/ 319336 w 4619087"/>
                <a:gd name="connsiteY145" fmla="*/ 629650 h 2027669"/>
                <a:gd name="connsiteX146" fmla="*/ 335711 w 4619087"/>
                <a:gd name="connsiteY146" fmla="*/ 619295 h 2027669"/>
                <a:gd name="connsiteX147" fmla="*/ 465865 w 4619087"/>
                <a:gd name="connsiteY147" fmla="*/ 585381 h 2027669"/>
                <a:gd name="connsiteX148" fmla="*/ 547608 w 4619087"/>
                <a:gd name="connsiteY148" fmla="*/ 646737 h 2027669"/>
                <a:gd name="connsiteX149" fmla="*/ 556993 w 4619087"/>
                <a:gd name="connsiteY149" fmla="*/ 664923 h 2027669"/>
                <a:gd name="connsiteX150" fmla="*/ 635823 w 4619087"/>
                <a:gd name="connsiteY150" fmla="*/ 616577 h 2027669"/>
                <a:gd name="connsiteX151" fmla="*/ 1108417 w 4619087"/>
                <a:gd name="connsiteY151" fmla="*/ 386297 h 2027669"/>
                <a:gd name="connsiteX152" fmla="*/ 1189965 w 4619087"/>
                <a:gd name="connsiteY152" fmla="*/ 447912 h 2027669"/>
                <a:gd name="connsiteX153" fmla="*/ 1142395 w 4619087"/>
                <a:gd name="connsiteY153" fmla="*/ 625443 h 2027669"/>
                <a:gd name="connsiteX154" fmla="*/ 1103951 w 4619087"/>
                <a:gd name="connsiteY154" fmla="*/ 640135 h 2027669"/>
                <a:gd name="connsiteX155" fmla="*/ 771802 w 4619087"/>
                <a:gd name="connsiteY155" fmla="*/ 837989 h 2027669"/>
                <a:gd name="connsiteX156" fmla="*/ 538094 w 4619087"/>
                <a:gd name="connsiteY156" fmla="*/ 979664 h 2027669"/>
                <a:gd name="connsiteX157" fmla="*/ 964930 w 4619087"/>
                <a:gd name="connsiteY157" fmla="*/ 577808 h 2027669"/>
                <a:gd name="connsiteX158" fmla="*/ 988294 w 4619087"/>
                <a:gd name="connsiteY158" fmla="*/ 607451 h 2027669"/>
                <a:gd name="connsiteX159" fmla="*/ 964930 w 4619087"/>
                <a:gd name="connsiteY159" fmla="*/ 577808 h 2027669"/>
                <a:gd name="connsiteX160" fmla="*/ 337070 w 4619087"/>
                <a:gd name="connsiteY160" fmla="*/ 623696 h 2027669"/>
                <a:gd name="connsiteX161" fmla="*/ 354998 w 4619087"/>
                <a:gd name="connsiteY161" fmla="*/ 620460 h 2027669"/>
                <a:gd name="connsiteX162" fmla="*/ 337070 w 4619087"/>
                <a:gd name="connsiteY162" fmla="*/ 623696 h 202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4619087" h="2027669">
                  <a:moveTo>
                    <a:pt x="1514542" y="455679"/>
                  </a:moveTo>
                  <a:cubicBezTo>
                    <a:pt x="1452280" y="491599"/>
                    <a:pt x="1427622" y="496712"/>
                    <a:pt x="1385035" y="486098"/>
                  </a:cubicBezTo>
                  <a:cubicBezTo>
                    <a:pt x="1350862" y="477555"/>
                    <a:pt x="1321220" y="455290"/>
                    <a:pt x="1303616" y="424742"/>
                  </a:cubicBezTo>
                  <a:cubicBezTo>
                    <a:pt x="1279410" y="382802"/>
                    <a:pt x="1278827" y="359567"/>
                    <a:pt x="1303616" y="279830"/>
                  </a:cubicBezTo>
                  <a:cubicBezTo>
                    <a:pt x="1294490" y="271223"/>
                    <a:pt x="1286594" y="261320"/>
                    <a:pt x="1280251" y="250253"/>
                  </a:cubicBezTo>
                  <a:cubicBezTo>
                    <a:pt x="1244396" y="188120"/>
                    <a:pt x="1265689" y="108642"/>
                    <a:pt x="1327821" y="72722"/>
                  </a:cubicBezTo>
                  <a:cubicBezTo>
                    <a:pt x="1332740" y="69874"/>
                    <a:pt x="1337789" y="67350"/>
                    <a:pt x="1342901" y="65279"/>
                  </a:cubicBezTo>
                  <a:cubicBezTo>
                    <a:pt x="1349697" y="61201"/>
                    <a:pt x="1358758" y="55376"/>
                    <a:pt x="1368013" y="49487"/>
                  </a:cubicBezTo>
                  <a:cubicBezTo>
                    <a:pt x="1426521" y="12531"/>
                    <a:pt x="1461729" y="-9734"/>
                    <a:pt x="1518425" y="4182"/>
                  </a:cubicBezTo>
                  <a:cubicBezTo>
                    <a:pt x="1552792" y="12660"/>
                    <a:pt x="1582434" y="34924"/>
                    <a:pt x="1600103" y="65538"/>
                  </a:cubicBezTo>
                  <a:cubicBezTo>
                    <a:pt x="1606058" y="75828"/>
                    <a:pt x="1610523" y="85084"/>
                    <a:pt x="1613565" y="94209"/>
                  </a:cubicBezTo>
                  <a:cubicBezTo>
                    <a:pt x="1649938" y="77705"/>
                    <a:pt x="1672526" y="76734"/>
                    <a:pt x="1704498" y="84760"/>
                  </a:cubicBezTo>
                  <a:cubicBezTo>
                    <a:pt x="1738671" y="93303"/>
                    <a:pt x="1768378" y="115697"/>
                    <a:pt x="1785982" y="146181"/>
                  </a:cubicBezTo>
                  <a:cubicBezTo>
                    <a:pt x="1821838" y="208313"/>
                    <a:pt x="1800545" y="287791"/>
                    <a:pt x="1738412" y="323712"/>
                  </a:cubicBezTo>
                  <a:cubicBezTo>
                    <a:pt x="1729740" y="328695"/>
                    <a:pt x="1720743" y="332579"/>
                    <a:pt x="1711553" y="335426"/>
                  </a:cubicBezTo>
                  <a:cubicBezTo>
                    <a:pt x="1689224" y="347594"/>
                    <a:pt x="1639842" y="378595"/>
                    <a:pt x="1605669" y="399889"/>
                  </a:cubicBezTo>
                  <a:cubicBezTo>
                    <a:pt x="1567678" y="423577"/>
                    <a:pt x="1538295" y="441828"/>
                    <a:pt x="1514477" y="455614"/>
                  </a:cubicBezTo>
                  <a:close/>
                  <a:moveTo>
                    <a:pt x="1572532" y="293228"/>
                  </a:moveTo>
                  <a:cubicBezTo>
                    <a:pt x="1587806" y="312256"/>
                    <a:pt x="1606705" y="324877"/>
                    <a:pt x="1626445" y="332384"/>
                  </a:cubicBezTo>
                  <a:cubicBezTo>
                    <a:pt x="1605799" y="324424"/>
                    <a:pt x="1587094" y="311156"/>
                    <a:pt x="1572597" y="293163"/>
                  </a:cubicBezTo>
                  <a:cubicBezTo>
                    <a:pt x="1572597" y="293163"/>
                    <a:pt x="1572597" y="293163"/>
                    <a:pt x="1572597" y="293228"/>
                  </a:cubicBezTo>
                  <a:close/>
                  <a:moveTo>
                    <a:pt x="1353257" y="61460"/>
                  </a:moveTo>
                  <a:cubicBezTo>
                    <a:pt x="1410212" y="43209"/>
                    <a:pt x="1474091" y="66379"/>
                    <a:pt x="1505222" y="120227"/>
                  </a:cubicBezTo>
                  <a:cubicBezTo>
                    <a:pt x="1471179" y="61395"/>
                    <a:pt x="1403416" y="44050"/>
                    <a:pt x="1353257" y="61460"/>
                  </a:cubicBezTo>
                  <a:close/>
                  <a:moveTo>
                    <a:pt x="4352434" y="1986342"/>
                  </a:moveTo>
                  <a:cubicBezTo>
                    <a:pt x="4284218" y="2025757"/>
                    <a:pt x="4260531" y="2030353"/>
                    <a:pt x="4217297" y="2019415"/>
                  </a:cubicBezTo>
                  <a:cubicBezTo>
                    <a:pt x="4183253" y="2010807"/>
                    <a:pt x="4153805" y="1988607"/>
                    <a:pt x="4136265" y="1958188"/>
                  </a:cubicBezTo>
                  <a:cubicBezTo>
                    <a:pt x="4129405" y="1946280"/>
                    <a:pt x="4124486" y="1935989"/>
                    <a:pt x="4121445" y="1925374"/>
                  </a:cubicBezTo>
                  <a:cubicBezTo>
                    <a:pt x="3953752" y="2028347"/>
                    <a:pt x="3937572" y="2033783"/>
                    <a:pt x="3881912" y="2019738"/>
                  </a:cubicBezTo>
                  <a:cubicBezTo>
                    <a:pt x="3847868" y="2011130"/>
                    <a:pt x="3818226" y="1988801"/>
                    <a:pt x="3800622" y="1958383"/>
                  </a:cubicBezTo>
                  <a:cubicBezTo>
                    <a:pt x="3794861" y="1948415"/>
                    <a:pt x="3790590" y="1938707"/>
                    <a:pt x="3787613" y="1929193"/>
                  </a:cubicBezTo>
                  <a:cubicBezTo>
                    <a:pt x="3622639" y="2029058"/>
                    <a:pt x="3599210" y="2033524"/>
                    <a:pt x="3546332" y="2020192"/>
                  </a:cubicBezTo>
                  <a:cubicBezTo>
                    <a:pt x="3512225" y="2011648"/>
                    <a:pt x="3482129" y="1988931"/>
                    <a:pt x="3464525" y="1958512"/>
                  </a:cubicBezTo>
                  <a:cubicBezTo>
                    <a:pt x="3461612" y="1953528"/>
                    <a:pt x="3459088" y="1948610"/>
                    <a:pt x="3456888" y="1943755"/>
                  </a:cubicBezTo>
                  <a:cubicBezTo>
                    <a:pt x="3304404" y="2033459"/>
                    <a:pt x="3287254" y="2032230"/>
                    <a:pt x="3239425" y="2020062"/>
                  </a:cubicBezTo>
                  <a:cubicBezTo>
                    <a:pt x="3205511" y="2011390"/>
                    <a:pt x="3175740" y="1988931"/>
                    <a:pt x="3158200" y="1958577"/>
                  </a:cubicBezTo>
                  <a:cubicBezTo>
                    <a:pt x="3152958" y="1949451"/>
                    <a:pt x="3148880" y="1940649"/>
                    <a:pt x="3145774" y="1932041"/>
                  </a:cubicBezTo>
                  <a:cubicBezTo>
                    <a:pt x="2972450" y="2035789"/>
                    <a:pt x="2960412" y="2032748"/>
                    <a:pt x="2910641" y="2020127"/>
                  </a:cubicBezTo>
                  <a:cubicBezTo>
                    <a:pt x="2876663" y="2011519"/>
                    <a:pt x="2847021" y="1989125"/>
                    <a:pt x="2829481" y="1958771"/>
                  </a:cubicBezTo>
                  <a:cubicBezTo>
                    <a:pt x="2825986" y="1952752"/>
                    <a:pt x="2823009" y="1946862"/>
                    <a:pt x="2820485" y="1941102"/>
                  </a:cubicBezTo>
                  <a:cubicBezTo>
                    <a:pt x="2658100" y="2036307"/>
                    <a:pt x="2642567" y="2032488"/>
                    <a:pt x="2595579" y="2020580"/>
                  </a:cubicBezTo>
                  <a:cubicBezTo>
                    <a:pt x="2561536" y="2011972"/>
                    <a:pt x="2531505" y="1989319"/>
                    <a:pt x="2513901" y="1958900"/>
                  </a:cubicBezTo>
                  <a:cubicBezTo>
                    <a:pt x="2473774" y="1889325"/>
                    <a:pt x="2489436" y="1857676"/>
                    <a:pt x="2587748" y="1716065"/>
                  </a:cubicBezTo>
                  <a:cubicBezTo>
                    <a:pt x="2056258" y="2041420"/>
                    <a:pt x="2043508" y="2038184"/>
                    <a:pt x="1976780" y="2021292"/>
                  </a:cubicBezTo>
                  <a:cubicBezTo>
                    <a:pt x="1942737" y="2012684"/>
                    <a:pt x="1911994" y="1989578"/>
                    <a:pt x="1894455" y="1959159"/>
                  </a:cubicBezTo>
                  <a:cubicBezTo>
                    <a:pt x="1837047" y="1859747"/>
                    <a:pt x="1927916" y="1783505"/>
                    <a:pt x="1962088" y="1754769"/>
                  </a:cubicBezTo>
                  <a:cubicBezTo>
                    <a:pt x="1988624" y="1732504"/>
                    <a:pt x="2026745" y="1702474"/>
                    <a:pt x="2078716" y="1662929"/>
                  </a:cubicBezTo>
                  <a:cubicBezTo>
                    <a:pt x="2127580" y="1625779"/>
                    <a:pt x="2185506" y="1582674"/>
                    <a:pt x="2247250" y="1537110"/>
                  </a:cubicBezTo>
                  <a:cubicBezTo>
                    <a:pt x="1419207" y="2044333"/>
                    <a:pt x="1404775" y="2040643"/>
                    <a:pt x="1330669" y="2021810"/>
                  </a:cubicBezTo>
                  <a:cubicBezTo>
                    <a:pt x="1296690" y="2013202"/>
                    <a:pt x="1265560" y="1989837"/>
                    <a:pt x="1248020" y="1959418"/>
                  </a:cubicBezTo>
                  <a:cubicBezTo>
                    <a:pt x="1190742" y="1860200"/>
                    <a:pt x="1264654" y="1795608"/>
                    <a:pt x="1366913" y="1706228"/>
                  </a:cubicBezTo>
                  <a:cubicBezTo>
                    <a:pt x="1413965" y="1665129"/>
                    <a:pt x="1474674" y="1613676"/>
                    <a:pt x="1536676" y="1561446"/>
                  </a:cubicBezTo>
                  <a:cubicBezTo>
                    <a:pt x="1495514" y="1553938"/>
                    <a:pt x="1459141" y="1527855"/>
                    <a:pt x="1436488" y="1488634"/>
                  </a:cubicBezTo>
                  <a:cubicBezTo>
                    <a:pt x="1432929" y="1482485"/>
                    <a:pt x="1429887" y="1476466"/>
                    <a:pt x="1427298" y="1470577"/>
                  </a:cubicBezTo>
                  <a:cubicBezTo>
                    <a:pt x="667019" y="1945503"/>
                    <a:pt x="631034" y="1955729"/>
                    <a:pt x="552074" y="1936054"/>
                  </a:cubicBezTo>
                  <a:cubicBezTo>
                    <a:pt x="516801" y="1927252"/>
                    <a:pt x="487417" y="1905505"/>
                    <a:pt x="469036" y="1874568"/>
                  </a:cubicBezTo>
                  <a:cubicBezTo>
                    <a:pt x="410205" y="1901428"/>
                    <a:pt x="372796" y="1905699"/>
                    <a:pt x="334870" y="1896962"/>
                  </a:cubicBezTo>
                  <a:cubicBezTo>
                    <a:pt x="296425" y="1888095"/>
                    <a:pt x="264518" y="1864666"/>
                    <a:pt x="245037" y="1830946"/>
                  </a:cubicBezTo>
                  <a:cubicBezTo>
                    <a:pt x="182645" y="1722861"/>
                    <a:pt x="284840" y="1646554"/>
                    <a:pt x="345937" y="1600990"/>
                  </a:cubicBezTo>
                  <a:cubicBezTo>
                    <a:pt x="390012" y="1568112"/>
                    <a:pt x="453892" y="1523583"/>
                    <a:pt x="541136" y="1464816"/>
                  </a:cubicBezTo>
                  <a:cubicBezTo>
                    <a:pt x="640807" y="1397700"/>
                    <a:pt x="763194" y="1317381"/>
                    <a:pt x="892248" y="1233243"/>
                  </a:cubicBezTo>
                  <a:cubicBezTo>
                    <a:pt x="870696" y="1162179"/>
                    <a:pt x="920790" y="1108460"/>
                    <a:pt x="991595" y="1048593"/>
                  </a:cubicBezTo>
                  <a:cubicBezTo>
                    <a:pt x="990948" y="1047492"/>
                    <a:pt x="990301" y="1046457"/>
                    <a:pt x="989653" y="1045356"/>
                  </a:cubicBezTo>
                  <a:cubicBezTo>
                    <a:pt x="985576" y="1038302"/>
                    <a:pt x="982211" y="1031441"/>
                    <a:pt x="979363" y="1024775"/>
                  </a:cubicBezTo>
                  <a:cubicBezTo>
                    <a:pt x="908493" y="1060760"/>
                    <a:pt x="872443" y="1067750"/>
                    <a:pt x="838465" y="1062766"/>
                  </a:cubicBezTo>
                  <a:cubicBezTo>
                    <a:pt x="792448" y="1072863"/>
                    <a:pt x="685205" y="1101858"/>
                    <a:pt x="610711" y="1122051"/>
                  </a:cubicBezTo>
                  <a:cubicBezTo>
                    <a:pt x="544825" y="1139914"/>
                    <a:pt x="479327" y="1157583"/>
                    <a:pt x="429880" y="1170010"/>
                  </a:cubicBezTo>
                  <a:cubicBezTo>
                    <a:pt x="402892" y="1176806"/>
                    <a:pt x="375579" y="1183666"/>
                    <a:pt x="349238" y="1187161"/>
                  </a:cubicBezTo>
                  <a:cubicBezTo>
                    <a:pt x="331634" y="1197581"/>
                    <a:pt x="304192" y="1214732"/>
                    <a:pt x="285876" y="1226188"/>
                  </a:cubicBezTo>
                  <a:cubicBezTo>
                    <a:pt x="183746" y="1290004"/>
                    <a:pt x="156369" y="1307155"/>
                    <a:pt x="98767" y="1292722"/>
                  </a:cubicBezTo>
                  <a:cubicBezTo>
                    <a:pt x="64594" y="1284179"/>
                    <a:pt x="35017" y="1261979"/>
                    <a:pt x="17413" y="1231431"/>
                  </a:cubicBezTo>
                  <a:cubicBezTo>
                    <a:pt x="-18443" y="1169298"/>
                    <a:pt x="2850" y="1089820"/>
                    <a:pt x="64983" y="1053900"/>
                  </a:cubicBezTo>
                  <a:cubicBezTo>
                    <a:pt x="71519" y="1050081"/>
                    <a:pt x="78315" y="1046974"/>
                    <a:pt x="85175" y="1044450"/>
                  </a:cubicBezTo>
                  <a:cubicBezTo>
                    <a:pt x="99479" y="1036166"/>
                    <a:pt x="128150" y="1018238"/>
                    <a:pt x="148149" y="1005747"/>
                  </a:cubicBezTo>
                  <a:cubicBezTo>
                    <a:pt x="240118" y="948339"/>
                    <a:pt x="275521" y="926204"/>
                    <a:pt x="319143" y="929246"/>
                  </a:cubicBezTo>
                  <a:cubicBezTo>
                    <a:pt x="360176" y="920573"/>
                    <a:pt x="468454" y="891254"/>
                    <a:pt x="542819" y="871126"/>
                  </a:cubicBezTo>
                  <a:cubicBezTo>
                    <a:pt x="610452" y="852810"/>
                    <a:pt x="678539" y="834429"/>
                    <a:pt x="730187" y="821485"/>
                  </a:cubicBezTo>
                  <a:cubicBezTo>
                    <a:pt x="770831" y="811323"/>
                    <a:pt x="810505" y="801356"/>
                    <a:pt x="846620" y="800968"/>
                  </a:cubicBezTo>
                  <a:cubicBezTo>
                    <a:pt x="922667" y="765954"/>
                    <a:pt x="1150744" y="619295"/>
                    <a:pt x="1305363" y="519883"/>
                  </a:cubicBezTo>
                  <a:cubicBezTo>
                    <a:pt x="1750256" y="233749"/>
                    <a:pt x="1792390" y="212132"/>
                    <a:pt x="1868761" y="230642"/>
                  </a:cubicBezTo>
                  <a:cubicBezTo>
                    <a:pt x="1903322" y="238991"/>
                    <a:pt x="1935618" y="263003"/>
                    <a:pt x="1953351" y="293746"/>
                  </a:cubicBezTo>
                  <a:cubicBezTo>
                    <a:pt x="2012636" y="396459"/>
                    <a:pt x="1938336" y="458138"/>
                    <a:pt x="1803392" y="570042"/>
                  </a:cubicBezTo>
                  <a:cubicBezTo>
                    <a:pt x="1801192" y="571919"/>
                    <a:pt x="1798927" y="573731"/>
                    <a:pt x="1796661" y="575672"/>
                  </a:cubicBezTo>
                  <a:cubicBezTo>
                    <a:pt x="1797244" y="576578"/>
                    <a:pt x="1797826" y="577549"/>
                    <a:pt x="1798344" y="578520"/>
                  </a:cubicBezTo>
                  <a:cubicBezTo>
                    <a:pt x="1799768" y="580915"/>
                    <a:pt x="1801062" y="583374"/>
                    <a:pt x="1802292" y="585704"/>
                  </a:cubicBezTo>
                  <a:cubicBezTo>
                    <a:pt x="1976521" y="479367"/>
                    <a:pt x="2013218" y="472442"/>
                    <a:pt x="2066678" y="485386"/>
                  </a:cubicBezTo>
                  <a:cubicBezTo>
                    <a:pt x="2101239" y="493735"/>
                    <a:pt x="2133405" y="517617"/>
                    <a:pt x="2151139" y="548425"/>
                  </a:cubicBezTo>
                  <a:cubicBezTo>
                    <a:pt x="2213530" y="656510"/>
                    <a:pt x="2111530" y="732493"/>
                    <a:pt x="2050627" y="777927"/>
                  </a:cubicBezTo>
                  <a:cubicBezTo>
                    <a:pt x="2033282" y="790871"/>
                    <a:pt x="2012895" y="805563"/>
                    <a:pt x="1989142" y="822326"/>
                  </a:cubicBezTo>
                  <a:cubicBezTo>
                    <a:pt x="2169520" y="720001"/>
                    <a:pt x="2201621" y="721231"/>
                    <a:pt x="2249192" y="733075"/>
                  </a:cubicBezTo>
                  <a:cubicBezTo>
                    <a:pt x="2285112" y="742007"/>
                    <a:pt x="2314948" y="764465"/>
                    <a:pt x="2333264" y="796179"/>
                  </a:cubicBezTo>
                  <a:cubicBezTo>
                    <a:pt x="2392290" y="898439"/>
                    <a:pt x="2316113" y="961348"/>
                    <a:pt x="2189907" y="1065679"/>
                  </a:cubicBezTo>
                  <a:cubicBezTo>
                    <a:pt x="2136447" y="1109819"/>
                    <a:pt x="2069979" y="1163279"/>
                    <a:pt x="2001568" y="1217969"/>
                  </a:cubicBezTo>
                  <a:cubicBezTo>
                    <a:pt x="2036065" y="1228389"/>
                    <a:pt x="2065448" y="1251753"/>
                    <a:pt x="2084541" y="1284826"/>
                  </a:cubicBezTo>
                  <a:cubicBezTo>
                    <a:pt x="2092049" y="1297835"/>
                    <a:pt x="2097291" y="1310197"/>
                    <a:pt x="2100527" y="1322170"/>
                  </a:cubicBezTo>
                  <a:cubicBezTo>
                    <a:pt x="2121173" y="1309549"/>
                    <a:pt x="2141431" y="1297058"/>
                    <a:pt x="2161300" y="1284955"/>
                  </a:cubicBezTo>
                  <a:cubicBezTo>
                    <a:pt x="2889737" y="838312"/>
                    <a:pt x="2894138" y="839348"/>
                    <a:pt x="2967208" y="857923"/>
                  </a:cubicBezTo>
                  <a:cubicBezTo>
                    <a:pt x="3001186" y="866531"/>
                    <a:pt x="3031476" y="889313"/>
                    <a:pt x="3049015" y="919732"/>
                  </a:cubicBezTo>
                  <a:cubicBezTo>
                    <a:pt x="3062413" y="942902"/>
                    <a:pt x="3062995" y="943938"/>
                    <a:pt x="3076651" y="1044191"/>
                  </a:cubicBezTo>
                  <a:cubicBezTo>
                    <a:pt x="3083835" y="1052346"/>
                    <a:pt x="3090761" y="1061925"/>
                    <a:pt x="3097168" y="1073122"/>
                  </a:cubicBezTo>
                  <a:cubicBezTo>
                    <a:pt x="3103381" y="1083930"/>
                    <a:pt x="3107846" y="1094415"/>
                    <a:pt x="3110889" y="1104577"/>
                  </a:cubicBezTo>
                  <a:cubicBezTo>
                    <a:pt x="3151857" y="1088396"/>
                    <a:pt x="3168555" y="1092668"/>
                    <a:pt x="3195350" y="1099464"/>
                  </a:cubicBezTo>
                  <a:cubicBezTo>
                    <a:pt x="3229328" y="1108071"/>
                    <a:pt x="3259359" y="1130659"/>
                    <a:pt x="3276898" y="1161078"/>
                  </a:cubicBezTo>
                  <a:cubicBezTo>
                    <a:pt x="3329516" y="1252206"/>
                    <a:pt x="3264990" y="1315504"/>
                    <a:pt x="3190237" y="1388833"/>
                  </a:cubicBezTo>
                  <a:cubicBezTo>
                    <a:pt x="3172115" y="1406632"/>
                    <a:pt x="3151145" y="1426954"/>
                    <a:pt x="3128493" y="1448636"/>
                  </a:cubicBezTo>
                  <a:cubicBezTo>
                    <a:pt x="3512290" y="1213503"/>
                    <a:pt x="3522580" y="1216092"/>
                    <a:pt x="3584453" y="1231754"/>
                  </a:cubicBezTo>
                  <a:cubicBezTo>
                    <a:pt x="3618496" y="1240362"/>
                    <a:pt x="3648786" y="1263209"/>
                    <a:pt x="3666325" y="1293563"/>
                  </a:cubicBezTo>
                  <a:cubicBezTo>
                    <a:pt x="3672668" y="1304566"/>
                    <a:pt x="3677457" y="1315116"/>
                    <a:pt x="3680693" y="1325341"/>
                  </a:cubicBezTo>
                  <a:cubicBezTo>
                    <a:pt x="3698751" y="1322753"/>
                    <a:pt x="3712407" y="1325730"/>
                    <a:pt x="3730011" y="1330260"/>
                  </a:cubicBezTo>
                  <a:cubicBezTo>
                    <a:pt x="3763989" y="1338868"/>
                    <a:pt x="3793890" y="1361456"/>
                    <a:pt x="3811430" y="1391811"/>
                  </a:cubicBezTo>
                  <a:cubicBezTo>
                    <a:pt x="3816414" y="1400483"/>
                    <a:pt x="3820362" y="1408897"/>
                    <a:pt x="3823339" y="1417181"/>
                  </a:cubicBezTo>
                  <a:cubicBezTo>
                    <a:pt x="3990708" y="1317575"/>
                    <a:pt x="4008183" y="1318222"/>
                    <a:pt x="4057823" y="1330843"/>
                  </a:cubicBezTo>
                  <a:cubicBezTo>
                    <a:pt x="4091802" y="1339451"/>
                    <a:pt x="4121574" y="1361974"/>
                    <a:pt x="4139049" y="1392328"/>
                  </a:cubicBezTo>
                  <a:cubicBezTo>
                    <a:pt x="4142802" y="1398865"/>
                    <a:pt x="4145974" y="1405208"/>
                    <a:pt x="4148627" y="1411356"/>
                  </a:cubicBezTo>
                  <a:cubicBezTo>
                    <a:pt x="4186295" y="1396212"/>
                    <a:pt x="4205970" y="1398153"/>
                    <a:pt x="4234253" y="1405273"/>
                  </a:cubicBezTo>
                  <a:cubicBezTo>
                    <a:pt x="4268362" y="1413816"/>
                    <a:pt x="4298392" y="1436468"/>
                    <a:pt x="4315931" y="1466887"/>
                  </a:cubicBezTo>
                  <a:cubicBezTo>
                    <a:pt x="4329458" y="1490317"/>
                    <a:pt x="4334830" y="1512322"/>
                    <a:pt x="4334442" y="1533098"/>
                  </a:cubicBezTo>
                  <a:cubicBezTo>
                    <a:pt x="4337872" y="1533874"/>
                    <a:pt x="4341432" y="1534716"/>
                    <a:pt x="4345121" y="1535622"/>
                  </a:cubicBezTo>
                  <a:cubicBezTo>
                    <a:pt x="4379229" y="1544230"/>
                    <a:pt x="4408871" y="1566559"/>
                    <a:pt x="4426411" y="1596978"/>
                  </a:cubicBezTo>
                  <a:cubicBezTo>
                    <a:pt x="4433918" y="1609987"/>
                    <a:pt x="4439096" y="1621054"/>
                    <a:pt x="4442008" y="1632704"/>
                  </a:cubicBezTo>
                  <a:cubicBezTo>
                    <a:pt x="4471909" y="1620407"/>
                    <a:pt x="4491520" y="1620795"/>
                    <a:pt x="4520774" y="1628173"/>
                  </a:cubicBezTo>
                  <a:cubicBezTo>
                    <a:pt x="4554817" y="1636781"/>
                    <a:pt x="4584136" y="1658916"/>
                    <a:pt x="4601675" y="1689335"/>
                  </a:cubicBezTo>
                  <a:cubicBezTo>
                    <a:pt x="4637531" y="1751468"/>
                    <a:pt x="4616238" y="1830946"/>
                    <a:pt x="4554106" y="1866866"/>
                  </a:cubicBezTo>
                  <a:cubicBezTo>
                    <a:pt x="4547504" y="1870685"/>
                    <a:pt x="4540773" y="1873792"/>
                    <a:pt x="4533848" y="1876380"/>
                  </a:cubicBezTo>
                  <a:cubicBezTo>
                    <a:pt x="4515661" y="1886542"/>
                    <a:pt x="4474369" y="1912107"/>
                    <a:pt x="4445698" y="1929711"/>
                  </a:cubicBezTo>
                  <a:cubicBezTo>
                    <a:pt x="4406865" y="1953658"/>
                    <a:pt x="4376705" y="1972233"/>
                    <a:pt x="4352240" y="1986342"/>
                  </a:cubicBezTo>
                  <a:close/>
                  <a:moveTo>
                    <a:pt x="4396510" y="1845573"/>
                  </a:moveTo>
                  <a:cubicBezTo>
                    <a:pt x="4410618" y="1860070"/>
                    <a:pt x="4427058" y="1870038"/>
                    <a:pt x="4444144" y="1876186"/>
                  </a:cubicBezTo>
                  <a:cubicBezTo>
                    <a:pt x="4426476" y="1869649"/>
                    <a:pt x="4410166" y="1859294"/>
                    <a:pt x="4396574" y="1845379"/>
                  </a:cubicBezTo>
                  <a:cubicBezTo>
                    <a:pt x="4396574" y="1845379"/>
                    <a:pt x="4396574" y="1845508"/>
                    <a:pt x="4396574" y="1845508"/>
                  </a:cubicBezTo>
                  <a:close/>
                  <a:moveTo>
                    <a:pt x="296620" y="1188715"/>
                  </a:moveTo>
                  <a:cubicBezTo>
                    <a:pt x="306328" y="1190074"/>
                    <a:pt x="315906" y="1190268"/>
                    <a:pt x="325032" y="1189556"/>
                  </a:cubicBezTo>
                  <a:cubicBezTo>
                    <a:pt x="315324" y="1189944"/>
                    <a:pt x="305810" y="1189750"/>
                    <a:pt x="296620" y="1188715"/>
                  </a:cubicBezTo>
                  <a:close/>
                  <a:moveTo>
                    <a:pt x="161482" y="1040502"/>
                  </a:moveTo>
                  <a:cubicBezTo>
                    <a:pt x="194490" y="1048657"/>
                    <a:pt x="224262" y="1069756"/>
                    <a:pt x="242642" y="1101470"/>
                  </a:cubicBezTo>
                  <a:cubicBezTo>
                    <a:pt x="222514" y="1066779"/>
                    <a:pt x="192160" y="1047880"/>
                    <a:pt x="161482" y="1040502"/>
                  </a:cubicBezTo>
                  <a:close/>
                  <a:moveTo>
                    <a:pt x="405739" y="967432"/>
                  </a:moveTo>
                  <a:cubicBezTo>
                    <a:pt x="414024" y="975586"/>
                    <a:pt x="421272" y="984777"/>
                    <a:pt x="427162" y="994938"/>
                  </a:cubicBezTo>
                  <a:cubicBezTo>
                    <a:pt x="420949" y="984195"/>
                    <a:pt x="413700" y="975134"/>
                    <a:pt x="405739" y="967432"/>
                  </a:cubicBezTo>
                  <a:close/>
                  <a:moveTo>
                    <a:pt x="538094" y="979599"/>
                  </a:moveTo>
                  <a:cubicBezTo>
                    <a:pt x="431110" y="1041344"/>
                    <a:pt x="417195" y="1037849"/>
                    <a:pt x="374285" y="1026975"/>
                  </a:cubicBezTo>
                  <a:cubicBezTo>
                    <a:pt x="340306" y="1018367"/>
                    <a:pt x="310664" y="995974"/>
                    <a:pt x="293125" y="965619"/>
                  </a:cubicBezTo>
                  <a:cubicBezTo>
                    <a:pt x="273514" y="931705"/>
                    <a:pt x="271378" y="914878"/>
                    <a:pt x="282057" y="846143"/>
                  </a:cubicBezTo>
                  <a:cubicBezTo>
                    <a:pt x="272090" y="837082"/>
                    <a:pt x="263418" y="826533"/>
                    <a:pt x="256622" y="814689"/>
                  </a:cubicBezTo>
                  <a:cubicBezTo>
                    <a:pt x="220766" y="752556"/>
                    <a:pt x="242060" y="673078"/>
                    <a:pt x="304192" y="637158"/>
                  </a:cubicBezTo>
                  <a:cubicBezTo>
                    <a:pt x="309111" y="634310"/>
                    <a:pt x="314159" y="631786"/>
                    <a:pt x="319336" y="629650"/>
                  </a:cubicBezTo>
                  <a:cubicBezTo>
                    <a:pt x="324191" y="626673"/>
                    <a:pt x="330016" y="622919"/>
                    <a:pt x="335711" y="619295"/>
                  </a:cubicBezTo>
                  <a:cubicBezTo>
                    <a:pt x="374091" y="594830"/>
                    <a:pt x="410399" y="571789"/>
                    <a:pt x="465865" y="585381"/>
                  </a:cubicBezTo>
                  <a:cubicBezTo>
                    <a:pt x="500297" y="593794"/>
                    <a:pt x="529875" y="615994"/>
                    <a:pt x="547608" y="646737"/>
                  </a:cubicBezTo>
                  <a:cubicBezTo>
                    <a:pt x="551362" y="653273"/>
                    <a:pt x="554468" y="659163"/>
                    <a:pt x="556993" y="664923"/>
                  </a:cubicBezTo>
                  <a:cubicBezTo>
                    <a:pt x="584111" y="648355"/>
                    <a:pt x="611035" y="631786"/>
                    <a:pt x="635823" y="616577"/>
                  </a:cubicBezTo>
                  <a:cubicBezTo>
                    <a:pt x="1028033" y="375748"/>
                    <a:pt x="1041236" y="369276"/>
                    <a:pt x="1108417" y="386297"/>
                  </a:cubicBezTo>
                  <a:cubicBezTo>
                    <a:pt x="1142395" y="394905"/>
                    <a:pt x="1172426" y="417558"/>
                    <a:pt x="1189965" y="447912"/>
                  </a:cubicBezTo>
                  <a:cubicBezTo>
                    <a:pt x="1225821" y="510045"/>
                    <a:pt x="1204528" y="589523"/>
                    <a:pt x="1142395" y="625443"/>
                  </a:cubicBezTo>
                  <a:cubicBezTo>
                    <a:pt x="1130098" y="632563"/>
                    <a:pt x="1117154" y="637417"/>
                    <a:pt x="1103951" y="640135"/>
                  </a:cubicBezTo>
                  <a:cubicBezTo>
                    <a:pt x="1051398" y="666283"/>
                    <a:pt x="884676" y="768672"/>
                    <a:pt x="771802" y="837989"/>
                  </a:cubicBezTo>
                  <a:cubicBezTo>
                    <a:pt x="663071" y="904781"/>
                    <a:pt x="589742" y="949827"/>
                    <a:pt x="538094" y="979664"/>
                  </a:cubicBezTo>
                  <a:close/>
                  <a:moveTo>
                    <a:pt x="964930" y="577808"/>
                  </a:moveTo>
                  <a:cubicBezTo>
                    <a:pt x="971596" y="589393"/>
                    <a:pt x="979557" y="599231"/>
                    <a:pt x="988294" y="607451"/>
                  </a:cubicBezTo>
                  <a:cubicBezTo>
                    <a:pt x="979298" y="598972"/>
                    <a:pt x="971402" y="589070"/>
                    <a:pt x="964930" y="577808"/>
                  </a:cubicBezTo>
                  <a:close/>
                  <a:moveTo>
                    <a:pt x="337070" y="623696"/>
                  </a:moveTo>
                  <a:cubicBezTo>
                    <a:pt x="342960" y="622207"/>
                    <a:pt x="348979" y="621107"/>
                    <a:pt x="354998" y="620460"/>
                  </a:cubicBezTo>
                  <a:cubicBezTo>
                    <a:pt x="348850" y="621107"/>
                    <a:pt x="342895" y="622207"/>
                    <a:pt x="337070" y="623696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1B5DD326-6D6B-266C-DB31-0029AFCC90D4}"/>
                </a:ext>
              </a:extLst>
            </p:cNvPr>
            <p:cNvSpPr/>
            <p:nvPr/>
          </p:nvSpPr>
          <p:spPr>
            <a:xfrm>
              <a:off x="7517939" y="1168580"/>
              <a:ext cx="1168609" cy="512358"/>
            </a:xfrm>
            <a:custGeom>
              <a:avLst/>
              <a:gdLst>
                <a:gd name="connsiteX0" fmla="*/ 1050168 w 1168609"/>
                <a:gd name="connsiteY0" fmla="*/ 486930 h 512358"/>
                <a:gd name="connsiteX1" fmla="*/ 944219 w 1168609"/>
                <a:gd name="connsiteY1" fmla="*/ 505829 h 512358"/>
                <a:gd name="connsiteX2" fmla="*/ 890242 w 1168609"/>
                <a:gd name="connsiteY2" fmla="*/ 477999 h 512358"/>
                <a:gd name="connsiteX3" fmla="*/ 821638 w 1168609"/>
                <a:gd name="connsiteY3" fmla="*/ 430170 h 512358"/>
                <a:gd name="connsiteX4" fmla="*/ 808370 w 1168609"/>
                <a:gd name="connsiteY4" fmla="*/ 421044 h 512358"/>
                <a:gd name="connsiteX5" fmla="*/ 784488 w 1168609"/>
                <a:gd name="connsiteY5" fmla="*/ 435736 h 512358"/>
                <a:gd name="connsiteX6" fmla="*/ 589418 w 1168609"/>
                <a:gd name="connsiteY6" fmla="*/ 506282 h 512358"/>
                <a:gd name="connsiteX7" fmla="*/ 508582 w 1168609"/>
                <a:gd name="connsiteY7" fmla="*/ 445120 h 512358"/>
                <a:gd name="connsiteX8" fmla="*/ 494472 w 1168609"/>
                <a:gd name="connsiteY8" fmla="*/ 409847 h 512358"/>
                <a:gd name="connsiteX9" fmla="*/ 490848 w 1168609"/>
                <a:gd name="connsiteY9" fmla="*/ 412112 h 512358"/>
                <a:gd name="connsiteX10" fmla="*/ 255069 w 1168609"/>
                <a:gd name="connsiteY10" fmla="*/ 506929 h 512358"/>
                <a:gd name="connsiteX11" fmla="*/ 174038 w 1168609"/>
                <a:gd name="connsiteY11" fmla="*/ 445703 h 512358"/>
                <a:gd name="connsiteX12" fmla="*/ 163877 w 1168609"/>
                <a:gd name="connsiteY12" fmla="*/ 426092 h 512358"/>
                <a:gd name="connsiteX13" fmla="*/ 98509 w 1168609"/>
                <a:gd name="connsiteY13" fmla="*/ 425380 h 512358"/>
                <a:gd name="connsiteX14" fmla="*/ 17413 w 1168609"/>
                <a:gd name="connsiteY14" fmla="*/ 364089 h 512358"/>
                <a:gd name="connsiteX15" fmla="*/ 64983 w 1168609"/>
                <a:gd name="connsiteY15" fmla="*/ 186558 h 512358"/>
                <a:gd name="connsiteX16" fmla="*/ 91324 w 1168609"/>
                <a:gd name="connsiteY16" fmla="*/ 174973 h 512358"/>
                <a:gd name="connsiteX17" fmla="*/ 221155 w 1168609"/>
                <a:gd name="connsiteY17" fmla="*/ 96919 h 512358"/>
                <a:gd name="connsiteX18" fmla="*/ 451627 w 1168609"/>
                <a:gd name="connsiteY18" fmla="*/ 5467 h 512358"/>
                <a:gd name="connsiteX19" fmla="*/ 532528 w 1168609"/>
                <a:gd name="connsiteY19" fmla="*/ 66629 h 512358"/>
                <a:gd name="connsiteX20" fmla="*/ 541136 w 1168609"/>
                <a:gd name="connsiteY20" fmla="*/ 82939 h 512358"/>
                <a:gd name="connsiteX21" fmla="*/ 624432 w 1168609"/>
                <a:gd name="connsiteY21" fmla="*/ 77308 h 512358"/>
                <a:gd name="connsiteX22" fmla="*/ 705722 w 1168609"/>
                <a:gd name="connsiteY22" fmla="*/ 138664 h 512358"/>
                <a:gd name="connsiteX23" fmla="*/ 719248 w 1168609"/>
                <a:gd name="connsiteY23" fmla="*/ 171413 h 512358"/>
                <a:gd name="connsiteX24" fmla="*/ 719960 w 1168609"/>
                <a:gd name="connsiteY24" fmla="*/ 171025 h 512358"/>
                <a:gd name="connsiteX25" fmla="*/ 848044 w 1168609"/>
                <a:gd name="connsiteY25" fmla="*/ 141253 h 512358"/>
                <a:gd name="connsiteX26" fmla="*/ 900986 w 1168609"/>
                <a:gd name="connsiteY26" fmla="*/ 168760 h 512358"/>
                <a:gd name="connsiteX27" fmla="*/ 969137 w 1168609"/>
                <a:gd name="connsiteY27" fmla="*/ 216265 h 512358"/>
                <a:gd name="connsiteX28" fmla="*/ 982275 w 1168609"/>
                <a:gd name="connsiteY28" fmla="*/ 225326 h 512358"/>
                <a:gd name="connsiteX29" fmla="*/ 1069390 w 1168609"/>
                <a:gd name="connsiteY29" fmla="*/ 216330 h 512358"/>
                <a:gd name="connsiteX30" fmla="*/ 1151197 w 1168609"/>
                <a:gd name="connsiteY30" fmla="*/ 277686 h 512358"/>
                <a:gd name="connsiteX31" fmla="*/ 1103627 w 1168609"/>
                <a:gd name="connsiteY31" fmla="*/ 455217 h 512358"/>
                <a:gd name="connsiteX32" fmla="*/ 1089712 w 1168609"/>
                <a:gd name="connsiteY32" fmla="*/ 462207 h 512358"/>
                <a:gd name="connsiteX33" fmla="*/ 1075020 w 1168609"/>
                <a:gd name="connsiteY33" fmla="*/ 471527 h 512358"/>
                <a:gd name="connsiteX34" fmla="*/ 1049973 w 1168609"/>
                <a:gd name="connsiteY34" fmla="*/ 486995 h 512358"/>
                <a:gd name="connsiteX35" fmla="*/ 1053598 w 1168609"/>
                <a:gd name="connsiteY35" fmla="*/ 471850 h 512358"/>
                <a:gd name="connsiteX36" fmla="*/ 1074308 w 1168609"/>
                <a:gd name="connsiteY36" fmla="*/ 467773 h 512358"/>
                <a:gd name="connsiteX37" fmla="*/ 1053598 w 1168609"/>
                <a:gd name="connsiteY37" fmla="*/ 471850 h 512358"/>
                <a:gd name="connsiteX38" fmla="*/ 728569 w 1168609"/>
                <a:gd name="connsiteY38" fmla="*/ 363312 h 512358"/>
                <a:gd name="connsiteX39" fmla="*/ 741771 w 1168609"/>
                <a:gd name="connsiteY39" fmla="*/ 373991 h 512358"/>
                <a:gd name="connsiteX40" fmla="*/ 728569 w 1168609"/>
                <a:gd name="connsiteY40" fmla="*/ 363312 h 512358"/>
                <a:gd name="connsiteX41" fmla="*/ 908752 w 1168609"/>
                <a:gd name="connsiteY41" fmla="*/ 175879 h 512358"/>
                <a:gd name="connsiteX42" fmla="*/ 918978 w 1168609"/>
                <a:gd name="connsiteY42" fmla="*/ 187464 h 512358"/>
                <a:gd name="connsiteX43" fmla="*/ 908752 w 1168609"/>
                <a:gd name="connsiteY43" fmla="*/ 175879 h 512358"/>
                <a:gd name="connsiteX44" fmla="*/ 186270 w 1168609"/>
                <a:gd name="connsiteY44" fmla="*/ 181963 h 512358"/>
                <a:gd name="connsiteX45" fmla="*/ 228144 w 1168609"/>
                <a:gd name="connsiteY45" fmla="*/ 213935 h 512358"/>
                <a:gd name="connsiteX46" fmla="*/ 228144 w 1168609"/>
                <a:gd name="connsiteY46" fmla="*/ 213935 h 512358"/>
                <a:gd name="connsiteX47" fmla="*/ 186205 w 1168609"/>
                <a:gd name="connsiteY47" fmla="*/ 182027 h 51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168609" h="512358">
                  <a:moveTo>
                    <a:pt x="1050168" y="486930"/>
                  </a:moveTo>
                  <a:cubicBezTo>
                    <a:pt x="1019749" y="504470"/>
                    <a:pt x="987841" y="516508"/>
                    <a:pt x="944219" y="505829"/>
                  </a:cubicBezTo>
                  <a:cubicBezTo>
                    <a:pt x="924091" y="500910"/>
                    <a:pt x="905646" y="491267"/>
                    <a:pt x="890242" y="477999"/>
                  </a:cubicBezTo>
                  <a:cubicBezTo>
                    <a:pt x="879175" y="469844"/>
                    <a:pt x="844872" y="446221"/>
                    <a:pt x="821638" y="430170"/>
                  </a:cubicBezTo>
                  <a:cubicBezTo>
                    <a:pt x="817042" y="426998"/>
                    <a:pt x="812577" y="423956"/>
                    <a:pt x="808370" y="421044"/>
                  </a:cubicBezTo>
                  <a:cubicBezTo>
                    <a:pt x="799955" y="426157"/>
                    <a:pt x="791737" y="431270"/>
                    <a:pt x="784488" y="435736"/>
                  </a:cubicBezTo>
                  <a:cubicBezTo>
                    <a:pt x="670061" y="506088"/>
                    <a:pt x="646308" y="520650"/>
                    <a:pt x="589418" y="506282"/>
                  </a:cubicBezTo>
                  <a:cubicBezTo>
                    <a:pt x="555440" y="497674"/>
                    <a:pt x="526121" y="475540"/>
                    <a:pt x="508582" y="445120"/>
                  </a:cubicBezTo>
                  <a:cubicBezTo>
                    <a:pt x="501721" y="433212"/>
                    <a:pt x="498355" y="427387"/>
                    <a:pt x="494472" y="409847"/>
                  </a:cubicBezTo>
                  <a:cubicBezTo>
                    <a:pt x="493243" y="410624"/>
                    <a:pt x="492077" y="411336"/>
                    <a:pt x="490848" y="412112"/>
                  </a:cubicBezTo>
                  <a:cubicBezTo>
                    <a:pt x="330210" y="511395"/>
                    <a:pt x="313447" y="521686"/>
                    <a:pt x="255069" y="506929"/>
                  </a:cubicBezTo>
                  <a:cubicBezTo>
                    <a:pt x="221025" y="498386"/>
                    <a:pt x="191577" y="476122"/>
                    <a:pt x="174038" y="445703"/>
                  </a:cubicBezTo>
                  <a:cubicBezTo>
                    <a:pt x="170090" y="438778"/>
                    <a:pt x="166659" y="432306"/>
                    <a:pt x="163877" y="426092"/>
                  </a:cubicBezTo>
                  <a:cubicBezTo>
                    <a:pt x="140059" y="433212"/>
                    <a:pt x="122585" y="431464"/>
                    <a:pt x="98509" y="425380"/>
                  </a:cubicBezTo>
                  <a:cubicBezTo>
                    <a:pt x="64465" y="416772"/>
                    <a:pt x="35017" y="394508"/>
                    <a:pt x="17413" y="364089"/>
                  </a:cubicBezTo>
                  <a:cubicBezTo>
                    <a:pt x="-18443" y="301957"/>
                    <a:pt x="2851" y="222478"/>
                    <a:pt x="64983" y="186558"/>
                  </a:cubicBezTo>
                  <a:cubicBezTo>
                    <a:pt x="73526" y="181639"/>
                    <a:pt x="82328" y="177821"/>
                    <a:pt x="91324" y="174973"/>
                  </a:cubicBezTo>
                  <a:cubicBezTo>
                    <a:pt x="117084" y="161058"/>
                    <a:pt x="181157" y="121513"/>
                    <a:pt x="221155" y="96919"/>
                  </a:cubicBezTo>
                  <a:cubicBezTo>
                    <a:pt x="377457" y="807"/>
                    <a:pt x="393702" y="-9224"/>
                    <a:pt x="451627" y="5467"/>
                  </a:cubicBezTo>
                  <a:cubicBezTo>
                    <a:pt x="485605" y="14075"/>
                    <a:pt x="514989" y="36275"/>
                    <a:pt x="532528" y="66629"/>
                  </a:cubicBezTo>
                  <a:cubicBezTo>
                    <a:pt x="535829" y="72325"/>
                    <a:pt x="538676" y="77696"/>
                    <a:pt x="541136" y="82939"/>
                  </a:cubicBezTo>
                  <a:cubicBezTo>
                    <a:pt x="575050" y="68894"/>
                    <a:pt x="594919" y="69865"/>
                    <a:pt x="624432" y="77308"/>
                  </a:cubicBezTo>
                  <a:cubicBezTo>
                    <a:pt x="658540" y="85916"/>
                    <a:pt x="688183" y="108245"/>
                    <a:pt x="705722" y="138664"/>
                  </a:cubicBezTo>
                  <a:cubicBezTo>
                    <a:pt x="712259" y="149990"/>
                    <a:pt x="715624" y="155815"/>
                    <a:pt x="719248" y="171413"/>
                  </a:cubicBezTo>
                  <a:cubicBezTo>
                    <a:pt x="719508" y="171284"/>
                    <a:pt x="719702" y="171154"/>
                    <a:pt x="719960" y="171025"/>
                  </a:cubicBezTo>
                  <a:cubicBezTo>
                    <a:pt x="780216" y="136205"/>
                    <a:pt x="804810" y="130315"/>
                    <a:pt x="848044" y="141253"/>
                  </a:cubicBezTo>
                  <a:cubicBezTo>
                    <a:pt x="867719" y="146237"/>
                    <a:pt x="885841" y="155751"/>
                    <a:pt x="900986" y="168760"/>
                  </a:cubicBezTo>
                  <a:cubicBezTo>
                    <a:pt x="911923" y="176785"/>
                    <a:pt x="946032" y="200344"/>
                    <a:pt x="969137" y="216265"/>
                  </a:cubicBezTo>
                  <a:cubicBezTo>
                    <a:pt x="973732" y="219437"/>
                    <a:pt x="978068" y="222414"/>
                    <a:pt x="982275" y="225326"/>
                  </a:cubicBezTo>
                  <a:cubicBezTo>
                    <a:pt x="1007646" y="213676"/>
                    <a:pt x="1035153" y="207916"/>
                    <a:pt x="1069390" y="216330"/>
                  </a:cubicBezTo>
                  <a:cubicBezTo>
                    <a:pt x="1103822" y="224744"/>
                    <a:pt x="1133464" y="247008"/>
                    <a:pt x="1151197" y="277686"/>
                  </a:cubicBezTo>
                  <a:cubicBezTo>
                    <a:pt x="1187053" y="339819"/>
                    <a:pt x="1165759" y="419297"/>
                    <a:pt x="1103627" y="455217"/>
                  </a:cubicBezTo>
                  <a:cubicBezTo>
                    <a:pt x="1099097" y="457871"/>
                    <a:pt x="1094437" y="460136"/>
                    <a:pt x="1089712" y="462207"/>
                  </a:cubicBezTo>
                  <a:cubicBezTo>
                    <a:pt x="1085376" y="464925"/>
                    <a:pt x="1080134" y="468226"/>
                    <a:pt x="1075020" y="471527"/>
                  </a:cubicBezTo>
                  <a:cubicBezTo>
                    <a:pt x="1066607" y="476834"/>
                    <a:pt x="1058387" y="482141"/>
                    <a:pt x="1049973" y="486995"/>
                  </a:cubicBezTo>
                  <a:close/>
                  <a:moveTo>
                    <a:pt x="1053598" y="471850"/>
                  </a:moveTo>
                  <a:cubicBezTo>
                    <a:pt x="1060717" y="471074"/>
                    <a:pt x="1067643" y="469715"/>
                    <a:pt x="1074308" y="467773"/>
                  </a:cubicBezTo>
                  <a:cubicBezTo>
                    <a:pt x="1067448" y="469715"/>
                    <a:pt x="1060588" y="471074"/>
                    <a:pt x="1053598" y="471850"/>
                  </a:cubicBezTo>
                  <a:close/>
                  <a:moveTo>
                    <a:pt x="728569" y="363312"/>
                  </a:moveTo>
                  <a:cubicBezTo>
                    <a:pt x="732840" y="367260"/>
                    <a:pt x="737241" y="370755"/>
                    <a:pt x="741771" y="373991"/>
                  </a:cubicBezTo>
                  <a:cubicBezTo>
                    <a:pt x="736529" y="369979"/>
                    <a:pt x="732193" y="366484"/>
                    <a:pt x="728569" y="363312"/>
                  </a:cubicBezTo>
                  <a:close/>
                  <a:moveTo>
                    <a:pt x="908752" y="175879"/>
                  </a:moveTo>
                  <a:cubicBezTo>
                    <a:pt x="912377" y="179503"/>
                    <a:pt x="915806" y="183387"/>
                    <a:pt x="918978" y="187464"/>
                  </a:cubicBezTo>
                  <a:cubicBezTo>
                    <a:pt x="915354" y="182804"/>
                    <a:pt x="911859" y="178986"/>
                    <a:pt x="908752" y="175879"/>
                  </a:cubicBezTo>
                  <a:close/>
                  <a:moveTo>
                    <a:pt x="186270" y="181963"/>
                  </a:moveTo>
                  <a:cubicBezTo>
                    <a:pt x="201998" y="189471"/>
                    <a:pt x="216301" y="200279"/>
                    <a:pt x="228144" y="213935"/>
                  </a:cubicBezTo>
                  <a:cubicBezTo>
                    <a:pt x="228144" y="213935"/>
                    <a:pt x="228144" y="213935"/>
                    <a:pt x="228144" y="213935"/>
                  </a:cubicBezTo>
                  <a:cubicBezTo>
                    <a:pt x="215847" y="199632"/>
                    <a:pt x="201415" y="189212"/>
                    <a:pt x="186205" y="18202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056" name="background">
            <a:extLst>
              <a:ext uri="{FF2B5EF4-FFF2-40B4-BE49-F238E27FC236}">
                <a16:creationId xmlns:a16="http://schemas.microsoft.com/office/drawing/2014/main" id="{A441CE0F-E7C6-9133-B0EE-8A27DFF1D4C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-1404937" y="1490149"/>
            <a:ext cx="15768638" cy="3636929"/>
          </a:xfrm>
          <a:prstGeom prst="rect">
            <a:avLst/>
          </a:prstGeom>
        </p:spPr>
      </p:pic>
      <p:pic>
        <p:nvPicPr>
          <p:cNvPr id="1052" name="mid2">
            <a:extLst>
              <a:ext uri="{FF2B5EF4-FFF2-40B4-BE49-F238E27FC236}">
                <a16:creationId xmlns:a16="http://schemas.microsoft.com/office/drawing/2014/main" id="{453EBCED-098C-76EA-112D-E7F2AA13526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1404937" y="4835973"/>
            <a:ext cx="15768638" cy="1782935"/>
          </a:xfrm>
          <a:prstGeom prst="rect">
            <a:avLst/>
          </a:prstGeom>
        </p:spPr>
      </p:pic>
      <p:pic>
        <p:nvPicPr>
          <p:cNvPr id="1050" name="rabbit windowbacking">
            <a:extLst>
              <a:ext uri="{FF2B5EF4-FFF2-40B4-BE49-F238E27FC236}">
                <a16:creationId xmlns:a16="http://schemas.microsoft.com/office/drawing/2014/main" id="{67E6BC9E-F508-34BB-685A-44266A401F8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376444" y="4648944"/>
            <a:ext cx="758472" cy="323380"/>
          </a:xfrm>
          <a:prstGeom prst="rect">
            <a:avLst/>
          </a:prstGeom>
        </p:spPr>
      </p:pic>
      <p:pic>
        <p:nvPicPr>
          <p:cNvPr id="1048" name="rabbithouse">
            <a:extLst>
              <a:ext uri="{FF2B5EF4-FFF2-40B4-BE49-F238E27FC236}">
                <a16:creationId xmlns:a16="http://schemas.microsoft.com/office/drawing/2014/main" id="{D573B7E3-CAD3-B1D4-7CB8-210FBE66F5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352925" y="3771900"/>
            <a:ext cx="805509" cy="1270000"/>
          </a:xfrm>
          <a:prstGeom prst="rect">
            <a:avLst/>
          </a:prstGeom>
        </p:spPr>
      </p:pic>
      <p:pic>
        <p:nvPicPr>
          <p:cNvPr id="1044" name="tower">
            <a:extLst>
              <a:ext uri="{FF2B5EF4-FFF2-40B4-BE49-F238E27FC236}">
                <a16:creationId xmlns:a16="http://schemas.microsoft.com/office/drawing/2014/main" id="{94B3B7A9-3188-5EFC-F128-A75DA17A6C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843017" y="2444751"/>
            <a:ext cx="2302765" cy="2892328"/>
          </a:xfrm>
          <a:prstGeom prst="rect">
            <a:avLst/>
          </a:prstGeom>
        </p:spPr>
      </p:pic>
      <p:pic>
        <p:nvPicPr>
          <p:cNvPr id="1046" name="bluetower">
            <a:extLst>
              <a:ext uri="{FF2B5EF4-FFF2-40B4-BE49-F238E27FC236}">
                <a16:creationId xmlns:a16="http://schemas.microsoft.com/office/drawing/2014/main" id="{FBDF5411-60D1-8CE3-D313-2F0FF9EEF27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934201" y="3975100"/>
            <a:ext cx="772358" cy="1239837"/>
          </a:xfrm>
          <a:prstGeom prst="rect">
            <a:avLst/>
          </a:prstGeom>
        </p:spPr>
      </p:pic>
      <p:pic>
        <p:nvPicPr>
          <p:cNvPr id="1042" name="lilachouse">
            <a:extLst>
              <a:ext uri="{FF2B5EF4-FFF2-40B4-BE49-F238E27FC236}">
                <a16:creationId xmlns:a16="http://schemas.microsoft.com/office/drawing/2014/main" id="{2529B1A9-BCB3-FA1E-A1C3-72AD6DEBA2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392035" y="4107340"/>
            <a:ext cx="1640840" cy="1224119"/>
          </a:xfrm>
          <a:prstGeom prst="rect">
            <a:avLst/>
          </a:prstGeom>
        </p:spPr>
      </p:pic>
      <p:pic>
        <p:nvPicPr>
          <p:cNvPr id="1054" name="mid1">
            <a:extLst>
              <a:ext uri="{FF2B5EF4-FFF2-40B4-BE49-F238E27FC236}">
                <a16:creationId xmlns:a16="http://schemas.microsoft.com/office/drawing/2014/main" id="{8DF84512-2D94-8C21-4200-C1C22ACC68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-1404937" y="1586714"/>
            <a:ext cx="15768638" cy="5271286"/>
          </a:xfrm>
          <a:prstGeom prst="rect">
            <a:avLst/>
          </a:prstGeom>
        </p:spPr>
      </p:pic>
      <p:pic>
        <p:nvPicPr>
          <p:cNvPr id="1040" name="pinkhouse">
            <a:extLst>
              <a:ext uri="{FF2B5EF4-FFF2-40B4-BE49-F238E27FC236}">
                <a16:creationId xmlns:a16="http://schemas.microsoft.com/office/drawing/2014/main" id="{EF707F49-061B-8C72-D697-AFB6C21911D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089650" y="4455991"/>
            <a:ext cx="1577975" cy="1054221"/>
          </a:xfrm>
          <a:prstGeom prst="rect">
            <a:avLst/>
          </a:prstGeom>
        </p:spPr>
      </p:pic>
      <p:pic>
        <p:nvPicPr>
          <p:cNvPr id="1090" name="Graphic 1089">
            <a:extLst>
              <a:ext uri="{FF2B5EF4-FFF2-40B4-BE49-F238E27FC236}">
                <a16:creationId xmlns:a16="http://schemas.microsoft.com/office/drawing/2014/main" id="{3855E00B-4E42-87A2-3240-EAAB7128753B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127500" y="4152901"/>
            <a:ext cx="3328313" cy="1334066"/>
          </a:xfrm>
          <a:prstGeom prst="rect">
            <a:avLst/>
          </a:prstGeom>
        </p:spPr>
      </p:pic>
      <p:pic>
        <p:nvPicPr>
          <p:cNvPr id="1038" name="purplehouse">
            <a:extLst>
              <a:ext uri="{FF2B5EF4-FFF2-40B4-BE49-F238E27FC236}">
                <a16:creationId xmlns:a16="http://schemas.microsoft.com/office/drawing/2014/main" id="{0086885E-687D-0957-7DB3-10246A15DAA6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179763" y="4260849"/>
            <a:ext cx="2522537" cy="1370665"/>
          </a:xfrm>
          <a:prstGeom prst="rect">
            <a:avLst/>
          </a:prstGeom>
        </p:spPr>
      </p:pic>
      <p:pic>
        <p:nvPicPr>
          <p:cNvPr id="1025" name="fore1">
            <a:extLst>
              <a:ext uri="{FF2B5EF4-FFF2-40B4-BE49-F238E27FC236}">
                <a16:creationId xmlns:a16="http://schemas.microsoft.com/office/drawing/2014/main" id="{881D9223-B25E-0EEF-E82E-7B0A00382520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-1404937" y="5550264"/>
            <a:ext cx="15768637" cy="1447020"/>
          </a:xfrm>
          <a:prstGeom prst="rect">
            <a:avLst/>
          </a:prstGeom>
        </p:spPr>
      </p:pic>
      <p:pic>
        <p:nvPicPr>
          <p:cNvPr id="1060" name="igloo">
            <a:extLst>
              <a:ext uri="{FF2B5EF4-FFF2-40B4-BE49-F238E27FC236}">
                <a16:creationId xmlns:a16="http://schemas.microsoft.com/office/drawing/2014/main" id="{1D586F90-E8DA-3C06-6566-E98D617DCC53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359900" y="4774692"/>
            <a:ext cx="965200" cy="521208"/>
          </a:xfrm>
          <a:prstGeom prst="rect">
            <a:avLst/>
          </a:prstGeom>
        </p:spPr>
      </p:pic>
      <p:pic>
        <p:nvPicPr>
          <p:cNvPr id="1062" name="lake">
            <a:extLst>
              <a:ext uri="{FF2B5EF4-FFF2-40B4-BE49-F238E27FC236}">
                <a16:creationId xmlns:a16="http://schemas.microsoft.com/office/drawing/2014/main" id="{6B76E04D-D51B-8C2A-D982-13879709E138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502899" y="5181223"/>
            <a:ext cx="2859881" cy="832306"/>
          </a:xfrm>
          <a:prstGeom prst="rect">
            <a:avLst/>
          </a:prstGeom>
        </p:spPr>
      </p:pic>
      <p:pic>
        <p:nvPicPr>
          <p:cNvPr id="1033" name="path">
            <a:extLst>
              <a:ext uri="{FF2B5EF4-FFF2-40B4-BE49-F238E27FC236}">
                <a16:creationId xmlns:a16="http://schemas.microsoft.com/office/drawing/2014/main" id="{877EA2F1-20BC-E1D8-E01E-2B67F4CBBD02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437061" y="5269628"/>
            <a:ext cx="3529013" cy="739536"/>
          </a:xfrm>
          <a:prstGeom prst="rect">
            <a:avLst/>
          </a:prstGeom>
        </p:spPr>
      </p:pic>
      <p:pic>
        <p:nvPicPr>
          <p:cNvPr id="1031" name="redhouse">
            <a:extLst>
              <a:ext uri="{FF2B5EF4-FFF2-40B4-BE49-F238E27FC236}">
                <a16:creationId xmlns:a16="http://schemas.microsoft.com/office/drawing/2014/main" id="{A424CCEC-C5F2-BC03-F2B3-9E91489402AB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4210051" y="4578350"/>
            <a:ext cx="2550052" cy="1162049"/>
          </a:xfrm>
          <a:prstGeom prst="rect">
            <a:avLst/>
          </a:prstGeom>
        </p:spPr>
      </p:pic>
      <p:pic>
        <p:nvPicPr>
          <p:cNvPr id="1022" name="foretree">
            <a:extLst>
              <a:ext uri="{FF2B5EF4-FFF2-40B4-BE49-F238E27FC236}">
                <a16:creationId xmlns:a16="http://schemas.microsoft.com/office/drawing/2014/main" id="{50476D60-3F43-EA02-8F73-74226B4890A7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801350" y="2731894"/>
            <a:ext cx="2141032" cy="457830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93" name="Slide Zoom 1092">
                <a:extLst>
                  <a:ext uri="{FF2B5EF4-FFF2-40B4-BE49-F238E27FC236}">
                    <a16:creationId xmlns:a16="http://schemas.microsoft.com/office/drawing/2014/main" id="{BAA110CB-A9A1-C425-F060-A8FECF94E19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74303" y="4311650"/>
              <a:ext cx="997758" cy="631825"/>
            </p:xfrm>
            <a:graphic>
              <a:graphicData uri="http://schemas.microsoft.com/office/powerpoint/2016/slidezoom">
                <pslz:sldZm>
                  <pslz:sldZmObj sldId="262" cId="3998733733">
                    <pslz:zmPr id="{6FADFB35-7903-4E12-B586-C24C5D94AA1B}" returnToParent="0" imageType="cover" transitionDur="1000">
                      <p166:blipFill xmlns:p166="http://schemas.microsoft.com/office/powerpoint/2016/6/main">
                        <a:blip r:embed="rId5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7758" cy="63182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93" name="Slide Zoom 1092">
                <a:hlinkClick r:id="rId55" action="ppaction://hlinksldjump"/>
                <a:extLst>
                  <a:ext uri="{FF2B5EF4-FFF2-40B4-BE49-F238E27FC236}">
                    <a16:creationId xmlns:a16="http://schemas.microsoft.com/office/drawing/2014/main" id="{BAA110CB-A9A1-C425-F060-A8FECF94E1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4303" y="4311650"/>
                <a:ext cx="997758" cy="63182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4248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03B5A-BC71-9B0A-B53E-040B7AA5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Freeform: Shape 1079">
            <a:extLst>
              <a:ext uri="{FF2B5EF4-FFF2-40B4-BE49-F238E27FC236}">
                <a16:creationId xmlns:a16="http://schemas.microsoft.com/office/drawing/2014/main" id="{424A48CC-D75B-A99C-DB85-AA8458A35B2E}"/>
              </a:ext>
            </a:extLst>
          </p:cNvPr>
          <p:cNvSpPr/>
          <p:nvPr/>
        </p:nvSpPr>
        <p:spPr>
          <a:xfrm>
            <a:off x="0" y="0"/>
            <a:ext cx="12169775" cy="6858000"/>
          </a:xfrm>
          <a:custGeom>
            <a:avLst/>
            <a:gdLst>
              <a:gd name="connsiteX0" fmla="*/ 0 w 15798752"/>
              <a:gd name="connsiteY0" fmla="*/ 0 h 7010891"/>
              <a:gd name="connsiteX1" fmla="*/ 15798752 w 15798752"/>
              <a:gd name="connsiteY1" fmla="*/ 0 h 7010891"/>
              <a:gd name="connsiteX2" fmla="*/ 15798752 w 15798752"/>
              <a:gd name="connsiteY2" fmla="*/ 7010891 h 7010891"/>
              <a:gd name="connsiteX3" fmla="*/ 0 w 15798752"/>
              <a:gd name="connsiteY3" fmla="*/ 7010891 h 701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98752" h="7010891">
                <a:moveTo>
                  <a:pt x="0" y="0"/>
                </a:moveTo>
                <a:lnTo>
                  <a:pt x="15798752" y="0"/>
                </a:lnTo>
                <a:lnTo>
                  <a:pt x="15798752" y="7010891"/>
                </a:lnTo>
                <a:lnTo>
                  <a:pt x="0" y="701089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491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056" name="background">
            <a:extLst>
              <a:ext uri="{FF2B5EF4-FFF2-40B4-BE49-F238E27FC236}">
                <a16:creationId xmlns:a16="http://schemas.microsoft.com/office/drawing/2014/main" id="{9F1AD4B9-C305-A594-1D9C-BE12FD79E66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36379" t="81347" r="55993"/>
          <a:stretch/>
        </p:blipFill>
        <p:spPr>
          <a:xfrm>
            <a:off x="0" y="-1"/>
            <a:ext cx="12169775" cy="6863601"/>
          </a:xfrm>
          <a:prstGeom prst="rect">
            <a:avLst/>
          </a:prstGeom>
        </p:spPr>
      </p:pic>
      <p:pic>
        <p:nvPicPr>
          <p:cNvPr id="1052" name="mid2">
            <a:extLst>
              <a:ext uri="{FF2B5EF4-FFF2-40B4-BE49-F238E27FC236}">
                <a16:creationId xmlns:a16="http://schemas.microsoft.com/office/drawing/2014/main" id="{B2F03289-8610-87B1-325E-47897FB92DD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36379" r="56333" b="83704"/>
          <a:stretch/>
        </p:blipFill>
        <p:spPr>
          <a:xfrm>
            <a:off x="0" y="3918392"/>
            <a:ext cx="11628438" cy="2939607"/>
          </a:xfrm>
          <a:prstGeom prst="rect">
            <a:avLst/>
          </a:prstGeom>
        </p:spPr>
      </p:pic>
      <p:sp>
        <p:nvSpPr>
          <p:cNvPr id="18" name="rabbit windowbacking">
            <a:extLst>
              <a:ext uri="{FF2B5EF4-FFF2-40B4-BE49-F238E27FC236}">
                <a16:creationId xmlns:a16="http://schemas.microsoft.com/office/drawing/2014/main" id="{7C8FE47D-67BE-8D27-28B3-EB10594BFCFE}"/>
              </a:ext>
            </a:extLst>
          </p:cNvPr>
          <p:cNvSpPr/>
          <p:nvPr/>
        </p:nvSpPr>
        <p:spPr>
          <a:xfrm>
            <a:off x="-1130301" y="1709273"/>
            <a:ext cx="9444630" cy="3988942"/>
          </a:xfrm>
          <a:custGeom>
            <a:avLst/>
            <a:gdLst>
              <a:gd name="connsiteX0" fmla="*/ 0 w 9444630"/>
              <a:gd name="connsiteY0" fmla="*/ 0 h 3988942"/>
              <a:gd name="connsiteX1" fmla="*/ 9444630 w 9444630"/>
              <a:gd name="connsiteY1" fmla="*/ 0 h 3988942"/>
              <a:gd name="connsiteX2" fmla="*/ 9444630 w 9444630"/>
              <a:gd name="connsiteY2" fmla="*/ 3988942 h 3988942"/>
              <a:gd name="connsiteX3" fmla="*/ 0 w 9444630"/>
              <a:gd name="connsiteY3" fmla="*/ 3988942 h 3988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4630" h="3988942">
                <a:moveTo>
                  <a:pt x="0" y="0"/>
                </a:moveTo>
                <a:lnTo>
                  <a:pt x="9444630" y="0"/>
                </a:lnTo>
                <a:lnTo>
                  <a:pt x="9444630" y="3988942"/>
                </a:lnTo>
                <a:lnTo>
                  <a:pt x="0" y="3988942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 w="7317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EA2D8D-AA4B-438C-C7A0-6B59200FBBF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941891" y="2692400"/>
            <a:ext cx="2173284" cy="242093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88A6E32-7B46-C36A-030F-9C4167D7FC8F}"/>
              </a:ext>
            </a:extLst>
          </p:cNvPr>
          <p:cNvGrpSpPr/>
          <p:nvPr/>
        </p:nvGrpSpPr>
        <p:grpSpPr>
          <a:xfrm>
            <a:off x="6329661" y="3300548"/>
            <a:ext cx="1046520" cy="3155496"/>
            <a:chOff x="6329661" y="3300548"/>
            <a:chExt cx="1046520" cy="315549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52669833-3BE7-36A3-DAD2-BB497E8E6E16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6329661" y="3300548"/>
              <a:ext cx="1046520" cy="157774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E1302E-3C66-E6BC-0CFD-0F5F9F7DB312}"/>
                </a:ext>
              </a:extLst>
            </p:cNvPr>
            <p:cNvSpPr/>
            <p:nvPr/>
          </p:nvSpPr>
          <p:spPr>
            <a:xfrm>
              <a:off x="6329661" y="4878296"/>
              <a:ext cx="1046520" cy="15777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38E60E30-7BD7-9F07-5B74-F6E6F156A3D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-1041070" y="2298700"/>
            <a:ext cx="3161640" cy="283845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92CE195-C38D-8DF5-0D8C-8B599EB69856}"/>
              </a:ext>
            </a:extLst>
          </p:cNvPr>
          <p:cNvGrpSpPr/>
          <p:nvPr/>
        </p:nvGrpSpPr>
        <p:grpSpPr>
          <a:xfrm>
            <a:off x="6584038" y="4015096"/>
            <a:ext cx="529995" cy="166317"/>
            <a:chOff x="6580863" y="4016683"/>
            <a:chExt cx="529995" cy="16631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5117D50-D232-FCDC-93BB-040EDFB48DAC}"/>
                </a:ext>
              </a:extLst>
            </p:cNvPr>
            <p:cNvSpPr/>
            <p:nvPr/>
          </p:nvSpPr>
          <p:spPr>
            <a:xfrm>
              <a:off x="6580863" y="4028954"/>
              <a:ext cx="146289" cy="154046"/>
            </a:xfrm>
            <a:custGeom>
              <a:avLst/>
              <a:gdLst>
                <a:gd name="connsiteX0" fmla="*/ 124217 w 146289"/>
                <a:gd name="connsiteY0" fmla="*/ 22378 h 154046"/>
                <a:gd name="connsiteX1" fmla="*/ 121189 w 146289"/>
                <a:gd name="connsiteY1" fmla="*/ 138186 h 154046"/>
                <a:gd name="connsiteX2" fmla="*/ 3681 w 146289"/>
                <a:gd name="connsiteY2" fmla="*/ 101744 h 154046"/>
                <a:gd name="connsiteX3" fmla="*/ 58929 w 146289"/>
                <a:gd name="connsiteY3" fmla="*/ 1660 h 154046"/>
                <a:gd name="connsiteX4" fmla="*/ 124217 w 146289"/>
                <a:gd name="connsiteY4" fmla="*/ 22378 h 1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289" h="154046">
                  <a:moveTo>
                    <a:pt x="124217" y="22378"/>
                  </a:moveTo>
                  <a:cubicBezTo>
                    <a:pt x="152584" y="55527"/>
                    <a:pt x="155719" y="107800"/>
                    <a:pt x="121189" y="138186"/>
                  </a:cubicBezTo>
                  <a:cubicBezTo>
                    <a:pt x="82887" y="171972"/>
                    <a:pt x="19352" y="148014"/>
                    <a:pt x="3681" y="101744"/>
                  </a:cubicBezTo>
                  <a:cubicBezTo>
                    <a:pt x="-10025" y="61264"/>
                    <a:pt x="15899" y="10160"/>
                    <a:pt x="58929" y="1660"/>
                  </a:cubicBezTo>
                  <a:cubicBezTo>
                    <a:pt x="87881" y="-4077"/>
                    <a:pt x="109874" y="5592"/>
                    <a:pt x="124217" y="22378"/>
                  </a:cubicBezTo>
                  <a:close/>
                </a:path>
              </a:pathLst>
            </a:custGeom>
            <a:solidFill>
              <a:srgbClr val="FFFFFF"/>
            </a:solidFill>
            <a:ln w="5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61A3033-3B35-507F-F6BB-34B3F6F3AE40}"/>
                </a:ext>
              </a:extLst>
            </p:cNvPr>
            <p:cNvSpPr/>
            <p:nvPr/>
          </p:nvSpPr>
          <p:spPr>
            <a:xfrm>
              <a:off x="6964569" y="4016683"/>
              <a:ext cx="146289" cy="154046"/>
            </a:xfrm>
            <a:custGeom>
              <a:avLst/>
              <a:gdLst>
                <a:gd name="connsiteX0" fmla="*/ 124217 w 146289"/>
                <a:gd name="connsiteY0" fmla="*/ 22378 h 154046"/>
                <a:gd name="connsiteX1" fmla="*/ 121189 w 146289"/>
                <a:gd name="connsiteY1" fmla="*/ 138186 h 154046"/>
                <a:gd name="connsiteX2" fmla="*/ 3681 w 146289"/>
                <a:gd name="connsiteY2" fmla="*/ 101744 h 154046"/>
                <a:gd name="connsiteX3" fmla="*/ 58929 w 146289"/>
                <a:gd name="connsiteY3" fmla="*/ 1660 h 154046"/>
                <a:gd name="connsiteX4" fmla="*/ 124217 w 146289"/>
                <a:gd name="connsiteY4" fmla="*/ 22378 h 1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289" h="154046">
                  <a:moveTo>
                    <a:pt x="124217" y="22378"/>
                  </a:moveTo>
                  <a:cubicBezTo>
                    <a:pt x="152584" y="55527"/>
                    <a:pt x="155719" y="107800"/>
                    <a:pt x="121189" y="138186"/>
                  </a:cubicBezTo>
                  <a:cubicBezTo>
                    <a:pt x="82887" y="171972"/>
                    <a:pt x="19352" y="148014"/>
                    <a:pt x="3681" y="101744"/>
                  </a:cubicBezTo>
                  <a:cubicBezTo>
                    <a:pt x="-10025" y="61211"/>
                    <a:pt x="15899" y="10160"/>
                    <a:pt x="58929" y="1660"/>
                  </a:cubicBezTo>
                  <a:cubicBezTo>
                    <a:pt x="87881" y="-4077"/>
                    <a:pt x="109874" y="5592"/>
                    <a:pt x="124217" y="22378"/>
                  </a:cubicBezTo>
                  <a:close/>
                </a:path>
              </a:pathLst>
            </a:custGeom>
            <a:solidFill>
              <a:srgbClr val="FFFFFF"/>
            </a:solidFill>
            <a:ln w="5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E2392D0-818B-9CE6-0148-BD2F01D22822}"/>
                </a:ext>
              </a:extLst>
            </p:cNvPr>
            <p:cNvSpPr/>
            <p:nvPr/>
          </p:nvSpPr>
          <p:spPr>
            <a:xfrm>
              <a:off x="6624387" y="4035103"/>
              <a:ext cx="96596" cy="101763"/>
            </a:xfrm>
            <a:custGeom>
              <a:avLst/>
              <a:gdLst>
                <a:gd name="connsiteX0" fmla="*/ 82020 w 96596"/>
                <a:gd name="connsiteY0" fmla="*/ 14795 h 101763"/>
                <a:gd name="connsiteX1" fmla="*/ 80055 w 96596"/>
                <a:gd name="connsiteY1" fmla="*/ 91292 h 101763"/>
                <a:gd name="connsiteX2" fmla="*/ 2442 w 96596"/>
                <a:gd name="connsiteY2" fmla="*/ 67227 h 101763"/>
                <a:gd name="connsiteX3" fmla="*/ 38938 w 96596"/>
                <a:gd name="connsiteY3" fmla="*/ 1089 h 101763"/>
                <a:gd name="connsiteX4" fmla="*/ 82074 w 96596"/>
                <a:gd name="connsiteY4" fmla="*/ 14795 h 10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596" h="101763">
                  <a:moveTo>
                    <a:pt x="82020" y="14795"/>
                  </a:moveTo>
                  <a:cubicBezTo>
                    <a:pt x="100773" y="36681"/>
                    <a:pt x="102791" y="71211"/>
                    <a:pt x="80055" y="91292"/>
                  </a:cubicBezTo>
                  <a:cubicBezTo>
                    <a:pt x="54768" y="113603"/>
                    <a:pt x="12801" y="97773"/>
                    <a:pt x="2442" y="67227"/>
                  </a:cubicBezTo>
                  <a:cubicBezTo>
                    <a:pt x="-6642" y="40453"/>
                    <a:pt x="10517" y="6720"/>
                    <a:pt x="38938" y="1089"/>
                  </a:cubicBezTo>
                  <a:cubicBezTo>
                    <a:pt x="58062" y="-2682"/>
                    <a:pt x="72565" y="3692"/>
                    <a:pt x="82074" y="14795"/>
                  </a:cubicBezTo>
                  <a:close/>
                </a:path>
              </a:pathLst>
            </a:custGeom>
            <a:solidFill>
              <a:srgbClr val="324759"/>
            </a:solidFill>
            <a:ln w="5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7709AA1-580E-1EB9-0A75-0FA62A774975}"/>
                </a:ext>
              </a:extLst>
            </p:cNvPr>
            <p:cNvSpPr/>
            <p:nvPr/>
          </p:nvSpPr>
          <p:spPr>
            <a:xfrm>
              <a:off x="7004109" y="4028941"/>
              <a:ext cx="96596" cy="101763"/>
            </a:xfrm>
            <a:custGeom>
              <a:avLst/>
              <a:gdLst>
                <a:gd name="connsiteX0" fmla="*/ 82020 w 96596"/>
                <a:gd name="connsiteY0" fmla="*/ 14795 h 101763"/>
                <a:gd name="connsiteX1" fmla="*/ 80055 w 96596"/>
                <a:gd name="connsiteY1" fmla="*/ 91292 h 101763"/>
                <a:gd name="connsiteX2" fmla="*/ 2442 w 96596"/>
                <a:gd name="connsiteY2" fmla="*/ 67227 h 101763"/>
                <a:gd name="connsiteX3" fmla="*/ 38938 w 96596"/>
                <a:gd name="connsiteY3" fmla="*/ 1089 h 101763"/>
                <a:gd name="connsiteX4" fmla="*/ 82074 w 96596"/>
                <a:gd name="connsiteY4" fmla="*/ 14795 h 10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596" h="101763">
                  <a:moveTo>
                    <a:pt x="82020" y="14795"/>
                  </a:moveTo>
                  <a:cubicBezTo>
                    <a:pt x="100773" y="36682"/>
                    <a:pt x="102791" y="71211"/>
                    <a:pt x="80055" y="91292"/>
                  </a:cubicBezTo>
                  <a:cubicBezTo>
                    <a:pt x="54768" y="113603"/>
                    <a:pt x="12801" y="97773"/>
                    <a:pt x="2442" y="67227"/>
                  </a:cubicBezTo>
                  <a:cubicBezTo>
                    <a:pt x="-6642" y="40453"/>
                    <a:pt x="10517" y="6720"/>
                    <a:pt x="38938" y="1089"/>
                  </a:cubicBezTo>
                  <a:cubicBezTo>
                    <a:pt x="58062" y="-2683"/>
                    <a:pt x="72565" y="3692"/>
                    <a:pt x="82074" y="14795"/>
                  </a:cubicBezTo>
                  <a:close/>
                </a:path>
              </a:pathLst>
            </a:custGeom>
            <a:solidFill>
              <a:srgbClr val="324759"/>
            </a:solidFill>
            <a:ln w="5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38D04988-FE41-2299-545B-B4AE775EAA7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 rot="10800000">
            <a:off x="7077073" y="4327232"/>
            <a:ext cx="493713" cy="41227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54962C4-61FC-D82C-873E-D9BAABFD33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 rot="19883323" flipH="1">
            <a:off x="6621742" y="4502620"/>
            <a:ext cx="493713" cy="41227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708F6693-6323-AD06-8449-91A235CA149A}"/>
              </a:ext>
            </a:extLst>
          </p:cNvPr>
          <p:cNvGrpSpPr/>
          <p:nvPr/>
        </p:nvGrpSpPr>
        <p:grpSpPr>
          <a:xfrm>
            <a:off x="-1137557" y="1702016"/>
            <a:ext cx="9444630" cy="3988942"/>
            <a:chOff x="-977901" y="1861673"/>
            <a:chExt cx="9444630" cy="3988942"/>
          </a:xfrm>
        </p:grpSpPr>
        <p:sp>
          <p:nvSpPr>
            <p:cNvPr id="37" name="rabbit windowbacking">
              <a:extLst>
                <a:ext uri="{FF2B5EF4-FFF2-40B4-BE49-F238E27FC236}">
                  <a16:creationId xmlns:a16="http://schemas.microsoft.com/office/drawing/2014/main" id="{E68E51E7-4E7B-533A-7867-395593FFF139}"/>
                </a:ext>
              </a:extLst>
            </p:cNvPr>
            <p:cNvSpPr/>
            <p:nvPr/>
          </p:nvSpPr>
          <p:spPr>
            <a:xfrm>
              <a:off x="-977901" y="1861673"/>
              <a:ext cx="9444630" cy="3988942"/>
            </a:xfrm>
            <a:custGeom>
              <a:avLst/>
              <a:gdLst>
                <a:gd name="connsiteX0" fmla="*/ 0 w 9444630"/>
                <a:gd name="connsiteY0" fmla="*/ 0 h 3988942"/>
                <a:gd name="connsiteX1" fmla="*/ 9444630 w 9444630"/>
                <a:gd name="connsiteY1" fmla="*/ 0 h 3988942"/>
                <a:gd name="connsiteX2" fmla="*/ 9444630 w 9444630"/>
                <a:gd name="connsiteY2" fmla="*/ 3988942 h 3988942"/>
                <a:gd name="connsiteX3" fmla="*/ 0 w 9444630"/>
                <a:gd name="connsiteY3" fmla="*/ 3988942 h 398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44630" h="3988942">
                  <a:moveTo>
                    <a:pt x="0" y="0"/>
                  </a:moveTo>
                  <a:lnTo>
                    <a:pt x="9444630" y="0"/>
                  </a:lnTo>
                  <a:lnTo>
                    <a:pt x="9444630" y="3988942"/>
                  </a:lnTo>
                  <a:lnTo>
                    <a:pt x="0" y="398894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731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6ACBBD59-7166-DEF4-8C2B-B4FF129AEC0B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 rotWithShape="1"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rcRect/>
            <a:stretch/>
          </p:blipFill>
          <p:spPr>
            <a:xfrm>
              <a:off x="5094291" y="2844800"/>
              <a:ext cx="2173284" cy="2420937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92F52E4B-631B-A79C-B1D5-0245F9D7C1ED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6592222" y="3467099"/>
              <a:ext cx="1489741" cy="1563943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F470BFED-86B2-A535-0F19-7AD4A40EF96F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-888670" y="2451100"/>
              <a:ext cx="3161640" cy="2838450"/>
            </a:xfrm>
            <a:prstGeom prst="rect">
              <a:avLst/>
            </a:prstGeom>
          </p:spPr>
        </p:pic>
      </p:grpSp>
      <p:pic>
        <p:nvPicPr>
          <p:cNvPr id="1048" name="rabbithouse">
            <a:extLst>
              <a:ext uri="{FF2B5EF4-FFF2-40B4-BE49-F238E27FC236}">
                <a16:creationId xmlns:a16="http://schemas.microsoft.com/office/drawing/2014/main" id="{85456B8A-B8DA-5A9B-EC56-D04E671867F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-1503451" y="-10058400"/>
            <a:ext cx="10141039" cy="1598879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749D630-AA63-399F-3D5C-C9A1B01092A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 rot="19956929">
            <a:off x="6827837" y="4674864"/>
            <a:ext cx="493713" cy="4122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B12787A6-30F6-9258-2EDC-6BB319055085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 rot="524360" flipH="1">
            <a:off x="6347619" y="4624063"/>
            <a:ext cx="493713" cy="412275"/>
          </a:xfrm>
          <a:prstGeom prst="rect">
            <a:avLst/>
          </a:prstGeom>
        </p:spPr>
      </p:pic>
      <p:pic>
        <p:nvPicPr>
          <p:cNvPr id="1044" name="tower">
            <a:extLst>
              <a:ext uri="{FF2B5EF4-FFF2-40B4-BE49-F238E27FC236}">
                <a16:creationId xmlns:a16="http://schemas.microsoft.com/office/drawing/2014/main" id="{131F4B82-F314-6C05-13AF-7E67E63EB9A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3204825" y="-23068246"/>
            <a:ext cx="23297864" cy="29262671"/>
          </a:xfrm>
          <a:prstGeom prst="rect">
            <a:avLst/>
          </a:prstGeom>
        </p:spPr>
      </p:pic>
      <p:pic>
        <p:nvPicPr>
          <p:cNvPr id="17" name="dragon">
            <a:extLst>
              <a:ext uri="{FF2B5EF4-FFF2-40B4-BE49-F238E27FC236}">
                <a16:creationId xmlns:a16="http://schemas.microsoft.com/office/drawing/2014/main" id="{298FF2D6-84FB-FF2D-9CC6-AEF928BD1B3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 rot="253422">
            <a:off x="7681840" y="-2612928"/>
            <a:ext cx="28375996" cy="113737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C8E8762-8BA7-3929-268B-633916EE8AEA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129462" y="4681537"/>
            <a:ext cx="328295" cy="2095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AB809A6-BE36-06AE-41AC-234D4DA3A618}"/>
              </a:ext>
            </a:extLst>
          </p:cNvPr>
          <p:cNvGrpSpPr/>
          <p:nvPr/>
        </p:nvGrpSpPr>
        <p:grpSpPr>
          <a:xfrm>
            <a:off x="6668729" y="-4365523"/>
            <a:ext cx="23574453" cy="13461484"/>
            <a:chOff x="6668729" y="-4365523"/>
            <a:chExt cx="23574453" cy="13461484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2F69BE0A-111E-6F8B-8541-E696372EE42E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3">
              <a:extLst>
                <a:ext uri="{96DAC541-7B7A-43D3-8B79-37D633B846F1}">
                  <asvg:svgBlip xmlns:asvg="http://schemas.microsoft.com/office/drawing/2016/SVG/main" r:embed="rId54"/>
                </a:ext>
              </a:extLst>
            </a:blip>
            <a:stretch>
              <a:fillRect/>
            </a:stretch>
          </p:blipFill>
          <p:spPr>
            <a:xfrm>
              <a:off x="6668729" y="-4365523"/>
              <a:ext cx="23574453" cy="13461484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0558B2F0-3696-3095-6044-CF8EBA2994B2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p:blipFill>
          <p:spPr>
            <a:xfrm>
              <a:off x="9860556" y="1758043"/>
              <a:ext cx="328295" cy="209550"/>
            </a:xfrm>
            <a:prstGeom prst="rect">
              <a:avLst/>
            </a:prstGeom>
          </p:spPr>
        </p:pic>
      </p:grpSp>
      <p:pic>
        <p:nvPicPr>
          <p:cNvPr id="49" name="bluetower">
            <a:extLst>
              <a:ext uri="{FF2B5EF4-FFF2-40B4-BE49-F238E27FC236}">
                <a16:creationId xmlns:a16="http://schemas.microsoft.com/office/drawing/2014/main" id="{574E0E2E-597E-7CCF-AB66-C0EA47C067C9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5012219" y="-9468389"/>
            <a:ext cx="10535103" cy="16911596"/>
          </a:xfrm>
          <a:prstGeom prst="rect">
            <a:avLst/>
          </a:prstGeom>
        </p:spPr>
      </p:pic>
      <p:pic>
        <p:nvPicPr>
          <p:cNvPr id="50" name="lilachouse">
            <a:extLst>
              <a:ext uri="{FF2B5EF4-FFF2-40B4-BE49-F238E27FC236}">
                <a16:creationId xmlns:a16="http://schemas.microsoft.com/office/drawing/2014/main" id="{620A8E40-5308-1F0C-01C0-94E39534061A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3277815" y="-8442146"/>
            <a:ext cx="28506783" cy="21266962"/>
          </a:xfrm>
          <a:prstGeom prst="rect">
            <a:avLst/>
          </a:prstGeom>
        </p:spPr>
      </p:pic>
      <p:pic>
        <p:nvPicPr>
          <p:cNvPr id="51" name="pinkhouse">
            <a:extLst>
              <a:ext uri="{FF2B5EF4-FFF2-40B4-BE49-F238E27FC236}">
                <a16:creationId xmlns:a16="http://schemas.microsoft.com/office/drawing/2014/main" id="{BB60441A-C3DC-608D-9E97-505539954DBD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0856188" y="2661134"/>
            <a:ext cx="31388260" cy="20970010"/>
          </a:xfrm>
          <a:prstGeom prst="rect">
            <a:avLst/>
          </a:prstGeom>
        </p:spPr>
      </p:pic>
      <p:pic>
        <p:nvPicPr>
          <p:cNvPr id="52" name="igloo">
            <a:extLst>
              <a:ext uri="{FF2B5EF4-FFF2-40B4-BE49-F238E27FC236}">
                <a16:creationId xmlns:a16="http://schemas.microsoft.com/office/drawing/2014/main" id="{BFA4268F-89AB-F442-7624-42257F538B79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86734387" y="803230"/>
            <a:ext cx="22542443" cy="12172917"/>
          </a:xfrm>
          <a:prstGeom prst="rect">
            <a:avLst/>
          </a:prstGeom>
        </p:spPr>
      </p:pic>
      <p:pic>
        <p:nvPicPr>
          <p:cNvPr id="1022" name="foretree">
            <a:extLst>
              <a:ext uri="{FF2B5EF4-FFF2-40B4-BE49-F238E27FC236}">
                <a16:creationId xmlns:a16="http://schemas.microsoft.com/office/drawing/2014/main" id="{2CBB9CED-F747-7DEF-7CD0-AE7B2C158A68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65458391" y="-8326895"/>
            <a:ext cx="21661555" cy="463202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873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0"/>
    </mc:Choice>
    <mc:Fallback xmlns="">
      <p:transition spd="slow" advClick="0" advTm="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1.625054E-02 6.946705E-04 E" pathEditMode="relative" ptsTypes="">
                                      <p:cBhvr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53176" to="-953176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6366E-6 -4.07407E-6 L 0.01252 -0.012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" y="-62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627810" to="-4627810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252 -0.0125 L 0.02048 -0.0506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-199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10039129" to="-10039129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accel="26667" decel="26667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600000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1287600" to="-2241037">
                                      <p:cBhvr>
                                        <p:cTn id="3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63 0.0007 L 0.02257 -0.0176 " pathEditMode="relative" rAng="0" ptsTypes="AA">
                                      <p:cBhvr>
                                        <p:cTn id="3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94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4935D-1524-FEF8-B08A-5ECC1C0A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background">
            <a:extLst>
              <a:ext uri="{FF2B5EF4-FFF2-40B4-BE49-F238E27FC236}">
                <a16:creationId xmlns:a16="http://schemas.microsoft.com/office/drawing/2014/main" id="{886A22AE-B099-1165-A052-7ACD4BB82BA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26930568" y="-10408522"/>
            <a:ext cx="69194814" cy="1595931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5E00D63-4762-3BCA-8E74-5BA01DC1A402}"/>
              </a:ext>
            </a:extLst>
          </p:cNvPr>
          <p:cNvGrpSpPr/>
          <p:nvPr/>
        </p:nvGrpSpPr>
        <p:grpSpPr>
          <a:xfrm>
            <a:off x="-34346242" y="3318847"/>
            <a:ext cx="4112986" cy="1737121"/>
            <a:chOff x="-977901" y="1861673"/>
            <a:chExt cx="9444630" cy="3988942"/>
          </a:xfrm>
        </p:grpSpPr>
        <p:sp>
          <p:nvSpPr>
            <p:cNvPr id="14" name="rabbit windowbacking">
              <a:extLst>
                <a:ext uri="{FF2B5EF4-FFF2-40B4-BE49-F238E27FC236}">
                  <a16:creationId xmlns:a16="http://schemas.microsoft.com/office/drawing/2014/main" id="{7B7DD6D1-1591-F0AC-C1FF-56C516152B2B}"/>
                </a:ext>
              </a:extLst>
            </p:cNvPr>
            <p:cNvSpPr/>
            <p:nvPr/>
          </p:nvSpPr>
          <p:spPr>
            <a:xfrm>
              <a:off x="-977901" y="1861673"/>
              <a:ext cx="9444630" cy="3988942"/>
            </a:xfrm>
            <a:custGeom>
              <a:avLst/>
              <a:gdLst>
                <a:gd name="connsiteX0" fmla="*/ 0 w 9444630"/>
                <a:gd name="connsiteY0" fmla="*/ 0 h 3988942"/>
                <a:gd name="connsiteX1" fmla="*/ 9444630 w 9444630"/>
                <a:gd name="connsiteY1" fmla="*/ 0 h 3988942"/>
                <a:gd name="connsiteX2" fmla="*/ 9444630 w 9444630"/>
                <a:gd name="connsiteY2" fmla="*/ 3988942 h 3988942"/>
                <a:gd name="connsiteX3" fmla="*/ 0 w 9444630"/>
                <a:gd name="connsiteY3" fmla="*/ 3988942 h 398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44630" h="3988942">
                  <a:moveTo>
                    <a:pt x="0" y="0"/>
                  </a:moveTo>
                  <a:lnTo>
                    <a:pt x="9444630" y="0"/>
                  </a:lnTo>
                  <a:lnTo>
                    <a:pt x="9444630" y="3988942"/>
                  </a:lnTo>
                  <a:lnTo>
                    <a:pt x="0" y="398894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731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41C84310-78DC-1FBD-A0C0-B50D9FC8CC6C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 rotWithShape="1"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p:blipFill>
          <p:spPr>
            <a:xfrm>
              <a:off x="5094291" y="2844800"/>
              <a:ext cx="2173284" cy="2420937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F6682E4F-F993-DA19-4C47-75E34FEE3EDC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6592222" y="3467099"/>
              <a:ext cx="1489741" cy="1563943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9C69BDB6-1B00-668C-6B37-B648EF893C51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-888670" y="2451100"/>
              <a:ext cx="3161640" cy="2838450"/>
            </a:xfrm>
            <a:prstGeom prst="rect">
              <a:avLst/>
            </a:prstGeom>
          </p:spPr>
        </p:pic>
      </p:grpSp>
      <p:pic>
        <p:nvPicPr>
          <p:cNvPr id="1052" name="mid2">
            <a:extLst>
              <a:ext uri="{FF2B5EF4-FFF2-40B4-BE49-F238E27FC236}">
                <a16:creationId xmlns:a16="http://schemas.microsoft.com/office/drawing/2014/main" id="{9363D1A7-3389-FE7E-1E6D-589E5F2DF24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-26974110" y="4273383"/>
            <a:ext cx="69194814" cy="7823747"/>
          </a:xfrm>
          <a:prstGeom prst="rect">
            <a:avLst/>
          </a:prstGeom>
        </p:spPr>
      </p:pic>
      <p:pic>
        <p:nvPicPr>
          <p:cNvPr id="1048" name="rabbithouse">
            <a:extLst>
              <a:ext uri="{FF2B5EF4-FFF2-40B4-BE49-F238E27FC236}">
                <a16:creationId xmlns:a16="http://schemas.microsoft.com/office/drawing/2014/main" id="{DE034611-8AD9-0DD0-6DB9-A77398C4595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-34537954" y="-1788680"/>
            <a:ext cx="4398406" cy="6934715"/>
          </a:xfrm>
          <a:prstGeom prst="rect">
            <a:avLst/>
          </a:prstGeom>
        </p:spPr>
      </p:pic>
      <p:pic>
        <p:nvPicPr>
          <p:cNvPr id="1044" name="tower">
            <a:extLst>
              <a:ext uri="{FF2B5EF4-FFF2-40B4-BE49-F238E27FC236}">
                <a16:creationId xmlns:a16="http://schemas.microsoft.com/office/drawing/2014/main" id="{9E421E52-BB36-DC3B-ABB5-37EFA278EC7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-28158630" y="-7431355"/>
            <a:ext cx="10104830" cy="1269190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8677EC6-3730-08A9-6440-33A01E597928}"/>
              </a:ext>
            </a:extLst>
          </p:cNvPr>
          <p:cNvGrpSpPr/>
          <p:nvPr/>
        </p:nvGrpSpPr>
        <p:grpSpPr>
          <a:xfrm>
            <a:off x="-30111545" y="532765"/>
            <a:ext cx="11755867" cy="6712835"/>
            <a:chOff x="6668729" y="-4365523"/>
            <a:chExt cx="23574453" cy="13461484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F2490955-79FD-99DC-4EAC-2384CF618EAD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6668729" y="-4365523"/>
              <a:ext cx="23574453" cy="1346148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F10825F4-3588-F959-E3E6-BE87B77D33F0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9860556" y="1758043"/>
              <a:ext cx="328295" cy="209550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19578836-F861-EA8C-1BB2-3C732BBC5C7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34527" y="405274"/>
            <a:ext cx="10372725" cy="56007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E2680C5-E9CE-9DA7-1793-5873A3D6C34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 flipH="1">
            <a:off x="-20065793" y="-2595715"/>
            <a:ext cx="24779759" cy="96601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D4DB168-430C-06E0-29CF-81FCE1E8FA0D}"/>
              </a:ext>
            </a:extLst>
          </p:cNvPr>
          <p:cNvSpPr/>
          <p:nvPr/>
        </p:nvSpPr>
        <p:spPr>
          <a:xfrm>
            <a:off x="8737600" y="4514850"/>
            <a:ext cx="2000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igloo">
            <a:extLst>
              <a:ext uri="{FF2B5EF4-FFF2-40B4-BE49-F238E27FC236}">
                <a16:creationId xmlns:a16="http://schemas.microsoft.com/office/drawing/2014/main" id="{22956F87-5EDC-EED1-67E6-976421B342A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4">
            <a:alphaModFix/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37076" y="406365"/>
            <a:ext cx="10367627" cy="5598517"/>
          </a:xfrm>
          <a:prstGeom prst="rect">
            <a:avLst/>
          </a:prstGeom>
        </p:spPr>
      </p:pic>
      <p:pic>
        <p:nvPicPr>
          <p:cNvPr id="10" name="bluetower">
            <a:extLst>
              <a:ext uri="{FF2B5EF4-FFF2-40B4-BE49-F238E27FC236}">
                <a16:creationId xmlns:a16="http://schemas.microsoft.com/office/drawing/2014/main" id="{8AAA9E6A-D465-7BA2-C879-51B2B4F4C9A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-18741941" y="-1592826"/>
            <a:ext cx="4343046" cy="6971725"/>
          </a:xfrm>
          <a:prstGeom prst="rect">
            <a:avLst/>
          </a:prstGeom>
        </p:spPr>
      </p:pic>
      <p:pic>
        <p:nvPicPr>
          <p:cNvPr id="11" name="lilachouse">
            <a:extLst>
              <a:ext uri="{FF2B5EF4-FFF2-40B4-BE49-F238E27FC236}">
                <a16:creationId xmlns:a16="http://schemas.microsoft.com/office/drawing/2014/main" id="{35CF344F-F4C7-56C3-68B5-EA39172EB0E2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-12952346" y="-1169762"/>
            <a:ext cx="11751786" cy="8767204"/>
          </a:xfrm>
          <a:prstGeom prst="rect">
            <a:avLst/>
          </a:prstGeom>
        </p:spPr>
      </p:pic>
      <p:pic>
        <p:nvPicPr>
          <p:cNvPr id="1054" name="mid1">
            <a:extLst>
              <a:ext uri="{FF2B5EF4-FFF2-40B4-BE49-F238E27FC236}">
                <a16:creationId xmlns:a16="http://schemas.microsoft.com/office/drawing/2014/main" id="{4061E34F-EB65-CA5E-A3E6-046114D3231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-26974110" y="-6062882"/>
            <a:ext cx="69194814" cy="23131079"/>
          </a:xfrm>
          <a:prstGeom prst="rect">
            <a:avLst/>
          </a:prstGeom>
        </p:spPr>
      </p:pic>
      <p:pic>
        <p:nvPicPr>
          <p:cNvPr id="12" name="pinkhouse">
            <a:extLst>
              <a:ext uri="{FF2B5EF4-FFF2-40B4-BE49-F238E27FC236}">
                <a16:creationId xmlns:a16="http://schemas.microsoft.com/office/drawing/2014/main" id="{33DD3A6D-4359-B606-E29D-D80B61323A40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-18524845" y="3407512"/>
            <a:ext cx="12939661" cy="8644787"/>
          </a:xfrm>
          <a:prstGeom prst="rect">
            <a:avLst/>
          </a:prstGeom>
        </p:spPr>
      </p:pic>
      <p:pic>
        <p:nvPicPr>
          <p:cNvPr id="1025" name="fore1">
            <a:extLst>
              <a:ext uri="{FF2B5EF4-FFF2-40B4-BE49-F238E27FC236}">
                <a16:creationId xmlns:a16="http://schemas.microsoft.com/office/drawing/2014/main" id="{C3E0986D-D99B-6B2C-FE84-50DD65CF382C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-26974110" y="11329684"/>
            <a:ext cx="69194810" cy="6349709"/>
          </a:xfrm>
          <a:prstGeom prst="rect">
            <a:avLst/>
          </a:prstGeom>
        </p:spPr>
      </p:pic>
      <p:pic>
        <p:nvPicPr>
          <p:cNvPr id="1062" name="lake">
            <a:extLst>
              <a:ext uri="{FF2B5EF4-FFF2-40B4-BE49-F238E27FC236}">
                <a16:creationId xmlns:a16="http://schemas.microsoft.com/office/drawing/2014/main" id="{193BB0B3-DDA0-928F-E61D-7FEB82C79AFC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38385407" y="9100685"/>
            <a:ext cx="12549526" cy="3652265"/>
          </a:xfrm>
          <a:prstGeom prst="rect">
            <a:avLst/>
          </a:prstGeom>
        </p:spPr>
      </p:pic>
      <p:pic>
        <p:nvPicPr>
          <p:cNvPr id="1022" name="foretree">
            <a:extLst>
              <a:ext uri="{FF2B5EF4-FFF2-40B4-BE49-F238E27FC236}">
                <a16:creationId xmlns:a16="http://schemas.microsoft.com/office/drawing/2014/main" id="{FC8516C2-43C0-B0E0-3A77-21657DB3414E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26588649" y="-1037685"/>
            <a:ext cx="9395124" cy="2009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62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0F93-F198-CF94-60D0-605E649EF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17FFF448-620F-2CA3-7302-DB914E30C7A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38904" t="65219" r="36207"/>
          <a:stretch/>
        </p:blipFill>
        <p:spPr>
          <a:xfrm>
            <a:off x="0" y="0"/>
            <a:ext cx="17221200" cy="5550789"/>
          </a:xfrm>
          <a:prstGeom prst="rect">
            <a:avLst/>
          </a:prstGeom>
        </p:spPr>
      </p:pic>
      <p:pic>
        <p:nvPicPr>
          <p:cNvPr id="6" name="mid2">
            <a:extLst>
              <a:ext uri="{FF2B5EF4-FFF2-40B4-BE49-F238E27FC236}">
                <a16:creationId xmlns:a16="http://schemas.microsoft.com/office/drawing/2014/main" id="{4EE91B30-720E-67D2-03DD-2725C76A7EF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38983" r="38607" b="66964"/>
          <a:stretch/>
        </p:blipFill>
        <p:spPr>
          <a:xfrm>
            <a:off x="0" y="4273383"/>
            <a:ext cx="15506700" cy="2584617"/>
          </a:xfrm>
          <a:prstGeom prst="rect">
            <a:avLst/>
          </a:prstGeom>
        </p:spPr>
      </p:pic>
      <p:grpSp>
        <p:nvGrpSpPr>
          <p:cNvPr id="1163" name="Group 1162">
            <a:extLst>
              <a:ext uri="{FF2B5EF4-FFF2-40B4-BE49-F238E27FC236}">
                <a16:creationId xmlns:a16="http://schemas.microsoft.com/office/drawing/2014/main" id="{0809E2A3-76ED-08D3-9E06-7395F535AED1}"/>
              </a:ext>
            </a:extLst>
          </p:cNvPr>
          <p:cNvGrpSpPr/>
          <p:nvPr/>
        </p:nvGrpSpPr>
        <p:grpSpPr>
          <a:xfrm>
            <a:off x="33074769" y="6858000"/>
            <a:ext cx="13864431" cy="6341836"/>
            <a:chOff x="359569" y="2554514"/>
            <a:chExt cx="13864431" cy="6341836"/>
          </a:xfrm>
        </p:grpSpPr>
        <p:sp>
          <p:nvSpPr>
            <p:cNvPr id="1170" name="Parallelogram 1169">
              <a:extLst>
                <a:ext uri="{FF2B5EF4-FFF2-40B4-BE49-F238E27FC236}">
                  <a16:creationId xmlns:a16="http://schemas.microsoft.com/office/drawing/2014/main" id="{BAD0001C-B1AF-D06B-07A4-1A03907E1B68}"/>
                </a:ext>
              </a:extLst>
            </p:cNvPr>
            <p:cNvSpPr/>
            <p:nvPr/>
          </p:nvSpPr>
          <p:spPr>
            <a:xfrm>
              <a:off x="723900" y="2554514"/>
              <a:ext cx="13500100" cy="6341836"/>
            </a:xfrm>
            <a:prstGeom prst="parallelogram">
              <a:avLst>
                <a:gd name="adj" fmla="val 783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74" name="Straight Connector 1173">
              <a:extLst>
                <a:ext uri="{FF2B5EF4-FFF2-40B4-BE49-F238E27FC236}">
                  <a16:creationId xmlns:a16="http://schemas.microsoft.com/office/drawing/2014/main" id="{AFFE6055-D55A-C655-729C-DB6FCFBEBA83}"/>
                </a:ext>
              </a:extLst>
            </p:cNvPr>
            <p:cNvCxnSpPr/>
            <p:nvPr/>
          </p:nvCxnSpPr>
          <p:spPr>
            <a:xfrm>
              <a:off x="1476375" y="3609975"/>
              <a:ext cx="0" cy="1724025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3" name="Straight Connector 1192">
              <a:extLst>
                <a:ext uri="{FF2B5EF4-FFF2-40B4-BE49-F238E27FC236}">
                  <a16:creationId xmlns:a16="http://schemas.microsoft.com/office/drawing/2014/main" id="{1585FE45-2785-587B-4C20-7325DE67195F}"/>
                </a:ext>
              </a:extLst>
            </p:cNvPr>
            <p:cNvCxnSpPr>
              <a:cxnSpLocks/>
            </p:cNvCxnSpPr>
            <p:nvPr/>
          </p:nvCxnSpPr>
          <p:spPr>
            <a:xfrm>
              <a:off x="2009775" y="5029200"/>
              <a:ext cx="0" cy="823912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94" name="Graphic 1193">
              <a:extLst>
                <a:ext uri="{FF2B5EF4-FFF2-40B4-BE49-F238E27FC236}">
                  <a16:creationId xmlns:a16="http://schemas.microsoft.com/office/drawing/2014/main" id="{25563248-D0EF-957A-FF35-44F498652466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359569" y="5116592"/>
              <a:ext cx="2233612" cy="2666694"/>
            </a:xfrm>
            <a:prstGeom prst="rect">
              <a:avLst/>
            </a:prstGeom>
          </p:spPr>
        </p:pic>
        <p:pic>
          <p:nvPicPr>
            <p:cNvPr id="1195" name="Graphic 1194">
              <a:extLst>
                <a:ext uri="{FF2B5EF4-FFF2-40B4-BE49-F238E27FC236}">
                  <a16:creationId xmlns:a16="http://schemas.microsoft.com/office/drawing/2014/main" id="{66506836-E292-A4AC-255C-AACEE5850E30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752013" y="4225896"/>
              <a:ext cx="2995612" cy="3576440"/>
            </a:xfrm>
            <a:prstGeom prst="rect">
              <a:avLst/>
            </a:prstGeom>
          </p:spPr>
        </p:pic>
        <p:pic>
          <p:nvPicPr>
            <p:cNvPr id="1197" name="Graphic 1196">
              <a:extLst>
                <a:ext uri="{FF2B5EF4-FFF2-40B4-BE49-F238E27FC236}">
                  <a16:creationId xmlns:a16="http://schemas.microsoft.com/office/drawing/2014/main" id="{5F2A00EC-D3F3-71D7-7BAF-1650E654027E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840253" y="5764932"/>
              <a:ext cx="8308294" cy="1982068"/>
            </a:xfrm>
            <a:prstGeom prst="rect">
              <a:avLst/>
            </a:prstGeom>
          </p:spPr>
        </p:pic>
        <p:pic>
          <p:nvPicPr>
            <p:cNvPr id="1198" name="Graphic 1197">
              <a:extLst>
                <a:ext uri="{FF2B5EF4-FFF2-40B4-BE49-F238E27FC236}">
                  <a16:creationId xmlns:a16="http://schemas.microsoft.com/office/drawing/2014/main" id="{98B7B5B0-567A-7089-B60E-07EA166499D6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300163" y="3921759"/>
              <a:ext cx="373632" cy="565785"/>
            </a:xfrm>
            <a:prstGeom prst="rect">
              <a:avLst/>
            </a:prstGeom>
          </p:spPr>
        </p:pic>
        <p:pic>
          <p:nvPicPr>
            <p:cNvPr id="1199" name="Graphic 1198">
              <a:extLst>
                <a:ext uri="{FF2B5EF4-FFF2-40B4-BE49-F238E27FC236}">
                  <a16:creationId xmlns:a16="http://schemas.microsoft.com/office/drawing/2014/main" id="{644C9B73-9648-7CBB-2A5B-9E13C634E561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1254442" y="4623206"/>
              <a:ext cx="443865" cy="356463"/>
            </a:xfrm>
            <a:prstGeom prst="rect">
              <a:avLst/>
            </a:prstGeom>
          </p:spPr>
        </p:pic>
        <p:pic>
          <p:nvPicPr>
            <p:cNvPr id="1200" name="Graphic 1199">
              <a:extLst>
                <a:ext uri="{FF2B5EF4-FFF2-40B4-BE49-F238E27FC236}">
                  <a16:creationId xmlns:a16="http://schemas.microsoft.com/office/drawing/2014/main" id="{2C9C05ED-9E38-29A6-E6DA-E4F2A560ADAE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300163" y="3430640"/>
              <a:ext cx="342265" cy="343800"/>
            </a:xfrm>
            <a:prstGeom prst="rect">
              <a:avLst/>
            </a:prstGeom>
          </p:spPr>
        </p:pic>
        <p:sp>
          <p:nvSpPr>
            <p:cNvPr id="1201" name="Star: 5 Points 1200">
              <a:extLst>
                <a:ext uri="{FF2B5EF4-FFF2-40B4-BE49-F238E27FC236}">
                  <a16:creationId xmlns:a16="http://schemas.microsoft.com/office/drawing/2014/main" id="{0CEF6ADC-3F40-1903-A931-1279A50C3A81}"/>
                </a:ext>
              </a:extLst>
            </p:cNvPr>
            <p:cNvSpPr/>
            <p:nvPr/>
          </p:nvSpPr>
          <p:spPr>
            <a:xfrm>
              <a:off x="1776095" y="4732338"/>
              <a:ext cx="467360" cy="467360"/>
            </a:xfrm>
            <a:prstGeom prst="star5">
              <a:avLst>
                <a:gd name="adj" fmla="val 26963"/>
                <a:gd name="hf" fmla="val 105146"/>
                <a:gd name="vf" fmla="val 11055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02" name="Graphic 1201">
              <a:extLst>
                <a:ext uri="{FF2B5EF4-FFF2-40B4-BE49-F238E27FC236}">
                  <a16:creationId xmlns:a16="http://schemas.microsoft.com/office/drawing/2014/main" id="{55184AAD-75FC-6555-8C2F-D65F061B5ACF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 flipH="1">
              <a:off x="2238375" y="4328365"/>
              <a:ext cx="3284750" cy="2529635"/>
            </a:xfrm>
            <a:prstGeom prst="rect">
              <a:avLst/>
            </a:prstGeom>
          </p:spPr>
        </p:pic>
      </p:grpSp>
      <p:grpSp>
        <p:nvGrpSpPr>
          <p:cNvPr id="1203" name="Graphic 1041">
            <a:extLst>
              <a:ext uri="{FF2B5EF4-FFF2-40B4-BE49-F238E27FC236}">
                <a16:creationId xmlns:a16="http://schemas.microsoft.com/office/drawing/2014/main" id="{787A8B2B-259D-C17D-68A0-3BBA1EEFEC67}"/>
              </a:ext>
            </a:extLst>
          </p:cNvPr>
          <p:cNvGrpSpPr/>
          <p:nvPr/>
        </p:nvGrpSpPr>
        <p:grpSpPr>
          <a:xfrm flipH="1">
            <a:off x="42479300" y="8219610"/>
            <a:ext cx="911759" cy="967923"/>
            <a:chOff x="11906738" y="3643313"/>
            <a:chExt cx="911759" cy="967923"/>
          </a:xfrm>
        </p:grpSpPr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6673D7D1-FE1D-A53D-E8FE-128A4FA442AA}"/>
                </a:ext>
              </a:extLst>
            </p:cNvPr>
            <p:cNvSpPr/>
            <p:nvPr/>
          </p:nvSpPr>
          <p:spPr>
            <a:xfrm>
              <a:off x="11906738" y="3643313"/>
              <a:ext cx="911759" cy="967923"/>
            </a:xfrm>
            <a:custGeom>
              <a:avLst/>
              <a:gdLst>
                <a:gd name="connsiteX0" fmla="*/ 911759 w 911759"/>
                <a:gd name="connsiteY0" fmla="*/ 967924 h 967923"/>
                <a:gd name="connsiteX1" fmla="*/ 0 w 911759"/>
                <a:gd name="connsiteY1" fmla="*/ 967924 h 967923"/>
                <a:gd name="connsiteX2" fmla="*/ 18708 w 911759"/>
                <a:gd name="connsiteY2" fmla="*/ 861708 h 967923"/>
                <a:gd name="connsiteX3" fmla="*/ 123952 w 911759"/>
                <a:gd name="connsiteY3" fmla="*/ 549339 h 967923"/>
                <a:gd name="connsiteX4" fmla="*/ 145859 w 911759"/>
                <a:gd name="connsiteY4" fmla="*/ 431866 h 967923"/>
                <a:gd name="connsiteX5" fmla="*/ 220813 w 911759"/>
                <a:gd name="connsiteY5" fmla="*/ 118768 h 967923"/>
                <a:gd name="connsiteX6" fmla="*/ 495280 w 911759"/>
                <a:gd name="connsiteY6" fmla="*/ 40 h 967923"/>
                <a:gd name="connsiteX7" fmla="*/ 833971 w 911759"/>
                <a:gd name="connsiteY7" fmla="*/ 299168 h 967923"/>
                <a:gd name="connsiteX8" fmla="*/ 823240 w 911759"/>
                <a:gd name="connsiteY8" fmla="*/ 436320 h 967923"/>
                <a:gd name="connsiteX9" fmla="*/ 752052 w 911759"/>
                <a:gd name="connsiteY9" fmla="*/ 557397 h 967923"/>
                <a:gd name="connsiteX10" fmla="*/ 763430 w 911759"/>
                <a:gd name="connsiteY10" fmla="*/ 574364 h 967923"/>
                <a:gd name="connsiteX11" fmla="*/ 765212 w 911759"/>
                <a:gd name="connsiteY11" fmla="*/ 577279 h 967923"/>
                <a:gd name="connsiteX12" fmla="*/ 911719 w 911759"/>
                <a:gd name="connsiteY12" fmla="*/ 967924 h 96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1759" h="967923">
                  <a:moveTo>
                    <a:pt x="911759" y="967924"/>
                  </a:moveTo>
                  <a:lnTo>
                    <a:pt x="0" y="967924"/>
                  </a:lnTo>
                  <a:cubicBezTo>
                    <a:pt x="4940" y="932248"/>
                    <a:pt x="11176" y="896816"/>
                    <a:pt x="18708" y="861708"/>
                  </a:cubicBezTo>
                  <a:cubicBezTo>
                    <a:pt x="41790" y="754035"/>
                    <a:pt x="76979" y="649399"/>
                    <a:pt x="123952" y="549339"/>
                  </a:cubicBezTo>
                  <a:cubicBezTo>
                    <a:pt x="141162" y="512692"/>
                    <a:pt x="148288" y="472279"/>
                    <a:pt x="145859" y="431866"/>
                  </a:cubicBezTo>
                  <a:cubicBezTo>
                    <a:pt x="139420" y="325934"/>
                    <a:pt x="148734" y="203805"/>
                    <a:pt x="220813" y="118768"/>
                  </a:cubicBezTo>
                  <a:cubicBezTo>
                    <a:pt x="289895" y="37213"/>
                    <a:pt x="387729" y="-1418"/>
                    <a:pt x="495280" y="40"/>
                  </a:cubicBezTo>
                  <a:cubicBezTo>
                    <a:pt x="664990" y="2388"/>
                    <a:pt x="811132" y="130997"/>
                    <a:pt x="833971" y="299168"/>
                  </a:cubicBezTo>
                  <a:cubicBezTo>
                    <a:pt x="840207" y="344966"/>
                    <a:pt x="838061" y="392749"/>
                    <a:pt x="823240" y="436320"/>
                  </a:cubicBezTo>
                  <a:cubicBezTo>
                    <a:pt x="796635" y="514514"/>
                    <a:pt x="752052" y="557154"/>
                    <a:pt x="752052" y="557397"/>
                  </a:cubicBezTo>
                  <a:cubicBezTo>
                    <a:pt x="752295" y="557842"/>
                    <a:pt x="759867" y="569019"/>
                    <a:pt x="763430" y="574364"/>
                  </a:cubicBezTo>
                  <a:cubicBezTo>
                    <a:pt x="764119" y="575255"/>
                    <a:pt x="764767" y="576146"/>
                    <a:pt x="765212" y="577279"/>
                  </a:cubicBezTo>
                  <a:cubicBezTo>
                    <a:pt x="834659" y="682037"/>
                    <a:pt x="900583" y="836602"/>
                    <a:pt x="911719" y="967924"/>
                  </a:cubicBezTo>
                  <a:close/>
                </a:path>
              </a:pathLst>
            </a:custGeom>
            <a:solidFill>
              <a:srgbClr val="A69BB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848523F5-5286-660C-5B36-0FEB3FF4DE06}"/>
                </a:ext>
              </a:extLst>
            </p:cNvPr>
            <p:cNvSpPr/>
            <p:nvPr/>
          </p:nvSpPr>
          <p:spPr>
            <a:xfrm>
              <a:off x="12181408" y="3874370"/>
              <a:ext cx="116946" cy="116946"/>
            </a:xfrm>
            <a:custGeom>
              <a:avLst/>
              <a:gdLst>
                <a:gd name="connsiteX0" fmla="*/ 116946 w 116946"/>
                <a:gd name="connsiteY0" fmla="*/ 58473 h 116946"/>
                <a:gd name="connsiteX1" fmla="*/ 58473 w 116946"/>
                <a:gd name="connsiteY1" fmla="*/ 116946 h 116946"/>
                <a:gd name="connsiteX2" fmla="*/ 0 w 116946"/>
                <a:gd name="connsiteY2" fmla="*/ 58473 h 116946"/>
                <a:gd name="connsiteX3" fmla="*/ 58473 w 116946"/>
                <a:gd name="connsiteY3" fmla="*/ 0 h 116946"/>
                <a:gd name="connsiteX4" fmla="*/ 116946 w 116946"/>
                <a:gd name="connsiteY4" fmla="*/ 58473 h 11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46" h="116946">
                  <a:moveTo>
                    <a:pt x="116946" y="58473"/>
                  </a:moveTo>
                  <a:cubicBezTo>
                    <a:pt x="116946" y="90767"/>
                    <a:pt x="90767" y="116946"/>
                    <a:pt x="58473" y="116946"/>
                  </a:cubicBezTo>
                  <a:cubicBezTo>
                    <a:pt x="26179" y="116946"/>
                    <a:pt x="0" y="90767"/>
                    <a:pt x="0" y="58473"/>
                  </a:cubicBezTo>
                  <a:cubicBezTo>
                    <a:pt x="0" y="26179"/>
                    <a:pt x="26179" y="0"/>
                    <a:pt x="58473" y="0"/>
                  </a:cubicBezTo>
                  <a:cubicBezTo>
                    <a:pt x="90767" y="0"/>
                    <a:pt x="116946" y="26179"/>
                    <a:pt x="116946" y="58473"/>
                  </a:cubicBezTo>
                  <a:close/>
                </a:path>
              </a:pathLst>
            </a:custGeom>
            <a:solidFill>
              <a:srgbClr val="FFFFF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C1D8D293-1E57-C226-D996-E89C41E6553B}"/>
                </a:ext>
              </a:extLst>
            </p:cNvPr>
            <p:cNvSpPr/>
            <p:nvPr/>
          </p:nvSpPr>
          <p:spPr>
            <a:xfrm>
              <a:off x="12499325" y="3882348"/>
              <a:ext cx="116946" cy="116946"/>
            </a:xfrm>
            <a:custGeom>
              <a:avLst/>
              <a:gdLst>
                <a:gd name="connsiteX0" fmla="*/ 116946 w 116946"/>
                <a:gd name="connsiteY0" fmla="*/ 58473 h 116946"/>
                <a:gd name="connsiteX1" fmla="*/ 58473 w 116946"/>
                <a:gd name="connsiteY1" fmla="*/ 116946 h 116946"/>
                <a:gd name="connsiteX2" fmla="*/ 0 w 116946"/>
                <a:gd name="connsiteY2" fmla="*/ 58473 h 116946"/>
                <a:gd name="connsiteX3" fmla="*/ 58473 w 116946"/>
                <a:gd name="connsiteY3" fmla="*/ 0 h 116946"/>
                <a:gd name="connsiteX4" fmla="*/ 116946 w 116946"/>
                <a:gd name="connsiteY4" fmla="*/ 58473 h 11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46" h="116946">
                  <a:moveTo>
                    <a:pt x="116946" y="58473"/>
                  </a:moveTo>
                  <a:cubicBezTo>
                    <a:pt x="116946" y="90767"/>
                    <a:pt x="90767" y="116946"/>
                    <a:pt x="58473" y="116946"/>
                  </a:cubicBezTo>
                  <a:cubicBezTo>
                    <a:pt x="26179" y="116946"/>
                    <a:pt x="0" y="90767"/>
                    <a:pt x="0" y="58473"/>
                  </a:cubicBezTo>
                  <a:cubicBezTo>
                    <a:pt x="0" y="26179"/>
                    <a:pt x="26179" y="0"/>
                    <a:pt x="58473" y="0"/>
                  </a:cubicBezTo>
                  <a:cubicBezTo>
                    <a:pt x="90767" y="0"/>
                    <a:pt x="116946" y="26179"/>
                    <a:pt x="116946" y="58473"/>
                  </a:cubicBezTo>
                  <a:close/>
                </a:path>
              </a:pathLst>
            </a:custGeom>
            <a:solidFill>
              <a:srgbClr val="FFFFF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BEF7F368-3AA0-05C1-DFD3-500A4C811FD7}"/>
                </a:ext>
              </a:extLst>
            </p:cNvPr>
            <p:cNvSpPr/>
            <p:nvPr/>
          </p:nvSpPr>
          <p:spPr>
            <a:xfrm>
              <a:off x="12544593" y="3821031"/>
              <a:ext cx="62235" cy="45558"/>
            </a:xfrm>
            <a:custGeom>
              <a:avLst/>
              <a:gdLst>
                <a:gd name="connsiteX0" fmla="*/ 60542 w 62235"/>
                <a:gd name="connsiteY0" fmla="*/ 18919 h 45558"/>
                <a:gd name="connsiteX1" fmla="*/ 4539 w 62235"/>
                <a:gd name="connsiteY1" fmla="*/ 9565 h 45558"/>
                <a:gd name="connsiteX2" fmla="*/ 490 w 62235"/>
                <a:gd name="connsiteY2" fmla="*/ 26249 h 45558"/>
                <a:gd name="connsiteX3" fmla="*/ 11626 w 62235"/>
                <a:gd name="connsiteY3" fmla="*/ 39328 h 45558"/>
                <a:gd name="connsiteX4" fmla="*/ 28269 w 62235"/>
                <a:gd name="connsiteY4" fmla="*/ 42163 h 45558"/>
                <a:gd name="connsiteX5" fmla="*/ 52606 w 62235"/>
                <a:gd name="connsiteY5" fmla="*/ 44350 h 45558"/>
                <a:gd name="connsiteX6" fmla="*/ 61231 w 62235"/>
                <a:gd name="connsiteY6" fmla="*/ 20823 h 45558"/>
                <a:gd name="connsiteX7" fmla="*/ 60542 w 62235"/>
                <a:gd name="connsiteY7" fmla="*/ 18919 h 4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235" h="45558">
                  <a:moveTo>
                    <a:pt x="60542" y="18919"/>
                  </a:moveTo>
                  <a:cubicBezTo>
                    <a:pt x="52322" y="-1004"/>
                    <a:pt x="18672" y="-6916"/>
                    <a:pt x="4539" y="9565"/>
                  </a:cubicBezTo>
                  <a:cubicBezTo>
                    <a:pt x="692" y="14060"/>
                    <a:pt x="-887" y="20458"/>
                    <a:pt x="490" y="26249"/>
                  </a:cubicBezTo>
                  <a:cubicBezTo>
                    <a:pt x="1867" y="32039"/>
                    <a:pt x="6119" y="37020"/>
                    <a:pt x="11626" y="39328"/>
                  </a:cubicBezTo>
                  <a:cubicBezTo>
                    <a:pt x="16850" y="41515"/>
                    <a:pt x="22721" y="41231"/>
                    <a:pt x="28269" y="42163"/>
                  </a:cubicBezTo>
                  <a:cubicBezTo>
                    <a:pt x="36449" y="43540"/>
                    <a:pt x="44952" y="47549"/>
                    <a:pt x="52606" y="44350"/>
                  </a:cubicBezTo>
                  <a:cubicBezTo>
                    <a:pt x="61069" y="40827"/>
                    <a:pt x="63984" y="29569"/>
                    <a:pt x="61231" y="20823"/>
                  </a:cubicBezTo>
                  <a:cubicBezTo>
                    <a:pt x="61028" y="20175"/>
                    <a:pt x="60785" y="19527"/>
                    <a:pt x="60542" y="18919"/>
                  </a:cubicBezTo>
                  <a:close/>
                </a:path>
              </a:pathLst>
            </a:custGeom>
            <a:solidFill>
              <a:srgbClr val="4F4369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C6F7394C-6EBB-5D87-90F7-F48665BED0DC}"/>
                </a:ext>
              </a:extLst>
            </p:cNvPr>
            <p:cNvSpPr/>
            <p:nvPr/>
          </p:nvSpPr>
          <p:spPr>
            <a:xfrm>
              <a:off x="12208398" y="3822445"/>
              <a:ext cx="62915" cy="42723"/>
            </a:xfrm>
            <a:custGeom>
              <a:avLst/>
              <a:gdLst>
                <a:gd name="connsiteX0" fmla="*/ 3582 w 62915"/>
                <a:gd name="connsiteY0" fmla="*/ 13456 h 42723"/>
                <a:gd name="connsiteX1" fmla="*/ 60355 w 62915"/>
                <a:gd name="connsiteY1" fmla="*/ 14185 h 42723"/>
                <a:gd name="connsiteX2" fmla="*/ 61367 w 62915"/>
                <a:gd name="connsiteY2" fmla="*/ 31314 h 42723"/>
                <a:gd name="connsiteX3" fmla="*/ 48085 w 62915"/>
                <a:gd name="connsiteY3" fmla="*/ 42207 h 42723"/>
                <a:gd name="connsiteX4" fmla="*/ 31199 w 62915"/>
                <a:gd name="connsiteY4" fmla="*/ 42045 h 42723"/>
                <a:gd name="connsiteX5" fmla="*/ 6862 w 62915"/>
                <a:gd name="connsiteY5" fmla="*/ 39858 h 42723"/>
                <a:gd name="connsiteX6" fmla="*/ 2530 w 62915"/>
                <a:gd name="connsiteY6" fmla="*/ 15197 h 42723"/>
                <a:gd name="connsiteX7" fmla="*/ 3542 w 62915"/>
                <a:gd name="connsiteY7" fmla="*/ 13456 h 4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915" h="42723">
                  <a:moveTo>
                    <a:pt x="3582" y="13456"/>
                  </a:moveTo>
                  <a:cubicBezTo>
                    <a:pt x="15204" y="-4685"/>
                    <a:pt x="49381" y="-4523"/>
                    <a:pt x="60355" y="14185"/>
                  </a:cubicBezTo>
                  <a:cubicBezTo>
                    <a:pt x="63351" y="19328"/>
                    <a:pt x="63756" y="25888"/>
                    <a:pt x="61367" y="31314"/>
                  </a:cubicBezTo>
                  <a:cubicBezTo>
                    <a:pt x="58978" y="36740"/>
                    <a:pt x="53916" y="40911"/>
                    <a:pt x="48085" y="42207"/>
                  </a:cubicBezTo>
                  <a:cubicBezTo>
                    <a:pt x="42578" y="43422"/>
                    <a:pt x="36828" y="42126"/>
                    <a:pt x="31199" y="42045"/>
                  </a:cubicBezTo>
                  <a:cubicBezTo>
                    <a:pt x="22898" y="41964"/>
                    <a:pt x="13827" y="44353"/>
                    <a:pt x="6862" y="39858"/>
                  </a:cubicBezTo>
                  <a:cubicBezTo>
                    <a:pt x="-831" y="34877"/>
                    <a:pt x="-1722" y="23296"/>
                    <a:pt x="2530" y="15197"/>
                  </a:cubicBezTo>
                  <a:cubicBezTo>
                    <a:pt x="2854" y="14590"/>
                    <a:pt x="3177" y="14023"/>
                    <a:pt x="3542" y="13456"/>
                  </a:cubicBezTo>
                  <a:close/>
                </a:path>
              </a:pathLst>
            </a:custGeom>
            <a:solidFill>
              <a:srgbClr val="4F4369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E884F3D5-9B56-ADFF-2D18-F11F518DC0A7}"/>
                </a:ext>
              </a:extLst>
            </p:cNvPr>
            <p:cNvSpPr/>
            <p:nvPr/>
          </p:nvSpPr>
          <p:spPr>
            <a:xfrm>
              <a:off x="12227647" y="3893283"/>
              <a:ext cx="66293" cy="66945"/>
            </a:xfrm>
            <a:custGeom>
              <a:avLst/>
              <a:gdLst>
                <a:gd name="connsiteX0" fmla="*/ 39729 w 66293"/>
                <a:gd name="connsiteY0" fmla="*/ 1577 h 66945"/>
                <a:gd name="connsiteX1" fmla="*/ 64673 w 66293"/>
                <a:gd name="connsiteY1" fmla="*/ 46484 h 66945"/>
                <a:gd name="connsiteX2" fmla="*/ 11586 w 66293"/>
                <a:gd name="connsiteY2" fmla="*/ 59038 h 66945"/>
                <a:gd name="connsiteX3" fmla="*/ 10128 w 66293"/>
                <a:gd name="connsiteY3" fmla="*/ 8380 h 66945"/>
                <a:gd name="connsiteX4" fmla="*/ 39729 w 66293"/>
                <a:gd name="connsiteY4" fmla="*/ 1577 h 6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93" h="66945">
                  <a:moveTo>
                    <a:pt x="39729" y="1577"/>
                  </a:moveTo>
                  <a:cubicBezTo>
                    <a:pt x="58032" y="7853"/>
                    <a:pt x="70990" y="27088"/>
                    <a:pt x="64673" y="46484"/>
                  </a:cubicBezTo>
                  <a:cubicBezTo>
                    <a:pt x="57668" y="67987"/>
                    <a:pt x="28026" y="73170"/>
                    <a:pt x="11586" y="59038"/>
                  </a:cubicBezTo>
                  <a:cubicBezTo>
                    <a:pt x="-2789" y="46687"/>
                    <a:pt x="-4369" y="21338"/>
                    <a:pt x="10128" y="8380"/>
                  </a:cubicBezTo>
                  <a:cubicBezTo>
                    <a:pt x="19887" y="-326"/>
                    <a:pt x="30456" y="-1582"/>
                    <a:pt x="39729" y="1577"/>
                  </a:cubicBezTo>
                  <a:close/>
                </a:path>
              </a:pathLst>
            </a:custGeom>
            <a:solidFill>
              <a:srgbClr val="222138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D57A441D-8C1A-E090-4789-A4C5243FEAA2}"/>
                </a:ext>
              </a:extLst>
            </p:cNvPr>
            <p:cNvSpPr/>
            <p:nvPr/>
          </p:nvSpPr>
          <p:spPr>
            <a:xfrm>
              <a:off x="12543294" y="3898602"/>
              <a:ext cx="64750" cy="68503"/>
            </a:xfrm>
            <a:custGeom>
              <a:avLst/>
              <a:gdLst>
                <a:gd name="connsiteX0" fmla="*/ 58804 w 64750"/>
                <a:gd name="connsiteY0" fmla="*/ 13751 h 68503"/>
                <a:gd name="connsiteX1" fmla="*/ 49248 w 64750"/>
                <a:gd name="connsiteY1" fmla="*/ 64207 h 68503"/>
                <a:gd name="connsiteX2" fmla="*/ 412 w 64750"/>
                <a:gd name="connsiteY2" fmla="*/ 39910 h 68503"/>
                <a:gd name="connsiteX3" fmla="*/ 31673 w 64750"/>
                <a:gd name="connsiteY3" fmla="*/ 24 h 68503"/>
                <a:gd name="connsiteX4" fmla="*/ 58764 w 64750"/>
                <a:gd name="connsiteY4" fmla="*/ 13711 h 68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0" h="68503">
                  <a:moveTo>
                    <a:pt x="58804" y="13751"/>
                  </a:moveTo>
                  <a:cubicBezTo>
                    <a:pt x="68847" y="30273"/>
                    <a:pt x="66498" y="53354"/>
                    <a:pt x="49248" y="64207"/>
                  </a:cubicBezTo>
                  <a:cubicBezTo>
                    <a:pt x="30094" y="76274"/>
                    <a:pt x="3976" y="61251"/>
                    <a:pt x="412" y="39910"/>
                  </a:cubicBezTo>
                  <a:cubicBezTo>
                    <a:pt x="-2706" y="21202"/>
                    <a:pt x="12277" y="712"/>
                    <a:pt x="31673" y="24"/>
                  </a:cubicBezTo>
                  <a:cubicBezTo>
                    <a:pt x="44753" y="-421"/>
                    <a:pt x="53702" y="5369"/>
                    <a:pt x="58764" y="13711"/>
                  </a:cubicBezTo>
                  <a:close/>
                </a:path>
              </a:pathLst>
            </a:custGeom>
            <a:solidFill>
              <a:srgbClr val="222138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04850645-8325-71B6-BD80-8AD448A08A1B}"/>
                </a:ext>
              </a:extLst>
            </p:cNvPr>
            <p:cNvSpPr/>
            <p:nvPr/>
          </p:nvSpPr>
          <p:spPr>
            <a:xfrm>
              <a:off x="12260818" y="3962143"/>
              <a:ext cx="271519" cy="181776"/>
            </a:xfrm>
            <a:custGeom>
              <a:avLst/>
              <a:gdLst>
                <a:gd name="connsiteX0" fmla="*/ 271307 w 271519"/>
                <a:gd name="connsiteY0" fmla="*/ 90684 h 181776"/>
                <a:gd name="connsiteX1" fmla="*/ 103338 w 271519"/>
                <a:gd name="connsiteY1" fmla="*/ 221 h 181776"/>
                <a:gd name="connsiteX2" fmla="*/ 19354 w 271519"/>
                <a:gd name="connsiteY2" fmla="*/ 140329 h 181776"/>
                <a:gd name="connsiteX3" fmla="*/ 43448 w 271519"/>
                <a:gd name="connsiteY3" fmla="*/ 158632 h 181776"/>
                <a:gd name="connsiteX4" fmla="*/ 176389 w 271519"/>
                <a:gd name="connsiteY4" fmla="*/ 181147 h 181776"/>
                <a:gd name="connsiteX5" fmla="*/ 257660 w 271519"/>
                <a:gd name="connsiteY5" fmla="*/ 140329 h 181776"/>
                <a:gd name="connsiteX6" fmla="*/ 271347 w 271519"/>
                <a:gd name="connsiteY6" fmla="*/ 90684 h 181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519" h="181776">
                  <a:moveTo>
                    <a:pt x="271307" y="90684"/>
                  </a:moveTo>
                  <a:cubicBezTo>
                    <a:pt x="264544" y="11559"/>
                    <a:pt x="156669" y="-2007"/>
                    <a:pt x="103338" y="221"/>
                  </a:cubicBezTo>
                  <a:cubicBezTo>
                    <a:pt x="33608" y="3136"/>
                    <a:pt x="-34381" y="76794"/>
                    <a:pt x="19354" y="140329"/>
                  </a:cubicBezTo>
                  <a:cubicBezTo>
                    <a:pt x="25914" y="148104"/>
                    <a:pt x="34418" y="154097"/>
                    <a:pt x="43448" y="158632"/>
                  </a:cubicBezTo>
                  <a:cubicBezTo>
                    <a:pt x="82889" y="178515"/>
                    <a:pt x="132858" y="183779"/>
                    <a:pt x="176389" y="181147"/>
                  </a:cubicBezTo>
                  <a:cubicBezTo>
                    <a:pt x="208136" y="179203"/>
                    <a:pt x="238952" y="167825"/>
                    <a:pt x="257660" y="140329"/>
                  </a:cubicBezTo>
                  <a:cubicBezTo>
                    <a:pt x="267662" y="125670"/>
                    <a:pt x="272522" y="104735"/>
                    <a:pt x="271347" y="90684"/>
                  </a:cubicBezTo>
                  <a:close/>
                </a:path>
              </a:pathLst>
            </a:custGeom>
            <a:solidFill>
              <a:srgbClr val="DBD7E5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B0A841B1-5F32-29DD-80F6-BDC6AEAF53DB}"/>
                </a:ext>
              </a:extLst>
            </p:cNvPr>
            <p:cNvSpPr/>
            <p:nvPr/>
          </p:nvSpPr>
          <p:spPr>
            <a:xfrm>
              <a:off x="12366766" y="3981636"/>
              <a:ext cx="76722" cy="47478"/>
            </a:xfrm>
            <a:custGeom>
              <a:avLst/>
              <a:gdLst>
                <a:gd name="connsiteX0" fmla="*/ 76718 w 76722"/>
                <a:gd name="connsiteY0" fmla="*/ 20128 h 47478"/>
                <a:gd name="connsiteX1" fmla="*/ 75503 w 76722"/>
                <a:gd name="connsiteY1" fmla="*/ 14377 h 47478"/>
                <a:gd name="connsiteX2" fmla="*/ 64286 w 76722"/>
                <a:gd name="connsiteY2" fmla="*/ 4497 h 47478"/>
                <a:gd name="connsiteX3" fmla="*/ 49142 w 76722"/>
                <a:gd name="connsiteY3" fmla="*/ 1946 h 47478"/>
                <a:gd name="connsiteX4" fmla="*/ 27639 w 76722"/>
                <a:gd name="connsiteY4" fmla="*/ 326 h 47478"/>
                <a:gd name="connsiteX5" fmla="*/ 10065 w 76722"/>
                <a:gd name="connsiteY5" fmla="*/ 2108 h 47478"/>
                <a:gd name="connsiteX6" fmla="*/ 2250 w 76722"/>
                <a:gd name="connsiteY6" fmla="*/ 9883 h 47478"/>
                <a:gd name="connsiteX7" fmla="*/ 184 w 76722"/>
                <a:gd name="connsiteY7" fmla="*/ 17090 h 47478"/>
                <a:gd name="connsiteX8" fmla="*/ 38897 w 76722"/>
                <a:gd name="connsiteY8" fmla="*/ 47461 h 47478"/>
                <a:gd name="connsiteX9" fmla="*/ 76677 w 76722"/>
                <a:gd name="connsiteY9" fmla="*/ 20209 h 47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722" h="47478">
                  <a:moveTo>
                    <a:pt x="76718" y="20128"/>
                  </a:moveTo>
                  <a:cubicBezTo>
                    <a:pt x="76596" y="18143"/>
                    <a:pt x="76272" y="16200"/>
                    <a:pt x="75503" y="14377"/>
                  </a:cubicBezTo>
                  <a:cubicBezTo>
                    <a:pt x="73559" y="9599"/>
                    <a:pt x="69105" y="6279"/>
                    <a:pt x="64286" y="4497"/>
                  </a:cubicBezTo>
                  <a:cubicBezTo>
                    <a:pt x="59467" y="2715"/>
                    <a:pt x="54284" y="2310"/>
                    <a:pt x="49142" y="1946"/>
                  </a:cubicBezTo>
                  <a:lnTo>
                    <a:pt x="27639" y="326"/>
                  </a:lnTo>
                  <a:cubicBezTo>
                    <a:pt x="21687" y="-119"/>
                    <a:pt x="15451" y="-524"/>
                    <a:pt x="10065" y="2108"/>
                  </a:cubicBezTo>
                  <a:cubicBezTo>
                    <a:pt x="6704" y="3728"/>
                    <a:pt x="3910" y="6522"/>
                    <a:pt x="2250" y="9883"/>
                  </a:cubicBezTo>
                  <a:cubicBezTo>
                    <a:pt x="1156" y="12110"/>
                    <a:pt x="549" y="14580"/>
                    <a:pt x="184" y="17090"/>
                  </a:cubicBezTo>
                  <a:cubicBezTo>
                    <a:pt x="-2407" y="36690"/>
                    <a:pt x="22902" y="47015"/>
                    <a:pt x="38897" y="47461"/>
                  </a:cubicBezTo>
                  <a:cubicBezTo>
                    <a:pt x="56106" y="47906"/>
                    <a:pt x="77852" y="39808"/>
                    <a:pt x="76677" y="20209"/>
                  </a:cubicBezTo>
                  <a:close/>
                </a:path>
              </a:pathLst>
            </a:custGeom>
            <a:solidFill>
              <a:srgbClr val="324759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13" name="Graphic 1041">
              <a:extLst>
                <a:ext uri="{FF2B5EF4-FFF2-40B4-BE49-F238E27FC236}">
                  <a16:creationId xmlns:a16="http://schemas.microsoft.com/office/drawing/2014/main" id="{97926307-3657-1970-4BE0-CFF990CE8BFD}"/>
                </a:ext>
              </a:extLst>
            </p:cNvPr>
            <p:cNvGrpSpPr/>
            <p:nvPr/>
          </p:nvGrpSpPr>
          <p:grpSpPr>
            <a:xfrm>
              <a:off x="12017666" y="3980101"/>
              <a:ext cx="134931" cy="111060"/>
              <a:chOff x="12017666" y="3980101"/>
              <a:chExt cx="134931" cy="111060"/>
            </a:xfrm>
            <a:solidFill>
              <a:srgbClr val="324759"/>
            </a:solidFill>
          </p:grpSpPr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4C7004FD-48A7-2505-CC91-9626D63DEAEF}"/>
                  </a:ext>
                </a:extLst>
              </p:cNvPr>
              <p:cNvSpPr/>
              <p:nvPr/>
            </p:nvSpPr>
            <p:spPr>
              <a:xfrm>
                <a:off x="12017737" y="3980101"/>
                <a:ext cx="134860" cy="39682"/>
              </a:xfrm>
              <a:custGeom>
                <a:avLst/>
                <a:gdLst>
                  <a:gd name="connsiteX0" fmla="*/ 126822 w 134860"/>
                  <a:gd name="connsiteY0" fmla="*/ 17857 h 39682"/>
                  <a:gd name="connsiteX1" fmla="*/ 10645 w 134860"/>
                  <a:gd name="connsiteY1" fmla="*/ 80 h 39682"/>
                  <a:gd name="connsiteX2" fmla="*/ 10645 w 134860"/>
                  <a:gd name="connsiteY2" fmla="*/ 22432 h 39682"/>
                  <a:gd name="connsiteX3" fmla="*/ 120869 w 134860"/>
                  <a:gd name="connsiteY3" fmla="*/ 39440 h 39682"/>
                  <a:gd name="connsiteX4" fmla="*/ 126822 w 134860"/>
                  <a:gd name="connsiteY4" fmla="*/ 17897 h 3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60" h="39682">
                    <a:moveTo>
                      <a:pt x="126822" y="17857"/>
                    </a:moveTo>
                    <a:cubicBezTo>
                      <a:pt x="88353" y="10284"/>
                      <a:pt x="49640" y="4413"/>
                      <a:pt x="10645" y="80"/>
                    </a:cubicBezTo>
                    <a:cubicBezTo>
                      <a:pt x="-3609" y="-1499"/>
                      <a:pt x="-3487" y="20853"/>
                      <a:pt x="10645" y="22432"/>
                    </a:cubicBezTo>
                    <a:cubicBezTo>
                      <a:pt x="47656" y="26563"/>
                      <a:pt x="84344" y="32272"/>
                      <a:pt x="120869" y="39440"/>
                    </a:cubicBezTo>
                    <a:cubicBezTo>
                      <a:pt x="134920" y="42193"/>
                      <a:pt x="140914" y="20691"/>
                      <a:pt x="126822" y="17897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8ACB0A58-4978-4F86-ACD9-5B596BC442DA}"/>
                  </a:ext>
                </a:extLst>
              </p:cNvPr>
              <p:cNvSpPr/>
              <p:nvPr/>
            </p:nvSpPr>
            <p:spPr>
              <a:xfrm>
                <a:off x="12017666" y="4063881"/>
                <a:ext cx="117832" cy="27280"/>
              </a:xfrm>
              <a:custGeom>
                <a:avLst/>
                <a:gdLst>
                  <a:gd name="connsiteX0" fmla="*/ 107051 w 117832"/>
                  <a:gd name="connsiteY0" fmla="*/ 1 h 27280"/>
                  <a:gd name="connsiteX1" fmla="*/ 10675 w 117832"/>
                  <a:gd name="connsiteY1" fmla="*/ 4860 h 27280"/>
                  <a:gd name="connsiteX2" fmla="*/ 10675 w 117832"/>
                  <a:gd name="connsiteY2" fmla="*/ 27213 h 27280"/>
                  <a:gd name="connsiteX3" fmla="*/ 107051 w 117832"/>
                  <a:gd name="connsiteY3" fmla="*/ 22353 h 27280"/>
                  <a:gd name="connsiteX4" fmla="*/ 107051 w 117832"/>
                  <a:gd name="connsiteY4" fmla="*/ 1 h 2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832" h="27280">
                    <a:moveTo>
                      <a:pt x="107051" y="1"/>
                    </a:moveTo>
                    <a:cubicBezTo>
                      <a:pt x="74817" y="-40"/>
                      <a:pt x="42746" y="1580"/>
                      <a:pt x="10675" y="4860"/>
                    </a:cubicBezTo>
                    <a:cubicBezTo>
                      <a:pt x="-3498" y="6318"/>
                      <a:pt x="-3619" y="28670"/>
                      <a:pt x="10675" y="27213"/>
                    </a:cubicBezTo>
                    <a:cubicBezTo>
                      <a:pt x="42746" y="23933"/>
                      <a:pt x="74817" y="22313"/>
                      <a:pt x="107051" y="22353"/>
                    </a:cubicBezTo>
                    <a:cubicBezTo>
                      <a:pt x="121426" y="22353"/>
                      <a:pt x="121426" y="41"/>
                      <a:pt x="107051" y="1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14" name="Graphic 1041">
              <a:extLst>
                <a:ext uri="{FF2B5EF4-FFF2-40B4-BE49-F238E27FC236}">
                  <a16:creationId xmlns:a16="http://schemas.microsoft.com/office/drawing/2014/main" id="{EB1AE3D1-2A64-08DE-664A-3B3F2623D38A}"/>
                </a:ext>
              </a:extLst>
            </p:cNvPr>
            <p:cNvGrpSpPr/>
            <p:nvPr/>
          </p:nvGrpSpPr>
          <p:grpSpPr>
            <a:xfrm>
              <a:off x="12673941" y="4024867"/>
              <a:ext cx="135891" cy="119727"/>
              <a:chOff x="12673941" y="4024867"/>
              <a:chExt cx="135891" cy="119727"/>
            </a:xfrm>
            <a:solidFill>
              <a:srgbClr val="324759"/>
            </a:solidFill>
          </p:grpSpPr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742FB356-407A-3213-A644-EC4EA0E0063E}"/>
                  </a:ext>
                </a:extLst>
              </p:cNvPr>
              <p:cNvSpPr/>
              <p:nvPr/>
            </p:nvSpPr>
            <p:spPr>
              <a:xfrm>
                <a:off x="12674109" y="4024867"/>
                <a:ext cx="135723" cy="33271"/>
              </a:xfrm>
              <a:custGeom>
                <a:avLst/>
                <a:gdLst>
                  <a:gd name="connsiteX0" fmla="*/ 10516 w 135723"/>
                  <a:gd name="connsiteY0" fmla="*/ 60 h 33271"/>
                  <a:gd name="connsiteX1" fmla="*/ 127462 w 135723"/>
                  <a:gd name="connsiteY1" fmla="*/ 11520 h 33271"/>
                  <a:gd name="connsiteX2" fmla="*/ 121955 w 135723"/>
                  <a:gd name="connsiteY2" fmla="*/ 33143 h 33271"/>
                  <a:gd name="connsiteX3" fmla="*/ 10961 w 135723"/>
                  <a:gd name="connsiteY3" fmla="*/ 22372 h 33271"/>
                  <a:gd name="connsiteX4" fmla="*/ 10516 w 135723"/>
                  <a:gd name="connsiteY4" fmla="*/ 19 h 33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723" h="33271">
                    <a:moveTo>
                      <a:pt x="10516" y="60"/>
                    </a:moveTo>
                    <a:cubicBezTo>
                      <a:pt x="49674" y="2247"/>
                      <a:pt x="88629" y="6094"/>
                      <a:pt x="127462" y="11520"/>
                    </a:cubicBezTo>
                    <a:cubicBezTo>
                      <a:pt x="141676" y="13504"/>
                      <a:pt x="136047" y="35128"/>
                      <a:pt x="121955" y="33143"/>
                    </a:cubicBezTo>
                    <a:cubicBezTo>
                      <a:pt x="85106" y="28001"/>
                      <a:pt x="48094" y="24437"/>
                      <a:pt x="10961" y="22372"/>
                    </a:cubicBezTo>
                    <a:cubicBezTo>
                      <a:pt x="-3333" y="21562"/>
                      <a:pt x="-3819" y="-750"/>
                      <a:pt x="10516" y="1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F6D1C7F3-DBD6-3D80-A4C2-A9220E3A64E2}"/>
                  </a:ext>
                </a:extLst>
              </p:cNvPr>
              <p:cNvSpPr/>
              <p:nvPr/>
            </p:nvSpPr>
            <p:spPr>
              <a:xfrm>
                <a:off x="12673941" y="4093331"/>
                <a:ext cx="113481" cy="51263"/>
              </a:xfrm>
              <a:custGeom>
                <a:avLst/>
                <a:gdLst>
                  <a:gd name="connsiteX0" fmla="*/ 13599 w 113481"/>
                  <a:gd name="connsiteY0" fmla="*/ 394 h 51263"/>
                  <a:gd name="connsiteX1" fmla="*/ 105763 w 113481"/>
                  <a:gd name="connsiteY1" fmla="*/ 28902 h 51263"/>
                  <a:gd name="connsiteX2" fmla="*/ 100256 w 113481"/>
                  <a:gd name="connsiteY2" fmla="*/ 50526 h 51263"/>
                  <a:gd name="connsiteX3" fmla="*/ 8092 w 113481"/>
                  <a:gd name="connsiteY3" fmla="*/ 22018 h 51263"/>
                  <a:gd name="connsiteX4" fmla="*/ 13599 w 113481"/>
                  <a:gd name="connsiteY4" fmla="*/ 394 h 5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81" h="51263">
                    <a:moveTo>
                      <a:pt x="13599" y="394"/>
                    </a:moveTo>
                    <a:cubicBezTo>
                      <a:pt x="44820" y="8331"/>
                      <a:pt x="75514" y="17807"/>
                      <a:pt x="105763" y="28902"/>
                    </a:cubicBezTo>
                    <a:cubicBezTo>
                      <a:pt x="119126" y="33802"/>
                      <a:pt x="113740" y="55506"/>
                      <a:pt x="100256" y="50526"/>
                    </a:cubicBezTo>
                    <a:cubicBezTo>
                      <a:pt x="70007" y="39430"/>
                      <a:pt x="39313" y="29914"/>
                      <a:pt x="8092" y="22018"/>
                    </a:cubicBezTo>
                    <a:cubicBezTo>
                      <a:pt x="-5838" y="18495"/>
                      <a:pt x="-331" y="-3169"/>
                      <a:pt x="13599" y="39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CE23AC88-32EA-98EF-9C98-BDD61E714DF6}"/>
                </a:ext>
              </a:extLst>
            </p:cNvPr>
            <p:cNvSpPr/>
            <p:nvPr/>
          </p:nvSpPr>
          <p:spPr>
            <a:xfrm>
              <a:off x="12327550" y="4058172"/>
              <a:ext cx="137355" cy="48725"/>
            </a:xfrm>
            <a:custGeom>
              <a:avLst/>
              <a:gdLst>
                <a:gd name="connsiteX0" fmla="*/ 0 w 137355"/>
                <a:gd name="connsiteY0" fmla="*/ 19356 h 48725"/>
                <a:gd name="connsiteX1" fmla="*/ 74144 w 137355"/>
                <a:gd name="connsiteY1" fmla="*/ 0 h 48725"/>
                <a:gd name="connsiteX2" fmla="*/ 137355 w 137355"/>
                <a:gd name="connsiteY2" fmla="*/ 33002 h 48725"/>
                <a:gd name="connsiteX3" fmla="*/ 69002 w 137355"/>
                <a:gd name="connsiteY3" fmla="*/ 47418 h 48725"/>
                <a:gd name="connsiteX4" fmla="*/ 0 w 137355"/>
                <a:gd name="connsiteY4" fmla="*/ 19397 h 4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355" h="48725">
                  <a:moveTo>
                    <a:pt x="0" y="19356"/>
                  </a:moveTo>
                  <a:cubicBezTo>
                    <a:pt x="0" y="19356"/>
                    <a:pt x="57177" y="30330"/>
                    <a:pt x="74144" y="0"/>
                  </a:cubicBezTo>
                  <a:cubicBezTo>
                    <a:pt x="74144" y="0"/>
                    <a:pt x="105203" y="40008"/>
                    <a:pt x="137355" y="33002"/>
                  </a:cubicBezTo>
                  <a:cubicBezTo>
                    <a:pt x="137355" y="33002"/>
                    <a:pt x="111925" y="54100"/>
                    <a:pt x="69002" y="47418"/>
                  </a:cubicBezTo>
                  <a:cubicBezTo>
                    <a:pt x="26078" y="40737"/>
                    <a:pt x="30208" y="32881"/>
                    <a:pt x="0" y="19397"/>
                  </a:cubicBezTo>
                  <a:close/>
                </a:path>
              </a:pathLst>
            </a:custGeom>
            <a:solidFill>
              <a:srgbClr val="FFFFF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20" name="Group 1219">
            <a:extLst>
              <a:ext uri="{FF2B5EF4-FFF2-40B4-BE49-F238E27FC236}">
                <a16:creationId xmlns:a16="http://schemas.microsoft.com/office/drawing/2014/main" id="{930AB212-B486-8702-2DAE-D9D52C73F4C0}"/>
              </a:ext>
            </a:extLst>
          </p:cNvPr>
          <p:cNvGrpSpPr/>
          <p:nvPr/>
        </p:nvGrpSpPr>
        <p:grpSpPr>
          <a:xfrm>
            <a:off x="40830500" y="7148286"/>
            <a:ext cx="4216400" cy="4216400"/>
            <a:chOff x="8115300" y="2844800"/>
            <a:chExt cx="4216400" cy="4216400"/>
          </a:xfrm>
        </p:grpSpPr>
        <p:grpSp>
          <p:nvGrpSpPr>
            <p:cNvPr id="1221" name="Graphic 1041">
              <a:extLst>
                <a:ext uri="{FF2B5EF4-FFF2-40B4-BE49-F238E27FC236}">
                  <a16:creationId xmlns:a16="http://schemas.microsoft.com/office/drawing/2014/main" id="{1AB7BBF6-E400-8DF4-F4DB-77F386991A51}"/>
                </a:ext>
              </a:extLst>
            </p:cNvPr>
            <p:cNvGrpSpPr/>
            <p:nvPr/>
          </p:nvGrpSpPr>
          <p:grpSpPr>
            <a:xfrm flipH="1">
              <a:off x="8784062" y="4674782"/>
              <a:ext cx="1899557" cy="1764242"/>
              <a:chOff x="11898978" y="4428164"/>
              <a:chExt cx="1899557" cy="1764242"/>
            </a:xfrm>
          </p:grpSpPr>
          <p:sp>
            <p:nvSpPr>
              <p:cNvPr id="1223" name="Freeform: Shape 1222">
                <a:extLst>
                  <a:ext uri="{FF2B5EF4-FFF2-40B4-BE49-F238E27FC236}">
                    <a16:creationId xmlns:a16="http://schemas.microsoft.com/office/drawing/2014/main" id="{EDFC9808-0001-B61A-FF31-7AF21BC63D6C}"/>
                  </a:ext>
                </a:extLst>
              </p:cNvPr>
              <p:cNvSpPr/>
              <p:nvPr/>
            </p:nvSpPr>
            <p:spPr>
              <a:xfrm>
                <a:off x="11898978" y="4453134"/>
                <a:ext cx="1899557" cy="1739272"/>
              </a:xfrm>
              <a:custGeom>
                <a:avLst/>
                <a:gdLst>
                  <a:gd name="connsiteX0" fmla="*/ 23715 w 1899557"/>
                  <a:gd name="connsiteY0" fmla="*/ 589443 h 1739272"/>
                  <a:gd name="connsiteX1" fmla="*/ 13106 w 1899557"/>
                  <a:gd name="connsiteY1" fmla="*/ 122914 h 1739272"/>
                  <a:gd name="connsiteX2" fmla="*/ 919560 w 1899557"/>
                  <a:gd name="connsiteY2" fmla="*/ 158103 h 1739272"/>
                  <a:gd name="connsiteX3" fmla="*/ 956734 w 1899557"/>
                  <a:gd name="connsiteY3" fmla="*/ 983530 h 1739272"/>
                  <a:gd name="connsiteX4" fmla="*/ 1266390 w 1899557"/>
                  <a:gd name="connsiteY4" fmla="*/ 1076018 h 1739272"/>
                  <a:gd name="connsiteX5" fmla="*/ 1863593 w 1899557"/>
                  <a:gd name="connsiteY5" fmla="*/ 951337 h 1739272"/>
                  <a:gd name="connsiteX6" fmla="*/ 1809291 w 1899557"/>
                  <a:gd name="connsiteY6" fmla="*/ 1132790 h 1739272"/>
                  <a:gd name="connsiteX7" fmla="*/ 1425247 w 1899557"/>
                  <a:gd name="connsiteY7" fmla="*/ 1285087 h 1739272"/>
                  <a:gd name="connsiteX8" fmla="*/ 1777139 w 1899557"/>
                  <a:gd name="connsiteY8" fmla="*/ 1476097 h 1739272"/>
                  <a:gd name="connsiteX9" fmla="*/ 1823383 w 1899557"/>
                  <a:gd name="connsiteY9" fmla="*/ 1689216 h 1739272"/>
                  <a:gd name="connsiteX10" fmla="*/ 1364952 w 1899557"/>
                  <a:gd name="connsiteY10" fmla="*/ 1506224 h 1739272"/>
                  <a:gd name="connsiteX11" fmla="*/ 990951 w 1899557"/>
                  <a:gd name="connsiteY11" fmla="*/ 1325257 h 1739272"/>
                  <a:gd name="connsiteX12" fmla="*/ 23796 w 1899557"/>
                  <a:gd name="connsiteY12" fmla="*/ 589322 h 173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99557" h="1739272">
                    <a:moveTo>
                      <a:pt x="23715" y="589443"/>
                    </a:moveTo>
                    <a:cubicBezTo>
                      <a:pt x="10028" y="458122"/>
                      <a:pt x="-15726" y="258609"/>
                      <a:pt x="13106" y="122914"/>
                    </a:cubicBezTo>
                    <a:cubicBezTo>
                      <a:pt x="41937" y="-12781"/>
                      <a:pt x="850194" y="-80203"/>
                      <a:pt x="919560" y="158103"/>
                    </a:cubicBezTo>
                    <a:cubicBezTo>
                      <a:pt x="988926" y="396409"/>
                      <a:pt x="789818" y="824713"/>
                      <a:pt x="956734" y="983530"/>
                    </a:cubicBezTo>
                    <a:cubicBezTo>
                      <a:pt x="1123649" y="1142346"/>
                      <a:pt x="1258332" y="1176564"/>
                      <a:pt x="1266390" y="1076018"/>
                    </a:cubicBezTo>
                    <a:cubicBezTo>
                      <a:pt x="1274448" y="975471"/>
                      <a:pt x="1754989" y="909142"/>
                      <a:pt x="1863593" y="951337"/>
                    </a:cubicBezTo>
                    <a:cubicBezTo>
                      <a:pt x="1972198" y="993532"/>
                      <a:pt x="1799248" y="1056904"/>
                      <a:pt x="1809291" y="1132790"/>
                    </a:cubicBezTo>
                    <a:cubicBezTo>
                      <a:pt x="1819333" y="1208675"/>
                      <a:pt x="1423223" y="1248926"/>
                      <a:pt x="1425247" y="1285087"/>
                    </a:cubicBezTo>
                    <a:cubicBezTo>
                      <a:pt x="1427272" y="1321248"/>
                      <a:pt x="1767056" y="1417786"/>
                      <a:pt x="1777139" y="1476097"/>
                    </a:cubicBezTo>
                    <a:cubicBezTo>
                      <a:pt x="1787222" y="1534408"/>
                      <a:pt x="1736928" y="1598753"/>
                      <a:pt x="1823383" y="1689216"/>
                    </a:cubicBezTo>
                    <a:cubicBezTo>
                      <a:pt x="1909837" y="1779679"/>
                      <a:pt x="1549928" y="1763603"/>
                      <a:pt x="1364952" y="1506224"/>
                    </a:cubicBezTo>
                    <a:cubicBezTo>
                      <a:pt x="1179976" y="1248845"/>
                      <a:pt x="1248330" y="1389602"/>
                      <a:pt x="990951" y="1325257"/>
                    </a:cubicBezTo>
                    <a:cubicBezTo>
                      <a:pt x="733572" y="1260912"/>
                      <a:pt x="102313" y="1343196"/>
                      <a:pt x="23796" y="589322"/>
                    </a:cubicBezTo>
                    <a:close/>
                  </a:path>
                </a:pathLst>
              </a:custGeom>
              <a:solidFill>
                <a:srgbClr val="A69BBF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4" name="Freeform: Shape 1223">
                <a:extLst>
                  <a:ext uri="{FF2B5EF4-FFF2-40B4-BE49-F238E27FC236}">
                    <a16:creationId xmlns:a16="http://schemas.microsoft.com/office/drawing/2014/main" id="{112BA44C-EDC6-EE45-4443-9B68A5CE59A9}"/>
                  </a:ext>
                </a:extLst>
              </p:cNvPr>
              <p:cNvSpPr/>
              <p:nvPr/>
            </p:nvSpPr>
            <p:spPr>
              <a:xfrm>
                <a:off x="12277168" y="4428164"/>
                <a:ext cx="249072" cy="891301"/>
              </a:xfrm>
              <a:custGeom>
                <a:avLst/>
                <a:gdLst>
                  <a:gd name="connsiteX0" fmla="*/ 229689 w 249072"/>
                  <a:gd name="connsiteY0" fmla="*/ 63454 h 891301"/>
                  <a:gd name="connsiteX1" fmla="*/ 140035 w 249072"/>
                  <a:gd name="connsiteY1" fmla="*/ 243 h 891301"/>
                  <a:gd name="connsiteX2" fmla="*/ 12318 w 249072"/>
                  <a:gd name="connsiteY2" fmla="*/ 52844 h 891301"/>
                  <a:gd name="connsiteX3" fmla="*/ 412 w 249072"/>
                  <a:gd name="connsiteY3" fmla="*/ 140270 h 891301"/>
                  <a:gd name="connsiteX4" fmla="*/ 20133 w 249072"/>
                  <a:gd name="connsiteY4" fmla="*/ 220529 h 891301"/>
                  <a:gd name="connsiteX5" fmla="*/ 10860 w 249072"/>
                  <a:gd name="connsiteY5" fmla="*/ 212025 h 891301"/>
                  <a:gd name="connsiteX6" fmla="*/ 50382 w 249072"/>
                  <a:gd name="connsiteY6" fmla="*/ 852719 h 891301"/>
                  <a:gd name="connsiteX7" fmla="*/ 179355 w 249072"/>
                  <a:gd name="connsiteY7" fmla="*/ 865434 h 891301"/>
                  <a:gd name="connsiteX8" fmla="*/ 248680 w 249072"/>
                  <a:gd name="connsiteY8" fmla="*/ 140027 h 891301"/>
                  <a:gd name="connsiteX9" fmla="*/ 229689 w 249072"/>
                  <a:gd name="connsiteY9" fmla="*/ 63494 h 89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9072" h="891301">
                    <a:moveTo>
                      <a:pt x="229689" y="63454"/>
                    </a:moveTo>
                    <a:cubicBezTo>
                      <a:pt x="212519" y="26726"/>
                      <a:pt x="181258" y="2308"/>
                      <a:pt x="140035" y="243"/>
                    </a:cubicBezTo>
                    <a:cubicBezTo>
                      <a:pt x="95371" y="-2025"/>
                      <a:pt x="36573" y="11298"/>
                      <a:pt x="12318" y="52844"/>
                    </a:cubicBezTo>
                    <a:cubicBezTo>
                      <a:pt x="-1288" y="76128"/>
                      <a:pt x="-438" y="113463"/>
                      <a:pt x="412" y="140270"/>
                    </a:cubicBezTo>
                    <a:cubicBezTo>
                      <a:pt x="1020" y="159707"/>
                      <a:pt x="4462" y="206640"/>
                      <a:pt x="20133" y="220529"/>
                    </a:cubicBezTo>
                    <a:cubicBezTo>
                      <a:pt x="16974" y="217735"/>
                      <a:pt x="13775" y="215022"/>
                      <a:pt x="10860" y="212025"/>
                    </a:cubicBezTo>
                    <a:cubicBezTo>
                      <a:pt x="1222" y="201983"/>
                      <a:pt x="40704" y="842636"/>
                      <a:pt x="50382" y="852719"/>
                    </a:cubicBezTo>
                    <a:cubicBezTo>
                      <a:pt x="95694" y="899894"/>
                      <a:pt x="118938" y="903417"/>
                      <a:pt x="179355" y="865434"/>
                    </a:cubicBezTo>
                    <a:cubicBezTo>
                      <a:pt x="223979" y="837372"/>
                      <a:pt x="252811" y="186636"/>
                      <a:pt x="248680" y="140027"/>
                    </a:cubicBezTo>
                    <a:cubicBezTo>
                      <a:pt x="246332" y="113787"/>
                      <a:pt x="240541" y="86778"/>
                      <a:pt x="229689" y="63494"/>
                    </a:cubicBezTo>
                    <a:close/>
                  </a:path>
                </a:pathLst>
              </a:custGeom>
              <a:solidFill>
                <a:srgbClr val="DBD7E5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22" name="Oval 1221">
              <a:extLst>
                <a:ext uri="{FF2B5EF4-FFF2-40B4-BE49-F238E27FC236}">
                  <a16:creationId xmlns:a16="http://schemas.microsoft.com/office/drawing/2014/main" id="{64F9769B-C7E7-748A-57BB-3B4EEF0CFE86}"/>
                </a:ext>
              </a:extLst>
            </p:cNvPr>
            <p:cNvSpPr/>
            <p:nvPr/>
          </p:nvSpPr>
          <p:spPr>
            <a:xfrm>
              <a:off x="8115300" y="2844800"/>
              <a:ext cx="4216400" cy="42164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25" name="Group 1224">
            <a:extLst>
              <a:ext uri="{FF2B5EF4-FFF2-40B4-BE49-F238E27FC236}">
                <a16:creationId xmlns:a16="http://schemas.microsoft.com/office/drawing/2014/main" id="{BD44A88C-7096-CEE9-6003-CF4E5A153C30}"/>
              </a:ext>
            </a:extLst>
          </p:cNvPr>
          <p:cNvGrpSpPr/>
          <p:nvPr/>
        </p:nvGrpSpPr>
        <p:grpSpPr>
          <a:xfrm>
            <a:off x="42214800" y="8592911"/>
            <a:ext cx="857250" cy="857250"/>
            <a:chOff x="9499600" y="4289425"/>
            <a:chExt cx="857250" cy="857250"/>
          </a:xfrm>
        </p:grpSpPr>
        <p:grpSp>
          <p:nvGrpSpPr>
            <p:cNvPr id="1226" name="Graphic 1041">
              <a:extLst>
                <a:ext uri="{FF2B5EF4-FFF2-40B4-BE49-F238E27FC236}">
                  <a16:creationId xmlns:a16="http://schemas.microsoft.com/office/drawing/2014/main" id="{80B8DC56-B050-6217-B0F9-83CBE6A2450D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1228" name="Freeform: Shape 1227">
                <a:extLst>
                  <a:ext uri="{FF2B5EF4-FFF2-40B4-BE49-F238E27FC236}">
                    <a16:creationId xmlns:a16="http://schemas.microsoft.com/office/drawing/2014/main" id="{CDC2A67E-1A4C-FC75-1754-72BA3029E925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9" name="Freeform: Shape 1228">
                <a:extLst>
                  <a:ext uri="{FF2B5EF4-FFF2-40B4-BE49-F238E27FC236}">
                    <a16:creationId xmlns:a16="http://schemas.microsoft.com/office/drawing/2014/main" id="{C27425BA-0BB5-739D-2E5A-328E2F871EF3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58628719-B34D-E13F-E166-6AA724E318DF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27" name="Oval 1226">
              <a:extLst>
                <a:ext uri="{FF2B5EF4-FFF2-40B4-BE49-F238E27FC236}">
                  <a16:creationId xmlns:a16="http://schemas.microsoft.com/office/drawing/2014/main" id="{1C3EDC27-E8B8-C6D0-0094-3C993913D1E1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31" name="Group 1230">
            <a:extLst>
              <a:ext uri="{FF2B5EF4-FFF2-40B4-BE49-F238E27FC236}">
                <a16:creationId xmlns:a16="http://schemas.microsoft.com/office/drawing/2014/main" id="{5DCE5D66-87D3-8F14-2B98-5BF2ABD120BA}"/>
              </a:ext>
            </a:extLst>
          </p:cNvPr>
          <p:cNvGrpSpPr/>
          <p:nvPr/>
        </p:nvGrpSpPr>
        <p:grpSpPr>
          <a:xfrm rot="21034500" flipH="1">
            <a:off x="42725975" y="8592911"/>
            <a:ext cx="857250" cy="857250"/>
            <a:chOff x="9499600" y="4289425"/>
            <a:chExt cx="857250" cy="857250"/>
          </a:xfrm>
        </p:grpSpPr>
        <p:grpSp>
          <p:nvGrpSpPr>
            <p:cNvPr id="1232" name="Graphic 1041">
              <a:extLst>
                <a:ext uri="{FF2B5EF4-FFF2-40B4-BE49-F238E27FC236}">
                  <a16:creationId xmlns:a16="http://schemas.microsoft.com/office/drawing/2014/main" id="{EABB7172-5F7A-5F4D-30DB-8D353AEF887B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1234" name="Freeform: Shape 1233">
                <a:extLst>
                  <a:ext uri="{FF2B5EF4-FFF2-40B4-BE49-F238E27FC236}">
                    <a16:creationId xmlns:a16="http://schemas.microsoft.com/office/drawing/2014/main" id="{EF3D72B7-F7B3-800A-9900-7179C27A008B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5" name="Freeform: Shape 1234">
                <a:extLst>
                  <a:ext uri="{FF2B5EF4-FFF2-40B4-BE49-F238E27FC236}">
                    <a16:creationId xmlns:a16="http://schemas.microsoft.com/office/drawing/2014/main" id="{9BD5E706-BA5D-DA7D-B65B-FBAEC19EE70E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6" name="Freeform: Shape 1235">
                <a:extLst>
                  <a:ext uri="{FF2B5EF4-FFF2-40B4-BE49-F238E27FC236}">
                    <a16:creationId xmlns:a16="http://schemas.microsoft.com/office/drawing/2014/main" id="{EA8880E4-53DD-8BEE-B36B-600E9FE46658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33" name="Oval 1232">
              <a:extLst>
                <a:ext uri="{FF2B5EF4-FFF2-40B4-BE49-F238E27FC236}">
                  <a16:creationId xmlns:a16="http://schemas.microsoft.com/office/drawing/2014/main" id="{03001EED-1B62-D809-E4FA-976CFD873A29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37" name="!!YELLOW">
            <a:extLst>
              <a:ext uri="{FF2B5EF4-FFF2-40B4-BE49-F238E27FC236}">
                <a16:creationId xmlns:a16="http://schemas.microsoft.com/office/drawing/2014/main" id="{2D6432F6-5AF3-BE17-84E6-DF6EFC6CD5E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3702171" y="5035946"/>
            <a:ext cx="13225343" cy="1993504"/>
          </a:xfrm>
          <a:prstGeom prst="rect">
            <a:avLst/>
          </a:prstGeom>
        </p:spPr>
      </p:pic>
      <p:pic>
        <p:nvPicPr>
          <p:cNvPr id="1243" name="Picture 1242" descr="A christmas tree and fish in a room&#10;&#10;Description automatically generated">
            <a:extLst>
              <a:ext uri="{FF2B5EF4-FFF2-40B4-BE49-F238E27FC236}">
                <a16:creationId xmlns:a16="http://schemas.microsoft.com/office/drawing/2014/main" id="{F76039D2-6937-7108-A82D-61164EB52EA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037075" y="406730"/>
            <a:ext cx="10373932" cy="5605933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B063B8B-8C9E-BEB7-3494-EF303F64645C}"/>
              </a:ext>
            </a:extLst>
          </p:cNvPr>
          <p:cNvSpPr/>
          <p:nvPr/>
        </p:nvSpPr>
        <p:spPr>
          <a:xfrm>
            <a:off x="3017329" y="4144140"/>
            <a:ext cx="3285" cy="15149"/>
          </a:xfrm>
          <a:custGeom>
            <a:avLst/>
            <a:gdLst>
              <a:gd name="connsiteX0" fmla="*/ 0 w 3285"/>
              <a:gd name="connsiteY0" fmla="*/ 15150 h 15149"/>
              <a:gd name="connsiteX1" fmla="*/ 3286 w 3285"/>
              <a:gd name="connsiteY1" fmla="*/ 0 h 15149"/>
              <a:gd name="connsiteX2" fmla="*/ 3286 w 3285"/>
              <a:gd name="connsiteY2" fmla="*/ 0 h 15149"/>
              <a:gd name="connsiteX3" fmla="*/ 0 w 3285"/>
              <a:gd name="connsiteY3" fmla="*/ 15150 h 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5" h="15149">
                <a:moveTo>
                  <a:pt x="0" y="15150"/>
                </a:moveTo>
                <a:cubicBezTo>
                  <a:pt x="1095" y="10039"/>
                  <a:pt x="2190" y="5111"/>
                  <a:pt x="3286" y="0"/>
                </a:cubicBezTo>
                <a:lnTo>
                  <a:pt x="3286" y="0"/>
                </a:lnTo>
                <a:cubicBezTo>
                  <a:pt x="2190" y="5111"/>
                  <a:pt x="1095" y="10039"/>
                  <a:pt x="0" y="15150"/>
                </a:cubicBezTo>
                <a:close/>
              </a:path>
            </a:pathLst>
          </a:custGeom>
          <a:solidFill>
            <a:srgbClr val="6889A6"/>
          </a:solidFill>
          <a:ln w="182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6AB64B-3CB0-9EC7-D319-641361EAF47E}"/>
              </a:ext>
            </a:extLst>
          </p:cNvPr>
          <p:cNvSpPr/>
          <p:nvPr/>
        </p:nvSpPr>
        <p:spPr>
          <a:xfrm>
            <a:off x="4376437" y="1415370"/>
            <a:ext cx="28839" cy="28109"/>
          </a:xfrm>
          <a:custGeom>
            <a:avLst/>
            <a:gdLst>
              <a:gd name="connsiteX0" fmla="*/ 28840 w 28839"/>
              <a:gd name="connsiteY0" fmla="*/ 0 h 28109"/>
              <a:gd name="connsiteX1" fmla="*/ 0 w 28839"/>
              <a:gd name="connsiteY1" fmla="*/ 28109 h 28109"/>
              <a:gd name="connsiteX2" fmla="*/ 0 w 28839"/>
              <a:gd name="connsiteY2" fmla="*/ 28109 h 28109"/>
              <a:gd name="connsiteX3" fmla="*/ 28840 w 28839"/>
              <a:gd name="connsiteY3" fmla="*/ 0 h 2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9" h="28109">
                <a:moveTo>
                  <a:pt x="28840" y="0"/>
                </a:moveTo>
                <a:cubicBezTo>
                  <a:pt x="19166" y="9309"/>
                  <a:pt x="9492" y="18618"/>
                  <a:pt x="0" y="28109"/>
                </a:cubicBezTo>
                <a:lnTo>
                  <a:pt x="0" y="28109"/>
                </a:lnTo>
                <a:cubicBezTo>
                  <a:pt x="9492" y="18618"/>
                  <a:pt x="19348" y="9309"/>
                  <a:pt x="28840" y="0"/>
                </a:cubicBezTo>
                <a:close/>
              </a:path>
            </a:pathLst>
          </a:custGeom>
          <a:solidFill>
            <a:srgbClr val="6889A6"/>
          </a:solidFill>
          <a:ln w="182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3" name="Graphic 23">
            <a:extLst>
              <a:ext uri="{FF2B5EF4-FFF2-40B4-BE49-F238E27FC236}">
                <a16:creationId xmlns:a16="http://schemas.microsoft.com/office/drawing/2014/main" id="{96D0C0E7-F78F-640B-26D0-593D8A0285EE}"/>
              </a:ext>
            </a:extLst>
          </p:cNvPr>
          <p:cNvGrpSpPr/>
          <p:nvPr/>
        </p:nvGrpSpPr>
        <p:grpSpPr>
          <a:xfrm>
            <a:off x="8616395" y="3718618"/>
            <a:ext cx="1832952" cy="1977361"/>
            <a:chOff x="8616395" y="3718618"/>
            <a:chExt cx="1832952" cy="197736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4120CC-754E-76B6-2003-FD6028F4CD1C}"/>
                </a:ext>
              </a:extLst>
            </p:cNvPr>
            <p:cNvSpPr/>
            <p:nvPr/>
          </p:nvSpPr>
          <p:spPr>
            <a:xfrm>
              <a:off x="8782496" y="4880451"/>
              <a:ext cx="1456761" cy="815345"/>
            </a:xfrm>
            <a:custGeom>
              <a:avLst/>
              <a:gdLst>
                <a:gd name="connsiteX0" fmla="*/ 1237727 w 1456761"/>
                <a:gd name="connsiteY0" fmla="*/ 0 h 815345"/>
                <a:gd name="connsiteX1" fmla="*/ 1456761 w 1456761"/>
                <a:gd name="connsiteY1" fmla="*/ 219032 h 815345"/>
                <a:gd name="connsiteX2" fmla="*/ 1456761 w 1456761"/>
                <a:gd name="connsiteY2" fmla="*/ 596314 h 815345"/>
                <a:gd name="connsiteX3" fmla="*/ 1237727 w 1456761"/>
                <a:gd name="connsiteY3" fmla="*/ 815346 h 815345"/>
                <a:gd name="connsiteX4" fmla="*/ 219034 w 1456761"/>
                <a:gd name="connsiteY4" fmla="*/ 815346 h 815345"/>
                <a:gd name="connsiteX5" fmla="*/ 0 w 1456761"/>
                <a:gd name="connsiteY5" fmla="*/ 596314 h 815345"/>
                <a:gd name="connsiteX6" fmla="*/ 0 w 1456761"/>
                <a:gd name="connsiteY6" fmla="*/ 219032 h 815345"/>
                <a:gd name="connsiteX7" fmla="*/ 219034 w 1456761"/>
                <a:gd name="connsiteY7" fmla="*/ 0 h 81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61" h="815345">
                  <a:moveTo>
                    <a:pt x="1237727" y="0"/>
                  </a:moveTo>
                  <a:cubicBezTo>
                    <a:pt x="1358696" y="0"/>
                    <a:pt x="1456761" y="98064"/>
                    <a:pt x="1456761" y="219032"/>
                  </a:cubicBezTo>
                  <a:lnTo>
                    <a:pt x="1456761" y="596314"/>
                  </a:lnTo>
                  <a:cubicBezTo>
                    <a:pt x="1456761" y="717282"/>
                    <a:pt x="1358696" y="815346"/>
                    <a:pt x="1237727" y="815346"/>
                  </a:cubicBezTo>
                  <a:lnTo>
                    <a:pt x="219034" y="815346"/>
                  </a:lnTo>
                  <a:cubicBezTo>
                    <a:pt x="98065" y="815346"/>
                    <a:pt x="0" y="717282"/>
                    <a:pt x="0" y="596314"/>
                  </a:cubicBezTo>
                  <a:lnTo>
                    <a:pt x="0" y="219032"/>
                  </a:lnTo>
                  <a:cubicBezTo>
                    <a:pt x="0" y="98064"/>
                    <a:pt x="98065" y="0"/>
                    <a:pt x="219034" y="0"/>
                  </a:cubicBezTo>
                  <a:close/>
                </a:path>
              </a:pathLst>
            </a:custGeom>
            <a:solidFill>
              <a:srgbClr val="6889A6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8675BEF-DC6F-CCF8-13DA-AB04B392313F}"/>
                </a:ext>
              </a:extLst>
            </p:cNvPr>
            <p:cNvSpPr/>
            <p:nvPr/>
          </p:nvSpPr>
          <p:spPr>
            <a:xfrm>
              <a:off x="8782496" y="4855445"/>
              <a:ext cx="1456761" cy="494098"/>
            </a:xfrm>
            <a:custGeom>
              <a:avLst/>
              <a:gdLst>
                <a:gd name="connsiteX0" fmla="*/ 1237727 w 1456761"/>
                <a:gd name="connsiteY0" fmla="*/ 0 h 494098"/>
                <a:gd name="connsiteX1" fmla="*/ 1456761 w 1456761"/>
                <a:gd name="connsiteY1" fmla="*/ 219032 h 494098"/>
                <a:gd name="connsiteX2" fmla="*/ 1456761 w 1456761"/>
                <a:gd name="connsiteY2" fmla="*/ 275067 h 494098"/>
                <a:gd name="connsiteX3" fmla="*/ 1237727 w 1456761"/>
                <a:gd name="connsiteY3" fmla="*/ 494099 h 494098"/>
                <a:gd name="connsiteX4" fmla="*/ 219034 w 1456761"/>
                <a:gd name="connsiteY4" fmla="*/ 494099 h 494098"/>
                <a:gd name="connsiteX5" fmla="*/ 0 w 1456761"/>
                <a:gd name="connsiteY5" fmla="*/ 275067 h 494098"/>
                <a:gd name="connsiteX6" fmla="*/ 0 w 1456761"/>
                <a:gd name="connsiteY6" fmla="*/ 219032 h 494098"/>
                <a:gd name="connsiteX7" fmla="*/ 219034 w 1456761"/>
                <a:gd name="connsiteY7" fmla="*/ 0 h 49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61" h="494098">
                  <a:moveTo>
                    <a:pt x="1237727" y="0"/>
                  </a:moveTo>
                  <a:cubicBezTo>
                    <a:pt x="1358696" y="0"/>
                    <a:pt x="1456761" y="98064"/>
                    <a:pt x="1456761" y="219032"/>
                  </a:cubicBezTo>
                  <a:lnTo>
                    <a:pt x="1456761" y="275067"/>
                  </a:lnTo>
                  <a:cubicBezTo>
                    <a:pt x="1456761" y="396035"/>
                    <a:pt x="1358696" y="494099"/>
                    <a:pt x="1237727" y="494099"/>
                  </a:cubicBezTo>
                  <a:lnTo>
                    <a:pt x="219034" y="494099"/>
                  </a:lnTo>
                  <a:cubicBezTo>
                    <a:pt x="98065" y="494099"/>
                    <a:pt x="0" y="396035"/>
                    <a:pt x="0" y="275067"/>
                  </a:cubicBezTo>
                  <a:lnTo>
                    <a:pt x="0" y="219032"/>
                  </a:lnTo>
                  <a:cubicBezTo>
                    <a:pt x="0" y="98064"/>
                    <a:pt x="98065" y="0"/>
                    <a:pt x="219034" y="0"/>
                  </a:cubicBezTo>
                  <a:close/>
                </a:path>
              </a:pathLst>
            </a:custGeom>
            <a:solidFill>
              <a:srgbClr val="324759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2AA1B0A-8844-A3C1-4016-812E2D23D217}"/>
                </a:ext>
              </a:extLst>
            </p:cNvPr>
            <p:cNvSpPr/>
            <p:nvPr/>
          </p:nvSpPr>
          <p:spPr>
            <a:xfrm>
              <a:off x="8782496" y="3954860"/>
              <a:ext cx="1456761" cy="976516"/>
            </a:xfrm>
            <a:custGeom>
              <a:avLst/>
              <a:gdLst>
                <a:gd name="connsiteX0" fmla="*/ 968497 w 1456761"/>
                <a:gd name="connsiteY0" fmla="*/ 0 h 976516"/>
                <a:gd name="connsiteX1" fmla="*/ 1456761 w 1456761"/>
                <a:gd name="connsiteY1" fmla="*/ 488258 h 976516"/>
                <a:gd name="connsiteX2" fmla="*/ 1456761 w 1456761"/>
                <a:gd name="connsiteY2" fmla="*/ 488258 h 976516"/>
                <a:gd name="connsiteX3" fmla="*/ 968497 w 1456761"/>
                <a:gd name="connsiteY3" fmla="*/ 976516 h 976516"/>
                <a:gd name="connsiteX4" fmla="*/ 488264 w 1456761"/>
                <a:gd name="connsiteY4" fmla="*/ 976516 h 976516"/>
                <a:gd name="connsiteX5" fmla="*/ 0 w 1456761"/>
                <a:gd name="connsiteY5" fmla="*/ 488258 h 976516"/>
                <a:gd name="connsiteX6" fmla="*/ 0 w 1456761"/>
                <a:gd name="connsiteY6" fmla="*/ 488258 h 976516"/>
                <a:gd name="connsiteX7" fmla="*/ 488264 w 1456761"/>
                <a:gd name="connsiteY7" fmla="*/ 0 h 9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61" h="976516">
                  <a:moveTo>
                    <a:pt x="968497" y="0"/>
                  </a:moveTo>
                  <a:cubicBezTo>
                    <a:pt x="1238158" y="0"/>
                    <a:pt x="1456761" y="218601"/>
                    <a:pt x="1456761" y="488258"/>
                  </a:cubicBezTo>
                  <a:lnTo>
                    <a:pt x="1456761" y="488258"/>
                  </a:lnTo>
                  <a:cubicBezTo>
                    <a:pt x="1456761" y="757916"/>
                    <a:pt x="1238158" y="976516"/>
                    <a:pt x="968497" y="976516"/>
                  </a:cubicBezTo>
                  <a:lnTo>
                    <a:pt x="488264" y="976516"/>
                  </a:lnTo>
                  <a:cubicBezTo>
                    <a:pt x="218603" y="976516"/>
                    <a:pt x="0" y="757916"/>
                    <a:pt x="0" y="488258"/>
                  </a:cubicBezTo>
                  <a:lnTo>
                    <a:pt x="0" y="488258"/>
                  </a:lnTo>
                  <a:cubicBezTo>
                    <a:pt x="0" y="218601"/>
                    <a:pt x="218603" y="0"/>
                    <a:pt x="488264" y="0"/>
                  </a:cubicBezTo>
                  <a:close/>
                </a:path>
              </a:pathLst>
            </a:custGeom>
            <a:solidFill>
              <a:srgbClr val="A3BFD9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7" name="Graphic 23">
              <a:extLst>
                <a:ext uri="{FF2B5EF4-FFF2-40B4-BE49-F238E27FC236}">
                  <a16:creationId xmlns:a16="http://schemas.microsoft.com/office/drawing/2014/main" id="{DA68C0A0-153C-AEA9-A292-7DE9C0D46F18}"/>
                </a:ext>
              </a:extLst>
            </p:cNvPr>
            <p:cNvGrpSpPr/>
            <p:nvPr/>
          </p:nvGrpSpPr>
          <p:grpSpPr>
            <a:xfrm>
              <a:off x="9034249" y="3718618"/>
              <a:ext cx="1154448" cy="1608881"/>
              <a:chOff x="9034249" y="3718618"/>
              <a:chExt cx="1154448" cy="1608881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4785AF9-B27C-D14C-BED1-5BB55481529E}"/>
                  </a:ext>
                </a:extLst>
              </p:cNvPr>
              <p:cNvSpPr/>
              <p:nvPr/>
            </p:nvSpPr>
            <p:spPr>
              <a:xfrm>
                <a:off x="9034249" y="4626274"/>
                <a:ext cx="936345" cy="682221"/>
              </a:xfrm>
              <a:custGeom>
                <a:avLst/>
                <a:gdLst>
                  <a:gd name="connsiteX0" fmla="*/ 120971 w 936345"/>
                  <a:gd name="connsiteY0" fmla="*/ 566480 h 682221"/>
                  <a:gd name="connsiteX1" fmla="*/ 6343 w 936345"/>
                  <a:gd name="connsiteY1" fmla="*/ 87896 h 682221"/>
                  <a:gd name="connsiteX2" fmla="*/ 931946 w 936345"/>
                  <a:gd name="connsiteY2" fmla="*/ 122576 h 682221"/>
                  <a:gd name="connsiteX3" fmla="*/ 622742 w 936345"/>
                  <a:gd name="connsiteY3" fmla="*/ 672710 h 682221"/>
                  <a:gd name="connsiteX4" fmla="*/ 120971 w 936345"/>
                  <a:gd name="connsiteY4" fmla="*/ 566480 h 682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6345" h="682221">
                    <a:moveTo>
                      <a:pt x="120971" y="566480"/>
                    </a:moveTo>
                    <a:cubicBezTo>
                      <a:pt x="44492" y="485620"/>
                      <a:pt x="-21036" y="304189"/>
                      <a:pt x="6343" y="87896"/>
                    </a:cubicBezTo>
                    <a:cubicBezTo>
                      <a:pt x="33722" y="-128398"/>
                      <a:pt x="931946" y="122576"/>
                      <a:pt x="931946" y="122576"/>
                    </a:cubicBezTo>
                    <a:cubicBezTo>
                      <a:pt x="931946" y="122576"/>
                      <a:pt x="997473" y="642776"/>
                      <a:pt x="622742" y="672710"/>
                    </a:cubicBezTo>
                    <a:cubicBezTo>
                      <a:pt x="248011" y="702645"/>
                      <a:pt x="209862" y="660481"/>
                      <a:pt x="120971" y="566480"/>
                    </a:cubicBezTo>
                    <a:close/>
                  </a:path>
                </a:pathLst>
              </a:custGeom>
              <a:solidFill>
                <a:srgbClr val="D7D7D7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A1757A8-A40E-E355-E7D1-EE2E3EB5DEEA}"/>
                  </a:ext>
                </a:extLst>
              </p:cNvPr>
              <p:cNvSpPr/>
              <p:nvPr/>
            </p:nvSpPr>
            <p:spPr>
              <a:xfrm>
                <a:off x="9040456" y="4222146"/>
                <a:ext cx="925946" cy="526521"/>
              </a:xfrm>
              <a:custGeom>
                <a:avLst/>
                <a:gdLst>
                  <a:gd name="connsiteX0" fmla="*/ 925739 w 925946"/>
                  <a:gd name="connsiteY0" fmla="*/ 526521 h 526521"/>
                  <a:gd name="connsiteX1" fmla="*/ 684 w 925946"/>
                  <a:gd name="connsiteY1" fmla="*/ 526521 h 526521"/>
                  <a:gd name="connsiteX2" fmla="*/ 4334 w 925946"/>
                  <a:gd name="connsiteY2" fmla="*/ 399118 h 526521"/>
                  <a:gd name="connsiteX3" fmla="*/ 106185 w 925946"/>
                  <a:gd name="connsiteY3" fmla="*/ 125876 h 526521"/>
                  <a:gd name="connsiteX4" fmla="*/ 119692 w 925946"/>
                  <a:gd name="connsiteY4" fmla="*/ 112186 h 526521"/>
                  <a:gd name="connsiteX5" fmla="*/ 123343 w 925946"/>
                  <a:gd name="connsiteY5" fmla="*/ 108718 h 526521"/>
                  <a:gd name="connsiteX6" fmla="*/ 165507 w 925946"/>
                  <a:gd name="connsiteY6" fmla="*/ 76411 h 526521"/>
                  <a:gd name="connsiteX7" fmla="*/ 177371 w 925946"/>
                  <a:gd name="connsiteY7" fmla="*/ 95941 h 526521"/>
                  <a:gd name="connsiteX8" fmla="*/ 495701 w 925946"/>
                  <a:gd name="connsiteY8" fmla="*/ 51953 h 526521"/>
                  <a:gd name="connsiteX9" fmla="*/ 660707 w 925946"/>
                  <a:gd name="connsiteY9" fmla="*/ 1940 h 526521"/>
                  <a:gd name="connsiteX10" fmla="*/ 697395 w 925946"/>
                  <a:gd name="connsiteY10" fmla="*/ 7599 h 526521"/>
                  <a:gd name="connsiteX11" fmla="*/ 714553 w 925946"/>
                  <a:gd name="connsiteY11" fmla="*/ 5591 h 526521"/>
                  <a:gd name="connsiteX12" fmla="*/ 732258 w 925946"/>
                  <a:gd name="connsiteY12" fmla="*/ 22931 h 526521"/>
                  <a:gd name="connsiteX13" fmla="*/ 747591 w 925946"/>
                  <a:gd name="connsiteY13" fmla="*/ 40088 h 526521"/>
                  <a:gd name="connsiteX14" fmla="*/ 837942 w 925946"/>
                  <a:gd name="connsiteY14" fmla="*/ 187752 h 526521"/>
                  <a:gd name="connsiteX15" fmla="*/ 925556 w 925946"/>
                  <a:gd name="connsiteY15" fmla="*/ 526521 h 52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25946" h="526521">
                    <a:moveTo>
                      <a:pt x="925739" y="526521"/>
                    </a:moveTo>
                    <a:lnTo>
                      <a:pt x="684" y="526521"/>
                    </a:lnTo>
                    <a:cubicBezTo>
                      <a:pt x="-777" y="485453"/>
                      <a:pt x="-47" y="442376"/>
                      <a:pt x="4334" y="399118"/>
                    </a:cubicBezTo>
                    <a:cubicBezTo>
                      <a:pt x="14191" y="297633"/>
                      <a:pt x="43030" y="196331"/>
                      <a:pt x="106185" y="125876"/>
                    </a:cubicBezTo>
                    <a:cubicBezTo>
                      <a:pt x="110566" y="121313"/>
                      <a:pt x="115129" y="116567"/>
                      <a:pt x="119692" y="112186"/>
                    </a:cubicBezTo>
                    <a:cubicBezTo>
                      <a:pt x="120787" y="111091"/>
                      <a:pt x="122065" y="109814"/>
                      <a:pt x="123343" y="108718"/>
                    </a:cubicBezTo>
                    <a:cubicBezTo>
                      <a:pt x="136120" y="96854"/>
                      <a:pt x="150175" y="85720"/>
                      <a:pt x="165507" y="76411"/>
                    </a:cubicBezTo>
                    <a:cubicBezTo>
                      <a:pt x="178101" y="68562"/>
                      <a:pt x="189418" y="88093"/>
                      <a:pt x="177371" y="95941"/>
                    </a:cubicBezTo>
                    <a:cubicBezTo>
                      <a:pt x="283055" y="78054"/>
                      <a:pt x="390565" y="72031"/>
                      <a:pt x="495701" y="51953"/>
                    </a:cubicBezTo>
                    <a:cubicBezTo>
                      <a:pt x="553015" y="41001"/>
                      <a:pt x="605036" y="14900"/>
                      <a:pt x="660707" y="1940"/>
                    </a:cubicBezTo>
                    <a:cubicBezTo>
                      <a:pt x="677864" y="-1893"/>
                      <a:pt x="686809" y="-67"/>
                      <a:pt x="697395" y="7599"/>
                    </a:cubicBezTo>
                    <a:cubicBezTo>
                      <a:pt x="701229" y="2853"/>
                      <a:pt x="708712" y="298"/>
                      <a:pt x="714553" y="5591"/>
                    </a:cubicBezTo>
                    <a:cubicBezTo>
                      <a:pt x="720759" y="11067"/>
                      <a:pt x="726417" y="16907"/>
                      <a:pt x="732258" y="22931"/>
                    </a:cubicBezTo>
                    <a:cubicBezTo>
                      <a:pt x="737552" y="28407"/>
                      <a:pt x="742845" y="34247"/>
                      <a:pt x="747591" y="40088"/>
                    </a:cubicBezTo>
                    <a:cubicBezTo>
                      <a:pt x="784462" y="84077"/>
                      <a:pt x="813118" y="138653"/>
                      <a:pt x="837942" y="187752"/>
                    </a:cubicBezTo>
                    <a:cubicBezTo>
                      <a:pt x="902740" y="318441"/>
                      <a:pt x="929572" y="478882"/>
                      <a:pt x="925556" y="526521"/>
                    </a:cubicBezTo>
                    <a:close/>
                  </a:path>
                </a:pathLst>
              </a:custGeom>
              <a:solidFill>
                <a:srgbClr val="D7D7D7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3" name="Graphic 23">
                <a:extLst>
                  <a:ext uri="{FF2B5EF4-FFF2-40B4-BE49-F238E27FC236}">
                    <a16:creationId xmlns:a16="http://schemas.microsoft.com/office/drawing/2014/main" id="{45530726-7B79-51F0-F601-DE43DAF2A7C5}"/>
                  </a:ext>
                </a:extLst>
              </p:cNvPr>
              <p:cNvGrpSpPr/>
              <p:nvPr/>
            </p:nvGrpSpPr>
            <p:grpSpPr>
              <a:xfrm>
                <a:off x="9458400" y="4564133"/>
                <a:ext cx="435772" cy="450226"/>
                <a:chOff x="9458400" y="4564133"/>
                <a:chExt cx="435772" cy="450226"/>
              </a:xfrm>
              <a:solidFill>
                <a:srgbClr val="E3B88C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E56C581D-F4FB-F30E-A082-4201A0B2296B}"/>
                    </a:ext>
                  </a:extLst>
                </p:cNvPr>
                <p:cNvSpPr/>
                <p:nvPr/>
              </p:nvSpPr>
              <p:spPr>
                <a:xfrm>
                  <a:off x="9458400" y="4564133"/>
                  <a:ext cx="396087" cy="410136"/>
                </a:xfrm>
                <a:custGeom>
                  <a:avLst/>
                  <a:gdLst>
                    <a:gd name="connsiteX0" fmla="*/ 396087 w 396087"/>
                    <a:gd name="connsiteY0" fmla="*/ 410137 h 410136"/>
                    <a:gd name="connsiteX1" fmla="*/ 0 w 396087"/>
                    <a:gd name="connsiteY1" fmla="*/ 0 h 410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6087" h="410136">
                      <a:moveTo>
                        <a:pt x="396087" y="410137"/>
                      </a:moveTo>
                      <a:lnTo>
                        <a:pt x="0" y="0"/>
                      </a:lnTo>
                    </a:path>
                  </a:pathLst>
                </a:custGeom>
                <a:ln w="54735" cap="rnd">
                  <a:solidFill>
                    <a:srgbClr val="E3B88C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EC8A641-042A-F008-48EC-40A3C91727FD}"/>
                    </a:ext>
                  </a:extLst>
                </p:cNvPr>
                <p:cNvSpPr/>
                <p:nvPr/>
              </p:nvSpPr>
              <p:spPr>
                <a:xfrm>
                  <a:off x="9811699" y="4931483"/>
                  <a:ext cx="82473" cy="82471"/>
                </a:xfrm>
                <a:custGeom>
                  <a:avLst/>
                  <a:gdLst>
                    <a:gd name="connsiteX0" fmla="*/ 70897 w 82473"/>
                    <a:gd name="connsiteY0" fmla="*/ 12671 h 82471"/>
                    <a:gd name="connsiteX1" fmla="*/ 69802 w 82473"/>
                    <a:gd name="connsiteY1" fmla="*/ 70897 h 82471"/>
                    <a:gd name="connsiteX2" fmla="*/ 11575 w 82473"/>
                    <a:gd name="connsiteY2" fmla="*/ 69801 h 82471"/>
                    <a:gd name="connsiteX3" fmla="*/ 12671 w 82473"/>
                    <a:gd name="connsiteY3" fmla="*/ 11575 h 82471"/>
                    <a:gd name="connsiteX4" fmla="*/ 70897 w 82473"/>
                    <a:gd name="connsiteY4" fmla="*/ 12671 h 82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473" h="82471">
                      <a:moveTo>
                        <a:pt x="70897" y="12671"/>
                      </a:moveTo>
                      <a:cubicBezTo>
                        <a:pt x="86778" y="29098"/>
                        <a:pt x="86230" y="55017"/>
                        <a:pt x="69802" y="70897"/>
                      </a:cubicBezTo>
                      <a:cubicBezTo>
                        <a:pt x="53375" y="86776"/>
                        <a:pt x="27456" y="86229"/>
                        <a:pt x="11575" y="69801"/>
                      </a:cubicBezTo>
                      <a:cubicBezTo>
                        <a:pt x="-4304" y="53374"/>
                        <a:pt x="-3757" y="27455"/>
                        <a:pt x="12671" y="11575"/>
                      </a:cubicBezTo>
                      <a:cubicBezTo>
                        <a:pt x="29099" y="-4304"/>
                        <a:pt x="55017" y="-3757"/>
                        <a:pt x="70897" y="12671"/>
                      </a:cubicBezTo>
                      <a:close/>
                    </a:path>
                  </a:pathLst>
                </a:custGeom>
                <a:solidFill>
                  <a:srgbClr val="E3B88C"/>
                </a:solidFill>
                <a:ln w="182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DEBA708-E629-C8AD-4F5D-89F2236653F8}"/>
                  </a:ext>
                </a:extLst>
              </p:cNvPr>
              <p:cNvSpPr/>
              <p:nvPr/>
            </p:nvSpPr>
            <p:spPr>
              <a:xfrm>
                <a:off x="9397800" y="4641159"/>
                <a:ext cx="27744" cy="37417"/>
              </a:xfrm>
              <a:custGeom>
                <a:avLst/>
                <a:gdLst>
                  <a:gd name="connsiteX0" fmla="*/ 27744 w 27744"/>
                  <a:gd name="connsiteY0" fmla="*/ 37418 h 37417"/>
                  <a:gd name="connsiteX1" fmla="*/ 0 w 27744"/>
                  <a:gd name="connsiteY1" fmla="*/ 0 h 3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44" h="37417">
                    <a:moveTo>
                      <a:pt x="27744" y="37418"/>
                    </a:moveTo>
                    <a:lnTo>
                      <a:pt x="0" y="0"/>
                    </a:lnTo>
                  </a:path>
                </a:pathLst>
              </a:custGeom>
              <a:ln w="18245" cap="rnd">
                <a:solidFill>
                  <a:srgbClr val="A69BB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EF5BC79-88D8-2244-EB82-E4F72653CA07}"/>
                  </a:ext>
                </a:extLst>
              </p:cNvPr>
              <p:cNvSpPr/>
              <p:nvPr/>
            </p:nvSpPr>
            <p:spPr>
              <a:xfrm>
                <a:off x="9496731" y="4599543"/>
                <a:ext cx="27744" cy="37417"/>
              </a:xfrm>
              <a:custGeom>
                <a:avLst/>
                <a:gdLst>
                  <a:gd name="connsiteX0" fmla="*/ 0 w 27744"/>
                  <a:gd name="connsiteY0" fmla="*/ 37418 h 37417"/>
                  <a:gd name="connsiteX1" fmla="*/ 27744 w 27744"/>
                  <a:gd name="connsiteY1" fmla="*/ 0 h 3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44" h="37417">
                    <a:moveTo>
                      <a:pt x="0" y="37418"/>
                    </a:moveTo>
                    <a:lnTo>
                      <a:pt x="27744" y="0"/>
                    </a:lnTo>
                  </a:path>
                </a:pathLst>
              </a:custGeom>
              <a:ln w="18245" cap="rnd">
                <a:solidFill>
                  <a:srgbClr val="D9364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6515E65-6DFC-27A5-4C14-17A3720BD545}"/>
                  </a:ext>
                </a:extLst>
              </p:cNvPr>
              <p:cNvSpPr/>
              <p:nvPr/>
            </p:nvSpPr>
            <p:spPr>
              <a:xfrm>
                <a:off x="9514801" y="4618161"/>
                <a:ext cx="27744" cy="37417"/>
              </a:xfrm>
              <a:custGeom>
                <a:avLst/>
                <a:gdLst>
                  <a:gd name="connsiteX0" fmla="*/ 0 w 27744"/>
                  <a:gd name="connsiteY0" fmla="*/ 37418 h 37417"/>
                  <a:gd name="connsiteX1" fmla="*/ 27745 w 27744"/>
                  <a:gd name="connsiteY1" fmla="*/ 0 h 3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44" h="37417">
                    <a:moveTo>
                      <a:pt x="0" y="37418"/>
                    </a:moveTo>
                    <a:lnTo>
                      <a:pt x="27745" y="0"/>
                    </a:lnTo>
                  </a:path>
                </a:pathLst>
              </a:custGeom>
              <a:ln w="18245" cap="rnd">
                <a:solidFill>
                  <a:srgbClr val="D9364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B88BF7FD-D07E-51E4-DBB5-5C37EE397E0D}"/>
                  </a:ext>
                </a:extLst>
              </p:cNvPr>
              <p:cNvSpPr/>
              <p:nvPr/>
            </p:nvSpPr>
            <p:spPr>
              <a:xfrm>
                <a:off x="9532871" y="4636961"/>
                <a:ext cx="27561" cy="37235"/>
              </a:xfrm>
              <a:custGeom>
                <a:avLst/>
                <a:gdLst>
                  <a:gd name="connsiteX0" fmla="*/ 0 w 27561"/>
                  <a:gd name="connsiteY0" fmla="*/ 37236 h 37235"/>
                  <a:gd name="connsiteX1" fmla="*/ 27562 w 27561"/>
                  <a:gd name="connsiteY1" fmla="*/ 0 h 37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561" h="37235">
                    <a:moveTo>
                      <a:pt x="0" y="37236"/>
                    </a:moveTo>
                    <a:lnTo>
                      <a:pt x="27562" y="0"/>
                    </a:lnTo>
                  </a:path>
                </a:pathLst>
              </a:custGeom>
              <a:ln w="18245" cap="rnd">
                <a:solidFill>
                  <a:srgbClr val="D9364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37EFCAF-D3E3-9E57-27CC-6862D6156049}"/>
                  </a:ext>
                </a:extLst>
              </p:cNvPr>
              <p:cNvSpPr/>
              <p:nvPr/>
            </p:nvSpPr>
            <p:spPr>
              <a:xfrm>
                <a:off x="9555140" y="4659960"/>
                <a:ext cx="27561" cy="37235"/>
              </a:xfrm>
              <a:custGeom>
                <a:avLst/>
                <a:gdLst>
                  <a:gd name="connsiteX0" fmla="*/ 0 w 27561"/>
                  <a:gd name="connsiteY0" fmla="*/ 37235 h 37235"/>
                  <a:gd name="connsiteX1" fmla="*/ 27562 w 27561"/>
                  <a:gd name="connsiteY1" fmla="*/ 0 h 37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561" h="37235">
                    <a:moveTo>
                      <a:pt x="0" y="37235"/>
                    </a:moveTo>
                    <a:lnTo>
                      <a:pt x="27562" y="0"/>
                    </a:lnTo>
                  </a:path>
                </a:pathLst>
              </a:custGeom>
              <a:ln w="18245" cap="rnd">
                <a:solidFill>
                  <a:srgbClr val="D9364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4BA3213-A88A-88C3-A574-6FFF28682AE2}"/>
                  </a:ext>
                </a:extLst>
              </p:cNvPr>
              <p:cNvSpPr/>
              <p:nvPr/>
            </p:nvSpPr>
            <p:spPr>
              <a:xfrm>
                <a:off x="9465153" y="4559229"/>
                <a:ext cx="606907" cy="217689"/>
              </a:xfrm>
              <a:custGeom>
                <a:avLst/>
                <a:gdLst>
                  <a:gd name="connsiteX0" fmla="*/ 0 w 606907"/>
                  <a:gd name="connsiteY0" fmla="*/ 45425 h 217689"/>
                  <a:gd name="connsiteX1" fmla="*/ 22816 w 606907"/>
                  <a:gd name="connsiteY1" fmla="*/ 1253 h 217689"/>
                  <a:gd name="connsiteX2" fmla="*/ 262476 w 606907"/>
                  <a:gd name="connsiteY2" fmla="*/ 143441 h 217689"/>
                  <a:gd name="connsiteX3" fmla="*/ 606908 w 606907"/>
                  <a:gd name="connsiteY3" fmla="*/ 198929 h 21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6907" h="217689">
                    <a:moveTo>
                      <a:pt x="0" y="45425"/>
                    </a:moveTo>
                    <a:cubicBezTo>
                      <a:pt x="0" y="45425"/>
                      <a:pt x="6753" y="5269"/>
                      <a:pt x="22816" y="1253"/>
                    </a:cubicBezTo>
                    <a:cubicBezTo>
                      <a:pt x="81408" y="-13166"/>
                      <a:pt x="140912" y="100730"/>
                      <a:pt x="262476" y="143441"/>
                    </a:cubicBezTo>
                    <a:cubicBezTo>
                      <a:pt x="376374" y="183415"/>
                      <a:pt x="492462" y="250584"/>
                      <a:pt x="606908" y="198929"/>
                    </a:cubicBezTo>
                  </a:path>
                </a:pathLst>
              </a:custGeom>
              <a:noFill/>
              <a:ln w="18245" cap="rnd">
                <a:solidFill>
                  <a:srgbClr val="D9364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C3303F7-ADCE-C89F-971A-8EEFD32666FA}"/>
                  </a:ext>
                </a:extLst>
              </p:cNvPr>
              <p:cNvSpPr/>
              <p:nvPr/>
            </p:nvSpPr>
            <p:spPr>
              <a:xfrm>
                <a:off x="9869637" y="4714535"/>
                <a:ext cx="319060" cy="319056"/>
              </a:xfrm>
              <a:custGeom>
                <a:avLst/>
                <a:gdLst>
                  <a:gd name="connsiteX0" fmla="*/ 319060 w 319060"/>
                  <a:gd name="connsiteY0" fmla="*/ 159528 h 319056"/>
                  <a:gd name="connsiteX1" fmla="*/ 159530 w 319060"/>
                  <a:gd name="connsiteY1" fmla="*/ 319056 h 319056"/>
                  <a:gd name="connsiteX2" fmla="*/ 0 w 319060"/>
                  <a:gd name="connsiteY2" fmla="*/ 159528 h 319056"/>
                  <a:gd name="connsiteX3" fmla="*/ 159530 w 319060"/>
                  <a:gd name="connsiteY3" fmla="*/ 0 h 319056"/>
                  <a:gd name="connsiteX4" fmla="*/ 319060 w 319060"/>
                  <a:gd name="connsiteY4" fmla="*/ 159528 h 31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060" h="319056">
                    <a:moveTo>
                      <a:pt x="319060" y="159528"/>
                    </a:moveTo>
                    <a:cubicBezTo>
                      <a:pt x="319060" y="247633"/>
                      <a:pt x="247636" y="319056"/>
                      <a:pt x="159530" y="319056"/>
                    </a:cubicBezTo>
                    <a:cubicBezTo>
                      <a:pt x="71424" y="319056"/>
                      <a:pt x="0" y="247633"/>
                      <a:pt x="0" y="159528"/>
                    </a:cubicBezTo>
                    <a:cubicBezTo>
                      <a:pt x="0" y="71423"/>
                      <a:pt x="71424" y="0"/>
                      <a:pt x="159530" y="0"/>
                    </a:cubicBezTo>
                    <a:cubicBezTo>
                      <a:pt x="247636" y="0"/>
                      <a:pt x="319060" y="71423"/>
                      <a:pt x="319060" y="159528"/>
                    </a:cubicBezTo>
                    <a:close/>
                  </a:path>
                </a:pathLst>
              </a:custGeom>
              <a:solidFill>
                <a:srgbClr val="D93644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6" name="Graphic 23">
                <a:extLst>
                  <a:ext uri="{FF2B5EF4-FFF2-40B4-BE49-F238E27FC236}">
                    <a16:creationId xmlns:a16="http://schemas.microsoft.com/office/drawing/2014/main" id="{82E67373-2E60-6D94-1C09-D3A9D7E9E9BB}"/>
                  </a:ext>
                </a:extLst>
              </p:cNvPr>
              <p:cNvGrpSpPr/>
              <p:nvPr/>
            </p:nvGrpSpPr>
            <p:grpSpPr>
              <a:xfrm>
                <a:off x="9221906" y="4625708"/>
                <a:ext cx="510040" cy="521518"/>
                <a:chOff x="9221906" y="4625708"/>
                <a:chExt cx="510040" cy="521518"/>
              </a:xfrm>
            </p:grpSpPr>
            <p:grpSp>
              <p:nvGrpSpPr>
                <p:cNvPr id="37" name="Graphic 23">
                  <a:extLst>
                    <a:ext uri="{FF2B5EF4-FFF2-40B4-BE49-F238E27FC236}">
                      <a16:creationId xmlns:a16="http://schemas.microsoft.com/office/drawing/2014/main" id="{547F4181-165F-E4C0-114D-8783EDB5F2C5}"/>
                    </a:ext>
                  </a:extLst>
                </p:cNvPr>
                <p:cNvGrpSpPr/>
                <p:nvPr/>
              </p:nvGrpSpPr>
              <p:grpSpPr>
                <a:xfrm>
                  <a:off x="9221906" y="4628628"/>
                  <a:ext cx="499271" cy="518594"/>
                  <a:chOff x="9221906" y="4628628"/>
                  <a:chExt cx="499271" cy="518594"/>
                </a:xfrm>
              </p:grpSpPr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740701F1-8407-AF23-E1E0-3758623B89EB}"/>
                      </a:ext>
                    </a:extLst>
                  </p:cNvPr>
                  <p:cNvSpPr/>
                  <p:nvPr/>
                </p:nvSpPr>
                <p:spPr>
                  <a:xfrm>
                    <a:off x="9221906" y="4628628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10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10" y="280662"/>
                        </a:cubicBezTo>
                        <a:cubicBezTo>
                          <a:pt x="-611" y="277924"/>
                          <a:pt x="-794" y="273361"/>
                          <a:pt x="1944" y="270441"/>
                        </a:cubicBezTo>
                        <a:lnTo>
                          <a:pt x="251278" y="2309"/>
                        </a:lnTo>
                        <a:cubicBezTo>
                          <a:pt x="254016" y="-611"/>
                          <a:pt x="258579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03A34747-7088-31F5-FE76-816651084437}"/>
                      </a:ext>
                    </a:extLst>
                  </p:cNvPr>
                  <p:cNvSpPr/>
                  <p:nvPr/>
                </p:nvSpPr>
                <p:spPr>
                  <a:xfrm>
                    <a:off x="9243262" y="4649984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09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9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09" y="280662"/>
                        </a:cubicBezTo>
                        <a:cubicBezTo>
                          <a:pt x="-611" y="277924"/>
                          <a:pt x="-793" y="273361"/>
                          <a:pt x="1944" y="270441"/>
                        </a:cubicBezTo>
                        <a:lnTo>
                          <a:pt x="251279" y="2309"/>
                        </a:lnTo>
                        <a:cubicBezTo>
                          <a:pt x="254016" y="-611"/>
                          <a:pt x="258580" y="-794"/>
                          <a:pt x="261500" y="1944"/>
                        </a:cubicBezTo>
                        <a:cubicBezTo>
                          <a:pt x="264421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A69BBF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410491DA-2741-98B0-004A-7779913D1F24}"/>
                      </a:ext>
                    </a:extLst>
                  </p:cNvPr>
                  <p:cNvSpPr/>
                  <p:nvPr/>
                </p:nvSpPr>
                <p:spPr>
                  <a:xfrm>
                    <a:off x="9264618" y="4671340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10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10" y="280662"/>
                        </a:cubicBezTo>
                        <a:cubicBezTo>
                          <a:pt x="-611" y="277924"/>
                          <a:pt x="-794" y="273361"/>
                          <a:pt x="1944" y="270441"/>
                        </a:cubicBezTo>
                        <a:lnTo>
                          <a:pt x="251278" y="2309"/>
                        </a:lnTo>
                        <a:cubicBezTo>
                          <a:pt x="254017" y="-611"/>
                          <a:pt x="258580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A69BBF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293C4537-531A-1976-958E-E08AB4DB5DB3}"/>
                      </a:ext>
                    </a:extLst>
                  </p:cNvPr>
                  <p:cNvSpPr/>
                  <p:nvPr/>
                </p:nvSpPr>
                <p:spPr>
                  <a:xfrm>
                    <a:off x="9286156" y="4692878"/>
                    <a:ext cx="263809" cy="282669"/>
                  </a:xfrm>
                  <a:custGeom>
                    <a:avLst/>
                    <a:gdLst>
                      <a:gd name="connsiteX0" fmla="*/ 7237 w 263809"/>
                      <a:gd name="connsiteY0" fmla="*/ 282670 h 282669"/>
                      <a:gd name="connsiteX1" fmla="*/ 2309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9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7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7" y="282670"/>
                        </a:moveTo>
                        <a:cubicBezTo>
                          <a:pt x="5412" y="282670"/>
                          <a:pt x="3770" y="281940"/>
                          <a:pt x="2309" y="280662"/>
                        </a:cubicBezTo>
                        <a:cubicBezTo>
                          <a:pt x="-611" y="277924"/>
                          <a:pt x="-793" y="273361"/>
                          <a:pt x="1944" y="270441"/>
                        </a:cubicBezTo>
                        <a:lnTo>
                          <a:pt x="251279" y="2309"/>
                        </a:lnTo>
                        <a:cubicBezTo>
                          <a:pt x="254016" y="-611"/>
                          <a:pt x="258580" y="-794"/>
                          <a:pt x="261500" y="1944"/>
                        </a:cubicBezTo>
                        <a:cubicBezTo>
                          <a:pt x="264421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7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310729E6-48FD-75B9-16FD-2E234ED5B531}"/>
                      </a:ext>
                    </a:extLst>
                  </p:cNvPr>
                  <p:cNvSpPr/>
                  <p:nvPr/>
                </p:nvSpPr>
                <p:spPr>
                  <a:xfrm>
                    <a:off x="9307512" y="4714233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10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10" y="280662"/>
                        </a:cubicBezTo>
                        <a:cubicBezTo>
                          <a:pt x="-611" y="277924"/>
                          <a:pt x="-794" y="273361"/>
                          <a:pt x="1944" y="270441"/>
                        </a:cubicBezTo>
                        <a:lnTo>
                          <a:pt x="251278" y="2309"/>
                        </a:lnTo>
                        <a:cubicBezTo>
                          <a:pt x="254016" y="-611"/>
                          <a:pt x="258579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A69BBF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66F065C8-301D-CC5D-CCD7-B1787537E832}"/>
                      </a:ext>
                    </a:extLst>
                  </p:cNvPr>
                  <p:cNvSpPr/>
                  <p:nvPr/>
                </p:nvSpPr>
                <p:spPr>
                  <a:xfrm>
                    <a:off x="9328868" y="4735589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09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9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09" y="280662"/>
                        </a:cubicBezTo>
                        <a:cubicBezTo>
                          <a:pt x="-611" y="277924"/>
                          <a:pt x="-793" y="273361"/>
                          <a:pt x="1944" y="270441"/>
                        </a:cubicBezTo>
                        <a:lnTo>
                          <a:pt x="251279" y="2309"/>
                        </a:lnTo>
                        <a:cubicBezTo>
                          <a:pt x="254016" y="-611"/>
                          <a:pt x="258580" y="-794"/>
                          <a:pt x="261500" y="1944"/>
                        </a:cubicBezTo>
                        <a:cubicBezTo>
                          <a:pt x="264421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1B810860-76C5-FDDE-C1B8-A341C095BDB9}"/>
                      </a:ext>
                    </a:extLst>
                  </p:cNvPr>
                  <p:cNvSpPr/>
                  <p:nvPr/>
                </p:nvSpPr>
                <p:spPr>
                  <a:xfrm>
                    <a:off x="9350406" y="4757127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09 w 263809"/>
                      <a:gd name="connsiteY1" fmla="*/ 280662 h 282669"/>
                      <a:gd name="connsiteX2" fmla="*/ 1944 w 263809"/>
                      <a:gd name="connsiteY2" fmla="*/ 270440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09" y="280662"/>
                        </a:cubicBezTo>
                        <a:cubicBezTo>
                          <a:pt x="-611" y="277924"/>
                          <a:pt x="-794" y="273361"/>
                          <a:pt x="1944" y="270440"/>
                        </a:cubicBezTo>
                        <a:lnTo>
                          <a:pt x="251278" y="2309"/>
                        </a:lnTo>
                        <a:cubicBezTo>
                          <a:pt x="254016" y="-611"/>
                          <a:pt x="258579" y="-794"/>
                          <a:pt x="261500" y="1944"/>
                        </a:cubicBezTo>
                        <a:cubicBezTo>
                          <a:pt x="264421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88E36942-B085-CD79-B26C-4E6429430A19}"/>
                      </a:ext>
                    </a:extLst>
                  </p:cNvPr>
                  <p:cNvSpPr/>
                  <p:nvPr/>
                </p:nvSpPr>
                <p:spPr>
                  <a:xfrm>
                    <a:off x="9371762" y="4778483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09 w 263809"/>
                      <a:gd name="connsiteY1" fmla="*/ 280662 h 282669"/>
                      <a:gd name="connsiteX2" fmla="*/ 1945 w 263809"/>
                      <a:gd name="connsiteY2" fmla="*/ 270441 h 282669"/>
                      <a:gd name="connsiteX3" fmla="*/ 251279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3" y="282670"/>
                          <a:pt x="3769" y="281940"/>
                          <a:pt x="2309" y="280662"/>
                        </a:cubicBezTo>
                        <a:cubicBezTo>
                          <a:pt x="-611" y="277924"/>
                          <a:pt x="-794" y="273361"/>
                          <a:pt x="1945" y="270441"/>
                        </a:cubicBezTo>
                        <a:lnTo>
                          <a:pt x="251279" y="2309"/>
                        </a:lnTo>
                        <a:cubicBezTo>
                          <a:pt x="254017" y="-611"/>
                          <a:pt x="258580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A1619C97-64E8-178F-9751-6DF70879003F}"/>
                      </a:ext>
                    </a:extLst>
                  </p:cNvPr>
                  <p:cNvSpPr/>
                  <p:nvPr/>
                </p:nvSpPr>
                <p:spPr>
                  <a:xfrm>
                    <a:off x="9393118" y="4799838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10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10" y="280662"/>
                        </a:cubicBezTo>
                        <a:cubicBezTo>
                          <a:pt x="-611" y="277924"/>
                          <a:pt x="-794" y="273361"/>
                          <a:pt x="1944" y="270441"/>
                        </a:cubicBezTo>
                        <a:lnTo>
                          <a:pt x="251278" y="2309"/>
                        </a:lnTo>
                        <a:cubicBezTo>
                          <a:pt x="254016" y="-611"/>
                          <a:pt x="258579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8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D99C2321-4865-D873-F82F-F23420968DA2}"/>
                      </a:ext>
                    </a:extLst>
                  </p:cNvPr>
                  <p:cNvSpPr/>
                  <p:nvPr/>
                </p:nvSpPr>
                <p:spPr>
                  <a:xfrm>
                    <a:off x="9414656" y="4821194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10 w 263809"/>
                      <a:gd name="connsiteY1" fmla="*/ 280662 h 282669"/>
                      <a:gd name="connsiteX2" fmla="*/ 1944 w 263809"/>
                      <a:gd name="connsiteY2" fmla="*/ 270441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10" y="280662"/>
                        </a:cubicBezTo>
                        <a:cubicBezTo>
                          <a:pt x="-611" y="277924"/>
                          <a:pt x="-794" y="273361"/>
                          <a:pt x="1944" y="270441"/>
                        </a:cubicBezTo>
                        <a:lnTo>
                          <a:pt x="251278" y="2309"/>
                        </a:lnTo>
                        <a:cubicBezTo>
                          <a:pt x="254017" y="-611"/>
                          <a:pt x="258580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31DC0DB8-DEA4-435E-2813-156E0482C194}"/>
                      </a:ext>
                    </a:extLst>
                  </p:cNvPr>
                  <p:cNvSpPr/>
                  <p:nvPr/>
                </p:nvSpPr>
                <p:spPr>
                  <a:xfrm>
                    <a:off x="9436012" y="4842732"/>
                    <a:ext cx="263809" cy="282670"/>
                  </a:xfrm>
                  <a:custGeom>
                    <a:avLst/>
                    <a:gdLst>
                      <a:gd name="connsiteX0" fmla="*/ 7238 w 263809"/>
                      <a:gd name="connsiteY0" fmla="*/ 282670 h 282670"/>
                      <a:gd name="connsiteX1" fmla="*/ 2309 w 263809"/>
                      <a:gd name="connsiteY1" fmla="*/ 280662 h 282670"/>
                      <a:gd name="connsiteX2" fmla="*/ 1944 w 263809"/>
                      <a:gd name="connsiteY2" fmla="*/ 270441 h 282670"/>
                      <a:gd name="connsiteX3" fmla="*/ 251279 w 263809"/>
                      <a:gd name="connsiteY3" fmla="*/ 2309 h 282670"/>
                      <a:gd name="connsiteX4" fmla="*/ 261500 w 263809"/>
                      <a:gd name="connsiteY4" fmla="*/ 1944 h 282670"/>
                      <a:gd name="connsiteX5" fmla="*/ 261865 w 263809"/>
                      <a:gd name="connsiteY5" fmla="*/ 12166 h 282670"/>
                      <a:gd name="connsiteX6" fmla="*/ 12531 w 263809"/>
                      <a:gd name="connsiteY6" fmla="*/ 280297 h 282670"/>
                      <a:gd name="connsiteX7" fmla="*/ 7238 w 263809"/>
                      <a:gd name="connsiteY7" fmla="*/ 282670 h 28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70">
                        <a:moveTo>
                          <a:pt x="7238" y="282670"/>
                        </a:moveTo>
                        <a:cubicBezTo>
                          <a:pt x="5412" y="282670"/>
                          <a:pt x="3770" y="281940"/>
                          <a:pt x="2309" y="280662"/>
                        </a:cubicBezTo>
                        <a:cubicBezTo>
                          <a:pt x="-611" y="277924"/>
                          <a:pt x="-793" y="273361"/>
                          <a:pt x="1944" y="270441"/>
                        </a:cubicBezTo>
                        <a:lnTo>
                          <a:pt x="251279" y="2309"/>
                        </a:lnTo>
                        <a:cubicBezTo>
                          <a:pt x="254016" y="-611"/>
                          <a:pt x="258580" y="-794"/>
                          <a:pt x="261500" y="1944"/>
                        </a:cubicBezTo>
                        <a:cubicBezTo>
                          <a:pt x="264421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C89330E5-7EFA-2D59-D597-62285E0A4FE4}"/>
                      </a:ext>
                    </a:extLst>
                  </p:cNvPr>
                  <p:cNvSpPr/>
                  <p:nvPr/>
                </p:nvSpPr>
                <p:spPr>
                  <a:xfrm>
                    <a:off x="9457368" y="4864087"/>
                    <a:ext cx="263809" cy="282669"/>
                  </a:xfrm>
                  <a:custGeom>
                    <a:avLst/>
                    <a:gdLst>
                      <a:gd name="connsiteX0" fmla="*/ 7238 w 263809"/>
                      <a:gd name="connsiteY0" fmla="*/ 282670 h 282669"/>
                      <a:gd name="connsiteX1" fmla="*/ 2309 w 263809"/>
                      <a:gd name="connsiteY1" fmla="*/ 280662 h 282669"/>
                      <a:gd name="connsiteX2" fmla="*/ 1945 w 263809"/>
                      <a:gd name="connsiteY2" fmla="*/ 270441 h 282669"/>
                      <a:gd name="connsiteX3" fmla="*/ 251278 w 263809"/>
                      <a:gd name="connsiteY3" fmla="*/ 2309 h 282669"/>
                      <a:gd name="connsiteX4" fmla="*/ 261500 w 263809"/>
                      <a:gd name="connsiteY4" fmla="*/ 1944 h 282669"/>
                      <a:gd name="connsiteX5" fmla="*/ 261865 w 263809"/>
                      <a:gd name="connsiteY5" fmla="*/ 12166 h 282669"/>
                      <a:gd name="connsiteX6" fmla="*/ 12531 w 263809"/>
                      <a:gd name="connsiteY6" fmla="*/ 280297 h 282669"/>
                      <a:gd name="connsiteX7" fmla="*/ 7238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7238" y="282670"/>
                        </a:moveTo>
                        <a:cubicBezTo>
                          <a:pt x="5412" y="282670"/>
                          <a:pt x="3769" y="281940"/>
                          <a:pt x="2309" y="280662"/>
                        </a:cubicBezTo>
                        <a:cubicBezTo>
                          <a:pt x="-611" y="277924"/>
                          <a:pt x="-794" y="273361"/>
                          <a:pt x="1945" y="270441"/>
                        </a:cubicBezTo>
                        <a:lnTo>
                          <a:pt x="251278" y="2309"/>
                        </a:lnTo>
                        <a:cubicBezTo>
                          <a:pt x="254017" y="-611"/>
                          <a:pt x="258580" y="-794"/>
                          <a:pt x="261500" y="1944"/>
                        </a:cubicBezTo>
                        <a:cubicBezTo>
                          <a:pt x="264420" y="4682"/>
                          <a:pt x="264603" y="9245"/>
                          <a:pt x="261865" y="12166"/>
                        </a:cubicBezTo>
                        <a:lnTo>
                          <a:pt x="12531" y="280297"/>
                        </a:lnTo>
                        <a:cubicBezTo>
                          <a:pt x="11071" y="281757"/>
                          <a:pt x="9063" y="282670"/>
                          <a:pt x="7238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0" name="Graphic 23">
                  <a:extLst>
                    <a:ext uri="{FF2B5EF4-FFF2-40B4-BE49-F238E27FC236}">
                      <a16:creationId xmlns:a16="http://schemas.microsoft.com/office/drawing/2014/main" id="{D681FEDA-8A47-3063-7657-57AFA3FAC7C7}"/>
                    </a:ext>
                  </a:extLst>
                </p:cNvPr>
                <p:cNvGrpSpPr/>
                <p:nvPr/>
              </p:nvGrpSpPr>
              <p:grpSpPr>
                <a:xfrm>
                  <a:off x="9232493" y="4625708"/>
                  <a:ext cx="499453" cy="518594"/>
                  <a:chOff x="9232493" y="4625708"/>
                  <a:chExt cx="499453" cy="518594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EA974ABE-5DAC-7561-1416-3E3AB5F4D0F7}"/>
                      </a:ext>
                    </a:extLst>
                  </p:cNvPr>
                  <p:cNvSpPr/>
                  <p:nvPr/>
                </p:nvSpPr>
                <p:spPr>
                  <a:xfrm>
                    <a:off x="9468137" y="4625708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5 w 263809"/>
                      <a:gd name="connsiteY5" fmla="*/ 12166 h 282669"/>
                      <a:gd name="connsiteX6" fmla="*/ 251279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1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4" y="9245"/>
                          <a:pt x="1945" y="12166"/>
                        </a:cubicBezTo>
                        <a:lnTo>
                          <a:pt x="251279" y="280297"/>
                        </a:lnTo>
                        <a:cubicBezTo>
                          <a:pt x="252739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202BC326-2B1A-C914-0E0B-8C655C07A023}"/>
                      </a:ext>
                    </a:extLst>
                  </p:cNvPr>
                  <p:cNvSpPr/>
                  <p:nvPr/>
                </p:nvSpPr>
                <p:spPr>
                  <a:xfrm>
                    <a:off x="9446599" y="4647064"/>
                    <a:ext cx="263809" cy="282670"/>
                  </a:xfrm>
                  <a:custGeom>
                    <a:avLst/>
                    <a:gdLst>
                      <a:gd name="connsiteX0" fmla="*/ 256572 w 263809"/>
                      <a:gd name="connsiteY0" fmla="*/ 282670 h 282670"/>
                      <a:gd name="connsiteX1" fmla="*/ 261500 w 263809"/>
                      <a:gd name="connsiteY1" fmla="*/ 280662 h 282670"/>
                      <a:gd name="connsiteX2" fmla="*/ 261865 w 263809"/>
                      <a:gd name="connsiteY2" fmla="*/ 270441 h 282670"/>
                      <a:gd name="connsiteX3" fmla="*/ 12531 w 263809"/>
                      <a:gd name="connsiteY3" fmla="*/ 2309 h 282670"/>
                      <a:gd name="connsiteX4" fmla="*/ 2310 w 263809"/>
                      <a:gd name="connsiteY4" fmla="*/ 1944 h 282670"/>
                      <a:gd name="connsiteX5" fmla="*/ 1944 w 263809"/>
                      <a:gd name="connsiteY5" fmla="*/ 12166 h 282670"/>
                      <a:gd name="connsiteX6" fmla="*/ 251278 w 263809"/>
                      <a:gd name="connsiteY6" fmla="*/ 280297 h 282670"/>
                      <a:gd name="connsiteX7" fmla="*/ 256572 w 263809"/>
                      <a:gd name="connsiteY7" fmla="*/ 282670 h 28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70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0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10" y="1944"/>
                        </a:cubicBezTo>
                        <a:cubicBezTo>
                          <a:pt x="-611" y="4682"/>
                          <a:pt x="-794" y="9245"/>
                          <a:pt x="1944" y="12166"/>
                        </a:cubicBezTo>
                        <a:lnTo>
                          <a:pt x="251278" y="280297"/>
                        </a:lnTo>
                        <a:cubicBezTo>
                          <a:pt x="252739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A69BBF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A395A1A5-6026-495C-8381-4B7D1493FC96}"/>
                      </a:ext>
                    </a:extLst>
                  </p:cNvPr>
                  <p:cNvSpPr/>
                  <p:nvPr/>
                </p:nvSpPr>
                <p:spPr>
                  <a:xfrm>
                    <a:off x="9425243" y="4668419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9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1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3" y="9245"/>
                          <a:pt x="1944" y="12166"/>
                        </a:cubicBezTo>
                        <a:lnTo>
                          <a:pt x="251279" y="280297"/>
                        </a:lnTo>
                        <a:cubicBezTo>
                          <a:pt x="252739" y="281757"/>
                          <a:pt x="254747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A69BBF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1B8D49F9-01E5-6C09-EBB2-05C9E5594A3A}"/>
                      </a:ext>
                    </a:extLst>
                  </p:cNvPr>
                  <p:cNvSpPr/>
                  <p:nvPr/>
                </p:nvSpPr>
                <p:spPr>
                  <a:xfrm>
                    <a:off x="9403887" y="4689957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10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8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0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10" y="1944"/>
                        </a:cubicBezTo>
                        <a:cubicBezTo>
                          <a:pt x="-611" y="4682"/>
                          <a:pt x="-794" y="9245"/>
                          <a:pt x="1944" y="12166"/>
                        </a:cubicBezTo>
                        <a:lnTo>
                          <a:pt x="251278" y="280297"/>
                        </a:lnTo>
                        <a:cubicBezTo>
                          <a:pt x="252739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66BC5823-71F5-BD4B-6407-D7DDA99AA66F}"/>
                      </a:ext>
                    </a:extLst>
                  </p:cNvPr>
                  <p:cNvSpPr/>
                  <p:nvPr/>
                </p:nvSpPr>
                <p:spPr>
                  <a:xfrm>
                    <a:off x="9382349" y="4711313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8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1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4" y="9245"/>
                          <a:pt x="1944" y="12166"/>
                        </a:cubicBezTo>
                        <a:lnTo>
                          <a:pt x="251278" y="280297"/>
                        </a:lnTo>
                        <a:cubicBezTo>
                          <a:pt x="252738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A69BBF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D532CE1A-1207-A37A-BA83-9A8DFEECD0CC}"/>
                      </a:ext>
                    </a:extLst>
                  </p:cNvPr>
                  <p:cNvSpPr/>
                  <p:nvPr/>
                </p:nvSpPr>
                <p:spPr>
                  <a:xfrm>
                    <a:off x="9360993" y="4732669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5 w 263809"/>
                      <a:gd name="connsiteY5" fmla="*/ 12166 h 282669"/>
                      <a:gd name="connsiteX6" fmla="*/ 251278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0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4" y="9245"/>
                          <a:pt x="1945" y="12166"/>
                        </a:cubicBezTo>
                        <a:lnTo>
                          <a:pt x="251278" y="280297"/>
                        </a:lnTo>
                        <a:cubicBezTo>
                          <a:pt x="252739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E4E6E050-CDCE-AFA0-7F9C-2058B8F9E7AC}"/>
                      </a:ext>
                    </a:extLst>
                  </p:cNvPr>
                  <p:cNvSpPr/>
                  <p:nvPr/>
                </p:nvSpPr>
                <p:spPr>
                  <a:xfrm>
                    <a:off x="9339637" y="4754207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9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1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3" y="9245"/>
                          <a:pt x="1944" y="12166"/>
                        </a:cubicBezTo>
                        <a:lnTo>
                          <a:pt x="251279" y="280297"/>
                        </a:lnTo>
                        <a:cubicBezTo>
                          <a:pt x="252739" y="281757"/>
                          <a:pt x="254747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168E420-9071-80AB-8A57-4BCA969FB179}"/>
                      </a:ext>
                    </a:extLst>
                  </p:cNvPr>
                  <p:cNvSpPr/>
                  <p:nvPr/>
                </p:nvSpPr>
                <p:spPr>
                  <a:xfrm>
                    <a:off x="9318099" y="4775562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9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1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3" y="9245"/>
                          <a:pt x="1944" y="12166"/>
                        </a:cubicBezTo>
                        <a:lnTo>
                          <a:pt x="251279" y="280297"/>
                        </a:lnTo>
                        <a:cubicBezTo>
                          <a:pt x="252739" y="281757"/>
                          <a:pt x="254747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006C46BB-CA0D-7797-7E2C-5207816776C8}"/>
                      </a:ext>
                    </a:extLst>
                  </p:cNvPr>
                  <p:cNvSpPr/>
                  <p:nvPr/>
                </p:nvSpPr>
                <p:spPr>
                  <a:xfrm>
                    <a:off x="9296743" y="4796918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10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8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0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10" y="1944"/>
                        </a:cubicBezTo>
                        <a:cubicBezTo>
                          <a:pt x="-611" y="4682"/>
                          <a:pt x="-794" y="9245"/>
                          <a:pt x="1944" y="12166"/>
                        </a:cubicBezTo>
                        <a:lnTo>
                          <a:pt x="251278" y="280297"/>
                        </a:lnTo>
                        <a:cubicBezTo>
                          <a:pt x="252738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2334AA9C-31C1-1C6A-0433-93C8075BBF48}"/>
                      </a:ext>
                    </a:extLst>
                  </p:cNvPr>
                  <p:cNvSpPr/>
                  <p:nvPr/>
                </p:nvSpPr>
                <p:spPr>
                  <a:xfrm>
                    <a:off x="9275387" y="4818456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5 w 263809"/>
                      <a:gd name="connsiteY5" fmla="*/ 12166 h 282669"/>
                      <a:gd name="connsiteX6" fmla="*/ 251278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0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4" y="9245"/>
                          <a:pt x="1945" y="12166"/>
                        </a:cubicBezTo>
                        <a:lnTo>
                          <a:pt x="251278" y="280297"/>
                        </a:lnTo>
                        <a:cubicBezTo>
                          <a:pt x="252739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86ED5727-D273-AF35-5BAD-C1FE310B1929}"/>
                      </a:ext>
                    </a:extLst>
                  </p:cNvPr>
                  <p:cNvSpPr/>
                  <p:nvPr/>
                </p:nvSpPr>
                <p:spPr>
                  <a:xfrm>
                    <a:off x="9253848" y="4839812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0 h 282669"/>
                      <a:gd name="connsiteX3" fmla="*/ 12531 w 263809"/>
                      <a:gd name="connsiteY3" fmla="*/ 2309 h 282669"/>
                      <a:gd name="connsiteX4" fmla="*/ 2310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8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0" y="277924"/>
                          <a:pt x="264603" y="273361"/>
                          <a:pt x="261865" y="270440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10" y="1944"/>
                        </a:cubicBezTo>
                        <a:cubicBezTo>
                          <a:pt x="-611" y="4682"/>
                          <a:pt x="-794" y="9245"/>
                          <a:pt x="1944" y="12166"/>
                        </a:cubicBezTo>
                        <a:lnTo>
                          <a:pt x="251278" y="280297"/>
                        </a:lnTo>
                        <a:cubicBezTo>
                          <a:pt x="252739" y="281757"/>
                          <a:pt x="254746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D93644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44D135A4-C20E-5FD1-58C3-BF39B0407B46}"/>
                      </a:ext>
                    </a:extLst>
                  </p:cNvPr>
                  <p:cNvSpPr/>
                  <p:nvPr/>
                </p:nvSpPr>
                <p:spPr>
                  <a:xfrm>
                    <a:off x="9232493" y="4861167"/>
                    <a:ext cx="263809" cy="282669"/>
                  </a:xfrm>
                  <a:custGeom>
                    <a:avLst/>
                    <a:gdLst>
                      <a:gd name="connsiteX0" fmla="*/ 256572 w 263809"/>
                      <a:gd name="connsiteY0" fmla="*/ 282670 h 282669"/>
                      <a:gd name="connsiteX1" fmla="*/ 261500 w 263809"/>
                      <a:gd name="connsiteY1" fmla="*/ 280662 h 282669"/>
                      <a:gd name="connsiteX2" fmla="*/ 261865 w 263809"/>
                      <a:gd name="connsiteY2" fmla="*/ 270441 h 282669"/>
                      <a:gd name="connsiteX3" fmla="*/ 12531 w 263809"/>
                      <a:gd name="connsiteY3" fmla="*/ 2309 h 282669"/>
                      <a:gd name="connsiteX4" fmla="*/ 2309 w 263809"/>
                      <a:gd name="connsiteY4" fmla="*/ 1944 h 282669"/>
                      <a:gd name="connsiteX5" fmla="*/ 1944 w 263809"/>
                      <a:gd name="connsiteY5" fmla="*/ 12166 h 282669"/>
                      <a:gd name="connsiteX6" fmla="*/ 251279 w 263809"/>
                      <a:gd name="connsiteY6" fmla="*/ 280297 h 282669"/>
                      <a:gd name="connsiteX7" fmla="*/ 256572 w 263809"/>
                      <a:gd name="connsiteY7" fmla="*/ 282670 h 28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809" h="282669">
                        <a:moveTo>
                          <a:pt x="256572" y="282670"/>
                        </a:moveTo>
                        <a:cubicBezTo>
                          <a:pt x="258397" y="282670"/>
                          <a:pt x="260040" y="281940"/>
                          <a:pt x="261500" y="280662"/>
                        </a:cubicBezTo>
                        <a:cubicBezTo>
                          <a:pt x="264421" y="277924"/>
                          <a:pt x="264603" y="273361"/>
                          <a:pt x="261865" y="270441"/>
                        </a:cubicBezTo>
                        <a:lnTo>
                          <a:pt x="12531" y="2309"/>
                        </a:lnTo>
                        <a:cubicBezTo>
                          <a:pt x="9793" y="-611"/>
                          <a:pt x="5230" y="-794"/>
                          <a:pt x="2309" y="1944"/>
                        </a:cubicBezTo>
                        <a:cubicBezTo>
                          <a:pt x="-611" y="4682"/>
                          <a:pt x="-793" y="9245"/>
                          <a:pt x="1944" y="12166"/>
                        </a:cubicBezTo>
                        <a:lnTo>
                          <a:pt x="251279" y="280297"/>
                        </a:lnTo>
                        <a:cubicBezTo>
                          <a:pt x="252739" y="281757"/>
                          <a:pt x="254747" y="282670"/>
                          <a:pt x="256572" y="282670"/>
                        </a:cubicBezTo>
                        <a:close/>
                      </a:path>
                    </a:pathLst>
                  </a:custGeom>
                  <a:solidFill>
                    <a:srgbClr val="EBA69D"/>
                  </a:solidFill>
                  <a:ln w="182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3" name="Graphic 23">
                  <a:extLst>
                    <a:ext uri="{FF2B5EF4-FFF2-40B4-BE49-F238E27FC236}">
                      <a16:creationId xmlns:a16="http://schemas.microsoft.com/office/drawing/2014/main" id="{06295708-83E0-F091-EAEA-1C3C0F4D7EA8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64" name="Graphic 23">
                    <a:extLst>
                      <a:ext uri="{FF2B5EF4-FFF2-40B4-BE49-F238E27FC236}">
                        <a16:creationId xmlns:a16="http://schemas.microsoft.com/office/drawing/2014/main" id="{84EFA1DA-4D85-6109-0F43-90281B23883A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65" name="Freeform: Shape 64">
                      <a:extLst>
                        <a:ext uri="{FF2B5EF4-FFF2-40B4-BE49-F238E27FC236}">
                          <a16:creationId xmlns:a16="http://schemas.microsoft.com/office/drawing/2014/main" id="{890836A7-4EE7-A0F6-8121-62CDF56F0B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6E99B235-74B0-3F96-39F8-FC531D39CF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C71EDFCF-72B5-2B34-D5E8-25601CA0F4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CCA363C8-8A50-3A98-4E35-F0C937E13E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" name="Freeform: Shape 68">
                      <a:extLst>
                        <a:ext uri="{FF2B5EF4-FFF2-40B4-BE49-F238E27FC236}">
                          <a16:creationId xmlns:a16="http://schemas.microsoft.com/office/drawing/2014/main" id="{1FA9F937-FDE5-A1F4-188D-DFEF6F0A91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A3B0B74F-E731-E93A-1373-25374946E7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" name="Freeform: Shape 70">
                      <a:extLst>
                        <a:ext uri="{FF2B5EF4-FFF2-40B4-BE49-F238E27FC236}">
                          <a16:creationId xmlns:a16="http://schemas.microsoft.com/office/drawing/2014/main" id="{77E05B67-9829-5BF6-B906-001E54E0C9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" name="Freeform: Shape 71">
                      <a:extLst>
                        <a:ext uri="{FF2B5EF4-FFF2-40B4-BE49-F238E27FC236}">
                          <a16:creationId xmlns:a16="http://schemas.microsoft.com/office/drawing/2014/main" id="{492513E5-8EC8-2755-0FF1-4F6570870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292B5713-06DA-B1AE-05BA-FAB1E147AF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63F9F3CC-0CBE-F59C-9160-B473E55C1B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07C53543-75BA-AC82-F2D2-6DA690F2A0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CBD047E0-7DB0-B8D5-5CE3-DF9C17156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77" name="Graphic 23">
                    <a:extLst>
                      <a:ext uri="{FF2B5EF4-FFF2-40B4-BE49-F238E27FC236}">
                        <a16:creationId xmlns:a16="http://schemas.microsoft.com/office/drawing/2014/main" id="{6732CAF9-6917-2416-6F26-35727E8D1759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DF809BE6-8907-8ADC-9FB9-2C0EAFAA90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CF0B4730-F640-4097-E71E-0317B1244B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" name="Freeform: Shape 79">
                      <a:extLst>
                        <a:ext uri="{FF2B5EF4-FFF2-40B4-BE49-F238E27FC236}">
                          <a16:creationId xmlns:a16="http://schemas.microsoft.com/office/drawing/2014/main" id="{AE689CC3-D941-5AAC-8081-419110738B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" name="Freeform: Shape 80">
                      <a:extLst>
                        <a:ext uri="{FF2B5EF4-FFF2-40B4-BE49-F238E27FC236}">
                          <a16:creationId xmlns:a16="http://schemas.microsoft.com/office/drawing/2014/main" id="{5FD66EDA-4AFD-0AEE-E093-4A5411741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56F6047B-BFCD-ED9E-30C1-8ED7D9874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" name="Freeform: Shape 82">
                      <a:extLst>
                        <a:ext uri="{FF2B5EF4-FFF2-40B4-BE49-F238E27FC236}">
                          <a16:creationId xmlns:a16="http://schemas.microsoft.com/office/drawing/2014/main" id="{1E70C1CE-7B20-70C2-CC7F-AA2107A43A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B20EC7EB-2A91-A780-7C4A-0D575C02AA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A0CC2008-A804-5711-C4CB-C9971F2025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AAD77CE8-038E-AF37-BD42-022375AEB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C8DC0F0C-7001-2628-BA06-D86392FDC1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97ADC683-59F9-F8E6-0E04-A19A7E573A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224709B8-A275-9266-F9F0-475D213CAB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90" name="Graphic 23">
                  <a:extLst>
                    <a:ext uri="{FF2B5EF4-FFF2-40B4-BE49-F238E27FC236}">
                      <a16:creationId xmlns:a16="http://schemas.microsoft.com/office/drawing/2014/main" id="{AB9EC632-56F4-E592-D0DC-509531EB673D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91" name="Graphic 23">
                    <a:extLst>
                      <a:ext uri="{FF2B5EF4-FFF2-40B4-BE49-F238E27FC236}">
                        <a16:creationId xmlns:a16="http://schemas.microsoft.com/office/drawing/2014/main" id="{9E420B05-03A2-4C2E-1D67-2F5485D48F75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6FB73EFE-3FEF-7DE9-6939-E0EEA023A4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B9E494EE-0F59-D6F9-B3D0-59C377334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2597FCBF-E0C2-A929-2593-AFDAC3E41A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5E92064C-23D5-ACF0-89B3-621AFB3F3D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91B947AD-EC66-53B6-B81D-1B23A49262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" name="Freeform: Shape 96">
                      <a:extLst>
                        <a:ext uri="{FF2B5EF4-FFF2-40B4-BE49-F238E27FC236}">
                          <a16:creationId xmlns:a16="http://schemas.microsoft.com/office/drawing/2014/main" id="{AF5AAD66-5EAE-BC60-FCA4-4BD805960C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" name="Freeform: Shape 97">
                      <a:extLst>
                        <a:ext uri="{FF2B5EF4-FFF2-40B4-BE49-F238E27FC236}">
                          <a16:creationId xmlns:a16="http://schemas.microsoft.com/office/drawing/2014/main" id="{A1545EF1-79F2-8F1E-65DB-E0A10CBD6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" name="Freeform: Shape 98">
                      <a:extLst>
                        <a:ext uri="{FF2B5EF4-FFF2-40B4-BE49-F238E27FC236}">
                          <a16:creationId xmlns:a16="http://schemas.microsoft.com/office/drawing/2014/main" id="{737FD30C-7A2C-1B43-A20D-B5806BD92D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" name="Freeform: Shape 99">
                      <a:extLst>
                        <a:ext uri="{FF2B5EF4-FFF2-40B4-BE49-F238E27FC236}">
                          <a16:creationId xmlns:a16="http://schemas.microsoft.com/office/drawing/2014/main" id="{412618A8-4AD3-9BA2-7CCE-386085FD64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97007BBC-DCC8-07BE-7F65-6D5693FF43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9A563F58-3FC3-2940-07CA-D514B8BB98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3" name="Freeform: Shape 102">
                      <a:extLst>
                        <a:ext uri="{FF2B5EF4-FFF2-40B4-BE49-F238E27FC236}">
                          <a16:creationId xmlns:a16="http://schemas.microsoft.com/office/drawing/2014/main" id="{92D7B6D8-0A1E-13BB-252E-3B88ED9EAF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4" name="Graphic 23">
                    <a:extLst>
                      <a:ext uri="{FF2B5EF4-FFF2-40B4-BE49-F238E27FC236}">
                        <a16:creationId xmlns:a16="http://schemas.microsoft.com/office/drawing/2014/main" id="{23BA50DE-2B6D-DE92-AD06-014A49D5D90E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CFE856E8-D52F-3450-BAE7-9F1FF8AF9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6" name="Freeform: Shape 105">
                      <a:extLst>
                        <a:ext uri="{FF2B5EF4-FFF2-40B4-BE49-F238E27FC236}">
                          <a16:creationId xmlns:a16="http://schemas.microsoft.com/office/drawing/2014/main" id="{82235BCE-8F31-1E3B-7B5A-5AB069D15C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BA6B965D-FB9D-9A3D-513C-31F7F2B19D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8" name="Freeform: Shape 107">
                      <a:extLst>
                        <a:ext uri="{FF2B5EF4-FFF2-40B4-BE49-F238E27FC236}">
                          <a16:creationId xmlns:a16="http://schemas.microsoft.com/office/drawing/2014/main" id="{3D245444-F4D1-0F0D-8D5E-D8BB1B363D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9" name="Freeform: Shape 108">
                      <a:extLst>
                        <a:ext uri="{FF2B5EF4-FFF2-40B4-BE49-F238E27FC236}">
                          <a16:creationId xmlns:a16="http://schemas.microsoft.com/office/drawing/2014/main" id="{A2908E5C-589C-B7FA-4D8E-910168F8C2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0" name="Freeform: Shape 109">
                      <a:extLst>
                        <a:ext uri="{FF2B5EF4-FFF2-40B4-BE49-F238E27FC236}">
                          <a16:creationId xmlns:a16="http://schemas.microsoft.com/office/drawing/2014/main" id="{117941DE-C14D-C0E4-1763-F4C0DB7816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1" name="Freeform: Shape 110">
                      <a:extLst>
                        <a:ext uri="{FF2B5EF4-FFF2-40B4-BE49-F238E27FC236}">
                          <a16:creationId xmlns:a16="http://schemas.microsoft.com/office/drawing/2014/main" id="{D566B2DC-49F3-FA62-642E-7D471CAAF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2" name="Freeform: Shape 111">
                      <a:extLst>
                        <a:ext uri="{FF2B5EF4-FFF2-40B4-BE49-F238E27FC236}">
                          <a16:creationId xmlns:a16="http://schemas.microsoft.com/office/drawing/2014/main" id="{719443A9-2A8A-2FF9-21D5-1F2428020F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3" name="Freeform: Shape 112">
                      <a:extLst>
                        <a:ext uri="{FF2B5EF4-FFF2-40B4-BE49-F238E27FC236}">
                          <a16:creationId xmlns:a16="http://schemas.microsoft.com/office/drawing/2014/main" id="{A1CAF9AF-C7DB-F4BA-1AF6-1A3CF5D45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4" name="Freeform: Shape 113">
                      <a:extLst>
                        <a:ext uri="{FF2B5EF4-FFF2-40B4-BE49-F238E27FC236}">
                          <a16:creationId xmlns:a16="http://schemas.microsoft.com/office/drawing/2014/main" id="{EFDDED26-F321-1798-4B1B-4A7193C6F4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5" name="Freeform: Shape 114">
                      <a:extLst>
                        <a:ext uri="{FF2B5EF4-FFF2-40B4-BE49-F238E27FC236}">
                          <a16:creationId xmlns:a16="http://schemas.microsoft.com/office/drawing/2014/main" id="{6208B619-3289-B118-C0B8-59FE5DC5E8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6AAA562C-8E02-27D9-3EE5-8D4E2A4CC0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17" name="Graphic 23">
                  <a:extLst>
                    <a:ext uri="{FF2B5EF4-FFF2-40B4-BE49-F238E27FC236}">
                      <a16:creationId xmlns:a16="http://schemas.microsoft.com/office/drawing/2014/main" id="{C96A6A4F-DB08-CCA8-CF63-A5F0E0C2F4DC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118" name="Graphic 23">
                    <a:extLst>
                      <a:ext uri="{FF2B5EF4-FFF2-40B4-BE49-F238E27FC236}">
                        <a16:creationId xmlns:a16="http://schemas.microsoft.com/office/drawing/2014/main" id="{5787CD3F-9632-F843-CD8E-4D1FAC9995B3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FD1C9536-ABCF-F662-62F6-9800EA866D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0" name="Freeform: Shape 119">
                      <a:extLst>
                        <a:ext uri="{FF2B5EF4-FFF2-40B4-BE49-F238E27FC236}">
                          <a16:creationId xmlns:a16="http://schemas.microsoft.com/office/drawing/2014/main" id="{E447DE0C-5286-8A18-7246-AA0D6F6F8F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2B7EFC00-6D85-B9DA-8223-C23505A20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2" name="Freeform: Shape 121">
                      <a:extLst>
                        <a:ext uri="{FF2B5EF4-FFF2-40B4-BE49-F238E27FC236}">
                          <a16:creationId xmlns:a16="http://schemas.microsoft.com/office/drawing/2014/main" id="{9475FF72-C773-63AB-4DB1-A2E01A556B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3" name="Freeform: Shape 122">
                      <a:extLst>
                        <a:ext uri="{FF2B5EF4-FFF2-40B4-BE49-F238E27FC236}">
                          <a16:creationId xmlns:a16="http://schemas.microsoft.com/office/drawing/2014/main" id="{C9604524-07A0-F6DC-42DB-5944B470E4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4" name="Freeform: Shape 123">
                      <a:extLst>
                        <a:ext uri="{FF2B5EF4-FFF2-40B4-BE49-F238E27FC236}">
                          <a16:creationId xmlns:a16="http://schemas.microsoft.com/office/drawing/2014/main" id="{540FAE71-95D6-E472-8141-EA8915877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5" name="Freeform: Shape 124">
                      <a:extLst>
                        <a:ext uri="{FF2B5EF4-FFF2-40B4-BE49-F238E27FC236}">
                          <a16:creationId xmlns:a16="http://schemas.microsoft.com/office/drawing/2014/main" id="{1986AC5D-B937-1753-2434-E0A482245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6" name="Freeform: Shape 125">
                      <a:extLst>
                        <a:ext uri="{FF2B5EF4-FFF2-40B4-BE49-F238E27FC236}">
                          <a16:creationId xmlns:a16="http://schemas.microsoft.com/office/drawing/2014/main" id="{E63C0237-ADFC-A6B2-3BCC-2E3EEA279A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" name="Freeform: Shape 126">
                      <a:extLst>
                        <a:ext uri="{FF2B5EF4-FFF2-40B4-BE49-F238E27FC236}">
                          <a16:creationId xmlns:a16="http://schemas.microsoft.com/office/drawing/2014/main" id="{EF802530-3AA1-FC64-DE5D-E3E8ED01F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1CFC217B-6FC5-E2AF-4DD9-056D7A324A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C1055617-9617-7EA8-529B-83333F7D40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4D369594-ECDB-800D-505A-A5460C29FC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31" name="Graphic 23">
                    <a:extLst>
                      <a:ext uri="{FF2B5EF4-FFF2-40B4-BE49-F238E27FC236}">
                        <a16:creationId xmlns:a16="http://schemas.microsoft.com/office/drawing/2014/main" id="{043DDDF8-3EBE-B71C-3271-515A6E15A166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132" name="Freeform: Shape 131">
                      <a:extLst>
                        <a:ext uri="{FF2B5EF4-FFF2-40B4-BE49-F238E27FC236}">
                          <a16:creationId xmlns:a16="http://schemas.microsoft.com/office/drawing/2014/main" id="{E7E021F1-7B01-4C31-5A6D-8C93062B3E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3" name="Freeform: Shape 132">
                      <a:extLst>
                        <a:ext uri="{FF2B5EF4-FFF2-40B4-BE49-F238E27FC236}">
                          <a16:creationId xmlns:a16="http://schemas.microsoft.com/office/drawing/2014/main" id="{520E06D4-7839-AE1C-5147-645458A475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4" name="Freeform: Shape 133">
                      <a:extLst>
                        <a:ext uri="{FF2B5EF4-FFF2-40B4-BE49-F238E27FC236}">
                          <a16:creationId xmlns:a16="http://schemas.microsoft.com/office/drawing/2014/main" id="{EC9F56F5-62D0-5D74-DB5A-BCA2A53E43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5" name="Freeform: Shape 134">
                      <a:extLst>
                        <a:ext uri="{FF2B5EF4-FFF2-40B4-BE49-F238E27FC236}">
                          <a16:creationId xmlns:a16="http://schemas.microsoft.com/office/drawing/2014/main" id="{073E52E9-19CF-B4A8-4044-173A13E9BA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6" name="Freeform: Shape 135">
                      <a:extLst>
                        <a:ext uri="{FF2B5EF4-FFF2-40B4-BE49-F238E27FC236}">
                          <a16:creationId xmlns:a16="http://schemas.microsoft.com/office/drawing/2014/main" id="{51BC14F2-52A9-28A6-6979-BCA15CE6AB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7" name="Freeform: Shape 136">
                      <a:extLst>
                        <a:ext uri="{FF2B5EF4-FFF2-40B4-BE49-F238E27FC236}">
                          <a16:creationId xmlns:a16="http://schemas.microsoft.com/office/drawing/2014/main" id="{C2DACE4B-26D3-E34C-95BC-0A3D8440C5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8" name="Freeform: Shape 137">
                      <a:extLst>
                        <a:ext uri="{FF2B5EF4-FFF2-40B4-BE49-F238E27FC236}">
                          <a16:creationId xmlns:a16="http://schemas.microsoft.com/office/drawing/2014/main" id="{F0DAD699-0BB0-66C1-546B-B2C8157E78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9" name="Freeform: Shape 138">
                      <a:extLst>
                        <a:ext uri="{FF2B5EF4-FFF2-40B4-BE49-F238E27FC236}">
                          <a16:creationId xmlns:a16="http://schemas.microsoft.com/office/drawing/2014/main" id="{8874A267-0DCD-2CBD-D02F-D5FC834856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0" name="Freeform: Shape 139">
                      <a:extLst>
                        <a:ext uri="{FF2B5EF4-FFF2-40B4-BE49-F238E27FC236}">
                          <a16:creationId xmlns:a16="http://schemas.microsoft.com/office/drawing/2014/main" id="{A06F4C9D-9EA9-3C5B-64B6-F225C26AD8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1" name="Freeform: Shape 140">
                      <a:extLst>
                        <a:ext uri="{FF2B5EF4-FFF2-40B4-BE49-F238E27FC236}">
                          <a16:creationId xmlns:a16="http://schemas.microsoft.com/office/drawing/2014/main" id="{2D5DF205-FE8A-E7C1-C170-53FAAF71F5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2" name="Freeform: Shape 141">
                      <a:extLst>
                        <a:ext uri="{FF2B5EF4-FFF2-40B4-BE49-F238E27FC236}">
                          <a16:creationId xmlns:a16="http://schemas.microsoft.com/office/drawing/2014/main" id="{8AFF2021-1597-6D2A-79C1-1E59EBA0A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3" name="Freeform: Shape 142">
                      <a:extLst>
                        <a:ext uri="{FF2B5EF4-FFF2-40B4-BE49-F238E27FC236}">
                          <a16:creationId xmlns:a16="http://schemas.microsoft.com/office/drawing/2014/main" id="{7FF12A59-4FD4-A191-6E80-4DFB897CA3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44" name="Graphic 23">
                  <a:extLst>
                    <a:ext uri="{FF2B5EF4-FFF2-40B4-BE49-F238E27FC236}">
                      <a16:creationId xmlns:a16="http://schemas.microsoft.com/office/drawing/2014/main" id="{36EB07E4-B4D3-4480-B621-1FD7A09BFA16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145" name="Graphic 23">
                    <a:extLst>
                      <a:ext uri="{FF2B5EF4-FFF2-40B4-BE49-F238E27FC236}">
                        <a16:creationId xmlns:a16="http://schemas.microsoft.com/office/drawing/2014/main" id="{B0927943-ED90-42A2-8CF4-A41CF61EC30A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146" name="Freeform: Shape 145">
                      <a:extLst>
                        <a:ext uri="{FF2B5EF4-FFF2-40B4-BE49-F238E27FC236}">
                          <a16:creationId xmlns:a16="http://schemas.microsoft.com/office/drawing/2014/main" id="{B49BA968-C0A6-37DD-D063-1D811C7D33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7" name="Freeform: Shape 146">
                      <a:extLst>
                        <a:ext uri="{FF2B5EF4-FFF2-40B4-BE49-F238E27FC236}">
                          <a16:creationId xmlns:a16="http://schemas.microsoft.com/office/drawing/2014/main" id="{7A57AA4A-9033-88FE-FA9E-D575CBCDA1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8" name="Freeform: Shape 147">
                      <a:extLst>
                        <a:ext uri="{FF2B5EF4-FFF2-40B4-BE49-F238E27FC236}">
                          <a16:creationId xmlns:a16="http://schemas.microsoft.com/office/drawing/2014/main" id="{C840F232-A918-47FB-9700-8575284C7D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9" name="Freeform: Shape 148">
                      <a:extLst>
                        <a:ext uri="{FF2B5EF4-FFF2-40B4-BE49-F238E27FC236}">
                          <a16:creationId xmlns:a16="http://schemas.microsoft.com/office/drawing/2014/main" id="{54CA2C9E-CE8E-C338-7FDE-7072517130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310EDF49-CCAD-96B1-A8D1-CA7261A173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1" name="Freeform: Shape 150">
                      <a:extLst>
                        <a:ext uri="{FF2B5EF4-FFF2-40B4-BE49-F238E27FC236}">
                          <a16:creationId xmlns:a16="http://schemas.microsoft.com/office/drawing/2014/main" id="{09222587-3EFD-0541-28A6-7036FF5DA3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2" name="Freeform: Shape 151">
                      <a:extLst>
                        <a:ext uri="{FF2B5EF4-FFF2-40B4-BE49-F238E27FC236}">
                          <a16:creationId xmlns:a16="http://schemas.microsoft.com/office/drawing/2014/main" id="{5BF49688-33BF-1A58-F519-A912854F22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" name="Freeform: Shape 152">
                      <a:extLst>
                        <a:ext uri="{FF2B5EF4-FFF2-40B4-BE49-F238E27FC236}">
                          <a16:creationId xmlns:a16="http://schemas.microsoft.com/office/drawing/2014/main" id="{710A4A0C-F22F-6F57-EEB5-C14AEF7341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" name="Freeform: Shape 153">
                      <a:extLst>
                        <a:ext uri="{FF2B5EF4-FFF2-40B4-BE49-F238E27FC236}">
                          <a16:creationId xmlns:a16="http://schemas.microsoft.com/office/drawing/2014/main" id="{D7851F26-2E61-2C85-A229-7AC580A2B5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5" name="Freeform: Shape 154">
                      <a:extLst>
                        <a:ext uri="{FF2B5EF4-FFF2-40B4-BE49-F238E27FC236}">
                          <a16:creationId xmlns:a16="http://schemas.microsoft.com/office/drawing/2014/main" id="{A1B28ABA-845E-76D8-3E04-3A2579E900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6" name="Freeform: Shape 155">
                      <a:extLst>
                        <a:ext uri="{FF2B5EF4-FFF2-40B4-BE49-F238E27FC236}">
                          <a16:creationId xmlns:a16="http://schemas.microsoft.com/office/drawing/2014/main" id="{E5FC8801-9AD6-ACFD-47D3-D5571DAD6F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7" name="Freeform: Shape 156">
                      <a:extLst>
                        <a:ext uri="{FF2B5EF4-FFF2-40B4-BE49-F238E27FC236}">
                          <a16:creationId xmlns:a16="http://schemas.microsoft.com/office/drawing/2014/main" id="{D2B5AEDE-F8FE-7D77-2DDD-6D608909A5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8" name="Graphic 23">
                    <a:extLst>
                      <a:ext uri="{FF2B5EF4-FFF2-40B4-BE49-F238E27FC236}">
                        <a16:creationId xmlns:a16="http://schemas.microsoft.com/office/drawing/2014/main" id="{D2F76752-7B59-8243-0DE5-A3FD277B22CA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159" name="Freeform: Shape 158">
                      <a:extLst>
                        <a:ext uri="{FF2B5EF4-FFF2-40B4-BE49-F238E27FC236}">
                          <a16:creationId xmlns:a16="http://schemas.microsoft.com/office/drawing/2014/main" id="{E74E05B1-8B87-952F-1F4B-C6001F5AA8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0" name="Freeform: Shape 159">
                      <a:extLst>
                        <a:ext uri="{FF2B5EF4-FFF2-40B4-BE49-F238E27FC236}">
                          <a16:creationId xmlns:a16="http://schemas.microsoft.com/office/drawing/2014/main" id="{95288AF7-60DF-C064-0F5D-19FEBADE9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1" name="Freeform: Shape 160">
                      <a:extLst>
                        <a:ext uri="{FF2B5EF4-FFF2-40B4-BE49-F238E27FC236}">
                          <a16:creationId xmlns:a16="http://schemas.microsoft.com/office/drawing/2014/main" id="{28A519F1-0FD9-1BC9-1A50-E9307285CC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2" name="Freeform: Shape 161">
                      <a:extLst>
                        <a:ext uri="{FF2B5EF4-FFF2-40B4-BE49-F238E27FC236}">
                          <a16:creationId xmlns:a16="http://schemas.microsoft.com/office/drawing/2014/main" id="{38977033-68D8-7918-2E63-C71964AFCD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3" name="Freeform: Shape 162">
                      <a:extLst>
                        <a:ext uri="{FF2B5EF4-FFF2-40B4-BE49-F238E27FC236}">
                          <a16:creationId xmlns:a16="http://schemas.microsoft.com/office/drawing/2014/main" id="{0AB6DB15-670D-474B-1F33-DDC86A7863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4" name="Freeform: Shape 163">
                      <a:extLst>
                        <a:ext uri="{FF2B5EF4-FFF2-40B4-BE49-F238E27FC236}">
                          <a16:creationId xmlns:a16="http://schemas.microsoft.com/office/drawing/2014/main" id="{0B3807DE-1115-C33D-D539-D4A7D600A3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5" name="Freeform: Shape 164">
                      <a:extLst>
                        <a:ext uri="{FF2B5EF4-FFF2-40B4-BE49-F238E27FC236}">
                          <a16:creationId xmlns:a16="http://schemas.microsoft.com/office/drawing/2014/main" id="{AFFE02D4-D03F-8D1F-D310-AC06887920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6" name="Freeform: Shape 165">
                      <a:extLst>
                        <a:ext uri="{FF2B5EF4-FFF2-40B4-BE49-F238E27FC236}">
                          <a16:creationId xmlns:a16="http://schemas.microsoft.com/office/drawing/2014/main" id="{244D0A76-2B93-E012-97E2-54F680430A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7" name="Freeform: Shape 166">
                      <a:extLst>
                        <a:ext uri="{FF2B5EF4-FFF2-40B4-BE49-F238E27FC236}">
                          <a16:creationId xmlns:a16="http://schemas.microsoft.com/office/drawing/2014/main" id="{82D2222C-4DCD-0711-9C49-24E694C1B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8" name="Freeform: Shape 167">
                      <a:extLst>
                        <a:ext uri="{FF2B5EF4-FFF2-40B4-BE49-F238E27FC236}">
                          <a16:creationId xmlns:a16="http://schemas.microsoft.com/office/drawing/2014/main" id="{B41CB639-9370-C863-B504-19E51B4AA5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9" name="Freeform: Shape 168">
                      <a:extLst>
                        <a:ext uri="{FF2B5EF4-FFF2-40B4-BE49-F238E27FC236}">
                          <a16:creationId xmlns:a16="http://schemas.microsoft.com/office/drawing/2014/main" id="{CD50A520-28C1-9D38-6D5E-0B70B5E74A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0" name="Freeform: Shape 169">
                      <a:extLst>
                        <a:ext uri="{FF2B5EF4-FFF2-40B4-BE49-F238E27FC236}">
                          <a16:creationId xmlns:a16="http://schemas.microsoft.com/office/drawing/2014/main" id="{1916D9C1-0D4E-A34F-B052-5F404A68C3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71" name="Graphic 23">
                  <a:extLst>
                    <a:ext uri="{FF2B5EF4-FFF2-40B4-BE49-F238E27FC236}">
                      <a16:creationId xmlns:a16="http://schemas.microsoft.com/office/drawing/2014/main" id="{C7E62DAC-AB2D-7996-13DA-B9762B8DB820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172" name="Graphic 23">
                    <a:extLst>
                      <a:ext uri="{FF2B5EF4-FFF2-40B4-BE49-F238E27FC236}">
                        <a16:creationId xmlns:a16="http://schemas.microsoft.com/office/drawing/2014/main" id="{17B749A6-3B27-04F2-1ADE-E6A036E3A41F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173" name="Freeform: Shape 172">
                      <a:extLst>
                        <a:ext uri="{FF2B5EF4-FFF2-40B4-BE49-F238E27FC236}">
                          <a16:creationId xmlns:a16="http://schemas.microsoft.com/office/drawing/2014/main" id="{352A2D52-FED3-5B0B-ABC6-A38FB51282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4" name="Freeform: Shape 173">
                      <a:extLst>
                        <a:ext uri="{FF2B5EF4-FFF2-40B4-BE49-F238E27FC236}">
                          <a16:creationId xmlns:a16="http://schemas.microsoft.com/office/drawing/2014/main" id="{A580B612-57BC-58E3-0CA4-1603768780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502F1848-8A00-4B26-2C7C-ABA02B6A88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6" name="Freeform: Shape 175">
                      <a:extLst>
                        <a:ext uri="{FF2B5EF4-FFF2-40B4-BE49-F238E27FC236}">
                          <a16:creationId xmlns:a16="http://schemas.microsoft.com/office/drawing/2014/main" id="{A60115F4-5F3E-E3AC-218A-CEF847FEC8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7" name="Freeform: Shape 176">
                      <a:extLst>
                        <a:ext uri="{FF2B5EF4-FFF2-40B4-BE49-F238E27FC236}">
                          <a16:creationId xmlns:a16="http://schemas.microsoft.com/office/drawing/2014/main" id="{1A24B011-EA77-53E9-D8A8-460A666501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8" name="Freeform: Shape 177">
                      <a:extLst>
                        <a:ext uri="{FF2B5EF4-FFF2-40B4-BE49-F238E27FC236}">
                          <a16:creationId xmlns:a16="http://schemas.microsoft.com/office/drawing/2014/main" id="{5E3E45C9-DEA1-BD3A-3984-DE155F2573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9" name="Freeform: Shape 178">
                      <a:extLst>
                        <a:ext uri="{FF2B5EF4-FFF2-40B4-BE49-F238E27FC236}">
                          <a16:creationId xmlns:a16="http://schemas.microsoft.com/office/drawing/2014/main" id="{790D4D49-28EC-7C48-AF91-AF354EA39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0" name="Freeform: Shape 179">
                      <a:extLst>
                        <a:ext uri="{FF2B5EF4-FFF2-40B4-BE49-F238E27FC236}">
                          <a16:creationId xmlns:a16="http://schemas.microsoft.com/office/drawing/2014/main" id="{06CF8C5D-A0D7-D37E-3527-51DB6A812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1" name="Freeform: Shape 180">
                      <a:extLst>
                        <a:ext uri="{FF2B5EF4-FFF2-40B4-BE49-F238E27FC236}">
                          <a16:creationId xmlns:a16="http://schemas.microsoft.com/office/drawing/2014/main" id="{13BF86C3-D80F-665F-B3DE-9FE290450F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2" name="Freeform: Shape 181">
                      <a:extLst>
                        <a:ext uri="{FF2B5EF4-FFF2-40B4-BE49-F238E27FC236}">
                          <a16:creationId xmlns:a16="http://schemas.microsoft.com/office/drawing/2014/main" id="{D71568BD-5263-AFF0-1AA6-052123B491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3" name="Freeform: Shape 182">
                      <a:extLst>
                        <a:ext uri="{FF2B5EF4-FFF2-40B4-BE49-F238E27FC236}">
                          <a16:creationId xmlns:a16="http://schemas.microsoft.com/office/drawing/2014/main" id="{03C11E24-00D7-B5C5-DBFC-C8CA02443A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4" name="Freeform: Shape 183">
                      <a:extLst>
                        <a:ext uri="{FF2B5EF4-FFF2-40B4-BE49-F238E27FC236}">
                          <a16:creationId xmlns:a16="http://schemas.microsoft.com/office/drawing/2014/main" id="{146FDA90-300B-9F64-3B8C-234A679486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85" name="Graphic 23">
                    <a:extLst>
                      <a:ext uri="{FF2B5EF4-FFF2-40B4-BE49-F238E27FC236}">
                        <a16:creationId xmlns:a16="http://schemas.microsoft.com/office/drawing/2014/main" id="{A206F511-95E4-DC61-60A3-0E5126F15D48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186" name="Freeform: Shape 185">
                      <a:extLst>
                        <a:ext uri="{FF2B5EF4-FFF2-40B4-BE49-F238E27FC236}">
                          <a16:creationId xmlns:a16="http://schemas.microsoft.com/office/drawing/2014/main" id="{4243A3AE-093E-CF25-5C9B-2A67E79898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7" name="Freeform: Shape 186">
                      <a:extLst>
                        <a:ext uri="{FF2B5EF4-FFF2-40B4-BE49-F238E27FC236}">
                          <a16:creationId xmlns:a16="http://schemas.microsoft.com/office/drawing/2014/main" id="{DFDDBA82-632D-2925-3F3D-39FC46C6C6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8" name="Freeform: Shape 187">
                      <a:extLst>
                        <a:ext uri="{FF2B5EF4-FFF2-40B4-BE49-F238E27FC236}">
                          <a16:creationId xmlns:a16="http://schemas.microsoft.com/office/drawing/2014/main" id="{52421D5D-92AB-6191-C9BF-FEFF1D4B91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9" name="Freeform: Shape 188">
                      <a:extLst>
                        <a:ext uri="{FF2B5EF4-FFF2-40B4-BE49-F238E27FC236}">
                          <a16:creationId xmlns:a16="http://schemas.microsoft.com/office/drawing/2014/main" id="{E86DA58E-8138-D7AF-49E4-D825B9186D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0" name="Freeform: Shape 189">
                      <a:extLst>
                        <a:ext uri="{FF2B5EF4-FFF2-40B4-BE49-F238E27FC236}">
                          <a16:creationId xmlns:a16="http://schemas.microsoft.com/office/drawing/2014/main" id="{9AD4E1D8-81B2-CD35-66E9-FE4505BC4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1" name="Freeform: Shape 190">
                      <a:extLst>
                        <a:ext uri="{FF2B5EF4-FFF2-40B4-BE49-F238E27FC236}">
                          <a16:creationId xmlns:a16="http://schemas.microsoft.com/office/drawing/2014/main" id="{B6B7D42D-3CBB-C6B1-BC18-BAC0F91D41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2" name="Freeform: Shape 191">
                      <a:extLst>
                        <a:ext uri="{FF2B5EF4-FFF2-40B4-BE49-F238E27FC236}">
                          <a16:creationId xmlns:a16="http://schemas.microsoft.com/office/drawing/2014/main" id="{17E47C9C-3C4F-A176-3DF0-2364CDEB24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3" name="Freeform: Shape 192">
                      <a:extLst>
                        <a:ext uri="{FF2B5EF4-FFF2-40B4-BE49-F238E27FC236}">
                          <a16:creationId xmlns:a16="http://schemas.microsoft.com/office/drawing/2014/main" id="{F5FD07BC-033B-9234-6FB5-A7E6851E05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4" name="Freeform: Shape 193">
                      <a:extLst>
                        <a:ext uri="{FF2B5EF4-FFF2-40B4-BE49-F238E27FC236}">
                          <a16:creationId xmlns:a16="http://schemas.microsoft.com/office/drawing/2014/main" id="{2B411780-D217-E600-2C28-431498BED4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167CE271-81F5-5BFD-3D82-E6F8E863FC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6" name="Freeform: Shape 195">
                      <a:extLst>
                        <a:ext uri="{FF2B5EF4-FFF2-40B4-BE49-F238E27FC236}">
                          <a16:creationId xmlns:a16="http://schemas.microsoft.com/office/drawing/2014/main" id="{598FDE3A-F2F6-C0B3-831D-C41BF455A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7" name="Freeform: Shape 196">
                      <a:extLst>
                        <a:ext uri="{FF2B5EF4-FFF2-40B4-BE49-F238E27FC236}">
                          <a16:creationId xmlns:a16="http://schemas.microsoft.com/office/drawing/2014/main" id="{816C3D4E-D4B0-51DD-C962-E687F09DDC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98" name="Graphic 23">
                  <a:extLst>
                    <a:ext uri="{FF2B5EF4-FFF2-40B4-BE49-F238E27FC236}">
                      <a16:creationId xmlns:a16="http://schemas.microsoft.com/office/drawing/2014/main" id="{E227CDB6-6C70-F5AD-871A-11DF453EA375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199" name="Graphic 23">
                    <a:extLst>
                      <a:ext uri="{FF2B5EF4-FFF2-40B4-BE49-F238E27FC236}">
                        <a16:creationId xmlns:a16="http://schemas.microsoft.com/office/drawing/2014/main" id="{FF7F228A-55DE-8F98-8602-B8CAB55B0C22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200" name="Freeform: Shape 199">
                      <a:extLst>
                        <a:ext uri="{FF2B5EF4-FFF2-40B4-BE49-F238E27FC236}">
                          <a16:creationId xmlns:a16="http://schemas.microsoft.com/office/drawing/2014/main" id="{49951610-C3CA-045D-B1BA-64E08D25DB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1" name="Freeform: Shape 200">
                      <a:extLst>
                        <a:ext uri="{FF2B5EF4-FFF2-40B4-BE49-F238E27FC236}">
                          <a16:creationId xmlns:a16="http://schemas.microsoft.com/office/drawing/2014/main" id="{8AD06A91-DB4A-F0E8-4D20-CDFFF2EF5E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2" name="Freeform: Shape 201">
                      <a:extLst>
                        <a:ext uri="{FF2B5EF4-FFF2-40B4-BE49-F238E27FC236}">
                          <a16:creationId xmlns:a16="http://schemas.microsoft.com/office/drawing/2014/main" id="{29047DC1-AD3C-74A6-F32D-845E0E651A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3" name="Freeform: Shape 202">
                      <a:extLst>
                        <a:ext uri="{FF2B5EF4-FFF2-40B4-BE49-F238E27FC236}">
                          <a16:creationId xmlns:a16="http://schemas.microsoft.com/office/drawing/2014/main" id="{72F7EFD1-48DB-0625-10CC-E128A09EE5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4" name="Freeform: Shape 203">
                      <a:extLst>
                        <a:ext uri="{FF2B5EF4-FFF2-40B4-BE49-F238E27FC236}">
                          <a16:creationId xmlns:a16="http://schemas.microsoft.com/office/drawing/2014/main" id="{A2027CF1-E5E4-9117-2A0A-413F824A12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" name="Freeform: Shape 204">
                      <a:extLst>
                        <a:ext uri="{FF2B5EF4-FFF2-40B4-BE49-F238E27FC236}">
                          <a16:creationId xmlns:a16="http://schemas.microsoft.com/office/drawing/2014/main" id="{24FAD349-B565-D467-0219-C42E228EF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" name="Freeform: Shape 205">
                      <a:extLst>
                        <a:ext uri="{FF2B5EF4-FFF2-40B4-BE49-F238E27FC236}">
                          <a16:creationId xmlns:a16="http://schemas.microsoft.com/office/drawing/2014/main" id="{2B2F0110-5C71-0EED-53E7-15B94425EE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7" name="Freeform: Shape 206">
                      <a:extLst>
                        <a:ext uri="{FF2B5EF4-FFF2-40B4-BE49-F238E27FC236}">
                          <a16:creationId xmlns:a16="http://schemas.microsoft.com/office/drawing/2014/main" id="{E0F9BA61-447A-792C-08C5-65F56720A9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8" name="Freeform: Shape 207">
                      <a:extLst>
                        <a:ext uri="{FF2B5EF4-FFF2-40B4-BE49-F238E27FC236}">
                          <a16:creationId xmlns:a16="http://schemas.microsoft.com/office/drawing/2014/main" id="{4C53C1FF-424F-DB36-76E9-69EB343116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9" name="Freeform: Shape 208">
                      <a:extLst>
                        <a:ext uri="{FF2B5EF4-FFF2-40B4-BE49-F238E27FC236}">
                          <a16:creationId xmlns:a16="http://schemas.microsoft.com/office/drawing/2014/main" id="{A2540DA2-9AF8-C4BA-F3E2-4CCA2FFEDB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0" name="Freeform: Shape 209">
                      <a:extLst>
                        <a:ext uri="{FF2B5EF4-FFF2-40B4-BE49-F238E27FC236}">
                          <a16:creationId xmlns:a16="http://schemas.microsoft.com/office/drawing/2014/main" id="{192318BF-9D59-B6F5-D91E-9C5A783C5A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1" name="Freeform: Shape 210">
                      <a:extLst>
                        <a:ext uri="{FF2B5EF4-FFF2-40B4-BE49-F238E27FC236}">
                          <a16:creationId xmlns:a16="http://schemas.microsoft.com/office/drawing/2014/main" id="{D4DE4AF5-BAA0-4975-7FBF-A78895CFC3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12" name="Graphic 23">
                    <a:extLst>
                      <a:ext uri="{FF2B5EF4-FFF2-40B4-BE49-F238E27FC236}">
                        <a16:creationId xmlns:a16="http://schemas.microsoft.com/office/drawing/2014/main" id="{A31EFC71-15B0-65CA-4B12-0C736B06470C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213" name="Freeform: Shape 212">
                      <a:extLst>
                        <a:ext uri="{FF2B5EF4-FFF2-40B4-BE49-F238E27FC236}">
                          <a16:creationId xmlns:a16="http://schemas.microsoft.com/office/drawing/2014/main" id="{D82D20BE-BBAB-5844-B479-4B519DD640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4" name="Freeform: Shape 213">
                      <a:extLst>
                        <a:ext uri="{FF2B5EF4-FFF2-40B4-BE49-F238E27FC236}">
                          <a16:creationId xmlns:a16="http://schemas.microsoft.com/office/drawing/2014/main" id="{820C3E59-B41B-9635-C3E7-82680BD219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5" name="Freeform: Shape 214">
                      <a:extLst>
                        <a:ext uri="{FF2B5EF4-FFF2-40B4-BE49-F238E27FC236}">
                          <a16:creationId xmlns:a16="http://schemas.microsoft.com/office/drawing/2014/main" id="{962A7F83-141D-44C6-292E-155B542D42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6" name="Freeform: Shape 215">
                      <a:extLst>
                        <a:ext uri="{FF2B5EF4-FFF2-40B4-BE49-F238E27FC236}">
                          <a16:creationId xmlns:a16="http://schemas.microsoft.com/office/drawing/2014/main" id="{302A9B58-3842-32EB-88C8-626E475BAB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7" name="Freeform: Shape 216">
                      <a:extLst>
                        <a:ext uri="{FF2B5EF4-FFF2-40B4-BE49-F238E27FC236}">
                          <a16:creationId xmlns:a16="http://schemas.microsoft.com/office/drawing/2014/main" id="{D16C96FA-A6CE-4140-0F12-77DE89CFDC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0BEEBDC4-04A0-BE7F-DF3F-39FFC49372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F830AC41-79FA-FEF7-4266-5D10E0F33E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0" name="Freeform: Shape 219">
                      <a:extLst>
                        <a:ext uri="{FF2B5EF4-FFF2-40B4-BE49-F238E27FC236}">
                          <a16:creationId xmlns:a16="http://schemas.microsoft.com/office/drawing/2014/main" id="{FFF05505-B3D6-7661-1971-347EA4E9D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1" name="Freeform: Shape 220">
                      <a:extLst>
                        <a:ext uri="{FF2B5EF4-FFF2-40B4-BE49-F238E27FC236}">
                          <a16:creationId xmlns:a16="http://schemas.microsoft.com/office/drawing/2014/main" id="{23F7AE5B-2DD8-68BB-E788-DA77DF106D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2" name="Freeform: Shape 221">
                      <a:extLst>
                        <a:ext uri="{FF2B5EF4-FFF2-40B4-BE49-F238E27FC236}">
                          <a16:creationId xmlns:a16="http://schemas.microsoft.com/office/drawing/2014/main" id="{9244DA27-8454-0EA8-1471-931CEA3887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3" name="Freeform: Shape 222">
                      <a:extLst>
                        <a:ext uri="{FF2B5EF4-FFF2-40B4-BE49-F238E27FC236}">
                          <a16:creationId xmlns:a16="http://schemas.microsoft.com/office/drawing/2014/main" id="{CDF42E56-0212-EB12-EE68-90C86A5F3C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4" name="Freeform: Shape 223">
                      <a:extLst>
                        <a:ext uri="{FF2B5EF4-FFF2-40B4-BE49-F238E27FC236}">
                          <a16:creationId xmlns:a16="http://schemas.microsoft.com/office/drawing/2014/main" id="{87FD5EBA-F4DF-3F55-5B99-576B453F4B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225" name="Graphic 23">
                  <a:extLst>
                    <a:ext uri="{FF2B5EF4-FFF2-40B4-BE49-F238E27FC236}">
                      <a16:creationId xmlns:a16="http://schemas.microsoft.com/office/drawing/2014/main" id="{3450BAC5-538B-6D37-3CAC-DB5498554FA4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226" name="Graphic 23">
                    <a:extLst>
                      <a:ext uri="{FF2B5EF4-FFF2-40B4-BE49-F238E27FC236}">
                        <a16:creationId xmlns:a16="http://schemas.microsoft.com/office/drawing/2014/main" id="{530ACACF-24D3-B950-73FF-177071AD8419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227" name="Freeform: Shape 226">
                      <a:extLst>
                        <a:ext uri="{FF2B5EF4-FFF2-40B4-BE49-F238E27FC236}">
                          <a16:creationId xmlns:a16="http://schemas.microsoft.com/office/drawing/2014/main" id="{FD311427-C86B-15CD-B700-D776E4B87F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8" name="Freeform: Shape 227">
                      <a:extLst>
                        <a:ext uri="{FF2B5EF4-FFF2-40B4-BE49-F238E27FC236}">
                          <a16:creationId xmlns:a16="http://schemas.microsoft.com/office/drawing/2014/main" id="{5CEE55B6-F78E-88E3-03FE-09FA73EA0E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9" name="Freeform: Shape 228">
                      <a:extLst>
                        <a:ext uri="{FF2B5EF4-FFF2-40B4-BE49-F238E27FC236}">
                          <a16:creationId xmlns:a16="http://schemas.microsoft.com/office/drawing/2014/main" id="{0264A7C3-D89D-BE29-94DB-AFD67AC3E2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0" name="Freeform: Shape 229">
                      <a:extLst>
                        <a:ext uri="{FF2B5EF4-FFF2-40B4-BE49-F238E27FC236}">
                          <a16:creationId xmlns:a16="http://schemas.microsoft.com/office/drawing/2014/main" id="{A9287085-BC6A-982A-73FB-EB8E29E80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1" name="Freeform: Shape 230">
                      <a:extLst>
                        <a:ext uri="{FF2B5EF4-FFF2-40B4-BE49-F238E27FC236}">
                          <a16:creationId xmlns:a16="http://schemas.microsoft.com/office/drawing/2014/main" id="{152900B9-310F-2FDA-991D-7871EA79D7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2" name="Freeform: Shape 231">
                      <a:extLst>
                        <a:ext uri="{FF2B5EF4-FFF2-40B4-BE49-F238E27FC236}">
                          <a16:creationId xmlns:a16="http://schemas.microsoft.com/office/drawing/2014/main" id="{050795CF-2EF8-ADC0-0A6F-FF91605771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3" name="Freeform: Shape 232">
                      <a:extLst>
                        <a:ext uri="{FF2B5EF4-FFF2-40B4-BE49-F238E27FC236}">
                          <a16:creationId xmlns:a16="http://schemas.microsoft.com/office/drawing/2014/main" id="{6A020D3D-125F-D867-48EC-FDA7C5884E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4" name="Freeform: Shape 233">
                      <a:extLst>
                        <a:ext uri="{FF2B5EF4-FFF2-40B4-BE49-F238E27FC236}">
                          <a16:creationId xmlns:a16="http://schemas.microsoft.com/office/drawing/2014/main" id="{F710A1B9-9F2F-DEFF-7858-149B9EB454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5" name="Freeform: Shape 234">
                      <a:extLst>
                        <a:ext uri="{FF2B5EF4-FFF2-40B4-BE49-F238E27FC236}">
                          <a16:creationId xmlns:a16="http://schemas.microsoft.com/office/drawing/2014/main" id="{5C24CDEF-9770-A012-B5FD-CD12506231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6" name="Freeform: Shape 235">
                      <a:extLst>
                        <a:ext uri="{FF2B5EF4-FFF2-40B4-BE49-F238E27FC236}">
                          <a16:creationId xmlns:a16="http://schemas.microsoft.com/office/drawing/2014/main" id="{F292B545-19BF-AFA4-B941-3A167F1B52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7" name="Freeform: Shape 236">
                      <a:extLst>
                        <a:ext uri="{FF2B5EF4-FFF2-40B4-BE49-F238E27FC236}">
                          <a16:creationId xmlns:a16="http://schemas.microsoft.com/office/drawing/2014/main" id="{832C092E-B279-C89E-D598-089DEBE783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8" name="Freeform: Shape 237">
                      <a:extLst>
                        <a:ext uri="{FF2B5EF4-FFF2-40B4-BE49-F238E27FC236}">
                          <a16:creationId xmlns:a16="http://schemas.microsoft.com/office/drawing/2014/main" id="{5F4465B9-2EFB-50A4-C314-EE278F4F83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39" name="Graphic 23">
                    <a:extLst>
                      <a:ext uri="{FF2B5EF4-FFF2-40B4-BE49-F238E27FC236}">
                        <a16:creationId xmlns:a16="http://schemas.microsoft.com/office/drawing/2014/main" id="{BA7F9066-F52D-A964-57C8-A6A763D7E80C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240" name="Freeform: Shape 239">
                      <a:extLst>
                        <a:ext uri="{FF2B5EF4-FFF2-40B4-BE49-F238E27FC236}">
                          <a16:creationId xmlns:a16="http://schemas.microsoft.com/office/drawing/2014/main" id="{26B50DFB-560C-EF70-3B65-3737484D2E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1" name="Freeform: Shape 240">
                      <a:extLst>
                        <a:ext uri="{FF2B5EF4-FFF2-40B4-BE49-F238E27FC236}">
                          <a16:creationId xmlns:a16="http://schemas.microsoft.com/office/drawing/2014/main" id="{9CF706EB-C5F2-5803-0147-BF790425F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2" name="Freeform: Shape 241">
                      <a:extLst>
                        <a:ext uri="{FF2B5EF4-FFF2-40B4-BE49-F238E27FC236}">
                          <a16:creationId xmlns:a16="http://schemas.microsoft.com/office/drawing/2014/main" id="{C4B14916-F474-041F-13A2-F008410A8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3" name="Freeform: Shape 242">
                      <a:extLst>
                        <a:ext uri="{FF2B5EF4-FFF2-40B4-BE49-F238E27FC236}">
                          <a16:creationId xmlns:a16="http://schemas.microsoft.com/office/drawing/2014/main" id="{4FEEEA1A-AB04-FFB4-64DC-8BA3FC619D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4" name="Freeform: Shape 243">
                      <a:extLst>
                        <a:ext uri="{FF2B5EF4-FFF2-40B4-BE49-F238E27FC236}">
                          <a16:creationId xmlns:a16="http://schemas.microsoft.com/office/drawing/2014/main" id="{5E08A25B-6D5D-0954-7EE6-0CCDF465AE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5" name="Freeform: Shape 244">
                      <a:extLst>
                        <a:ext uri="{FF2B5EF4-FFF2-40B4-BE49-F238E27FC236}">
                          <a16:creationId xmlns:a16="http://schemas.microsoft.com/office/drawing/2014/main" id="{32542009-13D6-AB77-BE12-AA51795CB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6" name="Freeform: Shape 245">
                      <a:extLst>
                        <a:ext uri="{FF2B5EF4-FFF2-40B4-BE49-F238E27FC236}">
                          <a16:creationId xmlns:a16="http://schemas.microsoft.com/office/drawing/2014/main" id="{6748E0D6-8B73-D754-CD7A-9A9165522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7" name="Freeform: Shape 246">
                      <a:extLst>
                        <a:ext uri="{FF2B5EF4-FFF2-40B4-BE49-F238E27FC236}">
                          <a16:creationId xmlns:a16="http://schemas.microsoft.com/office/drawing/2014/main" id="{BAE4F5E5-73A5-3E28-9149-0260E704CB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8" name="Freeform: Shape 247">
                      <a:extLst>
                        <a:ext uri="{FF2B5EF4-FFF2-40B4-BE49-F238E27FC236}">
                          <a16:creationId xmlns:a16="http://schemas.microsoft.com/office/drawing/2014/main" id="{0F20319E-A1D3-5D3E-9A49-185CA032ED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49" name="Freeform: Shape 248">
                      <a:extLst>
                        <a:ext uri="{FF2B5EF4-FFF2-40B4-BE49-F238E27FC236}">
                          <a16:creationId xmlns:a16="http://schemas.microsoft.com/office/drawing/2014/main" id="{7AF95A9C-EA99-44C4-6FA5-106AEB5799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0" name="Freeform: Shape 249">
                      <a:extLst>
                        <a:ext uri="{FF2B5EF4-FFF2-40B4-BE49-F238E27FC236}">
                          <a16:creationId xmlns:a16="http://schemas.microsoft.com/office/drawing/2014/main" id="{F8975834-DFD9-E741-2139-7D230D9785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1" name="Freeform: Shape 250">
                      <a:extLst>
                        <a:ext uri="{FF2B5EF4-FFF2-40B4-BE49-F238E27FC236}">
                          <a16:creationId xmlns:a16="http://schemas.microsoft.com/office/drawing/2014/main" id="{CB35730A-6A10-230D-2970-553963D2CB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252" name="Graphic 23">
                  <a:extLst>
                    <a:ext uri="{FF2B5EF4-FFF2-40B4-BE49-F238E27FC236}">
                      <a16:creationId xmlns:a16="http://schemas.microsoft.com/office/drawing/2014/main" id="{D37F65C9-BC4C-05FC-4349-7917E21BC64F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253" name="Graphic 23">
                    <a:extLst>
                      <a:ext uri="{FF2B5EF4-FFF2-40B4-BE49-F238E27FC236}">
                        <a16:creationId xmlns:a16="http://schemas.microsoft.com/office/drawing/2014/main" id="{AE9A4401-B57B-80A0-11BB-8B1368DA7C6B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254" name="Freeform: Shape 253">
                      <a:extLst>
                        <a:ext uri="{FF2B5EF4-FFF2-40B4-BE49-F238E27FC236}">
                          <a16:creationId xmlns:a16="http://schemas.microsoft.com/office/drawing/2014/main" id="{01C5293D-F282-5C46-FDAD-0BAA04D77A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5" name="Freeform: Shape 254">
                      <a:extLst>
                        <a:ext uri="{FF2B5EF4-FFF2-40B4-BE49-F238E27FC236}">
                          <a16:creationId xmlns:a16="http://schemas.microsoft.com/office/drawing/2014/main" id="{1A87C7F4-2028-CB52-1678-96875A4E7D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6" name="Freeform: Shape 255">
                      <a:extLst>
                        <a:ext uri="{FF2B5EF4-FFF2-40B4-BE49-F238E27FC236}">
                          <a16:creationId xmlns:a16="http://schemas.microsoft.com/office/drawing/2014/main" id="{FD996F69-9FED-EA5D-B39C-1496775D02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7" name="Freeform: Shape 256">
                      <a:extLst>
                        <a:ext uri="{FF2B5EF4-FFF2-40B4-BE49-F238E27FC236}">
                          <a16:creationId xmlns:a16="http://schemas.microsoft.com/office/drawing/2014/main" id="{B364B65C-5115-051F-BDD8-066E45ED07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8" name="Freeform: Shape 257">
                      <a:extLst>
                        <a:ext uri="{FF2B5EF4-FFF2-40B4-BE49-F238E27FC236}">
                          <a16:creationId xmlns:a16="http://schemas.microsoft.com/office/drawing/2014/main" id="{5062C464-78B6-40C7-F809-52E900E05A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59" name="Freeform: Shape 258">
                      <a:extLst>
                        <a:ext uri="{FF2B5EF4-FFF2-40B4-BE49-F238E27FC236}">
                          <a16:creationId xmlns:a16="http://schemas.microsoft.com/office/drawing/2014/main" id="{4E49C258-B0BF-665F-8778-F9441C3FC6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0" name="Freeform: Shape 259">
                      <a:extLst>
                        <a:ext uri="{FF2B5EF4-FFF2-40B4-BE49-F238E27FC236}">
                          <a16:creationId xmlns:a16="http://schemas.microsoft.com/office/drawing/2014/main" id="{B88CE6F4-4429-C064-8478-21CC66C35C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1" name="Freeform: Shape 260">
                      <a:extLst>
                        <a:ext uri="{FF2B5EF4-FFF2-40B4-BE49-F238E27FC236}">
                          <a16:creationId xmlns:a16="http://schemas.microsoft.com/office/drawing/2014/main" id="{4737B883-7BF3-BB8F-3F8D-BD49148EB2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2" name="Freeform: Shape 261">
                      <a:extLst>
                        <a:ext uri="{FF2B5EF4-FFF2-40B4-BE49-F238E27FC236}">
                          <a16:creationId xmlns:a16="http://schemas.microsoft.com/office/drawing/2014/main" id="{F6BD4827-76B3-8921-0ACF-C126177D73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3" name="Freeform: Shape 262">
                      <a:extLst>
                        <a:ext uri="{FF2B5EF4-FFF2-40B4-BE49-F238E27FC236}">
                          <a16:creationId xmlns:a16="http://schemas.microsoft.com/office/drawing/2014/main" id="{884C4B54-DA51-4C2F-60E7-747A57E8CC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4" name="Freeform: Shape 263">
                      <a:extLst>
                        <a:ext uri="{FF2B5EF4-FFF2-40B4-BE49-F238E27FC236}">
                          <a16:creationId xmlns:a16="http://schemas.microsoft.com/office/drawing/2014/main" id="{B7DB3537-647E-622F-4CAC-24359BB756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5" name="Freeform: Shape 264">
                      <a:extLst>
                        <a:ext uri="{FF2B5EF4-FFF2-40B4-BE49-F238E27FC236}">
                          <a16:creationId xmlns:a16="http://schemas.microsoft.com/office/drawing/2014/main" id="{AFE59631-B918-AF74-99BC-8A74D70759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66" name="Graphic 23">
                    <a:extLst>
                      <a:ext uri="{FF2B5EF4-FFF2-40B4-BE49-F238E27FC236}">
                        <a16:creationId xmlns:a16="http://schemas.microsoft.com/office/drawing/2014/main" id="{2EED719B-B00B-99BF-7E9B-279EC2394429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267" name="Freeform: Shape 266">
                      <a:extLst>
                        <a:ext uri="{FF2B5EF4-FFF2-40B4-BE49-F238E27FC236}">
                          <a16:creationId xmlns:a16="http://schemas.microsoft.com/office/drawing/2014/main" id="{61D1B511-F3F4-1471-5634-92139A3EDF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" name="Freeform: Shape 267">
                      <a:extLst>
                        <a:ext uri="{FF2B5EF4-FFF2-40B4-BE49-F238E27FC236}">
                          <a16:creationId xmlns:a16="http://schemas.microsoft.com/office/drawing/2014/main" id="{8EE3E84E-6A5A-1034-7789-89992E10C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9" name="Freeform: Shape 268">
                      <a:extLst>
                        <a:ext uri="{FF2B5EF4-FFF2-40B4-BE49-F238E27FC236}">
                          <a16:creationId xmlns:a16="http://schemas.microsoft.com/office/drawing/2014/main" id="{80F52FCB-53AF-DD1C-582A-624A783C0B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0" name="Freeform: Shape 269">
                      <a:extLst>
                        <a:ext uri="{FF2B5EF4-FFF2-40B4-BE49-F238E27FC236}">
                          <a16:creationId xmlns:a16="http://schemas.microsoft.com/office/drawing/2014/main" id="{57A0445E-ECC6-1D61-4F50-F66BA1A652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1" name="Freeform: Shape 270">
                      <a:extLst>
                        <a:ext uri="{FF2B5EF4-FFF2-40B4-BE49-F238E27FC236}">
                          <a16:creationId xmlns:a16="http://schemas.microsoft.com/office/drawing/2014/main" id="{ECA2D830-9822-B888-B173-5C9CE55F66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2" name="Freeform: Shape 271">
                      <a:extLst>
                        <a:ext uri="{FF2B5EF4-FFF2-40B4-BE49-F238E27FC236}">
                          <a16:creationId xmlns:a16="http://schemas.microsoft.com/office/drawing/2014/main" id="{88B410FB-F07D-35AD-9674-732952EBF0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3" name="Freeform: Shape 272">
                      <a:extLst>
                        <a:ext uri="{FF2B5EF4-FFF2-40B4-BE49-F238E27FC236}">
                          <a16:creationId xmlns:a16="http://schemas.microsoft.com/office/drawing/2014/main" id="{A3B5C472-65C1-ABBB-D5CA-1EE24CBF8F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4" name="Freeform: Shape 273">
                      <a:extLst>
                        <a:ext uri="{FF2B5EF4-FFF2-40B4-BE49-F238E27FC236}">
                          <a16:creationId xmlns:a16="http://schemas.microsoft.com/office/drawing/2014/main" id="{DF47ED80-4D6D-CC97-5E2C-224DDC7E5E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5" name="Freeform: Shape 274">
                      <a:extLst>
                        <a:ext uri="{FF2B5EF4-FFF2-40B4-BE49-F238E27FC236}">
                          <a16:creationId xmlns:a16="http://schemas.microsoft.com/office/drawing/2014/main" id="{1D0BDF97-85FB-C6F2-4FE0-ACAFFE879A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" name="Freeform: Shape 275">
                      <a:extLst>
                        <a:ext uri="{FF2B5EF4-FFF2-40B4-BE49-F238E27FC236}">
                          <a16:creationId xmlns:a16="http://schemas.microsoft.com/office/drawing/2014/main" id="{FF918BCE-1A88-469A-CF32-BE54C45F3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" name="Freeform: Shape 276">
                      <a:extLst>
                        <a:ext uri="{FF2B5EF4-FFF2-40B4-BE49-F238E27FC236}">
                          <a16:creationId xmlns:a16="http://schemas.microsoft.com/office/drawing/2014/main" id="{ED61048C-D256-8DD9-070D-56994CDEF7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51A09B6A-165F-EFCB-6EBD-23F1E2EB56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279" name="Graphic 23">
                  <a:extLst>
                    <a:ext uri="{FF2B5EF4-FFF2-40B4-BE49-F238E27FC236}">
                      <a16:creationId xmlns:a16="http://schemas.microsoft.com/office/drawing/2014/main" id="{06BC326A-F2ED-BC05-03CE-9AF70345D421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280" name="Graphic 23">
                    <a:extLst>
                      <a:ext uri="{FF2B5EF4-FFF2-40B4-BE49-F238E27FC236}">
                        <a16:creationId xmlns:a16="http://schemas.microsoft.com/office/drawing/2014/main" id="{840B53EF-0186-4FC3-124C-24CB40065AD6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F1BEC533-42EA-7C2A-BF0D-5C630F451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2" name="Freeform: Shape 281">
                      <a:extLst>
                        <a:ext uri="{FF2B5EF4-FFF2-40B4-BE49-F238E27FC236}">
                          <a16:creationId xmlns:a16="http://schemas.microsoft.com/office/drawing/2014/main" id="{EB3AD904-1A94-6708-6797-1CF8CEE718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3" name="Freeform: Shape 282">
                      <a:extLst>
                        <a:ext uri="{FF2B5EF4-FFF2-40B4-BE49-F238E27FC236}">
                          <a16:creationId xmlns:a16="http://schemas.microsoft.com/office/drawing/2014/main" id="{B6476C45-F053-B3F9-50F7-7001E45300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4" name="Freeform: Shape 283">
                      <a:extLst>
                        <a:ext uri="{FF2B5EF4-FFF2-40B4-BE49-F238E27FC236}">
                          <a16:creationId xmlns:a16="http://schemas.microsoft.com/office/drawing/2014/main" id="{311503BE-7FCC-D9F0-2971-6EC6B55E88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5" name="Freeform: Shape 284">
                      <a:extLst>
                        <a:ext uri="{FF2B5EF4-FFF2-40B4-BE49-F238E27FC236}">
                          <a16:creationId xmlns:a16="http://schemas.microsoft.com/office/drawing/2014/main" id="{61536B01-107F-5FE4-6908-996EFCA47F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0CCC105D-D7CB-DBFF-7C28-37CA56EC66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7" name="Freeform: Shape 286">
                      <a:extLst>
                        <a:ext uri="{FF2B5EF4-FFF2-40B4-BE49-F238E27FC236}">
                          <a16:creationId xmlns:a16="http://schemas.microsoft.com/office/drawing/2014/main" id="{2FEA013E-68C2-BE13-65EA-C7DA0A5729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8" name="Freeform: Shape 287">
                      <a:extLst>
                        <a:ext uri="{FF2B5EF4-FFF2-40B4-BE49-F238E27FC236}">
                          <a16:creationId xmlns:a16="http://schemas.microsoft.com/office/drawing/2014/main" id="{1F9EAC90-18A1-C92D-E724-877ED67C47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9" name="Freeform: Shape 288">
                      <a:extLst>
                        <a:ext uri="{FF2B5EF4-FFF2-40B4-BE49-F238E27FC236}">
                          <a16:creationId xmlns:a16="http://schemas.microsoft.com/office/drawing/2014/main" id="{1EFF2162-014C-7896-3465-DB0533C29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0" name="Freeform: Shape 289">
                      <a:extLst>
                        <a:ext uri="{FF2B5EF4-FFF2-40B4-BE49-F238E27FC236}">
                          <a16:creationId xmlns:a16="http://schemas.microsoft.com/office/drawing/2014/main" id="{6C7E671F-DF22-269B-DF6B-1879A257D4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1" name="Freeform: Shape 290">
                      <a:extLst>
                        <a:ext uri="{FF2B5EF4-FFF2-40B4-BE49-F238E27FC236}">
                          <a16:creationId xmlns:a16="http://schemas.microsoft.com/office/drawing/2014/main" id="{3C3DCCF8-78D2-C9D6-D809-21BFB14BB9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2" name="Freeform: Shape 291">
                      <a:extLst>
                        <a:ext uri="{FF2B5EF4-FFF2-40B4-BE49-F238E27FC236}">
                          <a16:creationId xmlns:a16="http://schemas.microsoft.com/office/drawing/2014/main" id="{546FBEB5-6F94-3815-0499-8CA50D525A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93" name="Graphic 23">
                    <a:extLst>
                      <a:ext uri="{FF2B5EF4-FFF2-40B4-BE49-F238E27FC236}">
                        <a16:creationId xmlns:a16="http://schemas.microsoft.com/office/drawing/2014/main" id="{7C50E12F-41E7-D646-9AA2-5C21FEEED7C0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294" name="Freeform: Shape 293">
                      <a:extLst>
                        <a:ext uri="{FF2B5EF4-FFF2-40B4-BE49-F238E27FC236}">
                          <a16:creationId xmlns:a16="http://schemas.microsoft.com/office/drawing/2014/main" id="{D9BB2587-DC16-C6CE-15AB-8A51353A9F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5" name="Freeform: Shape 294">
                      <a:extLst>
                        <a:ext uri="{FF2B5EF4-FFF2-40B4-BE49-F238E27FC236}">
                          <a16:creationId xmlns:a16="http://schemas.microsoft.com/office/drawing/2014/main" id="{42731F5A-B490-EEE2-38A4-FD250082E4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6" name="Freeform: Shape 295">
                      <a:extLst>
                        <a:ext uri="{FF2B5EF4-FFF2-40B4-BE49-F238E27FC236}">
                          <a16:creationId xmlns:a16="http://schemas.microsoft.com/office/drawing/2014/main" id="{48C868AA-62CF-DEC8-5246-725F8EF443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7" name="Freeform: Shape 296">
                      <a:extLst>
                        <a:ext uri="{FF2B5EF4-FFF2-40B4-BE49-F238E27FC236}">
                          <a16:creationId xmlns:a16="http://schemas.microsoft.com/office/drawing/2014/main" id="{8B259EE9-D474-A33E-6AEF-D400311F37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8" name="Freeform: Shape 297">
                      <a:extLst>
                        <a:ext uri="{FF2B5EF4-FFF2-40B4-BE49-F238E27FC236}">
                          <a16:creationId xmlns:a16="http://schemas.microsoft.com/office/drawing/2014/main" id="{A05D585E-C35E-E291-832D-99AA86D5D6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99" name="Freeform: Shape 298">
                      <a:extLst>
                        <a:ext uri="{FF2B5EF4-FFF2-40B4-BE49-F238E27FC236}">
                          <a16:creationId xmlns:a16="http://schemas.microsoft.com/office/drawing/2014/main" id="{433D0CA0-84B6-BBE2-2996-64B80524D1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0" name="Freeform: Shape 299">
                      <a:extLst>
                        <a:ext uri="{FF2B5EF4-FFF2-40B4-BE49-F238E27FC236}">
                          <a16:creationId xmlns:a16="http://schemas.microsoft.com/office/drawing/2014/main" id="{FCC35704-38AA-98E0-245D-387D792E75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1" name="Freeform: Shape 300">
                      <a:extLst>
                        <a:ext uri="{FF2B5EF4-FFF2-40B4-BE49-F238E27FC236}">
                          <a16:creationId xmlns:a16="http://schemas.microsoft.com/office/drawing/2014/main" id="{CBD37730-3F7B-E4AB-E334-34034397D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2" name="Freeform: Shape 301">
                      <a:extLst>
                        <a:ext uri="{FF2B5EF4-FFF2-40B4-BE49-F238E27FC236}">
                          <a16:creationId xmlns:a16="http://schemas.microsoft.com/office/drawing/2014/main" id="{0182CFBF-7778-A5E6-A8EF-BDF5F7F855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3" name="Freeform: Shape 302">
                      <a:extLst>
                        <a:ext uri="{FF2B5EF4-FFF2-40B4-BE49-F238E27FC236}">
                          <a16:creationId xmlns:a16="http://schemas.microsoft.com/office/drawing/2014/main" id="{685607F6-07F3-075C-34E1-4431413403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4" name="Freeform: Shape 303">
                      <a:extLst>
                        <a:ext uri="{FF2B5EF4-FFF2-40B4-BE49-F238E27FC236}">
                          <a16:creationId xmlns:a16="http://schemas.microsoft.com/office/drawing/2014/main" id="{06B49FAC-3FF0-D4C6-A87A-19B002CE07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5" name="Freeform: Shape 304">
                      <a:extLst>
                        <a:ext uri="{FF2B5EF4-FFF2-40B4-BE49-F238E27FC236}">
                          <a16:creationId xmlns:a16="http://schemas.microsoft.com/office/drawing/2014/main" id="{1534AE82-BA42-0325-E1D2-56DE015888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306" name="Graphic 23">
                  <a:extLst>
                    <a:ext uri="{FF2B5EF4-FFF2-40B4-BE49-F238E27FC236}">
                      <a16:creationId xmlns:a16="http://schemas.microsoft.com/office/drawing/2014/main" id="{67A548D1-61D3-AFF5-8538-CA99C43B43E6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307" name="Graphic 23">
                    <a:extLst>
                      <a:ext uri="{FF2B5EF4-FFF2-40B4-BE49-F238E27FC236}">
                        <a16:creationId xmlns:a16="http://schemas.microsoft.com/office/drawing/2014/main" id="{1455BA55-14F1-4D4D-9EA1-0875A1B78FBB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308" name="Freeform: Shape 307">
                      <a:extLst>
                        <a:ext uri="{FF2B5EF4-FFF2-40B4-BE49-F238E27FC236}">
                          <a16:creationId xmlns:a16="http://schemas.microsoft.com/office/drawing/2014/main" id="{8D4743FF-2AAF-9013-5DEC-7AC7A81E49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" name="Freeform: Shape 308">
                      <a:extLst>
                        <a:ext uri="{FF2B5EF4-FFF2-40B4-BE49-F238E27FC236}">
                          <a16:creationId xmlns:a16="http://schemas.microsoft.com/office/drawing/2014/main" id="{F57DAF40-F7BC-9020-3A8F-26D4FA3CDF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" name="Freeform: Shape 309">
                      <a:extLst>
                        <a:ext uri="{FF2B5EF4-FFF2-40B4-BE49-F238E27FC236}">
                          <a16:creationId xmlns:a16="http://schemas.microsoft.com/office/drawing/2014/main" id="{B127BC58-1CE0-F10A-24D5-A2BB54458F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1" name="Freeform: Shape 310">
                      <a:extLst>
                        <a:ext uri="{FF2B5EF4-FFF2-40B4-BE49-F238E27FC236}">
                          <a16:creationId xmlns:a16="http://schemas.microsoft.com/office/drawing/2014/main" id="{64F7D4CA-E352-8D7E-F6A6-87C4D9EF9D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2" name="Freeform: Shape 311">
                      <a:extLst>
                        <a:ext uri="{FF2B5EF4-FFF2-40B4-BE49-F238E27FC236}">
                          <a16:creationId xmlns:a16="http://schemas.microsoft.com/office/drawing/2014/main" id="{23593DA3-34CF-F2BF-0A63-6A83D577B3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3" name="Freeform: Shape 312">
                      <a:extLst>
                        <a:ext uri="{FF2B5EF4-FFF2-40B4-BE49-F238E27FC236}">
                          <a16:creationId xmlns:a16="http://schemas.microsoft.com/office/drawing/2014/main" id="{1B22B16D-4D93-239E-0E29-03273592DC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4" name="Freeform: Shape 313">
                      <a:extLst>
                        <a:ext uri="{FF2B5EF4-FFF2-40B4-BE49-F238E27FC236}">
                          <a16:creationId xmlns:a16="http://schemas.microsoft.com/office/drawing/2014/main" id="{FBFA9C72-07A8-BC70-296F-3D77272294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5" name="Freeform: Shape 314">
                      <a:extLst>
                        <a:ext uri="{FF2B5EF4-FFF2-40B4-BE49-F238E27FC236}">
                          <a16:creationId xmlns:a16="http://schemas.microsoft.com/office/drawing/2014/main" id="{8750FC12-1AEE-6620-130E-92463E1588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6" name="Freeform: Shape 315">
                      <a:extLst>
                        <a:ext uri="{FF2B5EF4-FFF2-40B4-BE49-F238E27FC236}">
                          <a16:creationId xmlns:a16="http://schemas.microsoft.com/office/drawing/2014/main" id="{E82F8D3A-0874-6FFE-5AB7-379E9A54C9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7" name="Freeform: Shape 316">
                      <a:extLst>
                        <a:ext uri="{FF2B5EF4-FFF2-40B4-BE49-F238E27FC236}">
                          <a16:creationId xmlns:a16="http://schemas.microsoft.com/office/drawing/2014/main" id="{F9C46F46-8310-08D8-F793-8264DC2FD0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" name="Freeform: Shape 317">
                      <a:extLst>
                        <a:ext uri="{FF2B5EF4-FFF2-40B4-BE49-F238E27FC236}">
                          <a16:creationId xmlns:a16="http://schemas.microsoft.com/office/drawing/2014/main" id="{F80183E7-7434-544F-D63B-547DC1B88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9" name="Freeform: Shape 318">
                      <a:extLst>
                        <a:ext uri="{FF2B5EF4-FFF2-40B4-BE49-F238E27FC236}">
                          <a16:creationId xmlns:a16="http://schemas.microsoft.com/office/drawing/2014/main" id="{8AADF13E-D97A-B80C-D59B-E61B0BF5F8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20" name="Graphic 23">
                    <a:extLst>
                      <a:ext uri="{FF2B5EF4-FFF2-40B4-BE49-F238E27FC236}">
                        <a16:creationId xmlns:a16="http://schemas.microsoft.com/office/drawing/2014/main" id="{EC234E3C-7269-8528-07E8-7BAFF6F88407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321" name="Freeform: Shape 320">
                      <a:extLst>
                        <a:ext uri="{FF2B5EF4-FFF2-40B4-BE49-F238E27FC236}">
                          <a16:creationId xmlns:a16="http://schemas.microsoft.com/office/drawing/2014/main" id="{C18F9804-2A50-FB1D-5D9E-AD16CCEA8B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2" name="Freeform: Shape 321">
                      <a:extLst>
                        <a:ext uri="{FF2B5EF4-FFF2-40B4-BE49-F238E27FC236}">
                          <a16:creationId xmlns:a16="http://schemas.microsoft.com/office/drawing/2014/main" id="{17D57618-29E0-D46C-287A-DB7FD2F57A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3" name="Freeform: Shape 322">
                      <a:extLst>
                        <a:ext uri="{FF2B5EF4-FFF2-40B4-BE49-F238E27FC236}">
                          <a16:creationId xmlns:a16="http://schemas.microsoft.com/office/drawing/2014/main" id="{8CF47D3C-75C6-1F32-4940-92D2DD937D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4" name="Freeform: Shape 323">
                      <a:extLst>
                        <a:ext uri="{FF2B5EF4-FFF2-40B4-BE49-F238E27FC236}">
                          <a16:creationId xmlns:a16="http://schemas.microsoft.com/office/drawing/2014/main" id="{BA9D0209-BA97-4A9F-A0A9-88FF53FC4F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5" name="Freeform: Shape 324">
                      <a:extLst>
                        <a:ext uri="{FF2B5EF4-FFF2-40B4-BE49-F238E27FC236}">
                          <a16:creationId xmlns:a16="http://schemas.microsoft.com/office/drawing/2014/main" id="{58257E83-6B82-EF38-FD51-FBF555E94A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6" name="Freeform: Shape 325">
                      <a:extLst>
                        <a:ext uri="{FF2B5EF4-FFF2-40B4-BE49-F238E27FC236}">
                          <a16:creationId xmlns:a16="http://schemas.microsoft.com/office/drawing/2014/main" id="{6B3AEBED-0946-BA39-8EB5-4C88B3BD2B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7" name="Freeform: Shape 326">
                      <a:extLst>
                        <a:ext uri="{FF2B5EF4-FFF2-40B4-BE49-F238E27FC236}">
                          <a16:creationId xmlns:a16="http://schemas.microsoft.com/office/drawing/2014/main" id="{A9279A1F-875F-242A-0A90-A3DBE9BCDC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8" name="Freeform: Shape 327">
                      <a:extLst>
                        <a:ext uri="{FF2B5EF4-FFF2-40B4-BE49-F238E27FC236}">
                          <a16:creationId xmlns:a16="http://schemas.microsoft.com/office/drawing/2014/main" id="{A0AA9E6C-A128-F97B-7E00-9785B328A7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9" name="Freeform: Shape 328">
                      <a:extLst>
                        <a:ext uri="{FF2B5EF4-FFF2-40B4-BE49-F238E27FC236}">
                          <a16:creationId xmlns:a16="http://schemas.microsoft.com/office/drawing/2014/main" id="{6C6FA8F2-3379-2217-580E-5173365480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0" name="Freeform: Shape 329">
                      <a:extLst>
                        <a:ext uri="{FF2B5EF4-FFF2-40B4-BE49-F238E27FC236}">
                          <a16:creationId xmlns:a16="http://schemas.microsoft.com/office/drawing/2014/main" id="{D39A3EC8-B02B-BCE2-6CC6-D21BA17AE4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1" name="Freeform: Shape 330">
                      <a:extLst>
                        <a:ext uri="{FF2B5EF4-FFF2-40B4-BE49-F238E27FC236}">
                          <a16:creationId xmlns:a16="http://schemas.microsoft.com/office/drawing/2014/main" id="{61096370-C9E1-A1BD-DE22-7C6EBC07A6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2" name="Freeform: Shape 331">
                      <a:extLst>
                        <a:ext uri="{FF2B5EF4-FFF2-40B4-BE49-F238E27FC236}">
                          <a16:creationId xmlns:a16="http://schemas.microsoft.com/office/drawing/2014/main" id="{B86143A6-BAE7-F019-B53D-6635FE45C0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333" name="Graphic 23">
                  <a:extLst>
                    <a:ext uri="{FF2B5EF4-FFF2-40B4-BE49-F238E27FC236}">
                      <a16:creationId xmlns:a16="http://schemas.microsoft.com/office/drawing/2014/main" id="{F1843661-6C66-7BDD-A8D3-DF1D29BFE2CF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334" name="Graphic 23">
                    <a:extLst>
                      <a:ext uri="{FF2B5EF4-FFF2-40B4-BE49-F238E27FC236}">
                        <a16:creationId xmlns:a16="http://schemas.microsoft.com/office/drawing/2014/main" id="{4913C0A5-3FDC-A9F0-C797-49A616EE83C6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335" name="Freeform: Shape 334">
                      <a:extLst>
                        <a:ext uri="{FF2B5EF4-FFF2-40B4-BE49-F238E27FC236}">
                          <a16:creationId xmlns:a16="http://schemas.microsoft.com/office/drawing/2014/main" id="{3E6F61A0-65C9-17BE-E435-8B0599DF06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6" name="Freeform: Shape 335">
                      <a:extLst>
                        <a:ext uri="{FF2B5EF4-FFF2-40B4-BE49-F238E27FC236}">
                          <a16:creationId xmlns:a16="http://schemas.microsoft.com/office/drawing/2014/main" id="{0D13C363-CC12-117C-90CF-4A00E580E2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7" name="Freeform: Shape 336">
                      <a:extLst>
                        <a:ext uri="{FF2B5EF4-FFF2-40B4-BE49-F238E27FC236}">
                          <a16:creationId xmlns:a16="http://schemas.microsoft.com/office/drawing/2014/main" id="{B0E98342-E8CB-0F9E-C6AE-F3F4DE3C0F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8" name="Freeform: Shape 337">
                      <a:extLst>
                        <a:ext uri="{FF2B5EF4-FFF2-40B4-BE49-F238E27FC236}">
                          <a16:creationId xmlns:a16="http://schemas.microsoft.com/office/drawing/2014/main" id="{CF72A8FC-B0D2-70AF-A18F-5EA849B75B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9" name="Freeform: Shape 338">
                      <a:extLst>
                        <a:ext uri="{FF2B5EF4-FFF2-40B4-BE49-F238E27FC236}">
                          <a16:creationId xmlns:a16="http://schemas.microsoft.com/office/drawing/2014/main" id="{CDC9D39C-E125-017A-0E41-C2CB4C6238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0" name="Freeform: Shape 339">
                      <a:extLst>
                        <a:ext uri="{FF2B5EF4-FFF2-40B4-BE49-F238E27FC236}">
                          <a16:creationId xmlns:a16="http://schemas.microsoft.com/office/drawing/2014/main" id="{F8466D1D-8AF5-C4D4-D908-07A8D98591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1" name="Freeform: Shape 340">
                      <a:extLst>
                        <a:ext uri="{FF2B5EF4-FFF2-40B4-BE49-F238E27FC236}">
                          <a16:creationId xmlns:a16="http://schemas.microsoft.com/office/drawing/2014/main" id="{84E40E7F-3BAE-D44D-6D17-53F27FA3A2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2" name="Freeform: Shape 341">
                      <a:extLst>
                        <a:ext uri="{FF2B5EF4-FFF2-40B4-BE49-F238E27FC236}">
                          <a16:creationId xmlns:a16="http://schemas.microsoft.com/office/drawing/2014/main" id="{C6A51813-BA4D-579E-F84B-507A84F0DC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3" name="Freeform: Shape 342">
                      <a:extLst>
                        <a:ext uri="{FF2B5EF4-FFF2-40B4-BE49-F238E27FC236}">
                          <a16:creationId xmlns:a16="http://schemas.microsoft.com/office/drawing/2014/main" id="{A75B109C-DDB7-04B2-AA57-5371DBB32C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4" name="Freeform: Shape 343">
                      <a:extLst>
                        <a:ext uri="{FF2B5EF4-FFF2-40B4-BE49-F238E27FC236}">
                          <a16:creationId xmlns:a16="http://schemas.microsoft.com/office/drawing/2014/main" id="{80FA1153-4313-E62E-EC8D-C719C3D6FD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5" name="Freeform: Shape 344">
                      <a:extLst>
                        <a:ext uri="{FF2B5EF4-FFF2-40B4-BE49-F238E27FC236}">
                          <a16:creationId xmlns:a16="http://schemas.microsoft.com/office/drawing/2014/main" id="{82FD4EEB-CC52-40B5-76AD-A4AAA6F7AB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" name="Freeform: Shape 345">
                      <a:extLst>
                        <a:ext uri="{FF2B5EF4-FFF2-40B4-BE49-F238E27FC236}">
                          <a16:creationId xmlns:a16="http://schemas.microsoft.com/office/drawing/2014/main" id="{68279469-E2D1-BA17-12EC-9E89BFA3D1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47" name="Graphic 23">
                    <a:extLst>
                      <a:ext uri="{FF2B5EF4-FFF2-40B4-BE49-F238E27FC236}">
                        <a16:creationId xmlns:a16="http://schemas.microsoft.com/office/drawing/2014/main" id="{2C2BF146-03C8-4674-E5D5-2A0CE6F72602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348" name="Freeform: Shape 347">
                      <a:extLst>
                        <a:ext uri="{FF2B5EF4-FFF2-40B4-BE49-F238E27FC236}">
                          <a16:creationId xmlns:a16="http://schemas.microsoft.com/office/drawing/2014/main" id="{2E9E2563-D1D9-A767-F3CD-6CF334218B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9" name="Freeform: Shape 348">
                      <a:extLst>
                        <a:ext uri="{FF2B5EF4-FFF2-40B4-BE49-F238E27FC236}">
                          <a16:creationId xmlns:a16="http://schemas.microsoft.com/office/drawing/2014/main" id="{5EC0B9BA-5D01-FB39-F8E0-99B09517A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0" name="Freeform: Shape 349">
                      <a:extLst>
                        <a:ext uri="{FF2B5EF4-FFF2-40B4-BE49-F238E27FC236}">
                          <a16:creationId xmlns:a16="http://schemas.microsoft.com/office/drawing/2014/main" id="{C8F8E00F-E7A5-8B68-3D53-3B10CEDBFC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1" name="Freeform: Shape 350">
                      <a:extLst>
                        <a:ext uri="{FF2B5EF4-FFF2-40B4-BE49-F238E27FC236}">
                          <a16:creationId xmlns:a16="http://schemas.microsoft.com/office/drawing/2014/main" id="{29A39AE7-270A-98CF-F0C6-D2E93881B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2" name="Freeform: Shape 351">
                      <a:extLst>
                        <a:ext uri="{FF2B5EF4-FFF2-40B4-BE49-F238E27FC236}">
                          <a16:creationId xmlns:a16="http://schemas.microsoft.com/office/drawing/2014/main" id="{9BFDD5A3-552E-3AE2-2878-1D9CF96F12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3" name="Freeform: Shape 352">
                      <a:extLst>
                        <a:ext uri="{FF2B5EF4-FFF2-40B4-BE49-F238E27FC236}">
                          <a16:creationId xmlns:a16="http://schemas.microsoft.com/office/drawing/2014/main" id="{FB5A5C0F-A1EE-7691-43F6-A36F226B94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4" name="Freeform: Shape 353">
                      <a:extLst>
                        <a:ext uri="{FF2B5EF4-FFF2-40B4-BE49-F238E27FC236}">
                          <a16:creationId xmlns:a16="http://schemas.microsoft.com/office/drawing/2014/main" id="{1BDCBD06-5903-F960-0087-45AD4D3AC2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5" name="Freeform: Shape 354">
                      <a:extLst>
                        <a:ext uri="{FF2B5EF4-FFF2-40B4-BE49-F238E27FC236}">
                          <a16:creationId xmlns:a16="http://schemas.microsoft.com/office/drawing/2014/main" id="{DA49B330-0CEF-C8BF-B5C1-80630147D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6" name="Freeform: Shape 355">
                      <a:extLst>
                        <a:ext uri="{FF2B5EF4-FFF2-40B4-BE49-F238E27FC236}">
                          <a16:creationId xmlns:a16="http://schemas.microsoft.com/office/drawing/2014/main" id="{E739F08E-AD2C-D41D-B244-0352066B5B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7" name="Freeform: Shape 356">
                      <a:extLst>
                        <a:ext uri="{FF2B5EF4-FFF2-40B4-BE49-F238E27FC236}">
                          <a16:creationId xmlns:a16="http://schemas.microsoft.com/office/drawing/2014/main" id="{9D1F0B6B-088A-F736-F8EB-701F6FC0C6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8" name="Freeform: Shape 357">
                      <a:extLst>
                        <a:ext uri="{FF2B5EF4-FFF2-40B4-BE49-F238E27FC236}">
                          <a16:creationId xmlns:a16="http://schemas.microsoft.com/office/drawing/2014/main" id="{B809D5E8-3957-CE22-9FA2-B00366658A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9" name="Freeform: Shape 358">
                      <a:extLst>
                        <a:ext uri="{FF2B5EF4-FFF2-40B4-BE49-F238E27FC236}">
                          <a16:creationId xmlns:a16="http://schemas.microsoft.com/office/drawing/2014/main" id="{E48807BB-8C59-9711-4CDD-FC214AD66B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360" name="Graphic 23">
                  <a:extLst>
                    <a:ext uri="{FF2B5EF4-FFF2-40B4-BE49-F238E27FC236}">
                      <a16:creationId xmlns:a16="http://schemas.microsoft.com/office/drawing/2014/main" id="{00808F66-F8D2-F305-9A01-1F7A20E82B1B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361" name="Graphic 23">
                    <a:extLst>
                      <a:ext uri="{FF2B5EF4-FFF2-40B4-BE49-F238E27FC236}">
                        <a16:creationId xmlns:a16="http://schemas.microsoft.com/office/drawing/2014/main" id="{7A4CBFC2-3303-6F6D-4FF4-FE1B10283D75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362" name="Freeform: Shape 361">
                      <a:extLst>
                        <a:ext uri="{FF2B5EF4-FFF2-40B4-BE49-F238E27FC236}">
                          <a16:creationId xmlns:a16="http://schemas.microsoft.com/office/drawing/2014/main" id="{B98D55A3-F19B-A4E6-D702-70521817A6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3" name="Freeform: Shape 362">
                      <a:extLst>
                        <a:ext uri="{FF2B5EF4-FFF2-40B4-BE49-F238E27FC236}">
                          <a16:creationId xmlns:a16="http://schemas.microsoft.com/office/drawing/2014/main" id="{DAE1E413-F00E-2D97-F751-3352D4764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4" name="Freeform: Shape 363">
                      <a:extLst>
                        <a:ext uri="{FF2B5EF4-FFF2-40B4-BE49-F238E27FC236}">
                          <a16:creationId xmlns:a16="http://schemas.microsoft.com/office/drawing/2014/main" id="{47913728-B55F-F35C-F092-2B104C12B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5" name="Freeform: Shape 364">
                      <a:extLst>
                        <a:ext uri="{FF2B5EF4-FFF2-40B4-BE49-F238E27FC236}">
                          <a16:creationId xmlns:a16="http://schemas.microsoft.com/office/drawing/2014/main" id="{C655B73E-8DCD-84BD-2C41-C2BC263D33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6" name="Freeform: Shape 365">
                      <a:extLst>
                        <a:ext uri="{FF2B5EF4-FFF2-40B4-BE49-F238E27FC236}">
                          <a16:creationId xmlns:a16="http://schemas.microsoft.com/office/drawing/2014/main" id="{E9273A9B-B0F9-DBE7-F8BE-B82C0D2A02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7" name="Freeform: Shape 366">
                      <a:extLst>
                        <a:ext uri="{FF2B5EF4-FFF2-40B4-BE49-F238E27FC236}">
                          <a16:creationId xmlns:a16="http://schemas.microsoft.com/office/drawing/2014/main" id="{1A28C774-85C5-3CAD-EC92-54E4DF42FF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8" name="Freeform: Shape 367">
                      <a:extLst>
                        <a:ext uri="{FF2B5EF4-FFF2-40B4-BE49-F238E27FC236}">
                          <a16:creationId xmlns:a16="http://schemas.microsoft.com/office/drawing/2014/main" id="{608447B4-5154-CEFE-ABD7-AF3FC0920F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69" name="Freeform: Shape 368">
                      <a:extLst>
                        <a:ext uri="{FF2B5EF4-FFF2-40B4-BE49-F238E27FC236}">
                          <a16:creationId xmlns:a16="http://schemas.microsoft.com/office/drawing/2014/main" id="{849742CE-7658-D5AE-8B5F-F777CC1B73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0" name="Freeform: Shape 369">
                      <a:extLst>
                        <a:ext uri="{FF2B5EF4-FFF2-40B4-BE49-F238E27FC236}">
                          <a16:creationId xmlns:a16="http://schemas.microsoft.com/office/drawing/2014/main" id="{91A11527-E815-EB7A-CB32-9C45E16A0A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1" name="Freeform: Shape 370">
                      <a:extLst>
                        <a:ext uri="{FF2B5EF4-FFF2-40B4-BE49-F238E27FC236}">
                          <a16:creationId xmlns:a16="http://schemas.microsoft.com/office/drawing/2014/main" id="{62B02001-A480-11C3-364E-A44139AD11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2" name="Freeform: Shape 371">
                      <a:extLst>
                        <a:ext uri="{FF2B5EF4-FFF2-40B4-BE49-F238E27FC236}">
                          <a16:creationId xmlns:a16="http://schemas.microsoft.com/office/drawing/2014/main" id="{6D6464C9-44A2-B054-2995-DE55FDFC2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3" name="Freeform: Shape 372">
                      <a:extLst>
                        <a:ext uri="{FF2B5EF4-FFF2-40B4-BE49-F238E27FC236}">
                          <a16:creationId xmlns:a16="http://schemas.microsoft.com/office/drawing/2014/main" id="{5546DAB0-5CC6-4A6A-5FEE-C99833F173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74" name="Graphic 23">
                    <a:extLst>
                      <a:ext uri="{FF2B5EF4-FFF2-40B4-BE49-F238E27FC236}">
                        <a16:creationId xmlns:a16="http://schemas.microsoft.com/office/drawing/2014/main" id="{204230C7-9E31-9B66-F577-F1C9FC354792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375" name="Freeform: Shape 374">
                      <a:extLst>
                        <a:ext uri="{FF2B5EF4-FFF2-40B4-BE49-F238E27FC236}">
                          <a16:creationId xmlns:a16="http://schemas.microsoft.com/office/drawing/2014/main" id="{2C03C322-B35D-C855-B045-FCF212AD3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6" name="Freeform: Shape 375">
                      <a:extLst>
                        <a:ext uri="{FF2B5EF4-FFF2-40B4-BE49-F238E27FC236}">
                          <a16:creationId xmlns:a16="http://schemas.microsoft.com/office/drawing/2014/main" id="{9A16FE5D-D00F-7332-70AC-420618E9FA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7" name="Freeform: Shape 376">
                      <a:extLst>
                        <a:ext uri="{FF2B5EF4-FFF2-40B4-BE49-F238E27FC236}">
                          <a16:creationId xmlns:a16="http://schemas.microsoft.com/office/drawing/2014/main" id="{345B3EAD-3F08-7593-64F7-AF5FEC8DCE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8" name="Freeform: Shape 377">
                      <a:extLst>
                        <a:ext uri="{FF2B5EF4-FFF2-40B4-BE49-F238E27FC236}">
                          <a16:creationId xmlns:a16="http://schemas.microsoft.com/office/drawing/2014/main" id="{2CC97E49-2556-4AAB-F0C4-FADEFD09AB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79" name="Freeform: Shape 378">
                      <a:extLst>
                        <a:ext uri="{FF2B5EF4-FFF2-40B4-BE49-F238E27FC236}">
                          <a16:creationId xmlns:a16="http://schemas.microsoft.com/office/drawing/2014/main" id="{A8BACF8D-BD16-A975-26DD-58703EBA80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0" name="Freeform: Shape 379">
                      <a:extLst>
                        <a:ext uri="{FF2B5EF4-FFF2-40B4-BE49-F238E27FC236}">
                          <a16:creationId xmlns:a16="http://schemas.microsoft.com/office/drawing/2014/main" id="{FF25E4FE-3025-59F0-C15A-9F53E643A8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1" name="Freeform: Shape 380">
                      <a:extLst>
                        <a:ext uri="{FF2B5EF4-FFF2-40B4-BE49-F238E27FC236}">
                          <a16:creationId xmlns:a16="http://schemas.microsoft.com/office/drawing/2014/main" id="{E1E807D2-6E3A-9EA3-9EE0-2142407513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2" name="Freeform: Shape 381">
                      <a:extLst>
                        <a:ext uri="{FF2B5EF4-FFF2-40B4-BE49-F238E27FC236}">
                          <a16:creationId xmlns:a16="http://schemas.microsoft.com/office/drawing/2014/main" id="{8F2B0AB8-1F16-860A-CE00-0555712DE6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3" name="Freeform: Shape 382">
                      <a:extLst>
                        <a:ext uri="{FF2B5EF4-FFF2-40B4-BE49-F238E27FC236}">
                          <a16:creationId xmlns:a16="http://schemas.microsoft.com/office/drawing/2014/main" id="{E6A0E0A0-A21E-0648-9716-2491336A41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4" name="Freeform: Shape 383">
                      <a:extLst>
                        <a:ext uri="{FF2B5EF4-FFF2-40B4-BE49-F238E27FC236}">
                          <a16:creationId xmlns:a16="http://schemas.microsoft.com/office/drawing/2014/main" id="{AB9CE92F-23FD-3870-F0BD-EF136EA5F3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5" name="Freeform: Shape 384">
                      <a:extLst>
                        <a:ext uri="{FF2B5EF4-FFF2-40B4-BE49-F238E27FC236}">
                          <a16:creationId xmlns:a16="http://schemas.microsoft.com/office/drawing/2014/main" id="{F2E8AC36-BAE3-5BD5-740D-0589E25D6D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86" name="Freeform: Shape 385">
                      <a:extLst>
                        <a:ext uri="{FF2B5EF4-FFF2-40B4-BE49-F238E27FC236}">
                          <a16:creationId xmlns:a16="http://schemas.microsoft.com/office/drawing/2014/main" id="{2A3DE033-ABF1-04C1-4D5B-3C531582CF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387" name="Graphic 23">
                  <a:extLst>
                    <a:ext uri="{FF2B5EF4-FFF2-40B4-BE49-F238E27FC236}">
                      <a16:creationId xmlns:a16="http://schemas.microsoft.com/office/drawing/2014/main" id="{CC805606-4C88-2A77-02D8-60955BCC8B0E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388" name="Graphic 23">
                    <a:extLst>
                      <a:ext uri="{FF2B5EF4-FFF2-40B4-BE49-F238E27FC236}">
                        <a16:creationId xmlns:a16="http://schemas.microsoft.com/office/drawing/2014/main" id="{1BAC4639-8781-4E86-C753-C0CF3A4DAF01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389" name="Freeform: Shape 388">
                      <a:extLst>
                        <a:ext uri="{FF2B5EF4-FFF2-40B4-BE49-F238E27FC236}">
                          <a16:creationId xmlns:a16="http://schemas.microsoft.com/office/drawing/2014/main" id="{4E1FADF8-E7BE-9D78-75E8-67E9973834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0" name="Freeform: Shape 389">
                      <a:extLst>
                        <a:ext uri="{FF2B5EF4-FFF2-40B4-BE49-F238E27FC236}">
                          <a16:creationId xmlns:a16="http://schemas.microsoft.com/office/drawing/2014/main" id="{8E9D0E65-DB5B-2722-222B-2D86EBBBAB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1" name="Freeform: Shape 390">
                      <a:extLst>
                        <a:ext uri="{FF2B5EF4-FFF2-40B4-BE49-F238E27FC236}">
                          <a16:creationId xmlns:a16="http://schemas.microsoft.com/office/drawing/2014/main" id="{9D36CA11-77E6-8BBA-0DC3-B20AA4A7E3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2" name="Freeform: Shape 391">
                      <a:extLst>
                        <a:ext uri="{FF2B5EF4-FFF2-40B4-BE49-F238E27FC236}">
                          <a16:creationId xmlns:a16="http://schemas.microsoft.com/office/drawing/2014/main" id="{C4FBE2F4-2016-3974-3B49-F646983B3A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3" name="Freeform: Shape 392">
                      <a:extLst>
                        <a:ext uri="{FF2B5EF4-FFF2-40B4-BE49-F238E27FC236}">
                          <a16:creationId xmlns:a16="http://schemas.microsoft.com/office/drawing/2014/main" id="{52AF3401-5CEE-E184-66AE-1C5A71CF60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4" name="Freeform: Shape 393">
                      <a:extLst>
                        <a:ext uri="{FF2B5EF4-FFF2-40B4-BE49-F238E27FC236}">
                          <a16:creationId xmlns:a16="http://schemas.microsoft.com/office/drawing/2014/main" id="{FEAADDF2-2308-CCBD-B930-184B08D38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5" name="Freeform: Shape 394">
                      <a:extLst>
                        <a:ext uri="{FF2B5EF4-FFF2-40B4-BE49-F238E27FC236}">
                          <a16:creationId xmlns:a16="http://schemas.microsoft.com/office/drawing/2014/main" id="{BD4EC775-4A73-302A-8B93-8F8380067F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6" name="Freeform: Shape 395">
                      <a:extLst>
                        <a:ext uri="{FF2B5EF4-FFF2-40B4-BE49-F238E27FC236}">
                          <a16:creationId xmlns:a16="http://schemas.microsoft.com/office/drawing/2014/main" id="{58DA289B-2B32-F9A0-FC98-44E952F4C9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7" name="Freeform: Shape 396">
                      <a:extLst>
                        <a:ext uri="{FF2B5EF4-FFF2-40B4-BE49-F238E27FC236}">
                          <a16:creationId xmlns:a16="http://schemas.microsoft.com/office/drawing/2014/main" id="{AD1C63CB-0F11-CBFC-DFE0-436706475D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8" name="Freeform: Shape 397">
                      <a:extLst>
                        <a:ext uri="{FF2B5EF4-FFF2-40B4-BE49-F238E27FC236}">
                          <a16:creationId xmlns:a16="http://schemas.microsoft.com/office/drawing/2014/main" id="{39D0641C-1369-68D1-0CEF-389F0FD09F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99" name="Freeform: Shape 398">
                      <a:extLst>
                        <a:ext uri="{FF2B5EF4-FFF2-40B4-BE49-F238E27FC236}">
                          <a16:creationId xmlns:a16="http://schemas.microsoft.com/office/drawing/2014/main" id="{DBB74747-891E-9281-FE39-8DD452A690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0" name="Freeform: Shape 399">
                      <a:extLst>
                        <a:ext uri="{FF2B5EF4-FFF2-40B4-BE49-F238E27FC236}">
                          <a16:creationId xmlns:a16="http://schemas.microsoft.com/office/drawing/2014/main" id="{190519BC-29AF-B9D2-A17D-3D22DEEB4C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01" name="Graphic 23">
                    <a:extLst>
                      <a:ext uri="{FF2B5EF4-FFF2-40B4-BE49-F238E27FC236}">
                        <a16:creationId xmlns:a16="http://schemas.microsoft.com/office/drawing/2014/main" id="{9E0C737E-2739-0B1F-75A5-7876464D2824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402" name="Freeform: Shape 401">
                      <a:extLst>
                        <a:ext uri="{FF2B5EF4-FFF2-40B4-BE49-F238E27FC236}">
                          <a16:creationId xmlns:a16="http://schemas.microsoft.com/office/drawing/2014/main" id="{6273A133-1E93-16DB-F573-C34B5284F1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3" name="Freeform: Shape 402">
                      <a:extLst>
                        <a:ext uri="{FF2B5EF4-FFF2-40B4-BE49-F238E27FC236}">
                          <a16:creationId xmlns:a16="http://schemas.microsoft.com/office/drawing/2014/main" id="{28A76AF9-E977-6C89-03E7-FEF2B3419F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4" name="Freeform: Shape 403">
                      <a:extLst>
                        <a:ext uri="{FF2B5EF4-FFF2-40B4-BE49-F238E27FC236}">
                          <a16:creationId xmlns:a16="http://schemas.microsoft.com/office/drawing/2014/main" id="{865527A4-A90A-0573-927F-000788239C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5" name="Freeform: Shape 404">
                      <a:extLst>
                        <a:ext uri="{FF2B5EF4-FFF2-40B4-BE49-F238E27FC236}">
                          <a16:creationId xmlns:a16="http://schemas.microsoft.com/office/drawing/2014/main" id="{0AD600E6-AED9-E05F-36DD-6CC6B84BCC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6" name="Freeform: Shape 405">
                      <a:extLst>
                        <a:ext uri="{FF2B5EF4-FFF2-40B4-BE49-F238E27FC236}">
                          <a16:creationId xmlns:a16="http://schemas.microsoft.com/office/drawing/2014/main" id="{247D4DBB-6BE9-366D-B79B-0772D22D7D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7" name="Freeform: Shape 406">
                      <a:extLst>
                        <a:ext uri="{FF2B5EF4-FFF2-40B4-BE49-F238E27FC236}">
                          <a16:creationId xmlns:a16="http://schemas.microsoft.com/office/drawing/2014/main" id="{7AA236EE-D312-69E5-44F1-F8210CFFF4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8" name="Freeform: Shape 407">
                      <a:extLst>
                        <a:ext uri="{FF2B5EF4-FFF2-40B4-BE49-F238E27FC236}">
                          <a16:creationId xmlns:a16="http://schemas.microsoft.com/office/drawing/2014/main" id="{C3D90DA7-A77F-DA4A-AD69-523DA47B02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09" name="Freeform: Shape 408">
                      <a:extLst>
                        <a:ext uri="{FF2B5EF4-FFF2-40B4-BE49-F238E27FC236}">
                          <a16:creationId xmlns:a16="http://schemas.microsoft.com/office/drawing/2014/main" id="{92A976CB-3EA7-CBCB-FDF5-A88FFC908D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0" name="Freeform: Shape 409">
                      <a:extLst>
                        <a:ext uri="{FF2B5EF4-FFF2-40B4-BE49-F238E27FC236}">
                          <a16:creationId xmlns:a16="http://schemas.microsoft.com/office/drawing/2014/main" id="{5584D704-6D9A-24F4-BB68-E11E9E31DB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1" name="Freeform: Shape 410">
                      <a:extLst>
                        <a:ext uri="{FF2B5EF4-FFF2-40B4-BE49-F238E27FC236}">
                          <a16:creationId xmlns:a16="http://schemas.microsoft.com/office/drawing/2014/main" id="{2D2A2848-8425-E2AD-7BBC-C7A03F55E6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2" name="Freeform: Shape 411">
                      <a:extLst>
                        <a:ext uri="{FF2B5EF4-FFF2-40B4-BE49-F238E27FC236}">
                          <a16:creationId xmlns:a16="http://schemas.microsoft.com/office/drawing/2014/main" id="{C419EA2F-3A2C-B053-8C07-BD1ADA476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3" name="Freeform: Shape 412">
                      <a:extLst>
                        <a:ext uri="{FF2B5EF4-FFF2-40B4-BE49-F238E27FC236}">
                          <a16:creationId xmlns:a16="http://schemas.microsoft.com/office/drawing/2014/main" id="{DA198E20-CF71-2D64-2E6C-D231F62E17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14" name="Graphic 23">
                  <a:extLst>
                    <a:ext uri="{FF2B5EF4-FFF2-40B4-BE49-F238E27FC236}">
                      <a16:creationId xmlns:a16="http://schemas.microsoft.com/office/drawing/2014/main" id="{E1F2EF0E-1357-84F0-F847-F90AD6F7A812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415" name="Graphic 23">
                    <a:extLst>
                      <a:ext uri="{FF2B5EF4-FFF2-40B4-BE49-F238E27FC236}">
                        <a16:creationId xmlns:a16="http://schemas.microsoft.com/office/drawing/2014/main" id="{D8627677-045F-9591-9288-A60A72D0A255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416" name="Freeform: Shape 415">
                      <a:extLst>
                        <a:ext uri="{FF2B5EF4-FFF2-40B4-BE49-F238E27FC236}">
                          <a16:creationId xmlns:a16="http://schemas.microsoft.com/office/drawing/2014/main" id="{08FB46CD-8A92-F618-C8E5-E45C32E423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7" name="Freeform: Shape 416">
                      <a:extLst>
                        <a:ext uri="{FF2B5EF4-FFF2-40B4-BE49-F238E27FC236}">
                          <a16:creationId xmlns:a16="http://schemas.microsoft.com/office/drawing/2014/main" id="{69E51141-92D3-B525-51DA-BBF6ED274D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8" name="Freeform: Shape 417">
                      <a:extLst>
                        <a:ext uri="{FF2B5EF4-FFF2-40B4-BE49-F238E27FC236}">
                          <a16:creationId xmlns:a16="http://schemas.microsoft.com/office/drawing/2014/main" id="{85A35E8C-77E3-8187-DF05-5D0C7329AD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19" name="Freeform: Shape 418">
                      <a:extLst>
                        <a:ext uri="{FF2B5EF4-FFF2-40B4-BE49-F238E27FC236}">
                          <a16:creationId xmlns:a16="http://schemas.microsoft.com/office/drawing/2014/main" id="{4B932D78-D332-CC60-2E2B-8F0D44FD6A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0" name="Freeform: Shape 419">
                      <a:extLst>
                        <a:ext uri="{FF2B5EF4-FFF2-40B4-BE49-F238E27FC236}">
                          <a16:creationId xmlns:a16="http://schemas.microsoft.com/office/drawing/2014/main" id="{81EBB259-37F6-3C7B-895C-EF47FBAAA1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1" name="Freeform: Shape 420">
                      <a:extLst>
                        <a:ext uri="{FF2B5EF4-FFF2-40B4-BE49-F238E27FC236}">
                          <a16:creationId xmlns:a16="http://schemas.microsoft.com/office/drawing/2014/main" id="{2D58F467-A701-65DF-DCAB-7F34C69DEA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2" name="Freeform: Shape 421">
                      <a:extLst>
                        <a:ext uri="{FF2B5EF4-FFF2-40B4-BE49-F238E27FC236}">
                          <a16:creationId xmlns:a16="http://schemas.microsoft.com/office/drawing/2014/main" id="{8ABCBEDA-1107-8827-BE79-EEDD464D9A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3" name="Freeform: Shape 422">
                      <a:extLst>
                        <a:ext uri="{FF2B5EF4-FFF2-40B4-BE49-F238E27FC236}">
                          <a16:creationId xmlns:a16="http://schemas.microsoft.com/office/drawing/2014/main" id="{B9A3FFBA-5AC3-C54D-8513-EB99564C7F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4" name="Freeform: Shape 423">
                      <a:extLst>
                        <a:ext uri="{FF2B5EF4-FFF2-40B4-BE49-F238E27FC236}">
                          <a16:creationId xmlns:a16="http://schemas.microsoft.com/office/drawing/2014/main" id="{F7D45E56-7A14-279A-C267-D9B073E9D1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5" name="Freeform: Shape 424">
                      <a:extLst>
                        <a:ext uri="{FF2B5EF4-FFF2-40B4-BE49-F238E27FC236}">
                          <a16:creationId xmlns:a16="http://schemas.microsoft.com/office/drawing/2014/main" id="{B0F5F359-A8C2-DC1B-0836-CD994D8951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6" name="Freeform: Shape 425">
                      <a:extLst>
                        <a:ext uri="{FF2B5EF4-FFF2-40B4-BE49-F238E27FC236}">
                          <a16:creationId xmlns:a16="http://schemas.microsoft.com/office/drawing/2014/main" id="{15156B80-DE9B-CB3E-B83C-ADBE36DD8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27" name="Freeform: Shape 426">
                      <a:extLst>
                        <a:ext uri="{FF2B5EF4-FFF2-40B4-BE49-F238E27FC236}">
                          <a16:creationId xmlns:a16="http://schemas.microsoft.com/office/drawing/2014/main" id="{7DF6CB91-2B3A-D628-F223-6F905CE150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28" name="Graphic 23">
                    <a:extLst>
                      <a:ext uri="{FF2B5EF4-FFF2-40B4-BE49-F238E27FC236}">
                        <a16:creationId xmlns:a16="http://schemas.microsoft.com/office/drawing/2014/main" id="{DB60125A-562E-70AA-AE8D-1E961EDFC5C6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429" name="Freeform: Shape 428">
                      <a:extLst>
                        <a:ext uri="{FF2B5EF4-FFF2-40B4-BE49-F238E27FC236}">
                          <a16:creationId xmlns:a16="http://schemas.microsoft.com/office/drawing/2014/main" id="{361A04EF-7269-C5FF-BCFE-25B6637826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0" name="Freeform: Shape 429">
                      <a:extLst>
                        <a:ext uri="{FF2B5EF4-FFF2-40B4-BE49-F238E27FC236}">
                          <a16:creationId xmlns:a16="http://schemas.microsoft.com/office/drawing/2014/main" id="{64F02966-B065-FE55-81D6-6DDE4C7F05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1" name="Freeform: Shape 430">
                      <a:extLst>
                        <a:ext uri="{FF2B5EF4-FFF2-40B4-BE49-F238E27FC236}">
                          <a16:creationId xmlns:a16="http://schemas.microsoft.com/office/drawing/2014/main" id="{07B1532C-993D-E98D-0164-0ACA745EAE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2" name="Freeform: Shape 431">
                      <a:extLst>
                        <a:ext uri="{FF2B5EF4-FFF2-40B4-BE49-F238E27FC236}">
                          <a16:creationId xmlns:a16="http://schemas.microsoft.com/office/drawing/2014/main" id="{E9DF81A2-ED0D-D3EA-B3A4-6D8A41F5D6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3" name="Freeform: Shape 432">
                      <a:extLst>
                        <a:ext uri="{FF2B5EF4-FFF2-40B4-BE49-F238E27FC236}">
                          <a16:creationId xmlns:a16="http://schemas.microsoft.com/office/drawing/2014/main" id="{4CD12038-9773-A05F-F214-9F5789D016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4" name="Freeform: Shape 433">
                      <a:extLst>
                        <a:ext uri="{FF2B5EF4-FFF2-40B4-BE49-F238E27FC236}">
                          <a16:creationId xmlns:a16="http://schemas.microsoft.com/office/drawing/2014/main" id="{005D5A2A-9CE7-E7A1-C7CD-2ACBF08467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5" name="Freeform: Shape 434">
                      <a:extLst>
                        <a:ext uri="{FF2B5EF4-FFF2-40B4-BE49-F238E27FC236}">
                          <a16:creationId xmlns:a16="http://schemas.microsoft.com/office/drawing/2014/main" id="{9A05620E-3781-0D24-155A-9A759A8DE8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6" name="Freeform: Shape 435">
                      <a:extLst>
                        <a:ext uri="{FF2B5EF4-FFF2-40B4-BE49-F238E27FC236}">
                          <a16:creationId xmlns:a16="http://schemas.microsoft.com/office/drawing/2014/main" id="{6BB06201-5DD2-65B1-D43A-2268C63B7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7" name="Freeform: Shape 436">
                      <a:extLst>
                        <a:ext uri="{FF2B5EF4-FFF2-40B4-BE49-F238E27FC236}">
                          <a16:creationId xmlns:a16="http://schemas.microsoft.com/office/drawing/2014/main" id="{52128414-12E0-909A-A4BC-37C4D8D035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8" name="Freeform: Shape 437">
                      <a:extLst>
                        <a:ext uri="{FF2B5EF4-FFF2-40B4-BE49-F238E27FC236}">
                          <a16:creationId xmlns:a16="http://schemas.microsoft.com/office/drawing/2014/main" id="{D9E0833A-7C41-03A3-D36C-A20E851E28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39" name="Freeform: Shape 438">
                      <a:extLst>
                        <a:ext uri="{FF2B5EF4-FFF2-40B4-BE49-F238E27FC236}">
                          <a16:creationId xmlns:a16="http://schemas.microsoft.com/office/drawing/2014/main" id="{A14FC04F-EFD6-B512-19D0-B180BCA2C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0" name="Freeform: Shape 439">
                      <a:extLst>
                        <a:ext uri="{FF2B5EF4-FFF2-40B4-BE49-F238E27FC236}">
                          <a16:creationId xmlns:a16="http://schemas.microsoft.com/office/drawing/2014/main" id="{0EF43736-21CA-CE45-95B7-A97D397996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41" name="Graphic 23">
                  <a:extLst>
                    <a:ext uri="{FF2B5EF4-FFF2-40B4-BE49-F238E27FC236}">
                      <a16:creationId xmlns:a16="http://schemas.microsoft.com/office/drawing/2014/main" id="{29D8CF72-F5A9-0926-A998-969DDAA7F395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442" name="Graphic 23">
                    <a:extLst>
                      <a:ext uri="{FF2B5EF4-FFF2-40B4-BE49-F238E27FC236}">
                        <a16:creationId xmlns:a16="http://schemas.microsoft.com/office/drawing/2014/main" id="{4B8D10A1-A854-C522-28E6-302C0ED21E13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443" name="Freeform: Shape 442">
                      <a:extLst>
                        <a:ext uri="{FF2B5EF4-FFF2-40B4-BE49-F238E27FC236}">
                          <a16:creationId xmlns:a16="http://schemas.microsoft.com/office/drawing/2014/main" id="{5E1EEA92-8CFB-6700-5EC7-FB6DFA91C4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4" name="Freeform: Shape 443">
                      <a:extLst>
                        <a:ext uri="{FF2B5EF4-FFF2-40B4-BE49-F238E27FC236}">
                          <a16:creationId xmlns:a16="http://schemas.microsoft.com/office/drawing/2014/main" id="{A91893B0-1089-7966-3935-DD8B6AE856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5" name="Freeform: Shape 444">
                      <a:extLst>
                        <a:ext uri="{FF2B5EF4-FFF2-40B4-BE49-F238E27FC236}">
                          <a16:creationId xmlns:a16="http://schemas.microsoft.com/office/drawing/2014/main" id="{8691DC6A-A17E-8609-9F45-38D508BC53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6" name="Freeform: Shape 445">
                      <a:extLst>
                        <a:ext uri="{FF2B5EF4-FFF2-40B4-BE49-F238E27FC236}">
                          <a16:creationId xmlns:a16="http://schemas.microsoft.com/office/drawing/2014/main" id="{7DACA90F-B95A-7100-1765-B4ABBCA046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7" name="Freeform: Shape 446">
                      <a:extLst>
                        <a:ext uri="{FF2B5EF4-FFF2-40B4-BE49-F238E27FC236}">
                          <a16:creationId xmlns:a16="http://schemas.microsoft.com/office/drawing/2014/main" id="{EC2A1F91-3A1F-C9E7-F94B-90ED676044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8" name="Freeform: Shape 447">
                      <a:extLst>
                        <a:ext uri="{FF2B5EF4-FFF2-40B4-BE49-F238E27FC236}">
                          <a16:creationId xmlns:a16="http://schemas.microsoft.com/office/drawing/2014/main" id="{D39998C1-12D9-3D53-DA2F-EAEDF5E64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49" name="Freeform: Shape 448">
                      <a:extLst>
                        <a:ext uri="{FF2B5EF4-FFF2-40B4-BE49-F238E27FC236}">
                          <a16:creationId xmlns:a16="http://schemas.microsoft.com/office/drawing/2014/main" id="{1FE85B12-5F24-5A30-B5FE-9625C8EA1C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0" name="Freeform: Shape 449">
                      <a:extLst>
                        <a:ext uri="{FF2B5EF4-FFF2-40B4-BE49-F238E27FC236}">
                          <a16:creationId xmlns:a16="http://schemas.microsoft.com/office/drawing/2014/main" id="{D3E4C95C-0D02-734E-83C2-1CE28C2C02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1" name="Freeform: Shape 450">
                      <a:extLst>
                        <a:ext uri="{FF2B5EF4-FFF2-40B4-BE49-F238E27FC236}">
                          <a16:creationId xmlns:a16="http://schemas.microsoft.com/office/drawing/2014/main" id="{D30D817B-10BB-317E-F0CE-0ACFFC03B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2" name="Freeform: Shape 451">
                      <a:extLst>
                        <a:ext uri="{FF2B5EF4-FFF2-40B4-BE49-F238E27FC236}">
                          <a16:creationId xmlns:a16="http://schemas.microsoft.com/office/drawing/2014/main" id="{8F760D55-409E-2D08-6D14-5B5243C81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3" name="Freeform: Shape 452">
                      <a:extLst>
                        <a:ext uri="{FF2B5EF4-FFF2-40B4-BE49-F238E27FC236}">
                          <a16:creationId xmlns:a16="http://schemas.microsoft.com/office/drawing/2014/main" id="{E4A08AC5-C87F-3D7F-15BF-8609551095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4" name="Freeform: Shape 453">
                      <a:extLst>
                        <a:ext uri="{FF2B5EF4-FFF2-40B4-BE49-F238E27FC236}">
                          <a16:creationId xmlns:a16="http://schemas.microsoft.com/office/drawing/2014/main" id="{2DE188B3-8AA2-68AC-B983-9D26CD0702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55" name="Graphic 23">
                    <a:extLst>
                      <a:ext uri="{FF2B5EF4-FFF2-40B4-BE49-F238E27FC236}">
                        <a16:creationId xmlns:a16="http://schemas.microsoft.com/office/drawing/2014/main" id="{2D6632C3-8DBF-05CA-C74F-CFCEA20D20E9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456" name="Freeform: Shape 455">
                      <a:extLst>
                        <a:ext uri="{FF2B5EF4-FFF2-40B4-BE49-F238E27FC236}">
                          <a16:creationId xmlns:a16="http://schemas.microsoft.com/office/drawing/2014/main" id="{0AFB04BA-9F46-1F72-9EF3-A043DF70FE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7" name="Freeform: Shape 456">
                      <a:extLst>
                        <a:ext uri="{FF2B5EF4-FFF2-40B4-BE49-F238E27FC236}">
                          <a16:creationId xmlns:a16="http://schemas.microsoft.com/office/drawing/2014/main" id="{B6A15D4D-1622-772B-A64E-CEF7A8A6E8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8" name="Freeform: Shape 457">
                      <a:extLst>
                        <a:ext uri="{FF2B5EF4-FFF2-40B4-BE49-F238E27FC236}">
                          <a16:creationId xmlns:a16="http://schemas.microsoft.com/office/drawing/2014/main" id="{253B2BEF-7E3C-7875-5782-DF708BE30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9" name="Freeform: Shape 458">
                      <a:extLst>
                        <a:ext uri="{FF2B5EF4-FFF2-40B4-BE49-F238E27FC236}">
                          <a16:creationId xmlns:a16="http://schemas.microsoft.com/office/drawing/2014/main" id="{0B274BD0-87AD-ABD0-5213-1FE14F081C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0" name="Freeform: Shape 459">
                      <a:extLst>
                        <a:ext uri="{FF2B5EF4-FFF2-40B4-BE49-F238E27FC236}">
                          <a16:creationId xmlns:a16="http://schemas.microsoft.com/office/drawing/2014/main" id="{C10382E8-3B11-6883-AD4C-C61203650F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1" name="Freeform: Shape 460">
                      <a:extLst>
                        <a:ext uri="{FF2B5EF4-FFF2-40B4-BE49-F238E27FC236}">
                          <a16:creationId xmlns:a16="http://schemas.microsoft.com/office/drawing/2014/main" id="{93D2BC17-7FA5-6D39-EBA9-2A66DC80FB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2" name="Freeform: Shape 461">
                      <a:extLst>
                        <a:ext uri="{FF2B5EF4-FFF2-40B4-BE49-F238E27FC236}">
                          <a16:creationId xmlns:a16="http://schemas.microsoft.com/office/drawing/2014/main" id="{2FC7A41D-59B2-0B79-B1F1-932B2C5EDD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3" name="Freeform: Shape 462">
                      <a:extLst>
                        <a:ext uri="{FF2B5EF4-FFF2-40B4-BE49-F238E27FC236}">
                          <a16:creationId xmlns:a16="http://schemas.microsoft.com/office/drawing/2014/main" id="{61326B29-0A91-C394-C2D9-FA74910DC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4" name="Freeform: Shape 463">
                      <a:extLst>
                        <a:ext uri="{FF2B5EF4-FFF2-40B4-BE49-F238E27FC236}">
                          <a16:creationId xmlns:a16="http://schemas.microsoft.com/office/drawing/2014/main" id="{9DF3867F-8C98-D4C8-08A5-36BB00AC6F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5" name="Freeform: Shape 464">
                      <a:extLst>
                        <a:ext uri="{FF2B5EF4-FFF2-40B4-BE49-F238E27FC236}">
                          <a16:creationId xmlns:a16="http://schemas.microsoft.com/office/drawing/2014/main" id="{661C153C-7000-DF11-B74A-8105BBAD0D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6" name="Freeform: Shape 465">
                      <a:extLst>
                        <a:ext uri="{FF2B5EF4-FFF2-40B4-BE49-F238E27FC236}">
                          <a16:creationId xmlns:a16="http://schemas.microsoft.com/office/drawing/2014/main" id="{ACCAB190-18D2-19A5-0098-6E7C6E719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7" name="Freeform: Shape 466">
                      <a:extLst>
                        <a:ext uri="{FF2B5EF4-FFF2-40B4-BE49-F238E27FC236}">
                          <a16:creationId xmlns:a16="http://schemas.microsoft.com/office/drawing/2014/main" id="{0E00A18A-209E-EC1B-320C-482E0B87A4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68" name="Graphic 23">
                  <a:extLst>
                    <a:ext uri="{FF2B5EF4-FFF2-40B4-BE49-F238E27FC236}">
                      <a16:creationId xmlns:a16="http://schemas.microsoft.com/office/drawing/2014/main" id="{2EAC1452-8B0B-A005-E923-5E0AEB01DF1A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469" name="Graphic 23">
                    <a:extLst>
                      <a:ext uri="{FF2B5EF4-FFF2-40B4-BE49-F238E27FC236}">
                        <a16:creationId xmlns:a16="http://schemas.microsoft.com/office/drawing/2014/main" id="{B65D1A61-90BE-50CD-2DBB-59FD1F0255BA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470" name="Freeform: Shape 469">
                      <a:extLst>
                        <a:ext uri="{FF2B5EF4-FFF2-40B4-BE49-F238E27FC236}">
                          <a16:creationId xmlns:a16="http://schemas.microsoft.com/office/drawing/2014/main" id="{EA4FD2E7-5D04-D389-FE27-A264BC99B0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1" name="Freeform: Shape 470">
                      <a:extLst>
                        <a:ext uri="{FF2B5EF4-FFF2-40B4-BE49-F238E27FC236}">
                          <a16:creationId xmlns:a16="http://schemas.microsoft.com/office/drawing/2014/main" id="{04E8D97C-6C6F-7882-9228-2C93456A28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2" name="Freeform: Shape 471">
                      <a:extLst>
                        <a:ext uri="{FF2B5EF4-FFF2-40B4-BE49-F238E27FC236}">
                          <a16:creationId xmlns:a16="http://schemas.microsoft.com/office/drawing/2014/main" id="{D4BC2601-C3BA-0AEA-AB36-1C5BED15F8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3" name="Freeform: Shape 472">
                      <a:extLst>
                        <a:ext uri="{FF2B5EF4-FFF2-40B4-BE49-F238E27FC236}">
                          <a16:creationId xmlns:a16="http://schemas.microsoft.com/office/drawing/2014/main" id="{284747C0-2946-0CA1-9F31-59F275DD40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4" name="Freeform: Shape 473">
                      <a:extLst>
                        <a:ext uri="{FF2B5EF4-FFF2-40B4-BE49-F238E27FC236}">
                          <a16:creationId xmlns:a16="http://schemas.microsoft.com/office/drawing/2014/main" id="{B3020419-53B6-2BF3-2FF5-56897657FE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5" name="Freeform: Shape 474">
                      <a:extLst>
                        <a:ext uri="{FF2B5EF4-FFF2-40B4-BE49-F238E27FC236}">
                          <a16:creationId xmlns:a16="http://schemas.microsoft.com/office/drawing/2014/main" id="{7FE3D8E4-0D2A-07CA-A5A1-03B87A1C1A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6" name="Freeform: Shape 475">
                      <a:extLst>
                        <a:ext uri="{FF2B5EF4-FFF2-40B4-BE49-F238E27FC236}">
                          <a16:creationId xmlns:a16="http://schemas.microsoft.com/office/drawing/2014/main" id="{13294EAA-9DAC-FDF6-8405-28D4D26632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7" name="Freeform: Shape 476">
                      <a:extLst>
                        <a:ext uri="{FF2B5EF4-FFF2-40B4-BE49-F238E27FC236}">
                          <a16:creationId xmlns:a16="http://schemas.microsoft.com/office/drawing/2014/main" id="{688741BD-9389-AE6A-3DA7-EEC1245390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8" name="Freeform: Shape 477">
                      <a:extLst>
                        <a:ext uri="{FF2B5EF4-FFF2-40B4-BE49-F238E27FC236}">
                          <a16:creationId xmlns:a16="http://schemas.microsoft.com/office/drawing/2014/main" id="{8EB631C0-B0C9-0FD4-9D5C-477290ECE5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79" name="Freeform: Shape 478">
                      <a:extLst>
                        <a:ext uri="{FF2B5EF4-FFF2-40B4-BE49-F238E27FC236}">
                          <a16:creationId xmlns:a16="http://schemas.microsoft.com/office/drawing/2014/main" id="{2D89EF41-D0BF-7E43-CD89-449D889D9E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0" name="Freeform: Shape 479">
                      <a:extLst>
                        <a:ext uri="{FF2B5EF4-FFF2-40B4-BE49-F238E27FC236}">
                          <a16:creationId xmlns:a16="http://schemas.microsoft.com/office/drawing/2014/main" id="{8E41091D-68A5-B9E8-28F9-4F5AB61476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1" name="Freeform: Shape 480">
                      <a:extLst>
                        <a:ext uri="{FF2B5EF4-FFF2-40B4-BE49-F238E27FC236}">
                          <a16:creationId xmlns:a16="http://schemas.microsoft.com/office/drawing/2014/main" id="{5C65E224-AF75-C875-9FE4-D149FDA550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82" name="Graphic 23">
                    <a:extLst>
                      <a:ext uri="{FF2B5EF4-FFF2-40B4-BE49-F238E27FC236}">
                        <a16:creationId xmlns:a16="http://schemas.microsoft.com/office/drawing/2014/main" id="{F5A77176-E85F-B8FB-D607-574F261B7784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483" name="Freeform: Shape 482">
                      <a:extLst>
                        <a:ext uri="{FF2B5EF4-FFF2-40B4-BE49-F238E27FC236}">
                          <a16:creationId xmlns:a16="http://schemas.microsoft.com/office/drawing/2014/main" id="{C53F044D-184C-B64B-1F8C-7D1202538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4" name="Freeform: Shape 483">
                      <a:extLst>
                        <a:ext uri="{FF2B5EF4-FFF2-40B4-BE49-F238E27FC236}">
                          <a16:creationId xmlns:a16="http://schemas.microsoft.com/office/drawing/2014/main" id="{C7315BD7-3B17-B094-3B62-598A875683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5" name="Freeform: Shape 484">
                      <a:extLst>
                        <a:ext uri="{FF2B5EF4-FFF2-40B4-BE49-F238E27FC236}">
                          <a16:creationId xmlns:a16="http://schemas.microsoft.com/office/drawing/2014/main" id="{97D4A3F4-62DA-C3A1-670F-CA59F7BD20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6" name="Freeform: Shape 485">
                      <a:extLst>
                        <a:ext uri="{FF2B5EF4-FFF2-40B4-BE49-F238E27FC236}">
                          <a16:creationId xmlns:a16="http://schemas.microsoft.com/office/drawing/2014/main" id="{75EF3CB6-88A9-14F1-61BB-80564AB9DB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7" name="Freeform: Shape 486">
                      <a:extLst>
                        <a:ext uri="{FF2B5EF4-FFF2-40B4-BE49-F238E27FC236}">
                          <a16:creationId xmlns:a16="http://schemas.microsoft.com/office/drawing/2014/main" id="{5EF75934-47B9-DFD2-B6D9-A2177C3DA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8" name="Freeform: Shape 487">
                      <a:extLst>
                        <a:ext uri="{FF2B5EF4-FFF2-40B4-BE49-F238E27FC236}">
                          <a16:creationId xmlns:a16="http://schemas.microsoft.com/office/drawing/2014/main" id="{6132D382-D786-951B-F402-E604F84AA8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9" name="Freeform: Shape 488">
                      <a:extLst>
                        <a:ext uri="{FF2B5EF4-FFF2-40B4-BE49-F238E27FC236}">
                          <a16:creationId xmlns:a16="http://schemas.microsoft.com/office/drawing/2014/main" id="{DA778811-B833-BEED-E919-BB8377F3A6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0" name="Freeform: Shape 489">
                      <a:extLst>
                        <a:ext uri="{FF2B5EF4-FFF2-40B4-BE49-F238E27FC236}">
                          <a16:creationId xmlns:a16="http://schemas.microsoft.com/office/drawing/2014/main" id="{EEEB81BC-9F57-4853-7105-A67A7B8608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1" name="Freeform: Shape 490">
                      <a:extLst>
                        <a:ext uri="{FF2B5EF4-FFF2-40B4-BE49-F238E27FC236}">
                          <a16:creationId xmlns:a16="http://schemas.microsoft.com/office/drawing/2014/main" id="{38C4364C-F9A8-B3BF-F565-D32FF9E29C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2" name="Freeform: Shape 491">
                      <a:extLst>
                        <a:ext uri="{FF2B5EF4-FFF2-40B4-BE49-F238E27FC236}">
                          <a16:creationId xmlns:a16="http://schemas.microsoft.com/office/drawing/2014/main" id="{D5FA0320-D542-A3D2-E2C0-E18F34FCC0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3" name="Freeform: Shape 492">
                      <a:extLst>
                        <a:ext uri="{FF2B5EF4-FFF2-40B4-BE49-F238E27FC236}">
                          <a16:creationId xmlns:a16="http://schemas.microsoft.com/office/drawing/2014/main" id="{DEA04CEF-BB5A-ECAE-BED9-30F1958E9B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4" name="Freeform: Shape 493">
                      <a:extLst>
                        <a:ext uri="{FF2B5EF4-FFF2-40B4-BE49-F238E27FC236}">
                          <a16:creationId xmlns:a16="http://schemas.microsoft.com/office/drawing/2014/main" id="{91F6BF5C-5555-08F5-0CD0-C4EFED65BA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95" name="Graphic 23">
                  <a:extLst>
                    <a:ext uri="{FF2B5EF4-FFF2-40B4-BE49-F238E27FC236}">
                      <a16:creationId xmlns:a16="http://schemas.microsoft.com/office/drawing/2014/main" id="{03E2284F-F66C-6D0D-2B83-89D6ABC40D0E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496" name="Graphic 23">
                    <a:extLst>
                      <a:ext uri="{FF2B5EF4-FFF2-40B4-BE49-F238E27FC236}">
                        <a16:creationId xmlns:a16="http://schemas.microsoft.com/office/drawing/2014/main" id="{99237832-CFFF-2300-DE49-BDEE4451A718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497" name="Freeform: Shape 496">
                      <a:extLst>
                        <a:ext uri="{FF2B5EF4-FFF2-40B4-BE49-F238E27FC236}">
                          <a16:creationId xmlns:a16="http://schemas.microsoft.com/office/drawing/2014/main" id="{46F57D1A-84B8-8629-357D-ECA5548867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8" name="Freeform: Shape 497">
                      <a:extLst>
                        <a:ext uri="{FF2B5EF4-FFF2-40B4-BE49-F238E27FC236}">
                          <a16:creationId xmlns:a16="http://schemas.microsoft.com/office/drawing/2014/main" id="{0D852259-4225-4120-F03C-CAF6DBAE78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99" name="Freeform: Shape 498">
                      <a:extLst>
                        <a:ext uri="{FF2B5EF4-FFF2-40B4-BE49-F238E27FC236}">
                          <a16:creationId xmlns:a16="http://schemas.microsoft.com/office/drawing/2014/main" id="{07E49610-1235-6685-8FF5-E1E23AAF0A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0" name="Freeform: Shape 499">
                      <a:extLst>
                        <a:ext uri="{FF2B5EF4-FFF2-40B4-BE49-F238E27FC236}">
                          <a16:creationId xmlns:a16="http://schemas.microsoft.com/office/drawing/2014/main" id="{6F811940-0F10-D08F-5104-3B9A54564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1" name="Freeform: Shape 500">
                      <a:extLst>
                        <a:ext uri="{FF2B5EF4-FFF2-40B4-BE49-F238E27FC236}">
                          <a16:creationId xmlns:a16="http://schemas.microsoft.com/office/drawing/2014/main" id="{9A68D745-1A23-E4A4-8F1A-2FC03F34CD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2" name="Freeform: Shape 501">
                      <a:extLst>
                        <a:ext uri="{FF2B5EF4-FFF2-40B4-BE49-F238E27FC236}">
                          <a16:creationId xmlns:a16="http://schemas.microsoft.com/office/drawing/2014/main" id="{33F7AEDD-E524-59C5-3C0B-2788776EB0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3" name="Freeform: Shape 502">
                      <a:extLst>
                        <a:ext uri="{FF2B5EF4-FFF2-40B4-BE49-F238E27FC236}">
                          <a16:creationId xmlns:a16="http://schemas.microsoft.com/office/drawing/2014/main" id="{262DD13E-3393-406A-48A9-40E9A5B8B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4" name="Freeform: Shape 503">
                      <a:extLst>
                        <a:ext uri="{FF2B5EF4-FFF2-40B4-BE49-F238E27FC236}">
                          <a16:creationId xmlns:a16="http://schemas.microsoft.com/office/drawing/2014/main" id="{FAE3CAD5-200F-00AD-95BA-A984BDFEF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5" name="Freeform: Shape 504">
                      <a:extLst>
                        <a:ext uri="{FF2B5EF4-FFF2-40B4-BE49-F238E27FC236}">
                          <a16:creationId xmlns:a16="http://schemas.microsoft.com/office/drawing/2014/main" id="{EDC30648-9F0C-129A-380B-2EA0CC9BF0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6" name="Freeform: Shape 505">
                      <a:extLst>
                        <a:ext uri="{FF2B5EF4-FFF2-40B4-BE49-F238E27FC236}">
                          <a16:creationId xmlns:a16="http://schemas.microsoft.com/office/drawing/2014/main" id="{71CCA9EE-7CDF-573B-078B-8909BACC9D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7" name="Freeform: Shape 506">
                      <a:extLst>
                        <a:ext uri="{FF2B5EF4-FFF2-40B4-BE49-F238E27FC236}">
                          <a16:creationId xmlns:a16="http://schemas.microsoft.com/office/drawing/2014/main" id="{CDBC57F4-EDBE-8570-6F17-5EC41FDB51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8" name="Freeform: Shape 507">
                      <a:extLst>
                        <a:ext uri="{FF2B5EF4-FFF2-40B4-BE49-F238E27FC236}">
                          <a16:creationId xmlns:a16="http://schemas.microsoft.com/office/drawing/2014/main" id="{EE69E60A-E419-4A4A-813D-84456CEC26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509" name="Graphic 23">
                    <a:extLst>
                      <a:ext uri="{FF2B5EF4-FFF2-40B4-BE49-F238E27FC236}">
                        <a16:creationId xmlns:a16="http://schemas.microsoft.com/office/drawing/2014/main" id="{E97AB0AA-E633-BC51-3091-003AF545EAA4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510" name="Freeform: Shape 509">
                      <a:extLst>
                        <a:ext uri="{FF2B5EF4-FFF2-40B4-BE49-F238E27FC236}">
                          <a16:creationId xmlns:a16="http://schemas.microsoft.com/office/drawing/2014/main" id="{D948B68E-FFB8-2A3A-1A94-D7C5D5664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1" name="Freeform: Shape 510">
                      <a:extLst>
                        <a:ext uri="{FF2B5EF4-FFF2-40B4-BE49-F238E27FC236}">
                          <a16:creationId xmlns:a16="http://schemas.microsoft.com/office/drawing/2014/main" id="{77C5007A-FBF2-48ED-D066-63B034E9DF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2" name="Freeform: Shape 511">
                      <a:extLst>
                        <a:ext uri="{FF2B5EF4-FFF2-40B4-BE49-F238E27FC236}">
                          <a16:creationId xmlns:a16="http://schemas.microsoft.com/office/drawing/2014/main" id="{44C8B168-A553-C215-305D-5CBF3682C6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3" name="Freeform: Shape 512">
                      <a:extLst>
                        <a:ext uri="{FF2B5EF4-FFF2-40B4-BE49-F238E27FC236}">
                          <a16:creationId xmlns:a16="http://schemas.microsoft.com/office/drawing/2014/main" id="{23C67C63-160B-ECD8-458F-965AE13A69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4" name="Freeform: Shape 513">
                      <a:extLst>
                        <a:ext uri="{FF2B5EF4-FFF2-40B4-BE49-F238E27FC236}">
                          <a16:creationId xmlns:a16="http://schemas.microsoft.com/office/drawing/2014/main" id="{53D87CC1-FE59-60CC-BC1B-86ADB880E3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5" name="Freeform: Shape 514">
                      <a:extLst>
                        <a:ext uri="{FF2B5EF4-FFF2-40B4-BE49-F238E27FC236}">
                          <a16:creationId xmlns:a16="http://schemas.microsoft.com/office/drawing/2014/main" id="{B4E37C6A-CF09-F2D9-84AF-7C625BE10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6" name="Freeform: Shape 515">
                      <a:extLst>
                        <a:ext uri="{FF2B5EF4-FFF2-40B4-BE49-F238E27FC236}">
                          <a16:creationId xmlns:a16="http://schemas.microsoft.com/office/drawing/2014/main" id="{73C77516-90C9-5EDF-6502-8CB8F487C4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7" name="Freeform: Shape 516">
                      <a:extLst>
                        <a:ext uri="{FF2B5EF4-FFF2-40B4-BE49-F238E27FC236}">
                          <a16:creationId xmlns:a16="http://schemas.microsoft.com/office/drawing/2014/main" id="{05FC040F-5304-A838-6A58-DFF25F509E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8" name="Freeform: Shape 517">
                      <a:extLst>
                        <a:ext uri="{FF2B5EF4-FFF2-40B4-BE49-F238E27FC236}">
                          <a16:creationId xmlns:a16="http://schemas.microsoft.com/office/drawing/2014/main" id="{6F1B547A-B199-1C3B-107F-3777327F37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19" name="Freeform: Shape 518">
                      <a:extLst>
                        <a:ext uri="{FF2B5EF4-FFF2-40B4-BE49-F238E27FC236}">
                          <a16:creationId xmlns:a16="http://schemas.microsoft.com/office/drawing/2014/main" id="{B8C96F92-05EA-6719-87E8-60FE20083D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0" name="Freeform: Shape 519">
                      <a:extLst>
                        <a:ext uri="{FF2B5EF4-FFF2-40B4-BE49-F238E27FC236}">
                          <a16:creationId xmlns:a16="http://schemas.microsoft.com/office/drawing/2014/main" id="{26A9E24B-7B9B-00FB-C006-A2BF672C74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1" name="Freeform: Shape 520">
                      <a:extLst>
                        <a:ext uri="{FF2B5EF4-FFF2-40B4-BE49-F238E27FC236}">
                          <a16:creationId xmlns:a16="http://schemas.microsoft.com/office/drawing/2014/main" id="{4A065D0C-E9A7-1DF0-7CB6-C9B17662B5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522" name="Graphic 23">
                  <a:extLst>
                    <a:ext uri="{FF2B5EF4-FFF2-40B4-BE49-F238E27FC236}">
                      <a16:creationId xmlns:a16="http://schemas.microsoft.com/office/drawing/2014/main" id="{74ED67A9-80CE-A3EA-1841-02AA1DFEB00A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523" name="Graphic 23">
                    <a:extLst>
                      <a:ext uri="{FF2B5EF4-FFF2-40B4-BE49-F238E27FC236}">
                        <a16:creationId xmlns:a16="http://schemas.microsoft.com/office/drawing/2014/main" id="{76975E0E-36F3-4F97-35A8-47C5E2821B65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524" name="Freeform: Shape 523">
                      <a:extLst>
                        <a:ext uri="{FF2B5EF4-FFF2-40B4-BE49-F238E27FC236}">
                          <a16:creationId xmlns:a16="http://schemas.microsoft.com/office/drawing/2014/main" id="{01910CE6-898C-5649-7625-918C5ACC4C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5" name="Freeform: Shape 524">
                      <a:extLst>
                        <a:ext uri="{FF2B5EF4-FFF2-40B4-BE49-F238E27FC236}">
                          <a16:creationId xmlns:a16="http://schemas.microsoft.com/office/drawing/2014/main" id="{B4B65CBF-4BC7-B174-5F6E-9ED3E8EA6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6" name="Freeform: Shape 525">
                      <a:extLst>
                        <a:ext uri="{FF2B5EF4-FFF2-40B4-BE49-F238E27FC236}">
                          <a16:creationId xmlns:a16="http://schemas.microsoft.com/office/drawing/2014/main" id="{774DC182-DD1E-5228-4D98-75CEBFACE5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7" name="Freeform: Shape 526">
                      <a:extLst>
                        <a:ext uri="{FF2B5EF4-FFF2-40B4-BE49-F238E27FC236}">
                          <a16:creationId xmlns:a16="http://schemas.microsoft.com/office/drawing/2014/main" id="{D94CEB22-47FF-D50C-AEB5-FC52373A00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8" name="Freeform: Shape 527">
                      <a:extLst>
                        <a:ext uri="{FF2B5EF4-FFF2-40B4-BE49-F238E27FC236}">
                          <a16:creationId xmlns:a16="http://schemas.microsoft.com/office/drawing/2014/main" id="{80FDD3F3-0B4A-CF26-3297-D7C6FA0764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9" name="Freeform: Shape 528">
                      <a:extLst>
                        <a:ext uri="{FF2B5EF4-FFF2-40B4-BE49-F238E27FC236}">
                          <a16:creationId xmlns:a16="http://schemas.microsoft.com/office/drawing/2014/main" id="{5077BD5A-80EA-D1A8-3835-0D90EE7D2B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0" name="Freeform: Shape 529">
                      <a:extLst>
                        <a:ext uri="{FF2B5EF4-FFF2-40B4-BE49-F238E27FC236}">
                          <a16:creationId xmlns:a16="http://schemas.microsoft.com/office/drawing/2014/main" id="{73381E4D-4BF1-C68F-2255-2B0BB50105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1" name="Freeform: Shape 530">
                      <a:extLst>
                        <a:ext uri="{FF2B5EF4-FFF2-40B4-BE49-F238E27FC236}">
                          <a16:creationId xmlns:a16="http://schemas.microsoft.com/office/drawing/2014/main" id="{4C2CF241-8ACC-EEBB-9D60-B1810B300A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2" name="Freeform: Shape 531">
                      <a:extLst>
                        <a:ext uri="{FF2B5EF4-FFF2-40B4-BE49-F238E27FC236}">
                          <a16:creationId xmlns:a16="http://schemas.microsoft.com/office/drawing/2014/main" id="{0601C550-C0CC-7B0B-A618-5E40B440AD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3" name="Freeform: Shape 532">
                      <a:extLst>
                        <a:ext uri="{FF2B5EF4-FFF2-40B4-BE49-F238E27FC236}">
                          <a16:creationId xmlns:a16="http://schemas.microsoft.com/office/drawing/2014/main" id="{58A2C34D-85EF-C44A-BE0C-194A549725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4" name="Freeform: Shape 533">
                      <a:extLst>
                        <a:ext uri="{FF2B5EF4-FFF2-40B4-BE49-F238E27FC236}">
                          <a16:creationId xmlns:a16="http://schemas.microsoft.com/office/drawing/2014/main" id="{50D73AB4-F85F-8A6E-20A4-4AA34B4B1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5" name="Freeform: Shape 534">
                      <a:extLst>
                        <a:ext uri="{FF2B5EF4-FFF2-40B4-BE49-F238E27FC236}">
                          <a16:creationId xmlns:a16="http://schemas.microsoft.com/office/drawing/2014/main" id="{F2984982-29F1-C0CF-E2BE-5A517B96FE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536" name="Graphic 23">
                    <a:extLst>
                      <a:ext uri="{FF2B5EF4-FFF2-40B4-BE49-F238E27FC236}">
                        <a16:creationId xmlns:a16="http://schemas.microsoft.com/office/drawing/2014/main" id="{EF369554-9637-9FA8-AD92-D1A76495BE50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537" name="Freeform: Shape 536">
                      <a:extLst>
                        <a:ext uri="{FF2B5EF4-FFF2-40B4-BE49-F238E27FC236}">
                          <a16:creationId xmlns:a16="http://schemas.microsoft.com/office/drawing/2014/main" id="{4ED445DE-544D-38E5-E9CF-F5C4F3065C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8" name="Freeform: Shape 537">
                      <a:extLst>
                        <a:ext uri="{FF2B5EF4-FFF2-40B4-BE49-F238E27FC236}">
                          <a16:creationId xmlns:a16="http://schemas.microsoft.com/office/drawing/2014/main" id="{7CCBF476-4A44-B096-D98C-64290ACA29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39" name="Freeform: Shape 538">
                      <a:extLst>
                        <a:ext uri="{FF2B5EF4-FFF2-40B4-BE49-F238E27FC236}">
                          <a16:creationId xmlns:a16="http://schemas.microsoft.com/office/drawing/2014/main" id="{35CB64C1-4795-764A-367B-BC68FEF68E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0" name="Freeform: Shape 539">
                      <a:extLst>
                        <a:ext uri="{FF2B5EF4-FFF2-40B4-BE49-F238E27FC236}">
                          <a16:creationId xmlns:a16="http://schemas.microsoft.com/office/drawing/2014/main" id="{E3F833F5-D5A1-E0E2-E2C6-C8E7C8291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1" name="Freeform: Shape 540">
                      <a:extLst>
                        <a:ext uri="{FF2B5EF4-FFF2-40B4-BE49-F238E27FC236}">
                          <a16:creationId xmlns:a16="http://schemas.microsoft.com/office/drawing/2014/main" id="{6AE8DD82-438B-9FA2-58E1-9D4EF19C32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2" name="Freeform: Shape 541">
                      <a:extLst>
                        <a:ext uri="{FF2B5EF4-FFF2-40B4-BE49-F238E27FC236}">
                          <a16:creationId xmlns:a16="http://schemas.microsoft.com/office/drawing/2014/main" id="{E90EAD73-F0DF-5AAA-5CA8-08749654C2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3" name="Freeform: Shape 542">
                      <a:extLst>
                        <a:ext uri="{FF2B5EF4-FFF2-40B4-BE49-F238E27FC236}">
                          <a16:creationId xmlns:a16="http://schemas.microsoft.com/office/drawing/2014/main" id="{A0096C9D-58B8-518B-41A2-420ED64AD7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4" name="Freeform: Shape 543">
                      <a:extLst>
                        <a:ext uri="{FF2B5EF4-FFF2-40B4-BE49-F238E27FC236}">
                          <a16:creationId xmlns:a16="http://schemas.microsoft.com/office/drawing/2014/main" id="{1A7F0FB0-4497-4291-E081-96D9D435E1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5" name="Freeform: Shape 544">
                      <a:extLst>
                        <a:ext uri="{FF2B5EF4-FFF2-40B4-BE49-F238E27FC236}">
                          <a16:creationId xmlns:a16="http://schemas.microsoft.com/office/drawing/2014/main" id="{2DD7A9BE-D3F2-A6F4-E869-8660487EB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6" name="Freeform: Shape 545">
                      <a:extLst>
                        <a:ext uri="{FF2B5EF4-FFF2-40B4-BE49-F238E27FC236}">
                          <a16:creationId xmlns:a16="http://schemas.microsoft.com/office/drawing/2014/main" id="{289D2695-3BC5-BE19-DD2A-C653EF9C60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7" name="Freeform: Shape 546">
                      <a:extLst>
                        <a:ext uri="{FF2B5EF4-FFF2-40B4-BE49-F238E27FC236}">
                          <a16:creationId xmlns:a16="http://schemas.microsoft.com/office/drawing/2014/main" id="{E87B47D0-0484-7CA4-9EF5-CA9855CC30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48" name="Freeform: Shape 547">
                      <a:extLst>
                        <a:ext uri="{FF2B5EF4-FFF2-40B4-BE49-F238E27FC236}">
                          <a16:creationId xmlns:a16="http://schemas.microsoft.com/office/drawing/2014/main" id="{F0F8939A-0AE3-A2AA-FF7F-E9184A43EE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549" name="Graphic 23">
                  <a:extLst>
                    <a:ext uri="{FF2B5EF4-FFF2-40B4-BE49-F238E27FC236}">
                      <a16:creationId xmlns:a16="http://schemas.microsoft.com/office/drawing/2014/main" id="{5865449C-C152-3759-C47F-F03DEBD0E754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550" name="Graphic 23">
                    <a:extLst>
                      <a:ext uri="{FF2B5EF4-FFF2-40B4-BE49-F238E27FC236}">
                        <a16:creationId xmlns:a16="http://schemas.microsoft.com/office/drawing/2014/main" id="{EF36BF61-06D5-890A-3613-BA1F69BB9CD1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551" name="Freeform: Shape 550">
                      <a:extLst>
                        <a:ext uri="{FF2B5EF4-FFF2-40B4-BE49-F238E27FC236}">
                          <a16:creationId xmlns:a16="http://schemas.microsoft.com/office/drawing/2014/main" id="{ED569BB1-F350-0F61-13D5-8BA69C2A8D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2" name="Freeform: Shape 551">
                      <a:extLst>
                        <a:ext uri="{FF2B5EF4-FFF2-40B4-BE49-F238E27FC236}">
                          <a16:creationId xmlns:a16="http://schemas.microsoft.com/office/drawing/2014/main" id="{17BA3D59-E8EB-CCF4-0786-1B81E5952F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3" name="Freeform: Shape 552">
                      <a:extLst>
                        <a:ext uri="{FF2B5EF4-FFF2-40B4-BE49-F238E27FC236}">
                          <a16:creationId xmlns:a16="http://schemas.microsoft.com/office/drawing/2014/main" id="{8774DC27-02F9-A84E-B280-83E75957B9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4" name="Freeform: Shape 553">
                      <a:extLst>
                        <a:ext uri="{FF2B5EF4-FFF2-40B4-BE49-F238E27FC236}">
                          <a16:creationId xmlns:a16="http://schemas.microsoft.com/office/drawing/2014/main" id="{FB0AE7C3-B7F4-E890-1048-E57FD592A1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5" name="Freeform: Shape 554">
                      <a:extLst>
                        <a:ext uri="{FF2B5EF4-FFF2-40B4-BE49-F238E27FC236}">
                          <a16:creationId xmlns:a16="http://schemas.microsoft.com/office/drawing/2014/main" id="{29992514-59F9-0704-C8C1-83D3DA9BFC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6" name="Freeform: Shape 555">
                      <a:extLst>
                        <a:ext uri="{FF2B5EF4-FFF2-40B4-BE49-F238E27FC236}">
                          <a16:creationId xmlns:a16="http://schemas.microsoft.com/office/drawing/2014/main" id="{A309D069-E864-2FD1-179A-71C44E1472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7" name="Freeform: Shape 556">
                      <a:extLst>
                        <a:ext uri="{FF2B5EF4-FFF2-40B4-BE49-F238E27FC236}">
                          <a16:creationId xmlns:a16="http://schemas.microsoft.com/office/drawing/2014/main" id="{8DC2C24B-7EC2-CDB6-B619-E37D74D770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8" name="Freeform: Shape 557">
                      <a:extLst>
                        <a:ext uri="{FF2B5EF4-FFF2-40B4-BE49-F238E27FC236}">
                          <a16:creationId xmlns:a16="http://schemas.microsoft.com/office/drawing/2014/main" id="{F64E7771-5404-6E85-BCAE-B0E4011CCA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59" name="Freeform: Shape 558">
                      <a:extLst>
                        <a:ext uri="{FF2B5EF4-FFF2-40B4-BE49-F238E27FC236}">
                          <a16:creationId xmlns:a16="http://schemas.microsoft.com/office/drawing/2014/main" id="{8E93BD17-9C9F-7A7F-96A9-371D97602C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0" name="Freeform: Shape 559">
                      <a:extLst>
                        <a:ext uri="{FF2B5EF4-FFF2-40B4-BE49-F238E27FC236}">
                          <a16:creationId xmlns:a16="http://schemas.microsoft.com/office/drawing/2014/main" id="{77210B34-C764-E95F-F8CA-A4AB4BFEF9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1" name="Freeform: Shape 560">
                      <a:extLst>
                        <a:ext uri="{FF2B5EF4-FFF2-40B4-BE49-F238E27FC236}">
                          <a16:creationId xmlns:a16="http://schemas.microsoft.com/office/drawing/2014/main" id="{677207AF-8DF3-6F5A-38AD-36EA34BCA8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2" name="Freeform: Shape 561">
                      <a:extLst>
                        <a:ext uri="{FF2B5EF4-FFF2-40B4-BE49-F238E27FC236}">
                          <a16:creationId xmlns:a16="http://schemas.microsoft.com/office/drawing/2014/main" id="{9A882716-2364-4ACD-48F6-1EE62C3265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563" name="Graphic 23">
                    <a:extLst>
                      <a:ext uri="{FF2B5EF4-FFF2-40B4-BE49-F238E27FC236}">
                        <a16:creationId xmlns:a16="http://schemas.microsoft.com/office/drawing/2014/main" id="{FBD750F6-0E90-E961-79A6-9192CA377FE0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564" name="Freeform: Shape 563">
                      <a:extLst>
                        <a:ext uri="{FF2B5EF4-FFF2-40B4-BE49-F238E27FC236}">
                          <a16:creationId xmlns:a16="http://schemas.microsoft.com/office/drawing/2014/main" id="{B588A7DF-E14E-3DC0-87C0-A442AAD57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5" name="Freeform: Shape 564">
                      <a:extLst>
                        <a:ext uri="{FF2B5EF4-FFF2-40B4-BE49-F238E27FC236}">
                          <a16:creationId xmlns:a16="http://schemas.microsoft.com/office/drawing/2014/main" id="{43D5664A-C81B-7437-7735-BC77ABB18B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6" name="Freeform: Shape 565">
                      <a:extLst>
                        <a:ext uri="{FF2B5EF4-FFF2-40B4-BE49-F238E27FC236}">
                          <a16:creationId xmlns:a16="http://schemas.microsoft.com/office/drawing/2014/main" id="{0F3C9979-680D-72BB-BBFA-02C40E0341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7" name="Freeform: Shape 566">
                      <a:extLst>
                        <a:ext uri="{FF2B5EF4-FFF2-40B4-BE49-F238E27FC236}">
                          <a16:creationId xmlns:a16="http://schemas.microsoft.com/office/drawing/2014/main" id="{866E882F-A78A-7B11-7B72-A714C00E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8" name="Freeform: Shape 567">
                      <a:extLst>
                        <a:ext uri="{FF2B5EF4-FFF2-40B4-BE49-F238E27FC236}">
                          <a16:creationId xmlns:a16="http://schemas.microsoft.com/office/drawing/2014/main" id="{873A4C78-5C95-2770-DA90-D9E6BD394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9" name="Freeform: Shape 568">
                      <a:extLst>
                        <a:ext uri="{FF2B5EF4-FFF2-40B4-BE49-F238E27FC236}">
                          <a16:creationId xmlns:a16="http://schemas.microsoft.com/office/drawing/2014/main" id="{D841CDDB-DB23-44D9-5DA4-EEFDA9191F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0" name="Freeform: Shape 569">
                      <a:extLst>
                        <a:ext uri="{FF2B5EF4-FFF2-40B4-BE49-F238E27FC236}">
                          <a16:creationId xmlns:a16="http://schemas.microsoft.com/office/drawing/2014/main" id="{00775001-8B85-A340-851A-885C7BECED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1" name="Freeform: Shape 570">
                      <a:extLst>
                        <a:ext uri="{FF2B5EF4-FFF2-40B4-BE49-F238E27FC236}">
                          <a16:creationId xmlns:a16="http://schemas.microsoft.com/office/drawing/2014/main" id="{C307AAFF-C509-B654-5260-5239C9FD3B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2" name="Freeform: Shape 571">
                      <a:extLst>
                        <a:ext uri="{FF2B5EF4-FFF2-40B4-BE49-F238E27FC236}">
                          <a16:creationId xmlns:a16="http://schemas.microsoft.com/office/drawing/2014/main" id="{1189E8C1-3C29-7046-6458-39822A89C3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3" name="Freeform: Shape 572">
                      <a:extLst>
                        <a:ext uri="{FF2B5EF4-FFF2-40B4-BE49-F238E27FC236}">
                          <a16:creationId xmlns:a16="http://schemas.microsoft.com/office/drawing/2014/main" id="{8CFAF8F9-5E20-AD11-688F-7B24B9FCE4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4" name="Freeform: Shape 573">
                      <a:extLst>
                        <a:ext uri="{FF2B5EF4-FFF2-40B4-BE49-F238E27FC236}">
                          <a16:creationId xmlns:a16="http://schemas.microsoft.com/office/drawing/2014/main" id="{B743E43F-C19D-1635-B218-AE2893C59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5" name="Freeform: Shape 574">
                      <a:extLst>
                        <a:ext uri="{FF2B5EF4-FFF2-40B4-BE49-F238E27FC236}">
                          <a16:creationId xmlns:a16="http://schemas.microsoft.com/office/drawing/2014/main" id="{3298C237-9267-AADC-B2BF-169594084F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576" name="Graphic 23">
                  <a:extLst>
                    <a:ext uri="{FF2B5EF4-FFF2-40B4-BE49-F238E27FC236}">
                      <a16:creationId xmlns:a16="http://schemas.microsoft.com/office/drawing/2014/main" id="{64E3BE6E-7146-62D7-A9F1-6EDBD4ABAD32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577" name="Graphic 23">
                    <a:extLst>
                      <a:ext uri="{FF2B5EF4-FFF2-40B4-BE49-F238E27FC236}">
                        <a16:creationId xmlns:a16="http://schemas.microsoft.com/office/drawing/2014/main" id="{C77BC5E8-4247-1D03-2509-DA262F8F54B6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578" name="Freeform: Shape 577">
                      <a:extLst>
                        <a:ext uri="{FF2B5EF4-FFF2-40B4-BE49-F238E27FC236}">
                          <a16:creationId xmlns:a16="http://schemas.microsoft.com/office/drawing/2014/main" id="{A7AE871B-1700-AAE8-081F-F04F3D283F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79" name="Freeform: Shape 578">
                      <a:extLst>
                        <a:ext uri="{FF2B5EF4-FFF2-40B4-BE49-F238E27FC236}">
                          <a16:creationId xmlns:a16="http://schemas.microsoft.com/office/drawing/2014/main" id="{83845892-78C5-05C2-0BEF-572E45FC4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0" name="Freeform: Shape 579">
                      <a:extLst>
                        <a:ext uri="{FF2B5EF4-FFF2-40B4-BE49-F238E27FC236}">
                          <a16:creationId xmlns:a16="http://schemas.microsoft.com/office/drawing/2014/main" id="{A848CB0A-735C-5032-A38C-6D6D09A632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1" name="Freeform: Shape 580">
                      <a:extLst>
                        <a:ext uri="{FF2B5EF4-FFF2-40B4-BE49-F238E27FC236}">
                          <a16:creationId xmlns:a16="http://schemas.microsoft.com/office/drawing/2014/main" id="{3DB0F30D-A002-DAE2-FEF1-59607C17DD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2" name="Freeform: Shape 581">
                      <a:extLst>
                        <a:ext uri="{FF2B5EF4-FFF2-40B4-BE49-F238E27FC236}">
                          <a16:creationId xmlns:a16="http://schemas.microsoft.com/office/drawing/2014/main" id="{AC7095D9-6D95-AD16-1A8E-30BEFF8342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3" name="Freeform: Shape 582">
                      <a:extLst>
                        <a:ext uri="{FF2B5EF4-FFF2-40B4-BE49-F238E27FC236}">
                          <a16:creationId xmlns:a16="http://schemas.microsoft.com/office/drawing/2014/main" id="{8209B62F-DCA8-F1EE-CBC0-FF864DE482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4" name="Freeform: Shape 583">
                      <a:extLst>
                        <a:ext uri="{FF2B5EF4-FFF2-40B4-BE49-F238E27FC236}">
                          <a16:creationId xmlns:a16="http://schemas.microsoft.com/office/drawing/2014/main" id="{A1E8DA1D-A532-9079-3108-2E8FDF8D6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5" name="Freeform: Shape 584">
                      <a:extLst>
                        <a:ext uri="{FF2B5EF4-FFF2-40B4-BE49-F238E27FC236}">
                          <a16:creationId xmlns:a16="http://schemas.microsoft.com/office/drawing/2014/main" id="{35BA0294-64C2-C637-7751-3F31E47519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6" name="Freeform: Shape 585">
                      <a:extLst>
                        <a:ext uri="{FF2B5EF4-FFF2-40B4-BE49-F238E27FC236}">
                          <a16:creationId xmlns:a16="http://schemas.microsoft.com/office/drawing/2014/main" id="{1E1CA12E-290E-3E77-AA46-33B66AFED1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7" name="Freeform: Shape 586">
                      <a:extLst>
                        <a:ext uri="{FF2B5EF4-FFF2-40B4-BE49-F238E27FC236}">
                          <a16:creationId xmlns:a16="http://schemas.microsoft.com/office/drawing/2014/main" id="{778DD6AE-1470-6E6E-7404-FED9DB46DD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8" name="Freeform: Shape 587">
                      <a:extLst>
                        <a:ext uri="{FF2B5EF4-FFF2-40B4-BE49-F238E27FC236}">
                          <a16:creationId xmlns:a16="http://schemas.microsoft.com/office/drawing/2014/main" id="{1AD9BBFA-9956-6C51-7BBF-9AFC83121A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89" name="Freeform: Shape 588">
                      <a:extLst>
                        <a:ext uri="{FF2B5EF4-FFF2-40B4-BE49-F238E27FC236}">
                          <a16:creationId xmlns:a16="http://schemas.microsoft.com/office/drawing/2014/main" id="{18601544-FD48-7366-C885-8AC121620E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590" name="Graphic 23">
                    <a:extLst>
                      <a:ext uri="{FF2B5EF4-FFF2-40B4-BE49-F238E27FC236}">
                        <a16:creationId xmlns:a16="http://schemas.microsoft.com/office/drawing/2014/main" id="{089D0485-6B7E-D31A-2EA1-B1415F0C018C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591" name="Freeform: Shape 590">
                      <a:extLst>
                        <a:ext uri="{FF2B5EF4-FFF2-40B4-BE49-F238E27FC236}">
                          <a16:creationId xmlns:a16="http://schemas.microsoft.com/office/drawing/2014/main" id="{DDE5D004-6C42-FC01-4E13-CDC0CE631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2" name="Freeform: Shape 591">
                      <a:extLst>
                        <a:ext uri="{FF2B5EF4-FFF2-40B4-BE49-F238E27FC236}">
                          <a16:creationId xmlns:a16="http://schemas.microsoft.com/office/drawing/2014/main" id="{486F8AE4-0BF6-318F-F3B8-4333DAF4F7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3" name="Freeform: Shape 592">
                      <a:extLst>
                        <a:ext uri="{FF2B5EF4-FFF2-40B4-BE49-F238E27FC236}">
                          <a16:creationId xmlns:a16="http://schemas.microsoft.com/office/drawing/2014/main" id="{A7717101-2F25-0014-DBED-FF516D29C7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4" name="Freeform: Shape 593">
                      <a:extLst>
                        <a:ext uri="{FF2B5EF4-FFF2-40B4-BE49-F238E27FC236}">
                          <a16:creationId xmlns:a16="http://schemas.microsoft.com/office/drawing/2014/main" id="{0BAC3BFD-6A26-9A59-0EC9-5DDB3D3803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5" name="Freeform: Shape 594">
                      <a:extLst>
                        <a:ext uri="{FF2B5EF4-FFF2-40B4-BE49-F238E27FC236}">
                          <a16:creationId xmlns:a16="http://schemas.microsoft.com/office/drawing/2014/main" id="{EB7D8633-7D63-1BD0-8185-501CF7765B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6" name="Freeform: Shape 595">
                      <a:extLst>
                        <a:ext uri="{FF2B5EF4-FFF2-40B4-BE49-F238E27FC236}">
                          <a16:creationId xmlns:a16="http://schemas.microsoft.com/office/drawing/2014/main" id="{FF9377FD-C15F-52CA-3A40-F61A817478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7" name="Freeform: Shape 596">
                      <a:extLst>
                        <a:ext uri="{FF2B5EF4-FFF2-40B4-BE49-F238E27FC236}">
                          <a16:creationId xmlns:a16="http://schemas.microsoft.com/office/drawing/2014/main" id="{3FD67979-F781-4B55-BCB8-E7AF7402F3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8" name="Freeform: Shape 597">
                      <a:extLst>
                        <a:ext uri="{FF2B5EF4-FFF2-40B4-BE49-F238E27FC236}">
                          <a16:creationId xmlns:a16="http://schemas.microsoft.com/office/drawing/2014/main" id="{0A6AAF6D-30E4-1A8F-4C7D-6053CD709E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99" name="Freeform: Shape 598">
                      <a:extLst>
                        <a:ext uri="{FF2B5EF4-FFF2-40B4-BE49-F238E27FC236}">
                          <a16:creationId xmlns:a16="http://schemas.microsoft.com/office/drawing/2014/main" id="{D82DD1FA-A23F-CE13-6BC2-5A631432EE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0" name="Freeform: Shape 599">
                      <a:extLst>
                        <a:ext uri="{FF2B5EF4-FFF2-40B4-BE49-F238E27FC236}">
                          <a16:creationId xmlns:a16="http://schemas.microsoft.com/office/drawing/2014/main" id="{FA4EF6E3-B76F-1BDF-0178-DBAC618BF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1" name="Freeform: Shape 600">
                      <a:extLst>
                        <a:ext uri="{FF2B5EF4-FFF2-40B4-BE49-F238E27FC236}">
                          <a16:creationId xmlns:a16="http://schemas.microsoft.com/office/drawing/2014/main" id="{3A7CEC64-9204-D5D5-B966-FA70A6EBC7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2" name="Freeform: Shape 601">
                      <a:extLst>
                        <a:ext uri="{FF2B5EF4-FFF2-40B4-BE49-F238E27FC236}">
                          <a16:creationId xmlns:a16="http://schemas.microsoft.com/office/drawing/2014/main" id="{6CF64018-D370-D5B8-7F35-EEF002F67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603" name="Graphic 23">
                  <a:extLst>
                    <a:ext uri="{FF2B5EF4-FFF2-40B4-BE49-F238E27FC236}">
                      <a16:creationId xmlns:a16="http://schemas.microsoft.com/office/drawing/2014/main" id="{4D3EB77D-67C1-8B80-00D2-F51D539341BC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604" name="Graphic 23">
                    <a:extLst>
                      <a:ext uri="{FF2B5EF4-FFF2-40B4-BE49-F238E27FC236}">
                        <a16:creationId xmlns:a16="http://schemas.microsoft.com/office/drawing/2014/main" id="{525E49A0-51F1-9A68-C4AE-77D24803964C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605" name="Freeform: Shape 604">
                      <a:extLst>
                        <a:ext uri="{FF2B5EF4-FFF2-40B4-BE49-F238E27FC236}">
                          <a16:creationId xmlns:a16="http://schemas.microsoft.com/office/drawing/2014/main" id="{07C3B1EF-5ED0-1B22-E6F0-C5B54C985A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6" name="Freeform: Shape 605">
                      <a:extLst>
                        <a:ext uri="{FF2B5EF4-FFF2-40B4-BE49-F238E27FC236}">
                          <a16:creationId xmlns:a16="http://schemas.microsoft.com/office/drawing/2014/main" id="{671F27FB-8AF5-ABD2-147D-49F26717DC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7" name="Freeform: Shape 606">
                      <a:extLst>
                        <a:ext uri="{FF2B5EF4-FFF2-40B4-BE49-F238E27FC236}">
                          <a16:creationId xmlns:a16="http://schemas.microsoft.com/office/drawing/2014/main" id="{2F049BC2-150F-DC04-375F-53836A471C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8" name="Freeform: Shape 607">
                      <a:extLst>
                        <a:ext uri="{FF2B5EF4-FFF2-40B4-BE49-F238E27FC236}">
                          <a16:creationId xmlns:a16="http://schemas.microsoft.com/office/drawing/2014/main" id="{C8E7CA31-A987-EE98-68DF-2EE0E86A8D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09" name="Freeform: Shape 608">
                      <a:extLst>
                        <a:ext uri="{FF2B5EF4-FFF2-40B4-BE49-F238E27FC236}">
                          <a16:creationId xmlns:a16="http://schemas.microsoft.com/office/drawing/2014/main" id="{CBB95F08-341D-8C44-D685-9F55925445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0" name="Freeform: Shape 609">
                      <a:extLst>
                        <a:ext uri="{FF2B5EF4-FFF2-40B4-BE49-F238E27FC236}">
                          <a16:creationId xmlns:a16="http://schemas.microsoft.com/office/drawing/2014/main" id="{DC83407E-1F01-4A57-AE57-34ED99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1" name="Freeform: Shape 610">
                      <a:extLst>
                        <a:ext uri="{FF2B5EF4-FFF2-40B4-BE49-F238E27FC236}">
                          <a16:creationId xmlns:a16="http://schemas.microsoft.com/office/drawing/2014/main" id="{806D5E16-F22D-530B-C52A-8BAAE59F48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2" name="Freeform: Shape 611">
                      <a:extLst>
                        <a:ext uri="{FF2B5EF4-FFF2-40B4-BE49-F238E27FC236}">
                          <a16:creationId xmlns:a16="http://schemas.microsoft.com/office/drawing/2014/main" id="{C2749046-1C8A-A2DE-14B2-09BD428BE2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3" name="Freeform: Shape 612">
                      <a:extLst>
                        <a:ext uri="{FF2B5EF4-FFF2-40B4-BE49-F238E27FC236}">
                          <a16:creationId xmlns:a16="http://schemas.microsoft.com/office/drawing/2014/main" id="{ED4A2978-872F-3A79-0F23-71962AEAD6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4" name="Freeform: Shape 613">
                      <a:extLst>
                        <a:ext uri="{FF2B5EF4-FFF2-40B4-BE49-F238E27FC236}">
                          <a16:creationId xmlns:a16="http://schemas.microsoft.com/office/drawing/2014/main" id="{AA655F6A-2B73-ED1F-5892-1EF956EF2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5" name="Freeform: Shape 614">
                      <a:extLst>
                        <a:ext uri="{FF2B5EF4-FFF2-40B4-BE49-F238E27FC236}">
                          <a16:creationId xmlns:a16="http://schemas.microsoft.com/office/drawing/2014/main" id="{2F208F98-B4E4-CB12-E3C7-A09FB23C37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6" name="Freeform: Shape 615">
                      <a:extLst>
                        <a:ext uri="{FF2B5EF4-FFF2-40B4-BE49-F238E27FC236}">
                          <a16:creationId xmlns:a16="http://schemas.microsoft.com/office/drawing/2014/main" id="{7FD0C755-70EC-F18F-0C6E-7EBABDDB92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17" name="Graphic 23">
                    <a:extLst>
                      <a:ext uri="{FF2B5EF4-FFF2-40B4-BE49-F238E27FC236}">
                        <a16:creationId xmlns:a16="http://schemas.microsoft.com/office/drawing/2014/main" id="{4BCD4C28-E78C-50E2-4164-E49D8EF54834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618" name="Freeform: Shape 617">
                      <a:extLst>
                        <a:ext uri="{FF2B5EF4-FFF2-40B4-BE49-F238E27FC236}">
                          <a16:creationId xmlns:a16="http://schemas.microsoft.com/office/drawing/2014/main" id="{79F6A143-E4FA-6BB4-DCC0-E328495B49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19" name="Freeform: Shape 618">
                      <a:extLst>
                        <a:ext uri="{FF2B5EF4-FFF2-40B4-BE49-F238E27FC236}">
                          <a16:creationId xmlns:a16="http://schemas.microsoft.com/office/drawing/2014/main" id="{4C0FC126-3743-8A47-B088-DA37EFC853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0" name="Freeform: Shape 619">
                      <a:extLst>
                        <a:ext uri="{FF2B5EF4-FFF2-40B4-BE49-F238E27FC236}">
                          <a16:creationId xmlns:a16="http://schemas.microsoft.com/office/drawing/2014/main" id="{5ADAE88A-AFAB-0EB2-C956-46B26C7C87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1" name="Freeform: Shape 620">
                      <a:extLst>
                        <a:ext uri="{FF2B5EF4-FFF2-40B4-BE49-F238E27FC236}">
                          <a16:creationId xmlns:a16="http://schemas.microsoft.com/office/drawing/2014/main" id="{6C42F9A5-1C56-941E-D411-58DC155818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2" name="Freeform: Shape 621">
                      <a:extLst>
                        <a:ext uri="{FF2B5EF4-FFF2-40B4-BE49-F238E27FC236}">
                          <a16:creationId xmlns:a16="http://schemas.microsoft.com/office/drawing/2014/main" id="{4083D2A1-AD59-1A0E-3C54-99D9FCFC65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3" name="Freeform: Shape 622">
                      <a:extLst>
                        <a:ext uri="{FF2B5EF4-FFF2-40B4-BE49-F238E27FC236}">
                          <a16:creationId xmlns:a16="http://schemas.microsoft.com/office/drawing/2014/main" id="{8BE769F2-8F95-840F-6639-59F0D10B4E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4" name="Freeform: Shape 623">
                      <a:extLst>
                        <a:ext uri="{FF2B5EF4-FFF2-40B4-BE49-F238E27FC236}">
                          <a16:creationId xmlns:a16="http://schemas.microsoft.com/office/drawing/2014/main" id="{70C98A6F-007C-5BFD-77AC-FC648CBBE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5" name="Freeform: Shape 624">
                      <a:extLst>
                        <a:ext uri="{FF2B5EF4-FFF2-40B4-BE49-F238E27FC236}">
                          <a16:creationId xmlns:a16="http://schemas.microsoft.com/office/drawing/2014/main" id="{4C21A204-71D2-D5E5-9F18-F43699D74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6" name="Freeform: Shape 625">
                      <a:extLst>
                        <a:ext uri="{FF2B5EF4-FFF2-40B4-BE49-F238E27FC236}">
                          <a16:creationId xmlns:a16="http://schemas.microsoft.com/office/drawing/2014/main" id="{DE56DAC2-C656-D974-4246-32700540B2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7" name="Freeform: Shape 626">
                      <a:extLst>
                        <a:ext uri="{FF2B5EF4-FFF2-40B4-BE49-F238E27FC236}">
                          <a16:creationId xmlns:a16="http://schemas.microsoft.com/office/drawing/2014/main" id="{A7AE2753-9E31-95DB-3046-C5B741BEB7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8" name="Freeform: Shape 627">
                      <a:extLst>
                        <a:ext uri="{FF2B5EF4-FFF2-40B4-BE49-F238E27FC236}">
                          <a16:creationId xmlns:a16="http://schemas.microsoft.com/office/drawing/2014/main" id="{E78370C6-2F93-7AC6-6F52-5AC4543675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29" name="Freeform: Shape 628">
                      <a:extLst>
                        <a:ext uri="{FF2B5EF4-FFF2-40B4-BE49-F238E27FC236}">
                          <a16:creationId xmlns:a16="http://schemas.microsoft.com/office/drawing/2014/main" id="{F95CEB89-BE75-799C-3567-901C38EA82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630" name="Graphic 23">
                  <a:extLst>
                    <a:ext uri="{FF2B5EF4-FFF2-40B4-BE49-F238E27FC236}">
                      <a16:creationId xmlns:a16="http://schemas.microsoft.com/office/drawing/2014/main" id="{E02CC63D-A59A-395A-C86E-EA4EFB6AB47B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631" name="Graphic 23">
                    <a:extLst>
                      <a:ext uri="{FF2B5EF4-FFF2-40B4-BE49-F238E27FC236}">
                        <a16:creationId xmlns:a16="http://schemas.microsoft.com/office/drawing/2014/main" id="{6838D154-3E00-EDFF-29AA-9A5B1EC9C58C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632" name="Freeform: Shape 631">
                      <a:extLst>
                        <a:ext uri="{FF2B5EF4-FFF2-40B4-BE49-F238E27FC236}">
                          <a16:creationId xmlns:a16="http://schemas.microsoft.com/office/drawing/2014/main" id="{9E6F0317-EDE9-681B-5905-0A909269B8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3" name="Freeform: Shape 632">
                      <a:extLst>
                        <a:ext uri="{FF2B5EF4-FFF2-40B4-BE49-F238E27FC236}">
                          <a16:creationId xmlns:a16="http://schemas.microsoft.com/office/drawing/2014/main" id="{BD2897A2-7C25-C227-9104-9E243D0A68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4" name="Freeform: Shape 633">
                      <a:extLst>
                        <a:ext uri="{FF2B5EF4-FFF2-40B4-BE49-F238E27FC236}">
                          <a16:creationId xmlns:a16="http://schemas.microsoft.com/office/drawing/2014/main" id="{4D6D49D9-703E-F00E-9564-076BC6A09B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5" name="Freeform: Shape 634">
                      <a:extLst>
                        <a:ext uri="{FF2B5EF4-FFF2-40B4-BE49-F238E27FC236}">
                          <a16:creationId xmlns:a16="http://schemas.microsoft.com/office/drawing/2014/main" id="{288BF83D-B186-77CA-8AE4-54654BA08F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6" name="Freeform: Shape 635">
                      <a:extLst>
                        <a:ext uri="{FF2B5EF4-FFF2-40B4-BE49-F238E27FC236}">
                          <a16:creationId xmlns:a16="http://schemas.microsoft.com/office/drawing/2014/main" id="{01713CA6-9F5B-5EC8-8214-450666EE45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7" name="Freeform: Shape 636">
                      <a:extLst>
                        <a:ext uri="{FF2B5EF4-FFF2-40B4-BE49-F238E27FC236}">
                          <a16:creationId xmlns:a16="http://schemas.microsoft.com/office/drawing/2014/main" id="{F6A64B77-45B3-255F-8FC9-FFABABB8D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8" name="Freeform: Shape 637">
                      <a:extLst>
                        <a:ext uri="{FF2B5EF4-FFF2-40B4-BE49-F238E27FC236}">
                          <a16:creationId xmlns:a16="http://schemas.microsoft.com/office/drawing/2014/main" id="{D84F5B7D-836F-C3B3-90FB-44197E9AAB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39" name="Freeform: Shape 638">
                      <a:extLst>
                        <a:ext uri="{FF2B5EF4-FFF2-40B4-BE49-F238E27FC236}">
                          <a16:creationId xmlns:a16="http://schemas.microsoft.com/office/drawing/2014/main" id="{504D0736-2F73-5DE1-295E-D306902F6B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0" name="Freeform: Shape 639">
                      <a:extLst>
                        <a:ext uri="{FF2B5EF4-FFF2-40B4-BE49-F238E27FC236}">
                          <a16:creationId xmlns:a16="http://schemas.microsoft.com/office/drawing/2014/main" id="{FE062EC5-158D-E2CF-7721-EAF94C5D40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1" name="Freeform: Shape 640">
                      <a:extLst>
                        <a:ext uri="{FF2B5EF4-FFF2-40B4-BE49-F238E27FC236}">
                          <a16:creationId xmlns:a16="http://schemas.microsoft.com/office/drawing/2014/main" id="{43C3A68D-1A6B-CDB6-FB96-C0648C2FCA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2" name="Freeform: Shape 641">
                      <a:extLst>
                        <a:ext uri="{FF2B5EF4-FFF2-40B4-BE49-F238E27FC236}">
                          <a16:creationId xmlns:a16="http://schemas.microsoft.com/office/drawing/2014/main" id="{485F9305-E3FE-76B9-BAA2-7457EDD9D8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3" name="Freeform: Shape 642">
                      <a:extLst>
                        <a:ext uri="{FF2B5EF4-FFF2-40B4-BE49-F238E27FC236}">
                          <a16:creationId xmlns:a16="http://schemas.microsoft.com/office/drawing/2014/main" id="{61E76732-19CF-208E-24CE-45F3479692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44" name="Graphic 23">
                    <a:extLst>
                      <a:ext uri="{FF2B5EF4-FFF2-40B4-BE49-F238E27FC236}">
                        <a16:creationId xmlns:a16="http://schemas.microsoft.com/office/drawing/2014/main" id="{0EF31D7D-466B-DED9-D2DD-5C42C2B72F0D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645" name="Freeform: Shape 644">
                      <a:extLst>
                        <a:ext uri="{FF2B5EF4-FFF2-40B4-BE49-F238E27FC236}">
                          <a16:creationId xmlns:a16="http://schemas.microsoft.com/office/drawing/2014/main" id="{7216AE31-0335-A7A9-746B-56959612D6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6" name="Freeform: Shape 645">
                      <a:extLst>
                        <a:ext uri="{FF2B5EF4-FFF2-40B4-BE49-F238E27FC236}">
                          <a16:creationId xmlns:a16="http://schemas.microsoft.com/office/drawing/2014/main" id="{3DFF97BB-7EC1-AD50-621B-0B8DD63CCF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7" name="Freeform: Shape 646">
                      <a:extLst>
                        <a:ext uri="{FF2B5EF4-FFF2-40B4-BE49-F238E27FC236}">
                          <a16:creationId xmlns:a16="http://schemas.microsoft.com/office/drawing/2014/main" id="{BDCB9AFF-5B57-3E72-E8D3-D7F6E6139F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8" name="Freeform: Shape 647">
                      <a:extLst>
                        <a:ext uri="{FF2B5EF4-FFF2-40B4-BE49-F238E27FC236}">
                          <a16:creationId xmlns:a16="http://schemas.microsoft.com/office/drawing/2014/main" id="{A03DAF6A-81D0-ABF2-9675-D908A0677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49" name="Freeform: Shape 648">
                      <a:extLst>
                        <a:ext uri="{FF2B5EF4-FFF2-40B4-BE49-F238E27FC236}">
                          <a16:creationId xmlns:a16="http://schemas.microsoft.com/office/drawing/2014/main" id="{462E723F-8D60-9B66-9618-9E4EFE546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0" name="Freeform: Shape 649">
                      <a:extLst>
                        <a:ext uri="{FF2B5EF4-FFF2-40B4-BE49-F238E27FC236}">
                          <a16:creationId xmlns:a16="http://schemas.microsoft.com/office/drawing/2014/main" id="{5978681A-E269-4BCC-0F6D-AE501E5427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1" name="Freeform: Shape 650">
                      <a:extLst>
                        <a:ext uri="{FF2B5EF4-FFF2-40B4-BE49-F238E27FC236}">
                          <a16:creationId xmlns:a16="http://schemas.microsoft.com/office/drawing/2014/main" id="{45B9005E-9E33-0BB7-085B-5A44365131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2" name="Freeform: Shape 651">
                      <a:extLst>
                        <a:ext uri="{FF2B5EF4-FFF2-40B4-BE49-F238E27FC236}">
                          <a16:creationId xmlns:a16="http://schemas.microsoft.com/office/drawing/2014/main" id="{090783E2-9E0A-D9CC-786E-06F0D64D2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3" name="Freeform: Shape 652">
                      <a:extLst>
                        <a:ext uri="{FF2B5EF4-FFF2-40B4-BE49-F238E27FC236}">
                          <a16:creationId xmlns:a16="http://schemas.microsoft.com/office/drawing/2014/main" id="{F9325654-FF62-1B95-4EA1-D579D45E25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4" name="Freeform: Shape 653">
                      <a:extLst>
                        <a:ext uri="{FF2B5EF4-FFF2-40B4-BE49-F238E27FC236}">
                          <a16:creationId xmlns:a16="http://schemas.microsoft.com/office/drawing/2014/main" id="{70FF6E20-9AB5-070D-01AD-D39D9F29C8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5" name="Freeform: Shape 654">
                      <a:extLst>
                        <a:ext uri="{FF2B5EF4-FFF2-40B4-BE49-F238E27FC236}">
                          <a16:creationId xmlns:a16="http://schemas.microsoft.com/office/drawing/2014/main" id="{FBE44236-6076-E84D-B8C9-6E15655F7D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56" name="Freeform: Shape 655">
                      <a:extLst>
                        <a:ext uri="{FF2B5EF4-FFF2-40B4-BE49-F238E27FC236}">
                          <a16:creationId xmlns:a16="http://schemas.microsoft.com/office/drawing/2014/main" id="{0DBE8715-0E88-77C6-95E7-9AF3C2D7D9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657" name="Graphic 23">
                  <a:extLst>
                    <a:ext uri="{FF2B5EF4-FFF2-40B4-BE49-F238E27FC236}">
                      <a16:creationId xmlns:a16="http://schemas.microsoft.com/office/drawing/2014/main" id="{FE3E986E-D51F-C1BA-A493-6AFFE9E8DE46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658" name="Graphic 23">
                    <a:extLst>
                      <a:ext uri="{FF2B5EF4-FFF2-40B4-BE49-F238E27FC236}">
                        <a16:creationId xmlns:a16="http://schemas.microsoft.com/office/drawing/2014/main" id="{DFFDDD8C-C0D8-1185-F4B1-3CB8F44076BB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659" name="Freeform: Shape 658">
                      <a:extLst>
                        <a:ext uri="{FF2B5EF4-FFF2-40B4-BE49-F238E27FC236}">
                          <a16:creationId xmlns:a16="http://schemas.microsoft.com/office/drawing/2014/main" id="{00643BD7-2D44-9140-E69A-5AB9C93800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0" name="Freeform: Shape 659">
                      <a:extLst>
                        <a:ext uri="{FF2B5EF4-FFF2-40B4-BE49-F238E27FC236}">
                          <a16:creationId xmlns:a16="http://schemas.microsoft.com/office/drawing/2014/main" id="{8BDF7F87-59A3-E8CD-B17E-3B1A5E0A39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1" name="Freeform: Shape 660">
                      <a:extLst>
                        <a:ext uri="{FF2B5EF4-FFF2-40B4-BE49-F238E27FC236}">
                          <a16:creationId xmlns:a16="http://schemas.microsoft.com/office/drawing/2014/main" id="{DF0B96E8-7729-C10E-3984-0FE7A6FFFC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2" name="Freeform: Shape 661">
                      <a:extLst>
                        <a:ext uri="{FF2B5EF4-FFF2-40B4-BE49-F238E27FC236}">
                          <a16:creationId xmlns:a16="http://schemas.microsoft.com/office/drawing/2014/main" id="{9DEE65D1-D153-E047-98CB-B271F7ACD1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3" name="Freeform: Shape 662">
                      <a:extLst>
                        <a:ext uri="{FF2B5EF4-FFF2-40B4-BE49-F238E27FC236}">
                          <a16:creationId xmlns:a16="http://schemas.microsoft.com/office/drawing/2014/main" id="{6DDC317B-A5B0-41F9-E51E-DDC069129F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4" name="Freeform: Shape 663">
                      <a:extLst>
                        <a:ext uri="{FF2B5EF4-FFF2-40B4-BE49-F238E27FC236}">
                          <a16:creationId xmlns:a16="http://schemas.microsoft.com/office/drawing/2014/main" id="{753A7773-9B6E-7D6A-B4C8-41CE8EC92D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5" name="Freeform: Shape 664">
                      <a:extLst>
                        <a:ext uri="{FF2B5EF4-FFF2-40B4-BE49-F238E27FC236}">
                          <a16:creationId xmlns:a16="http://schemas.microsoft.com/office/drawing/2014/main" id="{4FD5986E-BB6A-FFF4-5DD7-01E52B6DB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6" name="Freeform: Shape 665">
                      <a:extLst>
                        <a:ext uri="{FF2B5EF4-FFF2-40B4-BE49-F238E27FC236}">
                          <a16:creationId xmlns:a16="http://schemas.microsoft.com/office/drawing/2014/main" id="{145D9CCB-15C6-392C-B44C-F4FF3928B6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7" name="Freeform: Shape 666">
                      <a:extLst>
                        <a:ext uri="{FF2B5EF4-FFF2-40B4-BE49-F238E27FC236}">
                          <a16:creationId xmlns:a16="http://schemas.microsoft.com/office/drawing/2014/main" id="{61D432E3-8533-EFB5-C5AA-ED60BF82D9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8" name="Freeform: Shape 667">
                      <a:extLst>
                        <a:ext uri="{FF2B5EF4-FFF2-40B4-BE49-F238E27FC236}">
                          <a16:creationId xmlns:a16="http://schemas.microsoft.com/office/drawing/2014/main" id="{304030BD-BB8B-4A8A-E317-161221AE51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9" name="Freeform: Shape 668">
                      <a:extLst>
                        <a:ext uri="{FF2B5EF4-FFF2-40B4-BE49-F238E27FC236}">
                          <a16:creationId xmlns:a16="http://schemas.microsoft.com/office/drawing/2014/main" id="{F8F64652-3999-4ED9-8976-4FC34096B3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0" name="Freeform: Shape 669">
                      <a:extLst>
                        <a:ext uri="{FF2B5EF4-FFF2-40B4-BE49-F238E27FC236}">
                          <a16:creationId xmlns:a16="http://schemas.microsoft.com/office/drawing/2014/main" id="{B9AA8F9D-DFA2-70F0-7314-27C57D144D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71" name="Graphic 23">
                    <a:extLst>
                      <a:ext uri="{FF2B5EF4-FFF2-40B4-BE49-F238E27FC236}">
                        <a16:creationId xmlns:a16="http://schemas.microsoft.com/office/drawing/2014/main" id="{C2F717F0-AE73-12DC-CC2A-852285F65598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672" name="Freeform: Shape 671">
                      <a:extLst>
                        <a:ext uri="{FF2B5EF4-FFF2-40B4-BE49-F238E27FC236}">
                          <a16:creationId xmlns:a16="http://schemas.microsoft.com/office/drawing/2014/main" id="{E5D5BA4C-F15F-0B73-B546-247C6B19D9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3" name="Freeform: Shape 672">
                      <a:extLst>
                        <a:ext uri="{FF2B5EF4-FFF2-40B4-BE49-F238E27FC236}">
                          <a16:creationId xmlns:a16="http://schemas.microsoft.com/office/drawing/2014/main" id="{0E1D014D-BC21-07DB-4229-A4434477B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4" name="Freeform: Shape 673">
                      <a:extLst>
                        <a:ext uri="{FF2B5EF4-FFF2-40B4-BE49-F238E27FC236}">
                          <a16:creationId xmlns:a16="http://schemas.microsoft.com/office/drawing/2014/main" id="{E694B16E-B71B-5EF1-1C77-D52112CC73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5" name="Freeform: Shape 674">
                      <a:extLst>
                        <a:ext uri="{FF2B5EF4-FFF2-40B4-BE49-F238E27FC236}">
                          <a16:creationId xmlns:a16="http://schemas.microsoft.com/office/drawing/2014/main" id="{72388F4E-D6E1-FB16-2987-ED4A1313AC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6" name="Freeform: Shape 675">
                      <a:extLst>
                        <a:ext uri="{FF2B5EF4-FFF2-40B4-BE49-F238E27FC236}">
                          <a16:creationId xmlns:a16="http://schemas.microsoft.com/office/drawing/2014/main" id="{61C40AF4-20EE-1BC7-E491-1D3D2416F4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7" name="Freeform: Shape 676">
                      <a:extLst>
                        <a:ext uri="{FF2B5EF4-FFF2-40B4-BE49-F238E27FC236}">
                          <a16:creationId xmlns:a16="http://schemas.microsoft.com/office/drawing/2014/main" id="{B11E7BA7-5628-4631-77C6-50C7EFCC5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8" name="Freeform: Shape 677">
                      <a:extLst>
                        <a:ext uri="{FF2B5EF4-FFF2-40B4-BE49-F238E27FC236}">
                          <a16:creationId xmlns:a16="http://schemas.microsoft.com/office/drawing/2014/main" id="{6891FDB4-4909-3386-213D-BB4367E7FE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79" name="Freeform: Shape 678">
                      <a:extLst>
                        <a:ext uri="{FF2B5EF4-FFF2-40B4-BE49-F238E27FC236}">
                          <a16:creationId xmlns:a16="http://schemas.microsoft.com/office/drawing/2014/main" id="{DCB9FD4F-AE32-BE90-C31F-FA3BC9B4DF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0" name="Freeform: Shape 679">
                      <a:extLst>
                        <a:ext uri="{FF2B5EF4-FFF2-40B4-BE49-F238E27FC236}">
                          <a16:creationId xmlns:a16="http://schemas.microsoft.com/office/drawing/2014/main" id="{1CD53C0B-139A-E079-BCE1-F5C1BCF91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1" name="Freeform: Shape 680">
                      <a:extLst>
                        <a:ext uri="{FF2B5EF4-FFF2-40B4-BE49-F238E27FC236}">
                          <a16:creationId xmlns:a16="http://schemas.microsoft.com/office/drawing/2014/main" id="{278230E1-5BC1-2030-A27A-31ED93C97F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2" name="Freeform: Shape 681">
                      <a:extLst>
                        <a:ext uri="{FF2B5EF4-FFF2-40B4-BE49-F238E27FC236}">
                          <a16:creationId xmlns:a16="http://schemas.microsoft.com/office/drawing/2014/main" id="{64D10B0A-F801-0AD7-02D6-9D1A596FEE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3" name="Freeform: Shape 682">
                      <a:extLst>
                        <a:ext uri="{FF2B5EF4-FFF2-40B4-BE49-F238E27FC236}">
                          <a16:creationId xmlns:a16="http://schemas.microsoft.com/office/drawing/2014/main" id="{D76EABE6-5EA2-D880-B62F-59F24B2DDD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684" name="Graphic 23">
                  <a:extLst>
                    <a:ext uri="{FF2B5EF4-FFF2-40B4-BE49-F238E27FC236}">
                      <a16:creationId xmlns:a16="http://schemas.microsoft.com/office/drawing/2014/main" id="{7609D5E9-85A2-8C71-5816-A70AA2DE75B1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685" name="Graphic 23">
                    <a:extLst>
                      <a:ext uri="{FF2B5EF4-FFF2-40B4-BE49-F238E27FC236}">
                        <a16:creationId xmlns:a16="http://schemas.microsoft.com/office/drawing/2014/main" id="{A24CA5AD-B613-1707-95FA-9FD513474AC1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686" name="Freeform: Shape 685">
                      <a:extLst>
                        <a:ext uri="{FF2B5EF4-FFF2-40B4-BE49-F238E27FC236}">
                          <a16:creationId xmlns:a16="http://schemas.microsoft.com/office/drawing/2014/main" id="{37B89F54-DA1A-94D0-5F18-219EA2256B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7" name="Freeform: Shape 686">
                      <a:extLst>
                        <a:ext uri="{FF2B5EF4-FFF2-40B4-BE49-F238E27FC236}">
                          <a16:creationId xmlns:a16="http://schemas.microsoft.com/office/drawing/2014/main" id="{694A9C59-C648-46CC-1C82-367628D714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8" name="Freeform: Shape 687">
                      <a:extLst>
                        <a:ext uri="{FF2B5EF4-FFF2-40B4-BE49-F238E27FC236}">
                          <a16:creationId xmlns:a16="http://schemas.microsoft.com/office/drawing/2014/main" id="{3FFDF7B4-DB4B-53EC-9882-4FD9F42585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9" name="Freeform: Shape 688">
                      <a:extLst>
                        <a:ext uri="{FF2B5EF4-FFF2-40B4-BE49-F238E27FC236}">
                          <a16:creationId xmlns:a16="http://schemas.microsoft.com/office/drawing/2014/main" id="{54419C40-29B8-DC23-B236-E69C4DEC17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0" name="Freeform: Shape 689">
                      <a:extLst>
                        <a:ext uri="{FF2B5EF4-FFF2-40B4-BE49-F238E27FC236}">
                          <a16:creationId xmlns:a16="http://schemas.microsoft.com/office/drawing/2014/main" id="{5579812F-DA2C-B5D4-AAB1-226BE0B42B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1" name="Freeform: Shape 690">
                      <a:extLst>
                        <a:ext uri="{FF2B5EF4-FFF2-40B4-BE49-F238E27FC236}">
                          <a16:creationId xmlns:a16="http://schemas.microsoft.com/office/drawing/2014/main" id="{A03CE1DA-ABB1-338C-C272-91020CA5B1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2" name="Freeform: Shape 691">
                      <a:extLst>
                        <a:ext uri="{FF2B5EF4-FFF2-40B4-BE49-F238E27FC236}">
                          <a16:creationId xmlns:a16="http://schemas.microsoft.com/office/drawing/2014/main" id="{FF6F4194-8EF0-5CBA-7C5A-0EAF437E02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3" name="Freeform: Shape 692">
                      <a:extLst>
                        <a:ext uri="{FF2B5EF4-FFF2-40B4-BE49-F238E27FC236}">
                          <a16:creationId xmlns:a16="http://schemas.microsoft.com/office/drawing/2014/main" id="{53585E29-B33D-E9D9-CF1F-9496C2CEB7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4" name="Freeform: Shape 693">
                      <a:extLst>
                        <a:ext uri="{FF2B5EF4-FFF2-40B4-BE49-F238E27FC236}">
                          <a16:creationId xmlns:a16="http://schemas.microsoft.com/office/drawing/2014/main" id="{57EF1379-34B6-BB84-3F4E-2B5F179683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5" name="Freeform: Shape 694">
                      <a:extLst>
                        <a:ext uri="{FF2B5EF4-FFF2-40B4-BE49-F238E27FC236}">
                          <a16:creationId xmlns:a16="http://schemas.microsoft.com/office/drawing/2014/main" id="{A2B551DE-A8C9-B5BC-B1D0-81C77D0E72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6" name="Freeform: Shape 695">
                      <a:extLst>
                        <a:ext uri="{FF2B5EF4-FFF2-40B4-BE49-F238E27FC236}">
                          <a16:creationId xmlns:a16="http://schemas.microsoft.com/office/drawing/2014/main" id="{C73A0590-356D-7F07-2461-2E29D02D87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7" name="Freeform: Shape 696">
                      <a:extLst>
                        <a:ext uri="{FF2B5EF4-FFF2-40B4-BE49-F238E27FC236}">
                          <a16:creationId xmlns:a16="http://schemas.microsoft.com/office/drawing/2014/main" id="{DAD54F54-F32D-D976-241E-CB019B3F68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98" name="Graphic 23">
                    <a:extLst>
                      <a:ext uri="{FF2B5EF4-FFF2-40B4-BE49-F238E27FC236}">
                        <a16:creationId xmlns:a16="http://schemas.microsoft.com/office/drawing/2014/main" id="{48F06ED0-BD57-36FE-FE0F-EADEEF0A9E49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699" name="Freeform: Shape 698">
                      <a:extLst>
                        <a:ext uri="{FF2B5EF4-FFF2-40B4-BE49-F238E27FC236}">
                          <a16:creationId xmlns:a16="http://schemas.microsoft.com/office/drawing/2014/main" id="{7F186A4E-7718-7DD5-4D2F-6FAC63381A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0" name="Freeform: Shape 699">
                      <a:extLst>
                        <a:ext uri="{FF2B5EF4-FFF2-40B4-BE49-F238E27FC236}">
                          <a16:creationId xmlns:a16="http://schemas.microsoft.com/office/drawing/2014/main" id="{55770939-B63C-0E2B-08A8-511232D39A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1" name="Freeform: Shape 700">
                      <a:extLst>
                        <a:ext uri="{FF2B5EF4-FFF2-40B4-BE49-F238E27FC236}">
                          <a16:creationId xmlns:a16="http://schemas.microsoft.com/office/drawing/2014/main" id="{0638B4BE-CD2E-AADE-7C37-85E7C22F00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2" name="Freeform: Shape 701">
                      <a:extLst>
                        <a:ext uri="{FF2B5EF4-FFF2-40B4-BE49-F238E27FC236}">
                          <a16:creationId xmlns:a16="http://schemas.microsoft.com/office/drawing/2014/main" id="{58372EA1-CC99-AEFE-6079-3892A80EA2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3" name="Freeform: Shape 702">
                      <a:extLst>
                        <a:ext uri="{FF2B5EF4-FFF2-40B4-BE49-F238E27FC236}">
                          <a16:creationId xmlns:a16="http://schemas.microsoft.com/office/drawing/2014/main" id="{55BE8A2A-1150-1B3D-E169-70968E5C84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4" name="Freeform: Shape 703">
                      <a:extLst>
                        <a:ext uri="{FF2B5EF4-FFF2-40B4-BE49-F238E27FC236}">
                          <a16:creationId xmlns:a16="http://schemas.microsoft.com/office/drawing/2014/main" id="{FAD1BF84-D4A9-2E61-3F9C-6FCB60A26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5" name="Freeform: Shape 704">
                      <a:extLst>
                        <a:ext uri="{FF2B5EF4-FFF2-40B4-BE49-F238E27FC236}">
                          <a16:creationId xmlns:a16="http://schemas.microsoft.com/office/drawing/2014/main" id="{FB0AC05C-7424-5A13-A146-FEB53301F2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6" name="Freeform: Shape 705">
                      <a:extLst>
                        <a:ext uri="{FF2B5EF4-FFF2-40B4-BE49-F238E27FC236}">
                          <a16:creationId xmlns:a16="http://schemas.microsoft.com/office/drawing/2014/main" id="{1EEBE7E0-3CD7-DC2E-0FA1-7F20935E65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7" name="Freeform: Shape 706">
                      <a:extLst>
                        <a:ext uri="{FF2B5EF4-FFF2-40B4-BE49-F238E27FC236}">
                          <a16:creationId xmlns:a16="http://schemas.microsoft.com/office/drawing/2014/main" id="{0B6697E1-BEED-1FD9-EDD7-00BB5DC74A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8" name="Freeform: Shape 707">
                      <a:extLst>
                        <a:ext uri="{FF2B5EF4-FFF2-40B4-BE49-F238E27FC236}">
                          <a16:creationId xmlns:a16="http://schemas.microsoft.com/office/drawing/2014/main" id="{738C1EF4-2667-3BBD-AB8F-FA7D7DD3B5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9" name="Freeform: Shape 708">
                      <a:extLst>
                        <a:ext uri="{FF2B5EF4-FFF2-40B4-BE49-F238E27FC236}">
                          <a16:creationId xmlns:a16="http://schemas.microsoft.com/office/drawing/2014/main" id="{3CB47CFB-4C11-7D75-90A0-14B01A57F1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0" name="Freeform: Shape 709">
                      <a:extLst>
                        <a:ext uri="{FF2B5EF4-FFF2-40B4-BE49-F238E27FC236}">
                          <a16:creationId xmlns:a16="http://schemas.microsoft.com/office/drawing/2014/main" id="{82919724-AC58-F9D1-784A-524C3343D8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711" name="Graphic 23">
                  <a:extLst>
                    <a:ext uri="{FF2B5EF4-FFF2-40B4-BE49-F238E27FC236}">
                      <a16:creationId xmlns:a16="http://schemas.microsoft.com/office/drawing/2014/main" id="{C531C816-58B0-C1C5-DCE8-383BA7D0B34A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712" name="Graphic 23">
                    <a:extLst>
                      <a:ext uri="{FF2B5EF4-FFF2-40B4-BE49-F238E27FC236}">
                        <a16:creationId xmlns:a16="http://schemas.microsoft.com/office/drawing/2014/main" id="{83B9DB00-3011-BE0E-F607-B27A4CDC7C14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713" name="Freeform: Shape 712">
                      <a:extLst>
                        <a:ext uri="{FF2B5EF4-FFF2-40B4-BE49-F238E27FC236}">
                          <a16:creationId xmlns:a16="http://schemas.microsoft.com/office/drawing/2014/main" id="{5293B268-461E-5000-2818-CB2FEF116B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4" name="Freeform: Shape 713">
                      <a:extLst>
                        <a:ext uri="{FF2B5EF4-FFF2-40B4-BE49-F238E27FC236}">
                          <a16:creationId xmlns:a16="http://schemas.microsoft.com/office/drawing/2014/main" id="{2B572248-FD74-AD8D-F4EE-189868CD6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5" name="Freeform: Shape 714">
                      <a:extLst>
                        <a:ext uri="{FF2B5EF4-FFF2-40B4-BE49-F238E27FC236}">
                          <a16:creationId xmlns:a16="http://schemas.microsoft.com/office/drawing/2014/main" id="{76934C5A-BFE2-C25D-2D85-75B27B275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6" name="Freeform: Shape 715">
                      <a:extLst>
                        <a:ext uri="{FF2B5EF4-FFF2-40B4-BE49-F238E27FC236}">
                          <a16:creationId xmlns:a16="http://schemas.microsoft.com/office/drawing/2014/main" id="{75976439-B506-EF7F-B0FC-E58BECA21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7" name="Freeform: Shape 716">
                      <a:extLst>
                        <a:ext uri="{FF2B5EF4-FFF2-40B4-BE49-F238E27FC236}">
                          <a16:creationId xmlns:a16="http://schemas.microsoft.com/office/drawing/2014/main" id="{8C6FB777-5ADA-D084-CA81-B97F6D45F3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8" name="Freeform: Shape 717">
                      <a:extLst>
                        <a:ext uri="{FF2B5EF4-FFF2-40B4-BE49-F238E27FC236}">
                          <a16:creationId xmlns:a16="http://schemas.microsoft.com/office/drawing/2014/main" id="{6AD2458B-EC81-CA05-15BE-4C52EF71A6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19" name="Freeform: Shape 718">
                      <a:extLst>
                        <a:ext uri="{FF2B5EF4-FFF2-40B4-BE49-F238E27FC236}">
                          <a16:creationId xmlns:a16="http://schemas.microsoft.com/office/drawing/2014/main" id="{FC02D8F1-BF0B-5CD0-4126-E7619CFB1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0" name="Freeform: Shape 719">
                      <a:extLst>
                        <a:ext uri="{FF2B5EF4-FFF2-40B4-BE49-F238E27FC236}">
                          <a16:creationId xmlns:a16="http://schemas.microsoft.com/office/drawing/2014/main" id="{44EE351F-3DB1-CD3B-8D23-95B4D567C7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1" name="Freeform: Shape 720">
                      <a:extLst>
                        <a:ext uri="{FF2B5EF4-FFF2-40B4-BE49-F238E27FC236}">
                          <a16:creationId xmlns:a16="http://schemas.microsoft.com/office/drawing/2014/main" id="{819ECA6F-612F-E05D-90AC-1B51521CBA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2" name="Freeform: Shape 721">
                      <a:extLst>
                        <a:ext uri="{FF2B5EF4-FFF2-40B4-BE49-F238E27FC236}">
                          <a16:creationId xmlns:a16="http://schemas.microsoft.com/office/drawing/2014/main" id="{24F053E3-24EC-748C-C308-9321E012E2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3" name="Freeform: Shape 722">
                      <a:extLst>
                        <a:ext uri="{FF2B5EF4-FFF2-40B4-BE49-F238E27FC236}">
                          <a16:creationId xmlns:a16="http://schemas.microsoft.com/office/drawing/2014/main" id="{4E5305A4-178E-401C-704B-B5F27B0853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4" name="Freeform: Shape 723">
                      <a:extLst>
                        <a:ext uri="{FF2B5EF4-FFF2-40B4-BE49-F238E27FC236}">
                          <a16:creationId xmlns:a16="http://schemas.microsoft.com/office/drawing/2014/main" id="{38402BFE-7CF9-6AB7-FF71-55663CE5AA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725" name="Graphic 23">
                    <a:extLst>
                      <a:ext uri="{FF2B5EF4-FFF2-40B4-BE49-F238E27FC236}">
                        <a16:creationId xmlns:a16="http://schemas.microsoft.com/office/drawing/2014/main" id="{A9D57EEC-2E10-F69D-504A-31736B63CCE9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726" name="Freeform: Shape 725">
                      <a:extLst>
                        <a:ext uri="{FF2B5EF4-FFF2-40B4-BE49-F238E27FC236}">
                          <a16:creationId xmlns:a16="http://schemas.microsoft.com/office/drawing/2014/main" id="{D3C088C1-1F8D-EF0B-33D8-C3E3C77A35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7" name="Freeform: Shape 726">
                      <a:extLst>
                        <a:ext uri="{FF2B5EF4-FFF2-40B4-BE49-F238E27FC236}">
                          <a16:creationId xmlns:a16="http://schemas.microsoft.com/office/drawing/2014/main" id="{E452EAF5-DAF2-3A14-EA42-79285A84AD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8" name="Freeform: Shape 727">
                      <a:extLst>
                        <a:ext uri="{FF2B5EF4-FFF2-40B4-BE49-F238E27FC236}">
                          <a16:creationId xmlns:a16="http://schemas.microsoft.com/office/drawing/2014/main" id="{A803FE63-837C-4C73-FC07-F6832AA15D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9" name="Freeform: Shape 728">
                      <a:extLst>
                        <a:ext uri="{FF2B5EF4-FFF2-40B4-BE49-F238E27FC236}">
                          <a16:creationId xmlns:a16="http://schemas.microsoft.com/office/drawing/2014/main" id="{3915B88C-1141-FC93-E3DB-89ABC6BB23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0" name="Freeform: Shape 729">
                      <a:extLst>
                        <a:ext uri="{FF2B5EF4-FFF2-40B4-BE49-F238E27FC236}">
                          <a16:creationId xmlns:a16="http://schemas.microsoft.com/office/drawing/2014/main" id="{A2FDFDD4-D0F7-7A86-DAF0-D24813C977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1" name="Freeform: Shape 730">
                      <a:extLst>
                        <a:ext uri="{FF2B5EF4-FFF2-40B4-BE49-F238E27FC236}">
                          <a16:creationId xmlns:a16="http://schemas.microsoft.com/office/drawing/2014/main" id="{034E0F70-13C2-2D95-6794-45BFA3D39A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2" name="Freeform: Shape 731">
                      <a:extLst>
                        <a:ext uri="{FF2B5EF4-FFF2-40B4-BE49-F238E27FC236}">
                          <a16:creationId xmlns:a16="http://schemas.microsoft.com/office/drawing/2014/main" id="{40467700-FD68-7052-64F1-38CBFF2CE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3" name="Freeform: Shape 732">
                      <a:extLst>
                        <a:ext uri="{FF2B5EF4-FFF2-40B4-BE49-F238E27FC236}">
                          <a16:creationId xmlns:a16="http://schemas.microsoft.com/office/drawing/2014/main" id="{455C97C7-3879-9A26-EC0F-E39E539BC0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4" name="Freeform: Shape 733">
                      <a:extLst>
                        <a:ext uri="{FF2B5EF4-FFF2-40B4-BE49-F238E27FC236}">
                          <a16:creationId xmlns:a16="http://schemas.microsoft.com/office/drawing/2014/main" id="{983DF5A8-95BF-2741-5119-7DBB535593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5" name="Freeform: Shape 734">
                      <a:extLst>
                        <a:ext uri="{FF2B5EF4-FFF2-40B4-BE49-F238E27FC236}">
                          <a16:creationId xmlns:a16="http://schemas.microsoft.com/office/drawing/2014/main" id="{B2A2F39E-FCAF-A487-B351-A31DC4E772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6" name="Freeform: Shape 735">
                      <a:extLst>
                        <a:ext uri="{FF2B5EF4-FFF2-40B4-BE49-F238E27FC236}">
                          <a16:creationId xmlns:a16="http://schemas.microsoft.com/office/drawing/2014/main" id="{FA2A491A-1040-D00E-AA20-3F88168C9C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37" name="Freeform: Shape 736">
                      <a:extLst>
                        <a:ext uri="{FF2B5EF4-FFF2-40B4-BE49-F238E27FC236}">
                          <a16:creationId xmlns:a16="http://schemas.microsoft.com/office/drawing/2014/main" id="{918B3952-C3CF-EF11-4574-24059D85E0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738" name="Graphic 23">
                  <a:extLst>
                    <a:ext uri="{FF2B5EF4-FFF2-40B4-BE49-F238E27FC236}">
                      <a16:creationId xmlns:a16="http://schemas.microsoft.com/office/drawing/2014/main" id="{D2EA2129-1080-E466-5660-08368998901C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739" name="Graphic 23">
                    <a:extLst>
                      <a:ext uri="{FF2B5EF4-FFF2-40B4-BE49-F238E27FC236}">
                        <a16:creationId xmlns:a16="http://schemas.microsoft.com/office/drawing/2014/main" id="{A6275704-993E-00D6-FC2B-A4C4646ABC3A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740" name="Freeform: Shape 739">
                      <a:extLst>
                        <a:ext uri="{FF2B5EF4-FFF2-40B4-BE49-F238E27FC236}">
                          <a16:creationId xmlns:a16="http://schemas.microsoft.com/office/drawing/2014/main" id="{EA840110-A7D6-1279-D48D-00FAC16200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1" name="Freeform: Shape 740">
                      <a:extLst>
                        <a:ext uri="{FF2B5EF4-FFF2-40B4-BE49-F238E27FC236}">
                          <a16:creationId xmlns:a16="http://schemas.microsoft.com/office/drawing/2014/main" id="{E2293D5A-EB3B-90DA-D0E9-C4042220BB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2" name="Freeform: Shape 741">
                      <a:extLst>
                        <a:ext uri="{FF2B5EF4-FFF2-40B4-BE49-F238E27FC236}">
                          <a16:creationId xmlns:a16="http://schemas.microsoft.com/office/drawing/2014/main" id="{9AE7FD5B-677D-2460-1A82-D906BD004C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3" name="Freeform: Shape 742">
                      <a:extLst>
                        <a:ext uri="{FF2B5EF4-FFF2-40B4-BE49-F238E27FC236}">
                          <a16:creationId xmlns:a16="http://schemas.microsoft.com/office/drawing/2014/main" id="{9AEF9D5C-CC21-5141-03E8-430589899F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4" name="Freeform: Shape 743">
                      <a:extLst>
                        <a:ext uri="{FF2B5EF4-FFF2-40B4-BE49-F238E27FC236}">
                          <a16:creationId xmlns:a16="http://schemas.microsoft.com/office/drawing/2014/main" id="{2DA1A4E8-6406-82DE-45FE-777F61048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5" name="Freeform: Shape 744">
                      <a:extLst>
                        <a:ext uri="{FF2B5EF4-FFF2-40B4-BE49-F238E27FC236}">
                          <a16:creationId xmlns:a16="http://schemas.microsoft.com/office/drawing/2014/main" id="{96E965B7-4BB1-506C-8F3D-47CAFF42A6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6" name="Freeform: Shape 745">
                      <a:extLst>
                        <a:ext uri="{FF2B5EF4-FFF2-40B4-BE49-F238E27FC236}">
                          <a16:creationId xmlns:a16="http://schemas.microsoft.com/office/drawing/2014/main" id="{CD4A143C-5E0A-B71D-759E-6C8DD568DB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7" name="Freeform: Shape 746">
                      <a:extLst>
                        <a:ext uri="{FF2B5EF4-FFF2-40B4-BE49-F238E27FC236}">
                          <a16:creationId xmlns:a16="http://schemas.microsoft.com/office/drawing/2014/main" id="{89A8FAE8-F80F-F557-9E64-041EA899A4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8" name="Freeform: Shape 747">
                      <a:extLst>
                        <a:ext uri="{FF2B5EF4-FFF2-40B4-BE49-F238E27FC236}">
                          <a16:creationId xmlns:a16="http://schemas.microsoft.com/office/drawing/2014/main" id="{E4B6CAB8-D0C1-1DEB-7ADF-2A1A80DB9F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49" name="Freeform: Shape 748">
                      <a:extLst>
                        <a:ext uri="{FF2B5EF4-FFF2-40B4-BE49-F238E27FC236}">
                          <a16:creationId xmlns:a16="http://schemas.microsoft.com/office/drawing/2014/main" id="{7FA5E556-4F40-6E29-A473-771BD6B4E4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0" name="Freeform: Shape 749">
                      <a:extLst>
                        <a:ext uri="{FF2B5EF4-FFF2-40B4-BE49-F238E27FC236}">
                          <a16:creationId xmlns:a16="http://schemas.microsoft.com/office/drawing/2014/main" id="{6275B948-329F-15E8-2075-5076C4A07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1" name="Freeform: Shape 750">
                      <a:extLst>
                        <a:ext uri="{FF2B5EF4-FFF2-40B4-BE49-F238E27FC236}">
                          <a16:creationId xmlns:a16="http://schemas.microsoft.com/office/drawing/2014/main" id="{FEA36E8F-4FBC-756B-01FD-CAAA50D474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752" name="Graphic 23">
                    <a:extLst>
                      <a:ext uri="{FF2B5EF4-FFF2-40B4-BE49-F238E27FC236}">
                        <a16:creationId xmlns:a16="http://schemas.microsoft.com/office/drawing/2014/main" id="{031EA8B1-6DA8-852A-1C03-BAB31DD79EE9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753" name="Freeform: Shape 752">
                      <a:extLst>
                        <a:ext uri="{FF2B5EF4-FFF2-40B4-BE49-F238E27FC236}">
                          <a16:creationId xmlns:a16="http://schemas.microsoft.com/office/drawing/2014/main" id="{17C7A7D9-A33C-FF9D-FB55-AAD4EDD17E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4" name="Freeform: Shape 753">
                      <a:extLst>
                        <a:ext uri="{FF2B5EF4-FFF2-40B4-BE49-F238E27FC236}">
                          <a16:creationId xmlns:a16="http://schemas.microsoft.com/office/drawing/2014/main" id="{35446333-FA11-ECE7-D8DD-78EAAD9247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5" name="Freeform: Shape 754">
                      <a:extLst>
                        <a:ext uri="{FF2B5EF4-FFF2-40B4-BE49-F238E27FC236}">
                          <a16:creationId xmlns:a16="http://schemas.microsoft.com/office/drawing/2014/main" id="{EEB1847A-8B18-9C4F-B1B1-835917D037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6" name="Freeform: Shape 755">
                      <a:extLst>
                        <a:ext uri="{FF2B5EF4-FFF2-40B4-BE49-F238E27FC236}">
                          <a16:creationId xmlns:a16="http://schemas.microsoft.com/office/drawing/2014/main" id="{F3158F27-FD54-299D-AE66-E4BFA0DCF6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7" name="Freeform: Shape 756">
                      <a:extLst>
                        <a:ext uri="{FF2B5EF4-FFF2-40B4-BE49-F238E27FC236}">
                          <a16:creationId xmlns:a16="http://schemas.microsoft.com/office/drawing/2014/main" id="{3E7823D0-0A6B-8001-29F5-50E525F51C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8" name="Freeform: Shape 757">
                      <a:extLst>
                        <a:ext uri="{FF2B5EF4-FFF2-40B4-BE49-F238E27FC236}">
                          <a16:creationId xmlns:a16="http://schemas.microsoft.com/office/drawing/2014/main" id="{B7E39C53-FC8B-24BD-BADB-3082E873C1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59" name="Freeform: Shape 758">
                      <a:extLst>
                        <a:ext uri="{FF2B5EF4-FFF2-40B4-BE49-F238E27FC236}">
                          <a16:creationId xmlns:a16="http://schemas.microsoft.com/office/drawing/2014/main" id="{396189EA-0BCF-CD27-108F-733B54DAB0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0" name="Freeform: Shape 759">
                      <a:extLst>
                        <a:ext uri="{FF2B5EF4-FFF2-40B4-BE49-F238E27FC236}">
                          <a16:creationId xmlns:a16="http://schemas.microsoft.com/office/drawing/2014/main" id="{365AF092-0E05-D4BD-DE37-D997AFAC1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1" name="Freeform: Shape 760">
                      <a:extLst>
                        <a:ext uri="{FF2B5EF4-FFF2-40B4-BE49-F238E27FC236}">
                          <a16:creationId xmlns:a16="http://schemas.microsoft.com/office/drawing/2014/main" id="{48F7B8C5-240C-B947-FF19-B10190C887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2" name="Freeform: Shape 761">
                      <a:extLst>
                        <a:ext uri="{FF2B5EF4-FFF2-40B4-BE49-F238E27FC236}">
                          <a16:creationId xmlns:a16="http://schemas.microsoft.com/office/drawing/2014/main" id="{EDCAD710-B929-77ED-7C27-80F9ED928C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3" name="Freeform: Shape 762">
                      <a:extLst>
                        <a:ext uri="{FF2B5EF4-FFF2-40B4-BE49-F238E27FC236}">
                          <a16:creationId xmlns:a16="http://schemas.microsoft.com/office/drawing/2014/main" id="{3A3D27C5-AE7A-D698-F8D4-2055B137E4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4" name="Freeform: Shape 763">
                      <a:extLst>
                        <a:ext uri="{FF2B5EF4-FFF2-40B4-BE49-F238E27FC236}">
                          <a16:creationId xmlns:a16="http://schemas.microsoft.com/office/drawing/2014/main" id="{2FC42814-D25B-01EC-B9A5-BA8607E220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765" name="Graphic 23">
                  <a:extLst>
                    <a:ext uri="{FF2B5EF4-FFF2-40B4-BE49-F238E27FC236}">
                      <a16:creationId xmlns:a16="http://schemas.microsoft.com/office/drawing/2014/main" id="{44D024A5-6F2C-D173-3E52-74B2803166A4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766" name="Graphic 23">
                    <a:extLst>
                      <a:ext uri="{FF2B5EF4-FFF2-40B4-BE49-F238E27FC236}">
                        <a16:creationId xmlns:a16="http://schemas.microsoft.com/office/drawing/2014/main" id="{FA5CCA51-9C54-5B03-47D4-56A97C21651A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767" name="Freeform: Shape 766">
                      <a:extLst>
                        <a:ext uri="{FF2B5EF4-FFF2-40B4-BE49-F238E27FC236}">
                          <a16:creationId xmlns:a16="http://schemas.microsoft.com/office/drawing/2014/main" id="{12446F93-BE82-F0BA-3CBD-054F3C0E05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8" name="Freeform: Shape 767">
                      <a:extLst>
                        <a:ext uri="{FF2B5EF4-FFF2-40B4-BE49-F238E27FC236}">
                          <a16:creationId xmlns:a16="http://schemas.microsoft.com/office/drawing/2014/main" id="{503F0F67-A07A-6190-1BC3-D844A6FCCA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69" name="Freeform: Shape 768">
                      <a:extLst>
                        <a:ext uri="{FF2B5EF4-FFF2-40B4-BE49-F238E27FC236}">
                          <a16:creationId xmlns:a16="http://schemas.microsoft.com/office/drawing/2014/main" id="{8988BA1B-34EC-4BEA-399B-4D4A5CDF5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0" name="Freeform: Shape 769">
                      <a:extLst>
                        <a:ext uri="{FF2B5EF4-FFF2-40B4-BE49-F238E27FC236}">
                          <a16:creationId xmlns:a16="http://schemas.microsoft.com/office/drawing/2014/main" id="{30922BA6-180B-8D1C-C155-854D401903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1" name="Freeform: Shape 770">
                      <a:extLst>
                        <a:ext uri="{FF2B5EF4-FFF2-40B4-BE49-F238E27FC236}">
                          <a16:creationId xmlns:a16="http://schemas.microsoft.com/office/drawing/2014/main" id="{29D68B54-DED5-54B2-78D1-2EACF710BD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2" name="Freeform: Shape 771">
                      <a:extLst>
                        <a:ext uri="{FF2B5EF4-FFF2-40B4-BE49-F238E27FC236}">
                          <a16:creationId xmlns:a16="http://schemas.microsoft.com/office/drawing/2014/main" id="{5D4D40AB-ED94-9BAA-697E-511CD98814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3" name="Freeform: Shape 772">
                      <a:extLst>
                        <a:ext uri="{FF2B5EF4-FFF2-40B4-BE49-F238E27FC236}">
                          <a16:creationId xmlns:a16="http://schemas.microsoft.com/office/drawing/2014/main" id="{B6E59DA2-7915-4F6E-8D84-52C6AD0CB7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4" name="Freeform: Shape 773">
                      <a:extLst>
                        <a:ext uri="{FF2B5EF4-FFF2-40B4-BE49-F238E27FC236}">
                          <a16:creationId xmlns:a16="http://schemas.microsoft.com/office/drawing/2014/main" id="{F18DE2E8-AF0B-96B5-FD53-D6464A0499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5" name="Freeform: Shape 774">
                      <a:extLst>
                        <a:ext uri="{FF2B5EF4-FFF2-40B4-BE49-F238E27FC236}">
                          <a16:creationId xmlns:a16="http://schemas.microsoft.com/office/drawing/2014/main" id="{681B634D-040F-07E9-89E7-570C341A50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6" name="Freeform: Shape 775">
                      <a:extLst>
                        <a:ext uri="{FF2B5EF4-FFF2-40B4-BE49-F238E27FC236}">
                          <a16:creationId xmlns:a16="http://schemas.microsoft.com/office/drawing/2014/main" id="{0313A237-5E45-CFE3-9378-11D226DFDE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7" name="Freeform: Shape 776">
                      <a:extLst>
                        <a:ext uri="{FF2B5EF4-FFF2-40B4-BE49-F238E27FC236}">
                          <a16:creationId xmlns:a16="http://schemas.microsoft.com/office/drawing/2014/main" id="{80507DA0-545D-DBF0-3100-22D6414916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78" name="Freeform: Shape 777">
                      <a:extLst>
                        <a:ext uri="{FF2B5EF4-FFF2-40B4-BE49-F238E27FC236}">
                          <a16:creationId xmlns:a16="http://schemas.microsoft.com/office/drawing/2014/main" id="{C1A1F0CD-42C1-D070-1977-36B1EF849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779" name="Graphic 23">
                    <a:extLst>
                      <a:ext uri="{FF2B5EF4-FFF2-40B4-BE49-F238E27FC236}">
                        <a16:creationId xmlns:a16="http://schemas.microsoft.com/office/drawing/2014/main" id="{985BCFAA-6086-443C-113A-D6E4E3694431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780" name="Freeform: Shape 779">
                      <a:extLst>
                        <a:ext uri="{FF2B5EF4-FFF2-40B4-BE49-F238E27FC236}">
                          <a16:creationId xmlns:a16="http://schemas.microsoft.com/office/drawing/2014/main" id="{DE07937B-EF70-0AC6-6F0B-F6FA9334E0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1" name="Freeform: Shape 780">
                      <a:extLst>
                        <a:ext uri="{FF2B5EF4-FFF2-40B4-BE49-F238E27FC236}">
                          <a16:creationId xmlns:a16="http://schemas.microsoft.com/office/drawing/2014/main" id="{5028B663-B042-E993-4A93-53FE543975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2" name="Freeform: Shape 781">
                      <a:extLst>
                        <a:ext uri="{FF2B5EF4-FFF2-40B4-BE49-F238E27FC236}">
                          <a16:creationId xmlns:a16="http://schemas.microsoft.com/office/drawing/2014/main" id="{45C9309E-9704-8F9D-3454-317093A318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3" name="Freeform: Shape 782">
                      <a:extLst>
                        <a:ext uri="{FF2B5EF4-FFF2-40B4-BE49-F238E27FC236}">
                          <a16:creationId xmlns:a16="http://schemas.microsoft.com/office/drawing/2014/main" id="{1013E1BB-998D-CEB4-F1A8-DCE76E2449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4" name="Freeform: Shape 783">
                      <a:extLst>
                        <a:ext uri="{FF2B5EF4-FFF2-40B4-BE49-F238E27FC236}">
                          <a16:creationId xmlns:a16="http://schemas.microsoft.com/office/drawing/2014/main" id="{0CDE65E6-206B-A5B9-9303-00D2410771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5" name="Freeform: Shape 784">
                      <a:extLst>
                        <a:ext uri="{FF2B5EF4-FFF2-40B4-BE49-F238E27FC236}">
                          <a16:creationId xmlns:a16="http://schemas.microsoft.com/office/drawing/2014/main" id="{BDB32A7A-5F37-6766-8CBB-25BB0F8F6A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6" name="Freeform: Shape 785">
                      <a:extLst>
                        <a:ext uri="{FF2B5EF4-FFF2-40B4-BE49-F238E27FC236}">
                          <a16:creationId xmlns:a16="http://schemas.microsoft.com/office/drawing/2014/main" id="{5833D186-556A-53EA-7E6B-8B16E88D59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7" name="Freeform: Shape 786">
                      <a:extLst>
                        <a:ext uri="{FF2B5EF4-FFF2-40B4-BE49-F238E27FC236}">
                          <a16:creationId xmlns:a16="http://schemas.microsoft.com/office/drawing/2014/main" id="{B37680E6-4558-57D4-28D5-D4CC7F966C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8" name="Freeform: Shape 787">
                      <a:extLst>
                        <a:ext uri="{FF2B5EF4-FFF2-40B4-BE49-F238E27FC236}">
                          <a16:creationId xmlns:a16="http://schemas.microsoft.com/office/drawing/2014/main" id="{FD329371-6AD3-CDD2-8CA8-61C329259D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89" name="Freeform: Shape 788">
                      <a:extLst>
                        <a:ext uri="{FF2B5EF4-FFF2-40B4-BE49-F238E27FC236}">
                          <a16:creationId xmlns:a16="http://schemas.microsoft.com/office/drawing/2014/main" id="{A5FD3907-9758-C97E-1BDD-9A9BC34E01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0" name="Freeform: Shape 789">
                      <a:extLst>
                        <a:ext uri="{FF2B5EF4-FFF2-40B4-BE49-F238E27FC236}">
                          <a16:creationId xmlns:a16="http://schemas.microsoft.com/office/drawing/2014/main" id="{F250AF8B-A2F2-BD22-57CC-CC13EEB821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1" name="Freeform: Shape 790">
                      <a:extLst>
                        <a:ext uri="{FF2B5EF4-FFF2-40B4-BE49-F238E27FC236}">
                          <a16:creationId xmlns:a16="http://schemas.microsoft.com/office/drawing/2014/main" id="{C7D0DA4F-8344-4C38-AB1B-5B46BD4F02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792" name="Graphic 23">
                  <a:extLst>
                    <a:ext uri="{FF2B5EF4-FFF2-40B4-BE49-F238E27FC236}">
                      <a16:creationId xmlns:a16="http://schemas.microsoft.com/office/drawing/2014/main" id="{8DE4CA8F-2BF9-936B-A5C9-C97CF5486ABA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793" name="Graphic 23">
                    <a:extLst>
                      <a:ext uri="{FF2B5EF4-FFF2-40B4-BE49-F238E27FC236}">
                        <a16:creationId xmlns:a16="http://schemas.microsoft.com/office/drawing/2014/main" id="{5258C4EB-AE50-552E-8D38-4F6B9652FA61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794" name="Freeform: Shape 793">
                      <a:extLst>
                        <a:ext uri="{FF2B5EF4-FFF2-40B4-BE49-F238E27FC236}">
                          <a16:creationId xmlns:a16="http://schemas.microsoft.com/office/drawing/2014/main" id="{9C69ED2E-CEB4-B44E-60EA-6452289D5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5" name="Freeform: Shape 794">
                      <a:extLst>
                        <a:ext uri="{FF2B5EF4-FFF2-40B4-BE49-F238E27FC236}">
                          <a16:creationId xmlns:a16="http://schemas.microsoft.com/office/drawing/2014/main" id="{170B081E-C309-9BBF-95A1-4CA48F0C97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6" name="Freeform: Shape 795">
                      <a:extLst>
                        <a:ext uri="{FF2B5EF4-FFF2-40B4-BE49-F238E27FC236}">
                          <a16:creationId xmlns:a16="http://schemas.microsoft.com/office/drawing/2014/main" id="{2704C91A-F00A-0619-A47D-FF9475B834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7" name="Freeform: Shape 796">
                      <a:extLst>
                        <a:ext uri="{FF2B5EF4-FFF2-40B4-BE49-F238E27FC236}">
                          <a16:creationId xmlns:a16="http://schemas.microsoft.com/office/drawing/2014/main" id="{7B8B51BC-B851-2F74-82CD-9BC4D495D9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8" name="Freeform: Shape 797">
                      <a:extLst>
                        <a:ext uri="{FF2B5EF4-FFF2-40B4-BE49-F238E27FC236}">
                          <a16:creationId xmlns:a16="http://schemas.microsoft.com/office/drawing/2014/main" id="{80A7EB01-43C6-7143-6749-372620BDAE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99" name="Freeform: Shape 798">
                      <a:extLst>
                        <a:ext uri="{FF2B5EF4-FFF2-40B4-BE49-F238E27FC236}">
                          <a16:creationId xmlns:a16="http://schemas.microsoft.com/office/drawing/2014/main" id="{F4D0303B-2BA4-EAD2-140B-2218C8852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0" name="Freeform: Shape 799">
                      <a:extLst>
                        <a:ext uri="{FF2B5EF4-FFF2-40B4-BE49-F238E27FC236}">
                          <a16:creationId xmlns:a16="http://schemas.microsoft.com/office/drawing/2014/main" id="{E072FC2C-4941-5D06-E094-B3E16EFC6D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1" name="Freeform: Shape 800">
                      <a:extLst>
                        <a:ext uri="{FF2B5EF4-FFF2-40B4-BE49-F238E27FC236}">
                          <a16:creationId xmlns:a16="http://schemas.microsoft.com/office/drawing/2014/main" id="{9B95D89A-9DD5-EEBE-3678-D7BED3528A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2" name="Freeform: Shape 801">
                      <a:extLst>
                        <a:ext uri="{FF2B5EF4-FFF2-40B4-BE49-F238E27FC236}">
                          <a16:creationId xmlns:a16="http://schemas.microsoft.com/office/drawing/2014/main" id="{D468EA6D-9377-788F-ACD5-8A6E72F1FD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3" name="Freeform: Shape 802">
                      <a:extLst>
                        <a:ext uri="{FF2B5EF4-FFF2-40B4-BE49-F238E27FC236}">
                          <a16:creationId xmlns:a16="http://schemas.microsoft.com/office/drawing/2014/main" id="{A8023F3E-9389-0943-ED07-A9CE434D6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4" name="Freeform: Shape 803">
                      <a:extLst>
                        <a:ext uri="{FF2B5EF4-FFF2-40B4-BE49-F238E27FC236}">
                          <a16:creationId xmlns:a16="http://schemas.microsoft.com/office/drawing/2014/main" id="{5159A32F-C04A-8B7B-41B3-C186CB0B7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5" name="Freeform: Shape 804">
                      <a:extLst>
                        <a:ext uri="{FF2B5EF4-FFF2-40B4-BE49-F238E27FC236}">
                          <a16:creationId xmlns:a16="http://schemas.microsoft.com/office/drawing/2014/main" id="{7030E476-F927-0F13-5902-5436D74234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806" name="Graphic 23">
                    <a:extLst>
                      <a:ext uri="{FF2B5EF4-FFF2-40B4-BE49-F238E27FC236}">
                        <a16:creationId xmlns:a16="http://schemas.microsoft.com/office/drawing/2014/main" id="{9E7A341A-A5F7-2491-69F8-2D721B887753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807" name="Freeform: Shape 806">
                      <a:extLst>
                        <a:ext uri="{FF2B5EF4-FFF2-40B4-BE49-F238E27FC236}">
                          <a16:creationId xmlns:a16="http://schemas.microsoft.com/office/drawing/2014/main" id="{BDC977A0-4F63-36A0-5DF2-EF1606E36D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8" name="Freeform: Shape 807">
                      <a:extLst>
                        <a:ext uri="{FF2B5EF4-FFF2-40B4-BE49-F238E27FC236}">
                          <a16:creationId xmlns:a16="http://schemas.microsoft.com/office/drawing/2014/main" id="{5956CCA9-70D0-72BD-546B-540AF7616A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09" name="Freeform: Shape 808">
                      <a:extLst>
                        <a:ext uri="{FF2B5EF4-FFF2-40B4-BE49-F238E27FC236}">
                          <a16:creationId xmlns:a16="http://schemas.microsoft.com/office/drawing/2014/main" id="{FF5CFE52-8881-2B2E-788D-7C605E74DA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0" name="Freeform: Shape 809">
                      <a:extLst>
                        <a:ext uri="{FF2B5EF4-FFF2-40B4-BE49-F238E27FC236}">
                          <a16:creationId xmlns:a16="http://schemas.microsoft.com/office/drawing/2014/main" id="{C036D9D7-F5EC-C52C-E2AC-3BC9BAB72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1" name="Freeform: Shape 810">
                      <a:extLst>
                        <a:ext uri="{FF2B5EF4-FFF2-40B4-BE49-F238E27FC236}">
                          <a16:creationId xmlns:a16="http://schemas.microsoft.com/office/drawing/2014/main" id="{EACCAF2B-1514-67E9-2126-C61EB23151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2" name="Freeform: Shape 811">
                      <a:extLst>
                        <a:ext uri="{FF2B5EF4-FFF2-40B4-BE49-F238E27FC236}">
                          <a16:creationId xmlns:a16="http://schemas.microsoft.com/office/drawing/2014/main" id="{2715AB67-2D25-F222-81FD-9EC469B8F3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3" name="Freeform: Shape 812">
                      <a:extLst>
                        <a:ext uri="{FF2B5EF4-FFF2-40B4-BE49-F238E27FC236}">
                          <a16:creationId xmlns:a16="http://schemas.microsoft.com/office/drawing/2014/main" id="{C82AA1AB-5449-099F-545B-2749823989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4" name="Freeform: Shape 813">
                      <a:extLst>
                        <a:ext uri="{FF2B5EF4-FFF2-40B4-BE49-F238E27FC236}">
                          <a16:creationId xmlns:a16="http://schemas.microsoft.com/office/drawing/2014/main" id="{1A3D879B-DA0F-FE3C-EDD2-21F31D9D37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5" name="Freeform: Shape 814">
                      <a:extLst>
                        <a:ext uri="{FF2B5EF4-FFF2-40B4-BE49-F238E27FC236}">
                          <a16:creationId xmlns:a16="http://schemas.microsoft.com/office/drawing/2014/main" id="{142263FC-B588-FC2A-CEA7-B6372CEF47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6" name="Freeform: Shape 815">
                      <a:extLst>
                        <a:ext uri="{FF2B5EF4-FFF2-40B4-BE49-F238E27FC236}">
                          <a16:creationId xmlns:a16="http://schemas.microsoft.com/office/drawing/2014/main" id="{1EF7E1D4-DB27-5072-15C1-B9CC62FBCF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7" name="Freeform: Shape 816">
                      <a:extLst>
                        <a:ext uri="{FF2B5EF4-FFF2-40B4-BE49-F238E27FC236}">
                          <a16:creationId xmlns:a16="http://schemas.microsoft.com/office/drawing/2014/main" id="{12789B6E-F885-0964-E1D1-35127E73B4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18" name="Freeform: Shape 817">
                      <a:extLst>
                        <a:ext uri="{FF2B5EF4-FFF2-40B4-BE49-F238E27FC236}">
                          <a16:creationId xmlns:a16="http://schemas.microsoft.com/office/drawing/2014/main" id="{CB378602-126A-21D0-A6BE-F2ECF42CDC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819" name="Graphic 23">
                  <a:extLst>
                    <a:ext uri="{FF2B5EF4-FFF2-40B4-BE49-F238E27FC236}">
                      <a16:creationId xmlns:a16="http://schemas.microsoft.com/office/drawing/2014/main" id="{4E479461-B278-4DEA-834A-64653269663E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820" name="Graphic 23">
                    <a:extLst>
                      <a:ext uri="{FF2B5EF4-FFF2-40B4-BE49-F238E27FC236}">
                        <a16:creationId xmlns:a16="http://schemas.microsoft.com/office/drawing/2014/main" id="{94D30418-A657-3AD2-E6A7-C40B36C4ECBB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821" name="Freeform: Shape 820">
                      <a:extLst>
                        <a:ext uri="{FF2B5EF4-FFF2-40B4-BE49-F238E27FC236}">
                          <a16:creationId xmlns:a16="http://schemas.microsoft.com/office/drawing/2014/main" id="{79515C24-0953-19B3-A0B3-D4F57DCD5C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2" name="Freeform: Shape 821">
                      <a:extLst>
                        <a:ext uri="{FF2B5EF4-FFF2-40B4-BE49-F238E27FC236}">
                          <a16:creationId xmlns:a16="http://schemas.microsoft.com/office/drawing/2014/main" id="{6F405F51-14A2-5039-0BE8-00E8676B00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3" name="Freeform: Shape 822">
                      <a:extLst>
                        <a:ext uri="{FF2B5EF4-FFF2-40B4-BE49-F238E27FC236}">
                          <a16:creationId xmlns:a16="http://schemas.microsoft.com/office/drawing/2014/main" id="{1521F26A-C6E7-FFBB-6635-03427BDBC8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4" name="Freeform: Shape 823">
                      <a:extLst>
                        <a:ext uri="{FF2B5EF4-FFF2-40B4-BE49-F238E27FC236}">
                          <a16:creationId xmlns:a16="http://schemas.microsoft.com/office/drawing/2014/main" id="{82042DC3-C8BD-A221-9DB5-1FAA8E7DF4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5" name="Freeform: Shape 824">
                      <a:extLst>
                        <a:ext uri="{FF2B5EF4-FFF2-40B4-BE49-F238E27FC236}">
                          <a16:creationId xmlns:a16="http://schemas.microsoft.com/office/drawing/2014/main" id="{07B993C5-5C44-3213-5CFC-3520A2B48F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6" name="Freeform: Shape 825">
                      <a:extLst>
                        <a:ext uri="{FF2B5EF4-FFF2-40B4-BE49-F238E27FC236}">
                          <a16:creationId xmlns:a16="http://schemas.microsoft.com/office/drawing/2014/main" id="{4998FB4C-73B6-3A52-D95C-6FC995F387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7" name="Freeform: Shape 826">
                      <a:extLst>
                        <a:ext uri="{FF2B5EF4-FFF2-40B4-BE49-F238E27FC236}">
                          <a16:creationId xmlns:a16="http://schemas.microsoft.com/office/drawing/2014/main" id="{96D2BB1D-AE4C-D4C6-257B-9AAD606497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8" name="Freeform: Shape 827">
                      <a:extLst>
                        <a:ext uri="{FF2B5EF4-FFF2-40B4-BE49-F238E27FC236}">
                          <a16:creationId xmlns:a16="http://schemas.microsoft.com/office/drawing/2014/main" id="{2CAAA346-8392-13A1-5BB7-9A59017D26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29" name="Freeform: Shape 828">
                      <a:extLst>
                        <a:ext uri="{FF2B5EF4-FFF2-40B4-BE49-F238E27FC236}">
                          <a16:creationId xmlns:a16="http://schemas.microsoft.com/office/drawing/2014/main" id="{2EF889E2-040C-A6FD-0308-5A0FC8AB2F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0" name="Freeform: Shape 829">
                      <a:extLst>
                        <a:ext uri="{FF2B5EF4-FFF2-40B4-BE49-F238E27FC236}">
                          <a16:creationId xmlns:a16="http://schemas.microsoft.com/office/drawing/2014/main" id="{BDFD2DAD-2A5E-B6F4-11CA-78EA7EB781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1" name="Freeform: Shape 830">
                      <a:extLst>
                        <a:ext uri="{FF2B5EF4-FFF2-40B4-BE49-F238E27FC236}">
                          <a16:creationId xmlns:a16="http://schemas.microsoft.com/office/drawing/2014/main" id="{A4CCE39C-B1E7-0095-73B3-966D064E31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2" name="Freeform: Shape 831">
                      <a:extLst>
                        <a:ext uri="{FF2B5EF4-FFF2-40B4-BE49-F238E27FC236}">
                          <a16:creationId xmlns:a16="http://schemas.microsoft.com/office/drawing/2014/main" id="{00C99F41-00B5-8DDC-86CC-301E87A6A7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833" name="Graphic 23">
                    <a:extLst>
                      <a:ext uri="{FF2B5EF4-FFF2-40B4-BE49-F238E27FC236}">
                        <a16:creationId xmlns:a16="http://schemas.microsoft.com/office/drawing/2014/main" id="{D869DB0F-90D5-977C-350A-739C0DC5DED1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834" name="Freeform: Shape 833">
                      <a:extLst>
                        <a:ext uri="{FF2B5EF4-FFF2-40B4-BE49-F238E27FC236}">
                          <a16:creationId xmlns:a16="http://schemas.microsoft.com/office/drawing/2014/main" id="{F110CE4F-8DCB-5315-299A-58493E544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5" name="Freeform: Shape 834">
                      <a:extLst>
                        <a:ext uri="{FF2B5EF4-FFF2-40B4-BE49-F238E27FC236}">
                          <a16:creationId xmlns:a16="http://schemas.microsoft.com/office/drawing/2014/main" id="{1547A602-36DB-1DD1-2D84-C719067CF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6" name="Freeform: Shape 835">
                      <a:extLst>
                        <a:ext uri="{FF2B5EF4-FFF2-40B4-BE49-F238E27FC236}">
                          <a16:creationId xmlns:a16="http://schemas.microsoft.com/office/drawing/2014/main" id="{AE7D016A-7B53-BE04-E6ED-F43B2C9E8C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7" name="Freeform: Shape 836">
                      <a:extLst>
                        <a:ext uri="{FF2B5EF4-FFF2-40B4-BE49-F238E27FC236}">
                          <a16:creationId xmlns:a16="http://schemas.microsoft.com/office/drawing/2014/main" id="{F5492916-6E4F-3866-054D-A765FF65F3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8" name="Freeform: Shape 837">
                      <a:extLst>
                        <a:ext uri="{FF2B5EF4-FFF2-40B4-BE49-F238E27FC236}">
                          <a16:creationId xmlns:a16="http://schemas.microsoft.com/office/drawing/2014/main" id="{A792A563-3508-A63E-3396-0D369E0C1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39" name="Freeform: Shape 838">
                      <a:extLst>
                        <a:ext uri="{FF2B5EF4-FFF2-40B4-BE49-F238E27FC236}">
                          <a16:creationId xmlns:a16="http://schemas.microsoft.com/office/drawing/2014/main" id="{E8B3F4E8-A974-B753-B8E1-076F578A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0" name="Freeform: Shape 839">
                      <a:extLst>
                        <a:ext uri="{FF2B5EF4-FFF2-40B4-BE49-F238E27FC236}">
                          <a16:creationId xmlns:a16="http://schemas.microsoft.com/office/drawing/2014/main" id="{5EDC8916-B39A-4BC9-D81C-46B592F5A7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1" name="Freeform: Shape 840">
                      <a:extLst>
                        <a:ext uri="{FF2B5EF4-FFF2-40B4-BE49-F238E27FC236}">
                          <a16:creationId xmlns:a16="http://schemas.microsoft.com/office/drawing/2014/main" id="{3A007AC6-FED3-460E-A6A5-70B08DBAC4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2" name="Freeform: Shape 841">
                      <a:extLst>
                        <a:ext uri="{FF2B5EF4-FFF2-40B4-BE49-F238E27FC236}">
                          <a16:creationId xmlns:a16="http://schemas.microsoft.com/office/drawing/2014/main" id="{08A4D3CC-197A-B02E-8D82-740B9542E4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3" name="Freeform: Shape 842">
                      <a:extLst>
                        <a:ext uri="{FF2B5EF4-FFF2-40B4-BE49-F238E27FC236}">
                          <a16:creationId xmlns:a16="http://schemas.microsoft.com/office/drawing/2014/main" id="{EEF1144C-0C65-A2D6-CAF9-226B19F7B5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4" name="Freeform: Shape 843">
                      <a:extLst>
                        <a:ext uri="{FF2B5EF4-FFF2-40B4-BE49-F238E27FC236}">
                          <a16:creationId xmlns:a16="http://schemas.microsoft.com/office/drawing/2014/main" id="{1A027734-9665-CA7B-389F-6C15E94B15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5" name="Freeform: Shape 844">
                      <a:extLst>
                        <a:ext uri="{FF2B5EF4-FFF2-40B4-BE49-F238E27FC236}">
                          <a16:creationId xmlns:a16="http://schemas.microsoft.com/office/drawing/2014/main" id="{0B2FFB41-3ABA-07FC-F5B0-3331C9CB75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846" name="Graphic 23">
                  <a:extLst>
                    <a:ext uri="{FF2B5EF4-FFF2-40B4-BE49-F238E27FC236}">
                      <a16:creationId xmlns:a16="http://schemas.microsoft.com/office/drawing/2014/main" id="{03DBDA42-FD3E-35CE-93FC-08DA346CD839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847" name="Graphic 23">
                    <a:extLst>
                      <a:ext uri="{FF2B5EF4-FFF2-40B4-BE49-F238E27FC236}">
                        <a16:creationId xmlns:a16="http://schemas.microsoft.com/office/drawing/2014/main" id="{C12E1225-919C-4C56-6E52-9BF2907510A8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848" name="Freeform: Shape 847">
                      <a:extLst>
                        <a:ext uri="{FF2B5EF4-FFF2-40B4-BE49-F238E27FC236}">
                          <a16:creationId xmlns:a16="http://schemas.microsoft.com/office/drawing/2014/main" id="{723BCF38-D377-E413-190B-A6BEE16037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49" name="Freeform: Shape 848">
                      <a:extLst>
                        <a:ext uri="{FF2B5EF4-FFF2-40B4-BE49-F238E27FC236}">
                          <a16:creationId xmlns:a16="http://schemas.microsoft.com/office/drawing/2014/main" id="{1B1615EC-4103-F826-3580-977FD02EBB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0" name="Freeform: Shape 849">
                      <a:extLst>
                        <a:ext uri="{FF2B5EF4-FFF2-40B4-BE49-F238E27FC236}">
                          <a16:creationId xmlns:a16="http://schemas.microsoft.com/office/drawing/2014/main" id="{39828F15-1F3B-6A26-227C-694F67F19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1" name="Freeform: Shape 850">
                      <a:extLst>
                        <a:ext uri="{FF2B5EF4-FFF2-40B4-BE49-F238E27FC236}">
                          <a16:creationId xmlns:a16="http://schemas.microsoft.com/office/drawing/2014/main" id="{564B516C-030C-ABD3-6821-97B906E8DD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2" name="Freeform: Shape 851">
                      <a:extLst>
                        <a:ext uri="{FF2B5EF4-FFF2-40B4-BE49-F238E27FC236}">
                          <a16:creationId xmlns:a16="http://schemas.microsoft.com/office/drawing/2014/main" id="{1F061F34-9BE9-29F1-69D9-9EF87AED24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3" name="Freeform: Shape 852">
                      <a:extLst>
                        <a:ext uri="{FF2B5EF4-FFF2-40B4-BE49-F238E27FC236}">
                          <a16:creationId xmlns:a16="http://schemas.microsoft.com/office/drawing/2014/main" id="{F3098F55-1A43-E554-86BF-6FA299C2A0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4" name="Freeform: Shape 853">
                      <a:extLst>
                        <a:ext uri="{FF2B5EF4-FFF2-40B4-BE49-F238E27FC236}">
                          <a16:creationId xmlns:a16="http://schemas.microsoft.com/office/drawing/2014/main" id="{949DC0E5-492D-75C5-6C07-8967C46BC7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5" name="Freeform: Shape 854">
                      <a:extLst>
                        <a:ext uri="{FF2B5EF4-FFF2-40B4-BE49-F238E27FC236}">
                          <a16:creationId xmlns:a16="http://schemas.microsoft.com/office/drawing/2014/main" id="{CB51C76D-21FC-B39B-99C0-07C4502774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6" name="Freeform: Shape 855">
                      <a:extLst>
                        <a:ext uri="{FF2B5EF4-FFF2-40B4-BE49-F238E27FC236}">
                          <a16:creationId xmlns:a16="http://schemas.microsoft.com/office/drawing/2014/main" id="{046DBA7A-66B9-F894-A0D1-E65E37672A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7" name="Freeform: Shape 856">
                      <a:extLst>
                        <a:ext uri="{FF2B5EF4-FFF2-40B4-BE49-F238E27FC236}">
                          <a16:creationId xmlns:a16="http://schemas.microsoft.com/office/drawing/2014/main" id="{AEF2ED7D-AD6B-9FA0-4141-A8383CE67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8" name="Freeform: Shape 857">
                      <a:extLst>
                        <a:ext uri="{FF2B5EF4-FFF2-40B4-BE49-F238E27FC236}">
                          <a16:creationId xmlns:a16="http://schemas.microsoft.com/office/drawing/2014/main" id="{38191F04-6EF5-B24F-6800-45BEBD1E1F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59" name="Freeform: Shape 858">
                      <a:extLst>
                        <a:ext uri="{FF2B5EF4-FFF2-40B4-BE49-F238E27FC236}">
                          <a16:creationId xmlns:a16="http://schemas.microsoft.com/office/drawing/2014/main" id="{B18C6F5B-8BCA-7471-6E5E-2C755B96B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860" name="Graphic 23">
                    <a:extLst>
                      <a:ext uri="{FF2B5EF4-FFF2-40B4-BE49-F238E27FC236}">
                        <a16:creationId xmlns:a16="http://schemas.microsoft.com/office/drawing/2014/main" id="{A2638688-733F-69CF-9B50-FD2B5FB233FB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861" name="Freeform: Shape 860">
                      <a:extLst>
                        <a:ext uri="{FF2B5EF4-FFF2-40B4-BE49-F238E27FC236}">
                          <a16:creationId xmlns:a16="http://schemas.microsoft.com/office/drawing/2014/main" id="{CD06C2C4-F3DF-932B-02F8-C22AB3E9DF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2" name="Freeform: Shape 861">
                      <a:extLst>
                        <a:ext uri="{FF2B5EF4-FFF2-40B4-BE49-F238E27FC236}">
                          <a16:creationId xmlns:a16="http://schemas.microsoft.com/office/drawing/2014/main" id="{5A25987F-06C9-0CF5-FCF8-67BC0836F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3" name="Freeform: Shape 862">
                      <a:extLst>
                        <a:ext uri="{FF2B5EF4-FFF2-40B4-BE49-F238E27FC236}">
                          <a16:creationId xmlns:a16="http://schemas.microsoft.com/office/drawing/2014/main" id="{21B277A5-7D7B-0C9F-ECAE-7C6D4752DD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4" name="Freeform: Shape 863">
                      <a:extLst>
                        <a:ext uri="{FF2B5EF4-FFF2-40B4-BE49-F238E27FC236}">
                          <a16:creationId xmlns:a16="http://schemas.microsoft.com/office/drawing/2014/main" id="{7ADD96B7-8368-6F48-9C28-EFD75241B2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5" name="Freeform: Shape 864">
                      <a:extLst>
                        <a:ext uri="{FF2B5EF4-FFF2-40B4-BE49-F238E27FC236}">
                          <a16:creationId xmlns:a16="http://schemas.microsoft.com/office/drawing/2014/main" id="{76A8DB25-FD50-AB1F-D3DA-9CD57F2F57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6" name="Freeform: Shape 865">
                      <a:extLst>
                        <a:ext uri="{FF2B5EF4-FFF2-40B4-BE49-F238E27FC236}">
                          <a16:creationId xmlns:a16="http://schemas.microsoft.com/office/drawing/2014/main" id="{F0E0F283-8535-3891-C464-5615D59602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7" name="Freeform: Shape 866">
                      <a:extLst>
                        <a:ext uri="{FF2B5EF4-FFF2-40B4-BE49-F238E27FC236}">
                          <a16:creationId xmlns:a16="http://schemas.microsoft.com/office/drawing/2014/main" id="{56C7B864-EA0F-271D-5CBA-443F506DD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8" name="Freeform: Shape 867">
                      <a:extLst>
                        <a:ext uri="{FF2B5EF4-FFF2-40B4-BE49-F238E27FC236}">
                          <a16:creationId xmlns:a16="http://schemas.microsoft.com/office/drawing/2014/main" id="{FAA8DAC6-73D4-49C5-D5E9-0529C0A1DE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69" name="Freeform: Shape 868">
                      <a:extLst>
                        <a:ext uri="{FF2B5EF4-FFF2-40B4-BE49-F238E27FC236}">
                          <a16:creationId xmlns:a16="http://schemas.microsoft.com/office/drawing/2014/main" id="{FFEFDB55-9075-2142-4131-D304D0CF2F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0" name="Freeform: Shape 869">
                      <a:extLst>
                        <a:ext uri="{FF2B5EF4-FFF2-40B4-BE49-F238E27FC236}">
                          <a16:creationId xmlns:a16="http://schemas.microsoft.com/office/drawing/2014/main" id="{C5B20454-C7E3-98F3-3820-7838E7464C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1" name="Freeform: Shape 870">
                      <a:extLst>
                        <a:ext uri="{FF2B5EF4-FFF2-40B4-BE49-F238E27FC236}">
                          <a16:creationId xmlns:a16="http://schemas.microsoft.com/office/drawing/2014/main" id="{06411EF0-18FF-7587-E2E8-646EB6ADE2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2" name="Freeform: Shape 871">
                      <a:extLst>
                        <a:ext uri="{FF2B5EF4-FFF2-40B4-BE49-F238E27FC236}">
                          <a16:creationId xmlns:a16="http://schemas.microsoft.com/office/drawing/2014/main" id="{FF4F6392-5952-AA00-80AA-2454B3C757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873" name="Graphic 23">
                  <a:extLst>
                    <a:ext uri="{FF2B5EF4-FFF2-40B4-BE49-F238E27FC236}">
                      <a16:creationId xmlns:a16="http://schemas.microsoft.com/office/drawing/2014/main" id="{E15301F8-265C-E44E-4681-6CD29CC103E7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874" name="Graphic 23">
                    <a:extLst>
                      <a:ext uri="{FF2B5EF4-FFF2-40B4-BE49-F238E27FC236}">
                        <a16:creationId xmlns:a16="http://schemas.microsoft.com/office/drawing/2014/main" id="{AF5AB6CE-84C9-63A0-E9AB-D14E0A5D8E37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875" name="Freeform: Shape 874">
                      <a:extLst>
                        <a:ext uri="{FF2B5EF4-FFF2-40B4-BE49-F238E27FC236}">
                          <a16:creationId xmlns:a16="http://schemas.microsoft.com/office/drawing/2014/main" id="{8E60DA3F-EFCB-1D87-54F0-E2982B09DE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6" name="Freeform: Shape 875">
                      <a:extLst>
                        <a:ext uri="{FF2B5EF4-FFF2-40B4-BE49-F238E27FC236}">
                          <a16:creationId xmlns:a16="http://schemas.microsoft.com/office/drawing/2014/main" id="{3E6BE804-A274-5661-8926-BDF49462CE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7" name="Freeform: Shape 876">
                      <a:extLst>
                        <a:ext uri="{FF2B5EF4-FFF2-40B4-BE49-F238E27FC236}">
                          <a16:creationId xmlns:a16="http://schemas.microsoft.com/office/drawing/2014/main" id="{26927D1C-42A7-6A05-E9F0-92207D10FA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8" name="Freeform: Shape 877">
                      <a:extLst>
                        <a:ext uri="{FF2B5EF4-FFF2-40B4-BE49-F238E27FC236}">
                          <a16:creationId xmlns:a16="http://schemas.microsoft.com/office/drawing/2014/main" id="{C8FEDB2E-7749-D4B6-96AA-C0FEE5E465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79" name="Freeform: Shape 878">
                      <a:extLst>
                        <a:ext uri="{FF2B5EF4-FFF2-40B4-BE49-F238E27FC236}">
                          <a16:creationId xmlns:a16="http://schemas.microsoft.com/office/drawing/2014/main" id="{A99984CD-AB88-2658-6763-27A684F528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0" name="Freeform: Shape 879">
                      <a:extLst>
                        <a:ext uri="{FF2B5EF4-FFF2-40B4-BE49-F238E27FC236}">
                          <a16:creationId xmlns:a16="http://schemas.microsoft.com/office/drawing/2014/main" id="{31778EE1-73CA-8CBF-32E9-559CABBF65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1" name="Freeform: Shape 880">
                      <a:extLst>
                        <a:ext uri="{FF2B5EF4-FFF2-40B4-BE49-F238E27FC236}">
                          <a16:creationId xmlns:a16="http://schemas.microsoft.com/office/drawing/2014/main" id="{F23412E7-75AB-C6F2-F79D-DA8F2C8403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2" name="Freeform: Shape 881">
                      <a:extLst>
                        <a:ext uri="{FF2B5EF4-FFF2-40B4-BE49-F238E27FC236}">
                          <a16:creationId xmlns:a16="http://schemas.microsoft.com/office/drawing/2014/main" id="{408C2B75-467B-1427-09D6-21C7F22E49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3" name="Freeform: Shape 882">
                      <a:extLst>
                        <a:ext uri="{FF2B5EF4-FFF2-40B4-BE49-F238E27FC236}">
                          <a16:creationId xmlns:a16="http://schemas.microsoft.com/office/drawing/2014/main" id="{63BAF66D-50C6-DCF0-168E-C4D1AF23E0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4" name="Freeform: Shape 883">
                      <a:extLst>
                        <a:ext uri="{FF2B5EF4-FFF2-40B4-BE49-F238E27FC236}">
                          <a16:creationId xmlns:a16="http://schemas.microsoft.com/office/drawing/2014/main" id="{4BCAC8E1-0D41-64CB-6DBB-E1536BAEA8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5" name="Freeform: Shape 884">
                      <a:extLst>
                        <a:ext uri="{FF2B5EF4-FFF2-40B4-BE49-F238E27FC236}">
                          <a16:creationId xmlns:a16="http://schemas.microsoft.com/office/drawing/2014/main" id="{918CEC98-53D7-BABC-93A7-0E966AF337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6" name="Freeform: Shape 885">
                      <a:extLst>
                        <a:ext uri="{FF2B5EF4-FFF2-40B4-BE49-F238E27FC236}">
                          <a16:creationId xmlns:a16="http://schemas.microsoft.com/office/drawing/2014/main" id="{6EC7D070-1912-8757-780D-DA779187BA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887" name="Graphic 23">
                    <a:extLst>
                      <a:ext uri="{FF2B5EF4-FFF2-40B4-BE49-F238E27FC236}">
                        <a16:creationId xmlns:a16="http://schemas.microsoft.com/office/drawing/2014/main" id="{F4437F9D-CE3E-17CB-13FB-065BFFB88930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888" name="Freeform: Shape 887">
                      <a:extLst>
                        <a:ext uri="{FF2B5EF4-FFF2-40B4-BE49-F238E27FC236}">
                          <a16:creationId xmlns:a16="http://schemas.microsoft.com/office/drawing/2014/main" id="{C23B80ED-9C29-E753-C906-4DB63492C2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89" name="Freeform: Shape 888">
                      <a:extLst>
                        <a:ext uri="{FF2B5EF4-FFF2-40B4-BE49-F238E27FC236}">
                          <a16:creationId xmlns:a16="http://schemas.microsoft.com/office/drawing/2014/main" id="{41971CB5-B8F4-38B1-4928-459E2CB27E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0" name="Freeform: Shape 889">
                      <a:extLst>
                        <a:ext uri="{FF2B5EF4-FFF2-40B4-BE49-F238E27FC236}">
                          <a16:creationId xmlns:a16="http://schemas.microsoft.com/office/drawing/2014/main" id="{79010DE6-510E-DA46-FAC8-4E6EA50740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1" name="Freeform: Shape 890">
                      <a:extLst>
                        <a:ext uri="{FF2B5EF4-FFF2-40B4-BE49-F238E27FC236}">
                          <a16:creationId xmlns:a16="http://schemas.microsoft.com/office/drawing/2014/main" id="{C9819823-CA33-C46A-E128-D1BFCF4950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2" name="Freeform: Shape 891">
                      <a:extLst>
                        <a:ext uri="{FF2B5EF4-FFF2-40B4-BE49-F238E27FC236}">
                          <a16:creationId xmlns:a16="http://schemas.microsoft.com/office/drawing/2014/main" id="{9358A4CB-37B6-C2A9-F1D0-B0C8426CAC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3" name="Freeform: Shape 892">
                      <a:extLst>
                        <a:ext uri="{FF2B5EF4-FFF2-40B4-BE49-F238E27FC236}">
                          <a16:creationId xmlns:a16="http://schemas.microsoft.com/office/drawing/2014/main" id="{6C7EEF50-C088-7327-306B-9F8DBC4A25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4" name="Freeform: Shape 893">
                      <a:extLst>
                        <a:ext uri="{FF2B5EF4-FFF2-40B4-BE49-F238E27FC236}">
                          <a16:creationId xmlns:a16="http://schemas.microsoft.com/office/drawing/2014/main" id="{5053D394-6734-C9AC-38BB-6A1971E5C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5" name="Freeform: Shape 894">
                      <a:extLst>
                        <a:ext uri="{FF2B5EF4-FFF2-40B4-BE49-F238E27FC236}">
                          <a16:creationId xmlns:a16="http://schemas.microsoft.com/office/drawing/2014/main" id="{16D3842C-3C56-75FC-CFB5-1CB75C6F1A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6" name="Freeform: Shape 895">
                      <a:extLst>
                        <a:ext uri="{FF2B5EF4-FFF2-40B4-BE49-F238E27FC236}">
                          <a16:creationId xmlns:a16="http://schemas.microsoft.com/office/drawing/2014/main" id="{C35E1C6C-AB58-2C68-BB29-F696DC9A48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7" name="Freeform: Shape 896">
                      <a:extLst>
                        <a:ext uri="{FF2B5EF4-FFF2-40B4-BE49-F238E27FC236}">
                          <a16:creationId xmlns:a16="http://schemas.microsoft.com/office/drawing/2014/main" id="{B872F28F-356D-1230-793C-4AA48859A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8" name="Freeform: Shape 897">
                      <a:extLst>
                        <a:ext uri="{FF2B5EF4-FFF2-40B4-BE49-F238E27FC236}">
                          <a16:creationId xmlns:a16="http://schemas.microsoft.com/office/drawing/2014/main" id="{1C07D35E-E306-0377-0471-8F4ACF00AF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899" name="Freeform: Shape 898">
                      <a:extLst>
                        <a:ext uri="{FF2B5EF4-FFF2-40B4-BE49-F238E27FC236}">
                          <a16:creationId xmlns:a16="http://schemas.microsoft.com/office/drawing/2014/main" id="{1BD3399A-1676-5B81-EBB8-108619F653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900" name="Graphic 23">
                  <a:extLst>
                    <a:ext uri="{FF2B5EF4-FFF2-40B4-BE49-F238E27FC236}">
                      <a16:creationId xmlns:a16="http://schemas.microsoft.com/office/drawing/2014/main" id="{1559F29B-C585-41DC-204A-7967BE43D784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901" name="Graphic 23">
                    <a:extLst>
                      <a:ext uri="{FF2B5EF4-FFF2-40B4-BE49-F238E27FC236}">
                        <a16:creationId xmlns:a16="http://schemas.microsoft.com/office/drawing/2014/main" id="{6571D72D-AB2F-34C6-32C2-0524EF1EBAF9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902" name="Freeform: Shape 901">
                      <a:extLst>
                        <a:ext uri="{FF2B5EF4-FFF2-40B4-BE49-F238E27FC236}">
                          <a16:creationId xmlns:a16="http://schemas.microsoft.com/office/drawing/2014/main" id="{D40CD3A5-F5E1-35F1-F683-10435BD5E8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3" name="Freeform: Shape 902">
                      <a:extLst>
                        <a:ext uri="{FF2B5EF4-FFF2-40B4-BE49-F238E27FC236}">
                          <a16:creationId xmlns:a16="http://schemas.microsoft.com/office/drawing/2014/main" id="{B8A90A0F-203E-7E86-EAD6-E70E22E8BA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4" name="Freeform: Shape 903">
                      <a:extLst>
                        <a:ext uri="{FF2B5EF4-FFF2-40B4-BE49-F238E27FC236}">
                          <a16:creationId xmlns:a16="http://schemas.microsoft.com/office/drawing/2014/main" id="{BFD0715E-F59A-E5B0-A8EC-AE1E180E41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5" name="Freeform: Shape 904">
                      <a:extLst>
                        <a:ext uri="{FF2B5EF4-FFF2-40B4-BE49-F238E27FC236}">
                          <a16:creationId xmlns:a16="http://schemas.microsoft.com/office/drawing/2014/main" id="{5A7228A4-2889-8BFE-1E09-CE88156673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6" name="Freeform: Shape 905">
                      <a:extLst>
                        <a:ext uri="{FF2B5EF4-FFF2-40B4-BE49-F238E27FC236}">
                          <a16:creationId xmlns:a16="http://schemas.microsoft.com/office/drawing/2014/main" id="{3555FC4E-C066-84DD-1A92-236E0325DB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7" name="Freeform: Shape 906">
                      <a:extLst>
                        <a:ext uri="{FF2B5EF4-FFF2-40B4-BE49-F238E27FC236}">
                          <a16:creationId xmlns:a16="http://schemas.microsoft.com/office/drawing/2014/main" id="{1361E3FD-E199-3AE7-9838-0EC7C048A5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8" name="Freeform: Shape 907">
                      <a:extLst>
                        <a:ext uri="{FF2B5EF4-FFF2-40B4-BE49-F238E27FC236}">
                          <a16:creationId xmlns:a16="http://schemas.microsoft.com/office/drawing/2014/main" id="{22ECAC83-1DCF-75ED-C0E2-CB3325AC23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09" name="Freeform: Shape 908">
                      <a:extLst>
                        <a:ext uri="{FF2B5EF4-FFF2-40B4-BE49-F238E27FC236}">
                          <a16:creationId xmlns:a16="http://schemas.microsoft.com/office/drawing/2014/main" id="{C4AF3C3F-9618-338E-F64B-5375E25D2C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0" name="Freeform: Shape 909">
                      <a:extLst>
                        <a:ext uri="{FF2B5EF4-FFF2-40B4-BE49-F238E27FC236}">
                          <a16:creationId xmlns:a16="http://schemas.microsoft.com/office/drawing/2014/main" id="{651C8006-E28E-6B89-2F6D-28D77D54CA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1" name="Freeform: Shape 910">
                      <a:extLst>
                        <a:ext uri="{FF2B5EF4-FFF2-40B4-BE49-F238E27FC236}">
                          <a16:creationId xmlns:a16="http://schemas.microsoft.com/office/drawing/2014/main" id="{8534F20F-A4F4-93C6-A419-8E118DBE19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2" name="Freeform: Shape 911">
                      <a:extLst>
                        <a:ext uri="{FF2B5EF4-FFF2-40B4-BE49-F238E27FC236}">
                          <a16:creationId xmlns:a16="http://schemas.microsoft.com/office/drawing/2014/main" id="{EA244D85-E6AA-DAA1-5FE0-DAED941ED7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3" name="Freeform: Shape 912">
                      <a:extLst>
                        <a:ext uri="{FF2B5EF4-FFF2-40B4-BE49-F238E27FC236}">
                          <a16:creationId xmlns:a16="http://schemas.microsoft.com/office/drawing/2014/main" id="{31AD6F8D-F18B-A170-FFB3-C1FDB5EB29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914" name="Graphic 23">
                    <a:extLst>
                      <a:ext uri="{FF2B5EF4-FFF2-40B4-BE49-F238E27FC236}">
                        <a16:creationId xmlns:a16="http://schemas.microsoft.com/office/drawing/2014/main" id="{4CFC08A6-7168-C750-5382-7EABE1DA5FB6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915" name="Freeform: Shape 914">
                      <a:extLst>
                        <a:ext uri="{FF2B5EF4-FFF2-40B4-BE49-F238E27FC236}">
                          <a16:creationId xmlns:a16="http://schemas.microsoft.com/office/drawing/2014/main" id="{82A8AAD0-A92A-F153-A0F3-82A2B952A9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6" name="Freeform: Shape 915">
                      <a:extLst>
                        <a:ext uri="{FF2B5EF4-FFF2-40B4-BE49-F238E27FC236}">
                          <a16:creationId xmlns:a16="http://schemas.microsoft.com/office/drawing/2014/main" id="{FD1D4B14-AEF0-465D-F4EC-2A71CE04B7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7" name="Freeform: Shape 916">
                      <a:extLst>
                        <a:ext uri="{FF2B5EF4-FFF2-40B4-BE49-F238E27FC236}">
                          <a16:creationId xmlns:a16="http://schemas.microsoft.com/office/drawing/2014/main" id="{B91B7697-EBB9-F3B0-585D-611F51B791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8" name="Freeform: Shape 917">
                      <a:extLst>
                        <a:ext uri="{FF2B5EF4-FFF2-40B4-BE49-F238E27FC236}">
                          <a16:creationId xmlns:a16="http://schemas.microsoft.com/office/drawing/2014/main" id="{136B22FD-59E4-D15C-CB64-1D890E812C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19" name="Freeform: Shape 918">
                      <a:extLst>
                        <a:ext uri="{FF2B5EF4-FFF2-40B4-BE49-F238E27FC236}">
                          <a16:creationId xmlns:a16="http://schemas.microsoft.com/office/drawing/2014/main" id="{EA4E1528-7D31-FAC9-F037-32A8CE5428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0" name="Freeform: Shape 919">
                      <a:extLst>
                        <a:ext uri="{FF2B5EF4-FFF2-40B4-BE49-F238E27FC236}">
                          <a16:creationId xmlns:a16="http://schemas.microsoft.com/office/drawing/2014/main" id="{B2F2AF4D-5CC9-DFCD-E20F-DF17AA0926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1" name="Freeform: Shape 920">
                      <a:extLst>
                        <a:ext uri="{FF2B5EF4-FFF2-40B4-BE49-F238E27FC236}">
                          <a16:creationId xmlns:a16="http://schemas.microsoft.com/office/drawing/2014/main" id="{5256C563-F6EE-5EE1-68EC-0E8740AD56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2" name="Freeform: Shape 921">
                      <a:extLst>
                        <a:ext uri="{FF2B5EF4-FFF2-40B4-BE49-F238E27FC236}">
                          <a16:creationId xmlns:a16="http://schemas.microsoft.com/office/drawing/2014/main" id="{3FB569EF-72B8-D37A-08B5-39FB6C76DD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3" name="Freeform: Shape 922">
                      <a:extLst>
                        <a:ext uri="{FF2B5EF4-FFF2-40B4-BE49-F238E27FC236}">
                          <a16:creationId xmlns:a16="http://schemas.microsoft.com/office/drawing/2014/main" id="{A60F606A-60D1-A5A8-C323-0109E54380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4" name="Freeform: Shape 923">
                      <a:extLst>
                        <a:ext uri="{FF2B5EF4-FFF2-40B4-BE49-F238E27FC236}">
                          <a16:creationId xmlns:a16="http://schemas.microsoft.com/office/drawing/2014/main" id="{A72ECDC8-408C-7842-4CB7-1ABF717A00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5" name="Freeform: Shape 924">
                      <a:extLst>
                        <a:ext uri="{FF2B5EF4-FFF2-40B4-BE49-F238E27FC236}">
                          <a16:creationId xmlns:a16="http://schemas.microsoft.com/office/drawing/2014/main" id="{6D21241A-6FDE-FDBA-FF07-3D48FE1D3F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26" name="Freeform: Shape 925">
                      <a:extLst>
                        <a:ext uri="{FF2B5EF4-FFF2-40B4-BE49-F238E27FC236}">
                          <a16:creationId xmlns:a16="http://schemas.microsoft.com/office/drawing/2014/main" id="{8E052E73-90D3-51B4-BD1D-C9CD5A6ECC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927" name="Graphic 23">
                  <a:extLst>
                    <a:ext uri="{FF2B5EF4-FFF2-40B4-BE49-F238E27FC236}">
                      <a16:creationId xmlns:a16="http://schemas.microsoft.com/office/drawing/2014/main" id="{DCD75800-1B78-AE03-C681-9C6705FCE17C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928" name="Graphic 23">
                    <a:extLst>
                      <a:ext uri="{FF2B5EF4-FFF2-40B4-BE49-F238E27FC236}">
                        <a16:creationId xmlns:a16="http://schemas.microsoft.com/office/drawing/2014/main" id="{072DE323-5467-F63B-6249-E1C20CD29AC4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929" name="Freeform: Shape 928">
                      <a:extLst>
                        <a:ext uri="{FF2B5EF4-FFF2-40B4-BE49-F238E27FC236}">
                          <a16:creationId xmlns:a16="http://schemas.microsoft.com/office/drawing/2014/main" id="{94F94932-A0ED-BE2B-C726-8B9684BEAD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0" name="Freeform: Shape 929">
                      <a:extLst>
                        <a:ext uri="{FF2B5EF4-FFF2-40B4-BE49-F238E27FC236}">
                          <a16:creationId xmlns:a16="http://schemas.microsoft.com/office/drawing/2014/main" id="{FD5065D3-9B83-1295-C002-57A0C5A482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1" name="Freeform: Shape 930">
                      <a:extLst>
                        <a:ext uri="{FF2B5EF4-FFF2-40B4-BE49-F238E27FC236}">
                          <a16:creationId xmlns:a16="http://schemas.microsoft.com/office/drawing/2014/main" id="{9637507F-A1A3-57AC-B1F3-0D60FBD330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2" name="Freeform: Shape 931">
                      <a:extLst>
                        <a:ext uri="{FF2B5EF4-FFF2-40B4-BE49-F238E27FC236}">
                          <a16:creationId xmlns:a16="http://schemas.microsoft.com/office/drawing/2014/main" id="{C3F978EE-F262-ED08-9B68-CA169F2B15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3" name="Freeform: Shape 932">
                      <a:extLst>
                        <a:ext uri="{FF2B5EF4-FFF2-40B4-BE49-F238E27FC236}">
                          <a16:creationId xmlns:a16="http://schemas.microsoft.com/office/drawing/2014/main" id="{74B08143-A63C-7B9A-4E35-7F9BBC0545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4" name="Freeform: Shape 933">
                      <a:extLst>
                        <a:ext uri="{FF2B5EF4-FFF2-40B4-BE49-F238E27FC236}">
                          <a16:creationId xmlns:a16="http://schemas.microsoft.com/office/drawing/2014/main" id="{360AB608-3D46-BECA-DD9B-822C638F0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5" name="Freeform: Shape 934">
                      <a:extLst>
                        <a:ext uri="{FF2B5EF4-FFF2-40B4-BE49-F238E27FC236}">
                          <a16:creationId xmlns:a16="http://schemas.microsoft.com/office/drawing/2014/main" id="{18B312EE-44CB-62A8-15E5-FCD002587F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6" name="Freeform: Shape 935">
                      <a:extLst>
                        <a:ext uri="{FF2B5EF4-FFF2-40B4-BE49-F238E27FC236}">
                          <a16:creationId xmlns:a16="http://schemas.microsoft.com/office/drawing/2014/main" id="{A31B0CD2-B511-887E-78BF-921E380BF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7" name="Freeform: Shape 936">
                      <a:extLst>
                        <a:ext uri="{FF2B5EF4-FFF2-40B4-BE49-F238E27FC236}">
                          <a16:creationId xmlns:a16="http://schemas.microsoft.com/office/drawing/2014/main" id="{8B8CA4C2-2691-4667-A0E3-549930BB6C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8" name="Freeform: Shape 937">
                      <a:extLst>
                        <a:ext uri="{FF2B5EF4-FFF2-40B4-BE49-F238E27FC236}">
                          <a16:creationId xmlns:a16="http://schemas.microsoft.com/office/drawing/2014/main" id="{3B9D6A84-EBCE-A4C5-810F-1DF43094D8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9" name="Freeform: Shape 938">
                      <a:extLst>
                        <a:ext uri="{FF2B5EF4-FFF2-40B4-BE49-F238E27FC236}">
                          <a16:creationId xmlns:a16="http://schemas.microsoft.com/office/drawing/2014/main" id="{AC5069BB-EAFB-8011-4170-8F5BACBECA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0" name="Freeform: Shape 939">
                      <a:extLst>
                        <a:ext uri="{FF2B5EF4-FFF2-40B4-BE49-F238E27FC236}">
                          <a16:creationId xmlns:a16="http://schemas.microsoft.com/office/drawing/2014/main" id="{CB684A78-F5D2-0254-82D0-7404FD56FD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941" name="Graphic 23">
                    <a:extLst>
                      <a:ext uri="{FF2B5EF4-FFF2-40B4-BE49-F238E27FC236}">
                        <a16:creationId xmlns:a16="http://schemas.microsoft.com/office/drawing/2014/main" id="{ECC110AE-5AFE-251F-E5F8-5214EFA829A7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942" name="Freeform: Shape 941">
                      <a:extLst>
                        <a:ext uri="{FF2B5EF4-FFF2-40B4-BE49-F238E27FC236}">
                          <a16:creationId xmlns:a16="http://schemas.microsoft.com/office/drawing/2014/main" id="{FAC8AA22-EB26-C8F6-538D-88420F805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3" name="Freeform: Shape 942">
                      <a:extLst>
                        <a:ext uri="{FF2B5EF4-FFF2-40B4-BE49-F238E27FC236}">
                          <a16:creationId xmlns:a16="http://schemas.microsoft.com/office/drawing/2014/main" id="{A51FCA6A-54B5-3507-CD8E-41C8A06FC7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4" name="Freeform: Shape 943">
                      <a:extLst>
                        <a:ext uri="{FF2B5EF4-FFF2-40B4-BE49-F238E27FC236}">
                          <a16:creationId xmlns:a16="http://schemas.microsoft.com/office/drawing/2014/main" id="{682D6EFC-A3EB-F7F5-3492-4F0427DC41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5" name="Freeform: Shape 944">
                      <a:extLst>
                        <a:ext uri="{FF2B5EF4-FFF2-40B4-BE49-F238E27FC236}">
                          <a16:creationId xmlns:a16="http://schemas.microsoft.com/office/drawing/2014/main" id="{2B76D7EB-C956-A5E4-7731-100009FF3C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6" name="Freeform: Shape 945">
                      <a:extLst>
                        <a:ext uri="{FF2B5EF4-FFF2-40B4-BE49-F238E27FC236}">
                          <a16:creationId xmlns:a16="http://schemas.microsoft.com/office/drawing/2014/main" id="{50382668-12B2-E98C-F1C2-824D8BD5E5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7" name="Freeform: Shape 946">
                      <a:extLst>
                        <a:ext uri="{FF2B5EF4-FFF2-40B4-BE49-F238E27FC236}">
                          <a16:creationId xmlns:a16="http://schemas.microsoft.com/office/drawing/2014/main" id="{5D405C31-453F-E5C8-8DE7-BECFCB8E17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8" name="Freeform: Shape 947">
                      <a:extLst>
                        <a:ext uri="{FF2B5EF4-FFF2-40B4-BE49-F238E27FC236}">
                          <a16:creationId xmlns:a16="http://schemas.microsoft.com/office/drawing/2014/main" id="{ABE907F0-B164-7B78-493D-33A40F052C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9" name="Freeform: Shape 948">
                      <a:extLst>
                        <a:ext uri="{FF2B5EF4-FFF2-40B4-BE49-F238E27FC236}">
                          <a16:creationId xmlns:a16="http://schemas.microsoft.com/office/drawing/2014/main" id="{C7694372-120D-E78E-F7B6-80A7849C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0" name="Freeform: Shape 949">
                      <a:extLst>
                        <a:ext uri="{FF2B5EF4-FFF2-40B4-BE49-F238E27FC236}">
                          <a16:creationId xmlns:a16="http://schemas.microsoft.com/office/drawing/2014/main" id="{D09825D7-4CA8-30F7-DB75-406950E88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1" name="Freeform: Shape 950">
                      <a:extLst>
                        <a:ext uri="{FF2B5EF4-FFF2-40B4-BE49-F238E27FC236}">
                          <a16:creationId xmlns:a16="http://schemas.microsoft.com/office/drawing/2014/main" id="{B061BD0B-1129-26BC-DBC6-3C75FE3F0B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2" name="Freeform: Shape 951">
                      <a:extLst>
                        <a:ext uri="{FF2B5EF4-FFF2-40B4-BE49-F238E27FC236}">
                          <a16:creationId xmlns:a16="http://schemas.microsoft.com/office/drawing/2014/main" id="{2EA7D949-0029-D1EC-2107-B2C416C737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3" name="Freeform: Shape 952">
                      <a:extLst>
                        <a:ext uri="{FF2B5EF4-FFF2-40B4-BE49-F238E27FC236}">
                          <a16:creationId xmlns:a16="http://schemas.microsoft.com/office/drawing/2014/main" id="{7FB4F060-5C8C-0CBC-2BE7-189603D00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954" name="Graphic 23">
                  <a:extLst>
                    <a:ext uri="{FF2B5EF4-FFF2-40B4-BE49-F238E27FC236}">
                      <a16:creationId xmlns:a16="http://schemas.microsoft.com/office/drawing/2014/main" id="{99903CA8-2AB5-A220-244D-AE16B328F03A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955" name="Graphic 23">
                    <a:extLst>
                      <a:ext uri="{FF2B5EF4-FFF2-40B4-BE49-F238E27FC236}">
                        <a16:creationId xmlns:a16="http://schemas.microsoft.com/office/drawing/2014/main" id="{DA96E8F8-BF8A-6674-C83A-7B2561BDB524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956" name="Freeform: Shape 955">
                      <a:extLst>
                        <a:ext uri="{FF2B5EF4-FFF2-40B4-BE49-F238E27FC236}">
                          <a16:creationId xmlns:a16="http://schemas.microsoft.com/office/drawing/2014/main" id="{9981E57B-912F-0D29-A35D-13938AE0BB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7" name="Freeform: Shape 956">
                      <a:extLst>
                        <a:ext uri="{FF2B5EF4-FFF2-40B4-BE49-F238E27FC236}">
                          <a16:creationId xmlns:a16="http://schemas.microsoft.com/office/drawing/2014/main" id="{B60FC934-9700-E04D-2451-4D9BBB9850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8" name="Freeform: Shape 957">
                      <a:extLst>
                        <a:ext uri="{FF2B5EF4-FFF2-40B4-BE49-F238E27FC236}">
                          <a16:creationId xmlns:a16="http://schemas.microsoft.com/office/drawing/2014/main" id="{03834516-BE00-00CD-722D-AE8AF0BD5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9" name="Freeform: Shape 958">
                      <a:extLst>
                        <a:ext uri="{FF2B5EF4-FFF2-40B4-BE49-F238E27FC236}">
                          <a16:creationId xmlns:a16="http://schemas.microsoft.com/office/drawing/2014/main" id="{75B00763-1540-9B45-7C7B-AF4567787F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0" name="Freeform: Shape 959">
                      <a:extLst>
                        <a:ext uri="{FF2B5EF4-FFF2-40B4-BE49-F238E27FC236}">
                          <a16:creationId xmlns:a16="http://schemas.microsoft.com/office/drawing/2014/main" id="{FEF30A54-B242-8FA3-D3F0-0BCE78A9D8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1" name="Freeform: Shape 960">
                      <a:extLst>
                        <a:ext uri="{FF2B5EF4-FFF2-40B4-BE49-F238E27FC236}">
                          <a16:creationId xmlns:a16="http://schemas.microsoft.com/office/drawing/2014/main" id="{7493D0D3-49BA-649B-8934-6CC022A55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2" name="Freeform: Shape 961">
                      <a:extLst>
                        <a:ext uri="{FF2B5EF4-FFF2-40B4-BE49-F238E27FC236}">
                          <a16:creationId xmlns:a16="http://schemas.microsoft.com/office/drawing/2014/main" id="{BBC30142-55EA-1A78-4270-7F566F661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3" name="Freeform: Shape 962">
                      <a:extLst>
                        <a:ext uri="{FF2B5EF4-FFF2-40B4-BE49-F238E27FC236}">
                          <a16:creationId xmlns:a16="http://schemas.microsoft.com/office/drawing/2014/main" id="{CFF05678-1039-C22F-2F1A-5BB4C750A5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4" name="Freeform: Shape 963">
                      <a:extLst>
                        <a:ext uri="{FF2B5EF4-FFF2-40B4-BE49-F238E27FC236}">
                          <a16:creationId xmlns:a16="http://schemas.microsoft.com/office/drawing/2014/main" id="{011EF0C3-6519-1C0F-9918-CAC2220651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5" name="Freeform: Shape 964">
                      <a:extLst>
                        <a:ext uri="{FF2B5EF4-FFF2-40B4-BE49-F238E27FC236}">
                          <a16:creationId xmlns:a16="http://schemas.microsoft.com/office/drawing/2014/main" id="{A005231D-2FE3-E465-9AAD-1F620542DF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6" name="Freeform: Shape 965">
                      <a:extLst>
                        <a:ext uri="{FF2B5EF4-FFF2-40B4-BE49-F238E27FC236}">
                          <a16:creationId xmlns:a16="http://schemas.microsoft.com/office/drawing/2014/main" id="{5943476B-1CCC-E23C-CDE8-750603FA21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7" name="Freeform: Shape 966">
                      <a:extLst>
                        <a:ext uri="{FF2B5EF4-FFF2-40B4-BE49-F238E27FC236}">
                          <a16:creationId xmlns:a16="http://schemas.microsoft.com/office/drawing/2014/main" id="{1370ADC1-4972-D87C-CF53-8F75639C52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968" name="Graphic 23">
                    <a:extLst>
                      <a:ext uri="{FF2B5EF4-FFF2-40B4-BE49-F238E27FC236}">
                        <a16:creationId xmlns:a16="http://schemas.microsoft.com/office/drawing/2014/main" id="{351796E7-165C-CCED-D949-9F9A745D0BA8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969" name="Freeform: Shape 968">
                      <a:extLst>
                        <a:ext uri="{FF2B5EF4-FFF2-40B4-BE49-F238E27FC236}">
                          <a16:creationId xmlns:a16="http://schemas.microsoft.com/office/drawing/2014/main" id="{AA3AB77B-9FAC-8BD1-1693-00422C60E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0" name="Freeform: Shape 969">
                      <a:extLst>
                        <a:ext uri="{FF2B5EF4-FFF2-40B4-BE49-F238E27FC236}">
                          <a16:creationId xmlns:a16="http://schemas.microsoft.com/office/drawing/2014/main" id="{02CB2C22-7A25-6D92-6E9D-0F53D72AB4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1" name="Freeform: Shape 970">
                      <a:extLst>
                        <a:ext uri="{FF2B5EF4-FFF2-40B4-BE49-F238E27FC236}">
                          <a16:creationId xmlns:a16="http://schemas.microsoft.com/office/drawing/2014/main" id="{1EE5EFD5-776E-5C3A-71A3-E1091BABC6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2" name="Freeform: Shape 971">
                      <a:extLst>
                        <a:ext uri="{FF2B5EF4-FFF2-40B4-BE49-F238E27FC236}">
                          <a16:creationId xmlns:a16="http://schemas.microsoft.com/office/drawing/2014/main" id="{37D6D0EB-9CBC-3B05-9CED-C9FB4E4C80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3" name="Freeform: Shape 972">
                      <a:extLst>
                        <a:ext uri="{FF2B5EF4-FFF2-40B4-BE49-F238E27FC236}">
                          <a16:creationId xmlns:a16="http://schemas.microsoft.com/office/drawing/2014/main" id="{B829BF13-FABA-F1D5-1D69-877AB1AE11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4" name="Freeform: Shape 973">
                      <a:extLst>
                        <a:ext uri="{FF2B5EF4-FFF2-40B4-BE49-F238E27FC236}">
                          <a16:creationId xmlns:a16="http://schemas.microsoft.com/office/drawing/2014/main" id="{0733FC85-FD1A-2437-374A-4C4C430DCD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5" name="Freeform: Shape 974">
                      <a:extLst>
                        <a:ext uri="{FF2B5EF4-FFF2-40B4-BE49-F238E27FC236}">
                          <a16:creationId xmlns:a16="http://schemas.microsoft.com/office/drawing/2014/main" id="{D9E01751-D886-AD7F-0BE7-7C7A5681D0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6" name="Freeform: Shape 975">
                      <a:extLst>
                        <a:ext uri="{FF2B5EF4-FFF2-40B4-BE49-F238E27FC236}">
                          <a16:creationId xmlns:a16="http://schemas.microsoft.com/office/drawing/2014/main" id="{B87289BD-D26A-92FD-7BA1-953F0404D1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7" name="Freeform: Shape 976">
                      <a:extLst>
                        <a:ext uri="{FF2B5EF4-FFF2-40B4-BE49-F238E27FC236}">
                          <a16:creationId xmlns:a16="http://schemas.microsoft.com/office/drawing/2014/main" id="{BC337409-425B-D3D2-BC43-C07F576A0D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8" name="Freeform: Shape 977">
                      <a:extLst>
                        <a:ext uri="{FF2B5EF4-FFF2-40B4-BE49-F238E27FC236}">
                          <a16:creationId xmlns:a16="http://schemas.microsoft.com/office/drawing/2014/main" id="{2D74C86A-75D9-D658-ED1D-7BB32D63E9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79" name="Freeform: Shape 978">
                      <a:extLst>
                        <a:ext uri="{FF2B5EF4-FFF2-40B4-BE49-F238E27FC236}">
                          <a16:creationId xmlns:a16="http://schemas.microsoft.com/office/drawing/2014/main" id="{3408AEBE-03E7-3283-7990-12F5557081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0" name="Freeform: Shape 979">
                      <a:extLst>
                        <a:ext uri="{FF2B5EF4-FFF2-40B4-BE49-F238E27FC236}">
                          <a16:creationId xmlns:a16="http://schemas.microsoft.com/office/drawing/2014/main" id="{472B8B85-D47E-8907-70C6-B8B0F0BD9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981" name="Graphic 23">
                  <a:extLst>
                    <a:ext uri="{FF2B5EF4-FFF2-40B4-BE49-F238E27FC236}">
                      <a16:creationId xmlns:a16="http://schemas.microsoft.com/office/drawing/2014/main" id="{B5170638-FD35-3E3B-E09A-292517D1FD06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982" name="Graphic 23">
                    <a:extLst>
                      <a:ext uri="{FF2B5EF4-FFF2-40B4-BE49-F238E27FC236}">
                        <a16:creationId xmlns:a16="http://schemas.microsoft.com/office/drawing/2014/main" id="{DAD5AB03-E1C9-43CC-0762-CCD08F32A8B7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983" name="Freeform: Shape 982">
                      <a:extLst>
                        <a:ext uri="{FF2B5EF4-FFF2-40B4-BE49-F238E27FC236}">
                          <a16:creationId xmlns:a16="http://schemas.microsoft.com/office/drawing/2014/main" id="{EBA18DBA-64F0-2C90-A75F-E3F7379895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4" name="Freeform: Shape 983">
                      <a:extLst>
                        <a:ext uri="{FF2B5EF4-FFF2-40B4-BE49-F238E27FC236}">
                          <a16:creationId xmlns:a16="http://schemas.microsoft.com/office/drawing/2014/main" id="{831A4193-4B73-0760-E45C-99AFB6BF4A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5" name="Freeform: Shape 984">
                      <a:extLst>
                        <a:ext uri="{FF2B5EF4-FFF2-40B4-BE49-F238E27FC236}">
                          <a16:creationId xmlns:a16="http://schemas.microsoft.com/office/drawing/2014/main" id="{2BFBD6BE-2A23-6A9A-93C2-909B0C7EC6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6" name="Freeform: Shape 985">
                      <a:extLst>
                        <a:ext uri="{FF2B5EF4-FFF2-40B4-BE49-F238E27FC236}">
                          <a16:creationId xmlns:a16="http://schemas.microsoft.com/office/drawing/2014/main" id="{5128A211-D844-BB95-F80A-B7597F0803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7" name="Freeform: Shape 986">
                      <a:extLst>
                        <a:ext uri="{FF2B5EF4-FFF2-40B4-BE49-F238E27FC236}">
                          <a16:creationId xmlns:a16="http://schemas.microsoft.com/office/drawing/2014/main" id="{A08C3FD0-B49E-4105-D30C-B790B191E3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8" name="Freeform: Shape 987">
                      <a:extLst>
                        <a:ext uri="{FF2B5EF4-FFF2-40B4-BE49-F238E27FC236}">
                          <a16:creationId xmlns:a16="http://schemas.microsoft.com/office/drawing/2014/main" id="{483E1CDB-FB9E-CA00-D31B-F90872D7FA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89" name="Freeform: Shape 988">
                      <a:extLst>
                        <a:ext uri="{FF2B5EF4-FFF2-40B4-BE49-F238E27FC236}">
                          <a16:creationId xmlns:a16="http://schemas.microsoft.com/office/drawing/2014/main" id="{9DF49638-DBDB-9E69-E714-E6BF11D411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0" name="Freeform: Shape 989">
                      <a:extLst>
                        <a:ext uri="{FF2B5EF4-FFF2-40B4-BE49-F238E27FC236}">
                          <a16:creationId xmlns:a16="http://schemas.microsoft.com/office/drawing/2014/main" id="{687008A3-6272-2599-7429-09B682966C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1" name="Freeform: Shape 990">
                      <a:extLst>
                        <a:ext uri="{FF2B5EF4-FFF2-40B4-BE49-F238E27FC236}">
                          <a16:creationId xmlns:a16="http://schemas.microsoft.com/office/drawing/2014/main" id="{E254B48E-6404-0E54-8A50-C500F87ABE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2" name="Freeform: Shape 991">
                      <a:extLst>
                        <a:ext uri="{FF2B5EF4-FFF2-40B4-BE49-F238E27FC236}">
                          <a16:creationId xmlns:a16="http://schemas.microsoft.com/office/drawing/2014/main" id="{29AFE3B6-7D9E-DD5A-D818-4859599A53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3" name="Freeform: Shape 992">
                      <a:extLst>
                        <a:ext uri="{FF2B5EF4-FFF2-40B4-BE49-F238E27FC236}">
                          <a16:creationId xmlns:a16="http://schemas.microsoft.com/office/drawing/2014/main" id="{0D983439-5A51-31C3-57CB-3383A198AD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4" name="Freeform: Shape 993">
                      <a:extLst>
                        <a:ext uri="{FF2B5EF4-FFF2-40B4-BE49-F238E27FC236}">
                          <a16:creationId xmlns:a16="http://schemas.microsoft.com/office/drawing/2014/main" id="{D18E82CD-8D0C-48A2-7721-2F8AF25EC0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995" name="Graphic 23">
                    <a:extLst>
                      <a:ext uri="{FF2B5EF4-FFF2-40B4-BE49-F238E27FC236}">
                        <a16:creationId xmlns:a16="http://schemas.microsoft.com/office/drawing/2014/main" id="{BF29FFB1-EE04-D857-C632-7642E0B45BD3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996" name="Freeform: Shape 995">
                      <a:extLst>
                        <a:ext uri="{FF2B5EF4-FFF2-40B4-BE49-F238E27FC236}">
                          <a16:creationId xmlns:a16="http://schemas.microsoft.com/office/drawing/2014/main" id="{4C3B1D7C-0F56-B29B-4FEB-DF956E7901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7" name="Freeform: Shape 996">
                      <a:extLst>
                        <a:ext uri="{FF2B5EF4-FFF2-40B4-BE49-F238E27FC236}">
                          <a16:creationId xmlns:a16="http://schemas.microsoft.com/office/drawing/2014/main" id="{1710A401-023A-264F-F3EE-97B17D96EC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8" name="Freeform: Shape 997">
                      <a:extLst>
                        <a:ext uri="{FF2B5EF4-FFF2-40B4-BE49-F238E27FC236}">
                          <a16:creationId xmlns:a16="http://schemas.microsoft.com/office/drawing/2014/main" id="{8B8B6697-6C00-DF07-58F4-0B729AD2B4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9" name="Freeform: Shape 998">
                      <a:extLst>
                        <a:ext uri="{FF2B5EF4-FFF2-40B4-BE49-F238E27FC236}">
                          <a16:creationId xmlns:a16="http://schemas.microsoft.com/office/drawing/2014/main" id="{2A43B6ED-3EB3-89B3-0EEB-755CE4BC39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0" name="Freeform: Shape 999">
                      <a:extLst>
                        <a:ext uri="{FF2B5EF4-FFF2-40B4-BE49-F238E27FC236}">
                          <a16:creationId xmlns:a16="http://schemas.microsoft.com/office/drawing/2014/main" id="{6E71F0A1-A3A1-C144-F2BE-71EB71CC38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1" name="Freeform: Shape 1000">
                      <a:extLst>
                        <a:ext uri="{FF2B5EF4-FFF2-40B4-BE49-F238E27FC236}">
                          <a16:creationId xmlns:a16="http://schemas.microsoft.com/office/drawing/2014/main" id="{5D3B6F19-0942-D112-2F96-06A53DBC4B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2" name="Freeform: Shape 1001">
                      <a:extLst>
                        <a:ext uri="{FF2B5EF4-FFF2-40B4-BE49-F238E27FC236}">
                          <a16:creationId xmlns:a16="http://schemas.microsoft.com/office/drawing/2014/main" id="{6DF93C21-198B-8AE5-8ACE-D2C069FA52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3" name="Freeform: Shape 1002">
                      <a:extLst>
                        <a:ext uri="{FF2B5EF4-FFF2-40B4-BE49-F238E27FC236}">
                          <a16:creationId xmlns:a16="http://schemas.microsoft.com/office/drawing/2014/main" id="{475798D7-8F1F-0A44-6CA0-C84E77F4E6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4" name="Freeform: Shape 1003">
                      <a:extLst>
                        <a:ext uri="{FF2B5EF4-FFF2-40B4-BE49-F238E27FC236}">
                          <a16:creationId xmlns:a16="http://schemas.microsoft.com/office/drawing/2014/main" id="{250B21F9-7303-A404-D0A8-2C3AB0BE6C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5" name="Freeform: Shape 1004">
                      <a:extLst>
                        <a:ext uri="{FF2B5EF4-FFF2-40B4-BE49-F238E27FC236}">
                          <a16:creationId xmlns:a16="http://schemas.microsoft.com/office/drawing/2014/main" id="{F51DBC1F-3F23-F6FC-5BE0-0CB51B97EB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6" name="Freeform: Shape 1005">
                      <a:extLst>
                        <a:ext uri="{FF2B5EF4-FFF2-40B4-BE49-F238E27FC236}">
                          <a16:creationId xmlns:a16="http://schemas.microsoft.com/office/drawing/2014/main" id="{B30ED771-5E47-BC99-F0D8-369EDD7D3A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07" name="Freeform: Shape 1006">
                      <a:extLst>
                        <a:ext uri="{FF2B5EF4-FFF2-40B4-BE49-F238E27FC236}">
                          <a16:creationId xmlns:a16="http://schemas.microsoft.com/office/drawing/2014/main" id="{164065EF-59EA-CDB3-70F4-F37E27F312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008" name="Graphic 23">
                  <a:extLst>
                    <a:ext uri="{FF2B5EF4-FFF2-40B4-BE49-F238E27FC236}">
                      <a16:creationId xmlns:a16="http://schemas.microsoft.com/office/drawing/2014/main" id="{45DC6847-1D79-A6FB-1CC0-071B2B4D624D}"/>
                    </a:ext>
                  </a:extLst>
                </p:cNvPr>
                <p:cNvGrpSpPr/>
                <p:nvPr/>
              </p:nvGrpSpPr>
              <p:grpSpPr>
                <a:xfrm>
                  <a:off x="9221906" y="4625708"/>
                  <a:ext cx="510040" cy="521518"/>
                  <a:chOff x="9221906" y="4625708"/>
                  <a:chExt cx="510040" cy="521518"/>
                </a:xfrm>
              </p:grpSpPr>
              <p:grpSp>
                <p:nvGrpSpPr>
                  <p:cNvPr id="1009" name="Graphic 23">
                    <a:extLst>
                      <a:ext uri="{FF2B5EF4-FFF2-40B4-BE49-F238E27FC236}">
                        <a16:creationId xmlns:a16="http://schemas.microsoft.com/office/drawing/2014/main" id="{9CF189FE-6322-0DB8-D28D-903B0E7005E3}"/>
                      </a:ext>
                    </a:extLst>
                  </p:cNvPr>
                  <p:cNvGrpSpPr/>
                  <p:nvPr/>
                </p:nvGrpSpPr>
                <p:grpSpPr>
                  <a:xfrm>
                    <a:off x="9232493" y="4625708"/>
                    <a:ext cx="499453" cy="518594"/>
                    <a:chOff x="9232493" y="4625708"/>
                    <a:chExt cx="499453" cy="518594"/>
                  </a:xfrm>
                </p:grpSpPr>
                <p:sp>
                  <p:nvSpPr>
                    <p:cNvPr id="1010" name="Freeform: Shape 1009">
                      <a:extLst>
                        <a:ext uri="{FF2B5EF4-FFF2-40B4-BE49-F238E27FC236}">
                          <a16:creationId xmlns:a16="http://schemas.microsoft.com/office/drawing/2014/main" id="{5A9D3A74-E895-4FAA-8BE6-5A4345A3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137" y="462570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1" name="Freeform: Shape 1010">
                      <a:extLst>
                        <a:ext uri="{FF2B5EF4-FFF2-40B4-BE49-F238E27FC236}">
                          <a16:creationId xmlns:a16="http://schemas.microsoft.com/office/drawing/2014/main" id="{4026C425-8ED0-9D60-EE2A-F29857B4F5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6599" y="4647064"/>
                      <a:ext cx="263809" cy="282670"/>
                    </a:xfrm>
                    <a:custGeom>
                      <a:avLst/>
                      <a:gdLst>
                        <a:gd name="connsiteX0" fmla="*/ 256572 w 263809"/>
                        <a:gd name="connsiteY0" fmla="*/ 282670 h 282670"/>
                        <a:gd name="connsiteX1" fmla="*/ 261500 w 263809"/>
                        <a:gd name="connsiteY1" fmla="*/ 280662 h 282670"/>
                        <a:gd name="connsiteX2" fmla="*/ 261865 w 263809"/>
                        <a:gd name="connsiteY2" fmla="*/ 270441 h 282670"/>
                        <a:gd name="connsiteX3" fmla="*/ 12531 w 263809"/>
                        <a:gd name="connsiteY3" fmla="*/ 2309 h 282670"/>
                        <a:gd name="connsiteX4" fmla="*/ 2310 w 263809"/>
                        <a:gd name="connsiteY4" fmla="*/ 1944 h 282670"/>
                        <a:gd name="connsiteX5" fmla="*/ 1944 w 263809"/>
                        <a:gd name="connsiteY5" fmla="*/ 12166 h 282670"/>
                        <a:gd name="connsiteX6" fmla="*/ 251278 w 263809"/>
                        <a:gd name="connsiteY6" fmla="*/ 280297 h 282670"/>
                        <a:gd name="connsiteX7" fmla="*/ 256572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2" name="Freeform: Shape 1011">
                      <a:extLst>
                        <a:ext uri="{FF2B5EF4-FFF2-40B4-BE49-F238E27FC236}">
                          <a16:creationId xmlns:a16="http://schemas.microsoft.com/office/drawing/2014/main" id="{C5D8087A-596F-C1C2-6D44-2832B9CE5C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5243" y="466841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3" name="Freeform: Shape 1012">
                      <a:extLst>
                        <a:ext uri="{FF2B5EF4-FFF2-40B4-BE49-F238E27FC236}">
                          <a16:creationId xmlns:a16="http://schemas.microsoft.com/office/drawing/2014/main" id="{84E854B2-207A-122C-B44A-317DD35908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3887" y="468995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4" name="Freeform: Shape 1013">
                      <a:extLst>
                        <a:ext uri="{FF2B5EF4-FFF2-40B4-BE49-F238E27FC236}">
                          <a16:creationId xmlns:a16="http://schemas.microsoft.com/office/drawing/2014/main" id="{78BECC99-B28F-727A-EB42-21E5D2CD5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2349" y="4711313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5" name="Freeform: Shape 1014">
                      <a:extLst>
                        <a:ext uri="{FF2B5EF4-FFF2-40B4-BE49-F238E27FC236}">
                          <a16:creationId xmlns:a16="http://schemas.microsoft.com/office/drawing/2014/main" id="{E10CC97E-82C1-4DE7-335F-D45B603374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993" y="4732669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6" name="Freeform: Shape 1015">
                      <a:extLst>
                        <a:ext uri="{FF2B5EF4-FFF2-40B4-BE49-F238E27FC236}">
                          <a16:creationId xmlns:a16="http://schemas.microsoft.com/office/drawing/2014/main" id="{BA1C2131-6222-12B7-7706-CFFE83CE66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637" y="475420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7" name="Freeform: Shape 1016">
                      <a:extLst>
                        <a:ext uri="{FF2B5EF4-FFF2-40B4-BE49-F238E27FC236}">
                          <a16:creationId xmlns:a16="http://schemas.microsoft.com/office/drawing/2014/main" id="{383B7B67-3F08-AE23-08B4-B57C95D581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8099" y="477556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8" name="Freeform: Shape 1017">
                      <a:extLst>
                        <a:ext uri="{FF2B5EF4-FFF2-40B4-BE49-F238E27FC236}">
                          <a16:creationId xmlns:a16="http://schemas.microsoft.com/office/drawing/2014/main" id="{9AE7D8CE-3898-D38B-D95C-C67D0857C8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6743" y="4796918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8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19" name="Freeform: Shape 1018">
                      <a:extLst>
                        <a:ext uri="{FF2B5EF4-FFF2-40B4-BE49-F238E27FC236}">
                          <a16:creationId xmlns:a16="http://schemas.microsoft.com/office/drawing/2014/main" id="{29D21BF5-991A-231B-A13F-2203B59107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5387" y="4818456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5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4" y="9245"/>
                            <a:pt x="1945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0" name="Freeform: Shape 1019">
                      <a:extLst>
                        <a:ext uri="{FF2B5EF4-FFF2-40B4-BE49-F238E27FC236}">
                          <a16:creationId xmlns:a16="http://schemas.microsoft.com/office/drawing/2014/main" id="{FEA4C793-64BD-BF73-183D-55DBA08BA1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3848" y="4839812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0 h 282669"/>
                        <a:gd name="connsiteX3" fmla="*/ 12531 w 263809"/>
                        <a:gd name="connsiteY3" fmla="*/ 2309 h 282669"/>
                        <a:gd name="connsiteX4" fmla="*/ 2310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8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0" y="277924"/>
                            <a:pt x="264603" y="273361"/>
                            <a:pt x="261865" y="270440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10" y="1944"/>
                          </a:cubicBezTo>
                          <a:cubicBezTo>
                            <a:pt x="-611" y="4682"/>
                            <a:pt x="-794" y="9245"/>
                            <a:pt x="1944" y="12166"/>
                          </a:cubicBezTo>
                          <a:lnTo>
                            <a:pt x="251278" y="280297"/>
                          </a:lnTo>
                          <a:cubicBezTo>
                            <a:pt x="252739" y="281757"/>
                            <a:pt x="254746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1" name="Freeform: Shape 1020">
                      <a:extLst>
                        <a:ext uri="{FF2B5EF4-FFF2-40B4-BE49-F238E27FC236}">
                          <a16:creationId xmlns:a16="http://schemas.microsoft.com/office/drawing/2014/main" id="{14F85AA7-3417-7B6D-09F8-1A9BED0B9A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2493" y="4861167"/>
                      <a:ext cx="263809" cy="282669"/>
                    </a:xfrm>
                    <a:custGeom>
                      <a:avLst/>
                      <a:gdLst>
                        <a:gd name="connsiteX0" fmla="*/ 256572 w 263809"/>
                        <a:gd name="connsiteY0" fmla="*/ 282670 h 282669"/>
                        <a:gd name="connsiteX1" fmla="*/ 261500 w 263809"/>
                        <a:gd name="connsiteY1" fmla="*/ 280662 h 282669"/>
                        <a:gd name="connsiteX2" fmla="*/ 261865 w 263809"/>
                        <a:gd name="connsiteY2" fmla="*/ 270441 h 282669"/>
                        <a:gd name="connsiteX3" fmla="*/ 12531 w 263809"/>
                        <a:gd name="connsiteY3" fmla="*/ 2309 h 282669"/>
                        <a:gd name="connsiteX4" fmla="*/ 2309 w 263809"/>
                        <a:gd name="connsiteY4" fmla="*/ 1944 h 282669"/>
                        <a:gd name="connsiteX5" fmla="*/ 1944 w 263809"/>
                        <a:gd name="connsiteY5" fmla="*/ 12166 h 282669"/>
                        <a:gd name="connsiteX6" fmla="*/ 251279 w 263809"/>
                        <a:gd name="connsiteY6" fmla="*/ 280297 h 282669"/>
                        <a:gd name="connsiteX7" fmla="*/ 256572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256572" y="282670"/>
                          </a:moveTo>
                          <a:cubicBezTo>
                            <a:pt x="258397" y="282670"/>
                            <a:pt x="260040" y="281940"/>
                            <a:pt x="261500" y="280662"/>
                          </a:cubicBezTo>
                          <a:cubicBezTo>
                            <a:pt x="264421" y="277924"/>
                            <a:pt x="264603" y="273361"/>
                            <a:pt x="261865" y="270441"/>
                          </a:cubicBezTo>
                          <a:lnTo>
                            <a:pt x="12531" y="2309"/>
                          </a:lnTo>
                          <a:cubicBezTo>
                            <a:pt x="9793" y="-611"/>
                            <a:pt x="5230" y="-794"/>
                            <a:pt x="2309" y="1944"/>
                          </a:cubicBezTo>
                          <a:cubicBezTo>
                            <a:pt x="-611" y="4682"/>
                            <a:pt x="-793" y="9245"/>
                            <a:pt x="1944" y="12166"/>
                          </a:cubicBezTo>
                          <a:lnTo>
                            <a:pt x="251279" y="280297"/>
                          </a:lnTo>
                          <a:cubicBezTo>
                            <a:pt x="252739" y="281757"/>
                            <a:pt x="254747" y="282670"/>
                            <a:pt x="256572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022" name="Graphic 23">
                    <a:extLst>
                      <a:ext uri="{FF2B5EF4-FFF2-40B4-BE49-F238E27FC236}">
                        <a16:creationId xmlns:a16="http://schemas.microsoft.com/office/drawing/2014/main" id="{92453F30-AAEF-2893-6123-D9034D5EB5EF}"/>
                      </a:ext>
                    </a:extLst>
                  </p:cNvPr>
                  <p:cNvGrpSpPr/>
                  <p:nvPr/>
                </p:nvGrpSpPr>
                <p:grpSpPr>
                  <a:xfrm>
                    <a:off x="9221906" y="4628628"/>
                    <a:ext cx="499271" cy="518594"/>
                    <a:chOff x="9221906" y="4628628"/>
                    <a:chExt cx="499271" cy="518594"/>
                  </a:xfrm>
                </p:grpSpPr>
                <p:sp>
                  <p:nvSpPr>
                    <p:cNvPr id="1023" name="Freeform: Shape 1022">
                      <a:extLst>
                        <a:ext uri="{FF2B5EF4-FFF2-40B4-BE49-F238E27FC236}">
                          <a16:creationId xmlns:a16="http://schemas.microsoft.com/office/drawing/2014/main" id="{44110F71-A139-93A9-358F-6DB8553C00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1906" y="462862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4" name="Freeform: Shape 1023">
                      <a:extLst>
                        <a:ext uri="{FF2B5EF4-FFF2-40B4-BE49-F238E27FC236}">
                          <a16:creationId xmlns:a16="http://schemas.microsoft.com/office/drawing/2014/main" id="{27DE7EE6-96AE-62B6-1AD5-2F26D883F6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3262" y="464998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5" name="Freeform: Shape 1024">
                      <a:extLst>
                        <a:ext uri="{FF2B5EF4-FFF2-40B4-BE49-F238E27FC236}">
                          <a16:creationId xmlns:a16="http://schemas.microsoft.com/office/drawing/2014/main" id="{39120DA0-49A6-3136-922C-6CB598FEE9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4618" y="4671340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6" name="Freeform: Shape 1025">
                      <a:extLst>
                        <a:ext uri="{FF2B5EF4-FFF2-40B4-BE49-F238E27FC236}">
                          <a16:creationId xmlns:a16="http://schemas.microsoft.com/office/drawing/2014/main" id="{C905D822-493C-B73C-16F2-EBA1C46F74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6156" y="4692878"/>
                      <a:ext cx="263809" cy="282669"/>
                    </a:xfrm>
                    <a:custGeom>
                      <a:avLst/>
                      <a:gdLst>
                        <a:gd name="connsiteX0" fmla="*/ 7237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7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7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7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7" name="Freeform: Shape 1026">
                      <a:extLst>
                        <a:ext uri="{FF2B5EF4-FFF2-40B4-BE49-F238E27FC236}">
                          <a16:creationId xmlns:a16="http://schemas.microsoft.com/office/drawing/2014/main" id="{B4D4C88C-0CB5-CE4A-D2F0-BF8BF3BDD7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7512" y="471423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A69BBF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8" name="Freeform: Shape 1027">
                      <a:extLst>
                        <a:ext uri="{FF2B5EF4-FFF2-40B4-BE49-F238E27FC236}">
                          <a16:creationId xmlns:a16="http://schemas.microsoft.com/office/drawing/2014/main" id="{4729F3ED-D079-126D-73D3-6DDE36B58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8868" y="4735589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29" name="Freeform: Shape 1028">
                      <a:extLst>
                        <a:ext uri="{FF2B5EF4-FFF2-40B4-BE49-F238E27FC236}">
                          <a16:creationId xmlns:a16="http://schemas.microsoft.com/office/drawing/2014/main" id="{59804169-07C9-448F-470D-00FC1BEEAB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0406" y="475712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4 w 263809"/>
                        <a:gd name="connsiteY2" fmla="*/ 270440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4" y="270440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30" name="Freeform: Shape 1029">
                      <a:extLst>
                        <a:ext uri="{FF2B5EF4-FFF2-40B4-BE49-F238E27FC236}">
                          <a16:creationId xmlns:a16="http://schemas.microsoft.com/office/drawing/2014/main" id="{891802A8-DCCA-C15B-1346-033F72EEE5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1762" y="4778483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9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3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9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31" name="Freeform: Shape 1030">
                      <a:extLst>
                        <a:ext uri="{FF2B5EF4-FFF2-40B4-BE49-F238E27FC236}">
                          <a16:creationId xmlns:a16="http://schemas.microsoft.com/office/drawing/2014/main" id="{73728836-207D-6C69-7A60-19BA6BCB74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3118" y="4799838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6" y="-611"/>
                            <a:pt x="258579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8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32" name="Freeform: Shape 1031">
                      <a:extLst>
                        <a:ext uri="{FF2B5EF4-FFF2-40B4-BE49-F238E27FC236}">
                          <a16:creationId xmlns:a16="http://schemas.microsoft.com/office/drawing/2014/main" id="{8FBE1030-6EDC-81D9-838A-6F73192EDA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56" y="4821194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10 w 263809"/>
                        <a:gd name="connsiteY1" fmla="*/ 280662 h 282669"/>
                        <a:gd name="connsiteX2" fmla="*/ 1944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10" y="280662"/>
                          </a:cubicBezTo>
                          <a:cubicBezTo>
                            <a:pt x="-611" y="277924"/>
                            <a:pt x="-794" y="273361"/>
                            <a:pt x="1944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33" name="Freeform: Shape 1032">
                      <a:extLst>
                        <a:ext uri="{FF2B5EF4-FFF2-40B4-BE49-F238E27FC236}">
                          <a16:creationId xmlns:a16="http://schemas.microsoft.com/office/drawing/2014/main" id="{546A2EFE-1D07-D939-0794-84483959BA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012" y="4842732"/>
                      <a:ext cx="263809" cy="282670"/>
                    </a:xfrm>
                    <a:custGeom>
                      <a:avLst/>
                      <a:gdLst>
                        <a:gd name="connsiteX0" fmla="*/ 7238 w 263809"/>
                        <a:gd name="connsiteY0" fmla="*/ 282670 h 282670"/>
                        <a:gd name="connsiteX1" fmla="*/ 2309 w 263809"/>
                        <a:gd name="connsiteY1" fmla="*/ 280662 h 282670"/>
                        <a:gd name="connsiteX2" fmla="*/ 1944 w 263809"/>
                        <a:gd name="connsiteY2" fmla="*/ 270441 h 282670"/>
                        <a:gd name="connsiteX3" fmla="*/ 251279 w 263809"/>
                        <a:gd name="connsiteY3" fmla="*/ 2309 h 282670"/>
                        <a:gd name="connsiteX4" fmla="*/ 261500 w 263809"/>
                        <a:gd name="connsiteY4" fmla="*/ 1944 h 282670"/>
                        <a:gd name="connsiteX5" fmla="*/ 261865 w 263809"/>
                        <a:gd name="connsiteY5" fmla="*/ 12166 h 282670"/>
                        <a:gd name="connsiteX6" fmla="*/ 12531 w 263809"/>
                        <a:gd name="connsiteY6" fmla="*/ 280297 h 282670"/>
                        <a:gd name="connsiteX7" fmla="*/ 7238 w 263809"/>
                        <a:gd name="connsiteY7" fmla="*/ 282670 h 28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70">
                          <a:moveTo>
                            <a:pt x="7238" y="282670"/>
                          </a:moveTo>
                          <a:cubicBezTo>
                            <a:pt x="5412" y="282670"/>
                            <a:pt x="3770" y="281940"/>
                            <a:pt x="2309" y="280662"/>
                          </a:cubicBezTo>
                          <a:cubicBezTo>
                            <a:pt x="-611" y="277924"/>
                            <a:pt x="-793" y="273361"/>
                            <a:pt x="1944" y="270441"/>
                          </a:cubicBezTo>
                          <a:lnTo>
                            <a:pt x="251279" y="2309"/>
                          </a:lnTo>
                          <a:cubicBezTo>
                            <a:pt x="254016" y="-611"/>
                            <a:pt x="258580" y="-794"/>
                            <a:pt x="261500" y="1944"/>
                          </a:cubicBezTo>
                          <a:cubicBezTo>
                            <a:pt x="264421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D93644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34" name="Freeform: Shape 1033">
                      <a:extLst>
                        <a:ext uri="{FF2B5EF4-FFF2-40B4-BE49-F238E27FC236}">
                          <a16:creationId xmlns:a16="http://schemas.microsoft.com/office/drawing/2014/main" id="{42DA1B92-D44D-98B5-3A3D-8F54B06948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7368" y="4864087"/>
                      <a:ext cx="263809" cy="282669"/>
                    </a:xfrm>
                    <a:custGeom>
                      <a:avLst/>
                      <a:gdLst>
                        <a:gd name="connsiteX0" fmla="*/ 7238 w 263809"/>
                        <a:gd name="connsiteY0" fmla="*/ 282670 h 282669"/>
                        <a:gd name="connsiteX1" fmla="*/ 2309 w 263809"/>
                        <a:gd name="connsiteY1" fmla="*/ 280662 h 282669"/>
                        <a:gd name="connsiteX2" fmla="*/ 1945 w 263809"/>
                        <a:gd name="connsiteY2" fmla="*/ 270441 h 282669"/>
                        <a:gd name="connsiteX3" fmla="*/ 251278 w 263809"/>
                        <a:gd name="connsiteY3" fmla="*/ 2309 h 282669"/>
                        <a:gd name="connsiteX4" fmla="*/ 261500 w 263809"/>
                        <a:gd name="connsiteY4" fmla="*/ 1944 h 282669"/>
                        <a:gd name="connsiteX5" fmla="*/ 261865 w 263809"/>
                        <a:gd name="connsiteY5" fmla="*/ 12166 h 282669"/>
                        <a:gd name="connsiteX6" fmla="*/ 12531 w 263809"/>
                        <a:gd name="connsiteY6" fmla="*/ 280297 h 282669"/>
                        <a:gd name="connsiteX7" fmla="*/ 7238 w 263809"/>
                        <a:gd name="connsiteY7" fmla="*/ 282670 h 2826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3809" h="282669">
                          <a:moveTo>
                            <a:pt x="7238" y="282670"/>
                          </a:moveTo>
                          <a:cubicBezTo>
                            <a:pt x="5412" y="282670"/>
                            <a:pt x="3769" y="281940"/>
                            <a:pt x="2309" y="280662"/>
                          </a:cubicBezTo>
                          <a:cubicBezTo>
                            <a:pt x="-611" y="277924"/>
                            <a:pt x="-794" y="273361"/>
                            <a:pt x="1945" y="270441"/>
                          </a:cubicBezTo>
                          <a:lnTo>
                            <a:pt x="251278" y="2309"/>
                          </a:lnTo>
                          <a:cubicBezTo>
                            <a:pt x="254017" y="-611"/>
                            <a:pt x="258580" y="-794"/>
                            <a:pt x="261500" y="1944"/>
                          </a:cubicBezTo>
                          <a:cubicBezTo>
                            <a:pt x="264420" y="4682"/>
                            <a:pt x="264603" y="9245"/>
                            <a:pt x="261865" y="12166"/>
                          </a:cubicBezTo>
                          <a:lnTo>
                            <a:pt x="12531" y="280297"/>
                          </a:lnTo>
                          <a:cubicBezTo>
                            <a:pt x="11071" y="281757"/>
                            <a:pt x="9063" y="282670"/>
                            <a:pt x="7238" y="282670"/>
                          </a:cubicBezTo>
                          <a:close/>
                        </a:path>
                      </a:pathLst>
                    </a:custGeom>
                    <a:solidFill>
                      <a:srgbClr val="EBA69D"/>
                    </a:solidFill>
                    <a:ln w="182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sp>
            <p:nvSpPr>
              <p:cNvPr id="1036" name="Freeform: Shape 1035">
                <a:extLst>
                  <a:ext uri="{FF2B5EF4-FFF2-40B4-BE49-F238E27FC236}">
                    <a16:creationId xmlns:a16="http://schemas.microsoft.com/office/drawing/2014/main" id="{7AAF7F00-7CB0-0062-8B5C-CDAFB167F0F6}"/>
                  </a:ext>
                </a:extLst>
              </p:cNvPr>
              <p:cNvSpPr/>
              <p:nvPr/>
            </p:nvSpPr>
            <p:spPr>
              <a:xfrm>
                <a:off x="9582847" y="4247432"/>
                <a:ext cx="390466" cy="632817"/>
              </a:xfrm>
              <a:custGeom>
                <a:avLst/>
                <a:gdLst>
                  <a:gd name="connsiteX0" fmla="*/ 79802 w 390466"/>
                  <a:gd name="connsiteY0" fmla="*/ 631742 h 632817"/>
                  <a:gd name="connsiteX1" fmla="*/ 73414 w 390466"/>
                  <a:gd name="connsiteY1" fmla="*/ 630464 h 632817"/>
                  <a:gd name="connsiteX2" fmla="*/ 50050 w 390466"/>
                  <a:gd name="connsiteY2" fmla="*/ 620425 h 632817"/>
                  <a:gd name="connsiteX3" fmla="*/ 17925 w 390466"/>
                  <a:gd name="connsiteY3" fmla="*/ 587753 h 632817"/>
                  <a:gd name="connsiteX4" fmla="*/ 7156 w 390466"/>
                  <a:gd name="connsiteY4" fmla="*/ 567127 h 632817"/>
                  <a:gd name="connsiteX5" fmla="*/ 1680 w 390466"/>
                  <a:gd name="connsiteY5" fmla="*/ 549057 h 632817"/>
                  <a:gd name="connsiteX6" fmla="*/ 42932 w 390466"/>
                  <a:gd name="connsiteY6" fmla="*/ 415630 h 632817"/>
                  <a:gd name="connsiteX7" fmla="*/ 122879 w 390466"/>
                  <a:gd name="connsiteY7" fmla="*/ 112454 h 632817"/>
                  <a:gd name="connsiteX8" fmla="*/ 196621 w 390466"/>
                  <a:gd name="connsiteY8" fmla="*/ 1478 h 632817"/>
                  <a:gd name="connsiteX9" fmla="*/ 380792 w 390466"/>
                  <a:gd name="connsiteY9" fmla="*/ 150237 h 632817"/>
                  <a:gd name="connsiteX10" fmla="*/ 340088 w 390466"/>
                  <a:gd name="connsiteY10" fmla="*/ 453048 h 632817"/>
                  <a:gd name="connsiteX11" fmla="*/ 79985 w 390466"/>
                  <a:gd name="connsiteY11" fmla="*/ 631559 h 63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0466" h="632817">
                    <a:moveTo>
                      <a:pt x="79802" y="631742"/>
                    </a:moveTo>
                    <a:cubicBezTo>
                      <a:pt x="77795" y="631376"/>
                      <a:pt x="75422" y="631194"/>
                      <a:pt x="73414" y="630464"/>
                    </a:cubicBezTo>
                    <a:cubicBezTo>
                      <a:pt x="65382" y="628456"/>
                      <a:pt x="57351" y="624988"/>
                      <a:pt x="50050" y="620425"/>
                    </a:cubicBezTo>
                    <a:cubicBezTo>
                      <a:pt x="37456" y="612394"/>
                      <a:pt x="26139" y="600895"/>
                      <a:pt x="17925" y="587753"/>
                    </a:cubicBezTo>
                    <a:cubicBezTo>
                      <a:pt x="13544" y="581364"/>
                      <a:pt x="9711" y="574246"/>
                      <a:pt x="7156" y="567127"/>
                    </a:cubicBezTo>
                    <a:cubicBezTo>
                      <a:pt x="4601" y="561104"/>
                      <a:pt x="2775" y="554898"/>
                      <a:pt x="1680" y="549057"/>
                    </a:cubicBezTo>
                    <a:cubicBezTo>
                      <a:pt x="-7264" y="499592"/>
                      <a:pt x="21393" y="457246"/>
                      <a:pt x="42932" y="415630"/>
                    </a:cubicBezTo>
                    <a:cubicBezTo>
                      <a:pt x="91484" y="321629"/>
                      <a:pt x="116673" y="218137"/>
                      <a:pt x="122879" y="112454"/>
                    </a:cubicBezTo>
                    <a:cubicBezTo>
                      <a:pt x="119776" y="107343"/>
                      <a:pt x="189137" y="4033"/>
                      <a:pt x="196621" y="1478"/>
                    </a:cubicBezTo>
                    <a:cubicBezTo>
                      <a:pt x="245356" y="-14767"/>
                      <a:pt x="376229" y="107343"/>
                      <a:pt x="380792" y="150237"/>
                    </a:cubicBezTo>
                    <a:cubicBezTo>
                      <a:pt x="391926" y="263951"/>
                      <a:pt x="406711" y="361055"/>
                      <a:pt x="340088" y="453048"/>
                    </a:cubicBezTo>
                    <a:cubicBezTo>
                      <a:pt x="283869" y="530439"/>
                      <a:pt x="185487" y="646161"/>
                      <a:pt x="79985" y="6315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19232C"/>
                  </a:gs>
                  <a:gs pos="50000">
                    <a:srgbClr val="253542"/>
                  </a:gs>
                  <a:gs pos="100000">
                    <a:srgbClr val="324759"/>
                  </a:gs>
                </a:gsLst>
                <a:lin ang="1620000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7" name="Freeform: Shape 1036">
                <a:extLst>
                  <a:ext uri="{FF2B5EF4-FFF2-40B4-BE49-F238E27FC236}">
                    <a16:creationId xmlns:a16="http://schemas.microsoft.com/office/drawing/2014/main" id="{1D7C65F1-7DE5-0CC3-C956-C4C77BDCC901}"/>
                  </a:ext>
                </a:extLst>
              </p:cNvPr>
              <p:cNvSpPr/>
              <p:nvPr/>
            </p:nvSpPr>
            <p:spPr>
              <a:xfrm>
                <a:off x="9045610" y="3718618"/>
                <a:ext cx="833096" cy="656954"/>
              </a:xfrm>
              <a:custGeom>
                <a:avLst/>
                <a:gdLst>
                  <a:gd name="connsiteX0" fmla="*/ 805592 w 833096"/>
                  <a:gd name="connsiteY0" fmla="*/ 219267 h 656954"/>
                  <a:gd name="connsiteX1" fmla="*/ 314589 w 833096"/>
                  <a:gd name="connsiteY1" fmla="*/ 10092 h 656954"/>
                  <a:gd name="connsiteX2" fmla="*/ 15973 w 833096"/>
                  <a:gd name="connsiteY2" fmla="*/ 254677 h 656954"/>
                  <a:gd name="connsiteX3" fmla="*/ 31122 w 833096"/>
                  <a:gd name="connsiteY3" fmla="*/ 500905 h 656954"/>
                  <a:gd name="connsiteX4" fmla="*/ 260926 w 833096"/>
                  <a:gd name="connsiteY4" fmla="*/ 651307 h 656954"/>
                  <a:gd name="connsiteX5" fmla="*/ 267132 w 833096"/>
                  <a:gd name="connsiteY5" fmla="*/ 650029 h 656954"/>
                  <a:gd name="connsiteX6" fmla="*/ 442359 w 833096"/>
                  <a:gd name="connsiteY6" fmla="*/ 655687 h 656954"/>
                  <a:gd name="connsiteX7" fmla="*/ 538735 w 833096"/>
                  <a:gd name="connsiteY7" fmla="*/ 646926 h 656954"/>
                  <a:gd name="connsiteX8" fmla="*/ 586922 w 833096"/>
                  <a:gd name="connsiteY8" fmla="*/ 631959 h 656954"/>
                  <a:gd name="connsiteX9" fmla="*/ 599151 w 833096"/>
                  <a:gd name="connsiteY9" fmla="*/ 637252 h 656954"/>
                  <a:gd name="connsiteX10" fmla="*/ 813805 w 833096"/>
                  <a:gd name="connsiteY10" fmla="*/ 466042 h 656954"/>
                  <a:gd name="connsiteX11" fmla="*/ 805774 w 833096"/>
                  <a:gd name="connsiteY11" fmla="*/ 219449 h 65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3096" h="656954">
                    <a:moveTo>
                      <a:pt x="805592" y="219267"/>
                    </a:moveTo>
                    <a:cubicBezTo>
                      <a:pt x="726922" y="28892"/>
                      <a:pt x="497848" y="-25136"/>
                      <a:pt x="314589" y="10092"/>
                    </a:cubicBezTo>
                    <a:cubicBezTo>
                      <a:pt x="182804" y="35280"/>
                      <a:pt x="57224" y="119972"/>
                      <a:pt x="15973" y="254677"/>
                    </a:cubicBezTo>
                    <a:cubicBezTo>
                      <a:pt x="-8486" y="334076"/>
                      <a:pt x="-5931" y="425704"/>
                      <a:pt x="31122" y="500905"/>
                    </a:cubicBezTo>
                    <a:cubicBezTo>
                      <a:pt x="78397" y="597096"/>
                      <a:pt x="158345" y="640720"/>
                      <a:pt x="260926" y="651307"/>
                    </a:cubicBezTo>
                    <a:cubicBezTo>
                      <a:pt x="263299" y="651489"/>
                      <a:pt x="265307" y="650942"/>
                      <a:pt x="267132" y="650029"/>
                    </a:cubicBezTo>
                    <a:cubicBezTo>
                      <a:pt x="325359" y="659155"/>
                      <a:pt x="383220" y="657148"/>
                      <a:pt x="442359" y="655687"/>
                    </a:cubicBezTo>
                    <a:cubicBezTo>
                      <a:pt x="475032" y="654957"/>
                      <a:pt x="506427" y="652767"/>
                      <a:pt x="538735" y="646926"/>
                    </a:cubicBezTo>
                    <a:cubicBezTo>
                      <a:pt x="552790" y="644371"/>
                      <a:pt x="571225" y="634879"/>
                      <a:pt x="586922" y="631959"/>
                    </a:cubicBezTo>
                    <a:cubicBezTo>
                      <a:pt x="589477" y="635609"/>
                      <a:pt x="593676" y="638347"/>
                      <a:pt x="599151" y="637252"/>
                    </a:cubicBezTo>
                    <a:cubicBezTo>
                      <a:pt x="700455" y="616992"/>
                      <a:pt x="775840" y="566067"/>
                      <a:pt x="813805" y="466042"/>
                    </a:cubicBezTo>
                    <a:cubicBezTo>
                      <a:pt x="843558" y="387739"/>
                      <a:pt x="837352" y="296293"/>
                      <a:pt x="805774" y="2194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8" name="Freeform: Shape 1037">
                <a:extLst>
                  <a:ext uri="{FF2B5EF4-FFF2-40B4-BE49-F238E27FC236}">
                    <a16:creationId xmlns:a16="http://schemas.microsoft.com/office/drawing/2014/main" id="{7D093F44-CBCD-BD90-6494-77AECE9688F3}"/>
                  </a:ext>
                </a:extLst>
              </p:cNvPr>
              <p:cNvSpPr/>
              <p:nvPr/>
            </p:nvSpPr>
            <p:spPr>
              <a:xfrm>
                <a:off x="9130759" y="3910136"/>
                <a:ext cx="723426" cy="499073"/>
              </a:xfrm>
              <a:custGeom>
                <a:avLst/>
                <a:gdLst>
                  <a:gd name="connsiteX0" fmla="*/ 680104 w 723426"/>
                  <a:gd name="connsiteY0" fmla="*/ 122845 h 499073"/>
                  <a:gd name="connsiteX1" fmla="*/ 653637 w 723426"/>
                  <a:gd name="connsiteY1" fmla="*/ 62246 h 499073"/>
                  <a:gd name="connsiteX2" fmla="*/ 587197 w 723426"/>
                  <a:gd name="connsiteY2" fmla="*/ 9862 h 499073"/>
                  <a:gd name="connsiteX3" fmla="*/ 493377 w 723426"/>
                  <a:gd name="connsiteY3" fmla="*/ 1100 h 499073"/>
                  <a:gd name="connsiteX4" fmla="*/ 437341 w 723426"/>
                  <a:gd name="connsiteY4" fmla="*/ 25924 h 499073"/>
                  <a:gd name="connsiteX5" fmla="*/ 408684 w 723426"/>
                  <a:gd name="connsiteY5" fmla="*/ 91816 h 499073"/>
                  <a:gd name="connsiteX6" fmla="*/ 407224 w 723426"/>
                  <a:gd name="connsiteY6" fmla="*/ 100395 h 499073"/>
                  <a:gd name="connsiteX7" fmla="*/ 466363 w 723426"/>
                  <a:gd name="connsiteY7" fmla="*/ 252804 h 499073"/>
                  <a:gd name="connsiteX8" fmla="*/ 345163 w 723426"/>
                  <a:gd name="connsiteY8" fmla="*/ 367248 h 499073"/>
                  <a:gd name="connsiteX9" fmla="*/ 240940 w 723426"/>
                  <a:gd name="connsiteY9" fmla="*/ 286754 h 499073"/>
                  <a:gd name="connsiteX10" fmla="*/ 236377 w 723426"/>
                  <a:gd name="connsiteY10" fmla="*/ 196951 h 499073"/>
                  <a:gd name="connsiteX11" fmla="*/ 268319 w 723426"/>
                  <a:gd name="connsiteY11" fmla="*/ 125766 h 499073"/>
                  <a:gd name="connsiteX12" fmla="*/ 268319 w 723426"/>
                  <a:gd name="connsiteY12" fmla="*/ 125766 h 499073"/>
                  <a:gd name="connsiteX13" fmla="*/ 268319 w 723426"/>
                  <a:gd name="connsiteY13" fmla="*/ 125766 h 499073"/>
                  <a:gd name="connsiteX14" fmla="*/ 232726 w 723426"/>
                  <a:gd name="connsiteY14" fmla="*/ 49105 h 499073"/>
                  <a:gd name="connsiteX15" fmla="*/ 174317 w 723426"/>
                  <a:gd name="connsiteY15" fmla="*/ 30670 h 499073"/>
                  <a:gd name="connsiteX16" fmla="*/ 81044 w 723426"/>
                  <a:gd name="connsiteY16" fmla="*/ 36145 h 499073"/>
                  <a:gd name="connsiteX17" fmla="*/ 13692 w 723426"/>
                  <a:gd name="connsiteY17" fmla="*/ 103862 h 499073"/>
                  <a:gd name="connsiteX18" fmla="*/ 915 w 723426"/>
                  <a:gd name="connsiteY18" fmla="*/ 178698 h 499073"/>
                  <a:gd name="connsiteX19" fmla="*/ 1462 w 723426"/>
                  <a:gd name="connsiteY19" fmla="*/ 204070 h 499073"/>
                  <a:gd name="connsiteX20" fmla="*/ 56768 w 723426"/>
                  <a:gd name="connsiteY20" fmla="*/ 426204 h 499073"/>
                  <a:gd name="connsiteX21" fmla="*/ 354655 w 723426"/>
                  <a:gd name="connsiteY21" fmla="*/ 499032 h 499073"/>
                  <a:gd name="connsiteX22" fmla="*/ 630091 w 723426"/>
                  <a:gd name="connsiteY22" fmla="*/ 406309 h 499073"/>
                  <a:gd name="connsiteX23" fmla="*/ 719347 w 723426"/>
                  <a:gd name="connsiteY23" fmla="*/ 295150 h 499073"/>
                  <a:gd name="connsiteX24" fmla="*/ 679921 w 723426"/>
                  <a:gd name="connsiteY24" fmla="*/ 122845 h 499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23426" h="499073">
                    <a:moveTo>
                      <a:pt x="680104" y="122845"/>
                    </a:moveTo>
                    <a:cubicBezTo>
                      <a:pt x="673350" y="105505"/>
                      <a:pt x="667144" y="75388"/>
                      <a:pt x="653637" y="62246"/>
                    </a:cubicBezTo>
                    <a:cubicBezTo>
                      <a:pt x="629543" y="38518"/>
                      <a:pt x="617496" y="25011"/>
                      <a:pt x="587197" y="9862"/>
                    </a:cubicBezTo>
                    <a:cubicBezTo>
                      <a:pt x="564745" y="-1273"/>
                      <a:pt x="518383" y="-907"/>
                      <a:pt x="493377" y="1100"/>
                    </a:cubicBezTo>
                    <a:cubicBezTo>
                      <a:pt x="471838" y="2743"/>
                      <a:pt x="452308" y="11869"/>
                      <a:pt x="437341" y="25924"/>
                    </a:cubicBezTo>
                    <a:cubicBezTo>
                      <a:pt x="415985" y="45637"/>
                      <a:pt x="407771" y="68817"/>
                      <a:pt x="408684" y="91816"/>
                    </a:cubicBezTo>
                    <a:cubicBezTo>
                      <a:pt x="408136" y="94554"/>
                      <a:pt x="407588" y="97292"/>
                      <a:pt x="407224" y="100395"/>
                    </a:cubicBezTo>
                    <a:cubicBezTo>
                      <a:pt x="401747" y="137812"/>
                      <a:pt x="462712" y="201697"/>
                      <a:pt x="466363" y="252804"/>
                    </a:cubicBezTo>
                    <a:cubicBezTo>
                      <a:pt x="470014" y="304094"/>
                      <a:pt x="391526" y="366701"/>
                      <a:pt x="345163" y="367248"/>
                    </a:cubicBezTo>
                    <a:cubicBezTo>
                      <a:pt x="298802" y="367796"/>
                      <a:pt x="277081" y="351916"/>
                      <a:pt x="240940" y="286754"/>
                    </a:cubicBezTo>
                    <a:cubicBezTo>
                      <a:pt x="225607" y="259010"/>
                      <a:pt x="228345" y="225973"/>
                      <a:pt x="236377" y="196951"/>
                    </a:cubicBezTo>
                    <a:cubicBezTo>
                      <a:pt x="254082" y="176325"/>
                      <a:pt x="266311" y="150954"/>
                      <a:pt x="268319" y="125766"/>
                    </a:cubicBezTo>
                    <a:cubicBezTo>
                      <a:pt x="268319" y="125766"/>
                      <a:pt x="268319" y="125766"/>
                      <a:pt x="268319" y="125766"/>
                    </a:cubicBezTo>
                    <a:lnTo>
                      <a:pt x="268319" y="125766"/>
                    </a:lnTo>
                    <a:cubicBezTo>
                      <a:pt x="270692" y="97657"/>
                      <a:pt x="260835" y="69913"/>
                      <a:pt x="232726" y="49105"/>
                    </a:cubicBezTo>
                    <a:cubicBezTo>
                      <a:pt x="216298" y="36875"/>
                      <a:pt x="195855" y="29940"/>
                      <a:pt x="174317" y="30670"/>
                    </a:cubicBezTo>
                    <a:cubicBezTo>
                      <a:pt x="149311" y="31582"/>
                      <a:pt x="104226" y="27019"/>
                      <a:pt x="81044" y="36145"/>
                    </a:cubicBezTo>
                    <a:cubicBezTo>
                      <a:pt x="31762" y="55676"/>
                      <a:pt x="30667" y="77214"/>
                      <a:pt x="13692" y="103862"/>
                    </a:cubicBezTo>
                    <a:cubicBezTo>
                      <a:pt x="2375" y="121568"/>
                      <a:pt x="4383" y="157890"/>
                      <a:pt x="915" y="178698"/>
                    </a:cubicBezTo>
                    <a:cubicBezTo>
                      <a:pt x="-545" y="187825"/>
                      <a:pt x="-180" y="196221"/>
                      <a:pt x="1462" y="204070"/>
                    </a:cubicBezTo>
                    <a:cubicBezTo>
                      <a:pt x="3652" y="261200"/>
                      <a:pt x="13326" y="397183"/>
                      <a:pt x="56768" y="426204"/>
                    </a:cubicBezTo>
                    <a:cubicBezTo>
                      <a:pt x="112257" y="463075"/>
                      <a:pt x="210823" y="500493"/>
                      <a:pt x="354655" y="499032"/>
                    </a:cubicBezTo>
                    <a:cubicBezTo>
                      <a:pt x="498488" y="497572"/>
                      <a:pt x="573507" y="432775"/>
                      <a:pt x="630091" y="406309"/>
                    </a:cubicBezTo>
                    <a:cubicBezTo>
                      <a:pt x="686675" y="379843"/>
                      <a:pt x="697992" y="359035"/>
                      <a:pt x="719347" y="295150"/>
                    </a:cubicBezTo>
                    <a:cubicBezTo>
                      <a:pt x="735957" y="245503"/>
                      <a:pt x="697627" y="158803"/>
                      <a:pt x="679921" y="122845"/>
                    </a:cubicBezTo>
                    <a:close/>
                  </a:path>
                </a:pathLst>
              </a:custGeom>
              <a:solidFill>
                <a:srgbClr val="D7D7D7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9" name="Freeform: Shape 1038">
                <a:extLst>
                  <a:ext uri="{FF2B5EF4-FFF2-40B4-BE49-F238E27FC236}">
                    <a16:creationId xmlns:a16="http://schemas.microsoft.com/office/drawing/2014/main" id="{C761751B-25E7-E36C-2C56-95AF7DF732E2}"/>
                  </a:ext>
                </a:extLst>
              </p:cNvPr>
              <p:cNvSpPr/>
              <p:nvPr/>
            </p:nvSpPr>
            <p:spPr>
              <a:xfrm>
                <a:off x="9227318" y="3981509"/>
                <a:ext cx="126309" cy="126308"/>
              </a:xfrm>
              <a:custGeom>
                <a:avLst/>
                <a:gdLst>
                  <a:gd name="connsiteX0" fmla="*/ 126310 w 126309"/>
                  <a:gd name="connsiteY0" fmla="*/ 63154 h 126308"/>
                  <a:gd name="connsiteX1" fmla="*/ 63155 w 126309"/>
                  <a:gd name="connsiteY1" fmla="*/ 126308 h 126308"/>
                  <a:gd name="connsiteX2" fmla="*/ 0 w 126309"/>
                  <a:gd name="connsiteY2" fmla="*/ 63154 h 126308"/>
                  <a:gd name="connsiteX3" fmla="*/ 63155 w 126309"/>
                  <a:gd name="connsiteY3" fmla="*/ 0 h 126308"/>
                  <a:gd name="connsiteX4" fmla="*/ 126310 w 126309"/>
                  <a:gd name="connsiteY4" fmla="*/ 63154 h 12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09" h="126308">
                    <a:moveTo>
                      <a:pt x="126310" y="63154"/>
                    </a:moveTo>
                    <a:cubicBezTo>
                      <a:pt x="126310" y="98033"/>
                      <a:pt x="98034" y="126308"/>
                      <a:pt x="63155" y="126308"/>
                    </a:cubicBezTo>
                    <a:cubicBezTo>
                      <a:pt x="28275" y="126308"/>
                      <a:pt x="0" y="98033"/>
                      <a:pt x="0" y="63154"/>
                    </a:cubicBezTo>
                    <a:cubicBezTo>
                      <a:pt x="0" y="28275"/>
                      <a:pt x="28276" y="0"/>
                      <a:pt x="63155" y="0"/>
                    </a:cubicBezTo>
                    <a:cubicBezTo>
                      <a:pt x="98035" y="0"/>
                      <a:pt x="126310" y="28275"/>
                      <a:pt x="126310" y="631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0" name="Freeform: Shape 1039">
                <a:extLst>
                  <a:ext uri="{FF2B5EF4-FFF2-40B4-BE49-F238E27FC236}">
                    <a16:creationId xmlns:a16="http://schemas.microsoft.com/office/drawing/2014/main" id="{0D4A24BB-E4D2-8BB3-3770-C4E93E67DE03}"/>
                  </a:ext>
                </a:extLst>
              </p:cNvPr>
              <p:cNvSpPr/>
              <p:nvPr/>
            </p:nvSpPr>
            <p:spPr>
              <a:xfrm>
                <a:off x="9598582" y="3965994"/>
                <a:ext cx="126309" cy="126308"/>
              </a:xfrm>
              <a:custGeom>
                <a:avLst/>
                <a:gdLst>
                  <a:gd name="connsiteX0" fmla="*/ 126310 w 126309"/>
                  <a:gd name="connsiteY0" fmla="*/ 63154 h 126308"/>
                  <a:gd name="connsiteX1" fmla="*/ 63155 w 126309"/>
                  <a:gd name="connsiteY1" fmla="*/ 126308 h 126308"/>
                  <a:gd name="connsiteX2" fmla="*/ 0 w 126309"/>
                  <a:gd name="connsiteY2" fmla="*/ 63154 h 126308"/>
                  <a:gd name="connsiteX3" fmla="*/ 63155 w 126309"/>
                  <a:gd name="connsiteY3" fmla="*/ 0 h 126308"/>
                  <a:gd name="connsiteX4" fmla="*/ 126310 w 126309"/>
                  <a:gd name="connsiteY4" fmla="*/ 63154 h 12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09" h="126308">
                    <a:moveTo>
                      <a:pt x="126310" y="63154"/>
                    </a:moveTo>
                    <a:cubicBezTo>
                      <a:pt x="126310" y="98033"/>
                      <a:pt x="98034" y="126308"/>
                      <a:pt x="63155" y="126308"/>
                    </a:cubicBezTo>
                    <a:cubicBezTo>
                      <a:pt x="28275" y="126308"/>
                      <a:pt x="0" y="98033"/>
                      <a:pt x="0" y="63154"/>
                    </a:cubicBezTo>
                    <a:cubicBezTo>
                      <a:pt x="0" y="28275"/>
                      <a:pt x="28276" y="0"/>
                      <a:pt x="63155" y="0"/>
                    </a:cubicBezTo>
                    <a:cubicBezTo>
                      <a:pt x="98035" y="0"/>
                      <a:pt x="126310" y="28275"/>
                      <a:pt x="126310" y="631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1" name="Freeform: Shape 1040">
                <a:extLst>
                  <a:ext uri="{FF2B5EF4-FFF2-40B4-BE49-F238E27FC236}">
                    <a16:creationId xmlns:a16="http://schemas.microsoft.com/office/drawing/2014/main" id="{F50BE85D-3F39-18AC-61A6-F87A8E8B082D}"/>
                  </a:ext>
                </a:extLst>
              </p:cNvPr>
              <p:cNvSpPr/>
              <p:nvPr/>
            </p:nvSpPr>
            <p:spPr>
              <a:xfrm>
                <a:off x="9239365" y="4001222"/>
                <a:ext cx="114627" cy="114626"/>
              </a:xfrm>
              <a:custGeom>
                <a:avLst/>
                <a:gdLst>
                  <a:gd name="connsiteX0" fmla="*/ 114628 w 114627"/>
                  <a:gd name="connsiteY0" fmla="*/ 57313 h 114626"/>
                  <a:gd name="connsiteX1" fmla="*/ 57314 w 114627"/>
                  <a:gd name="connsiteY1" fmla="*/ 114626 h 114626"/>
                  <a:gd name="connsiteX2" fmla="*/ -1 w 114627"/>
                  <a:gd name="connsiteY2" fmla="*/ 57313 h 114626"/>
                  <a:gd name="connsiteX3" fmla="*/ 57314 w 114627"/>
                  <a:gd name="connsiteY3" fmla="*/ 0 h 114626"/>
                  <a:gd name="connsiteX4" fmla="*/ 114628 w 114627"/>
                  <a:gd name="connsiteY4" fmla="*/ 57313 h 114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627" h="114626">
                    <a:moveTo>
                      <a:pt x="114628" y="57313"/>
                    </a:moveTo>
                    <a:cubicBezTo>
                      <a:pt x="114628" y="88967"/>
                      <a:pt x="88968" y="114626"/>
                      <a:pt x="57314" y="114626"/>
                    </a:cubicBezTo>
                    <a:cubicBezTo>
                      <a:pt x="25660" y="114626"/>
                      <a:pt x="-1" y="88967"/>
                      <a:pt x="-1" y="57313"/>
                    </a:cubicBezTo>
                    <a:cubicBezTo>
                      <a:pt x="-1" y="25660"/>
                      <a:pt x="25660" y="0"/>
                      <a:pt x="57314" y="0"/>
                    </a:cubicBezTo>
                    <a:cubicBezTo>
                      <a:pt x="88967" y="0"/>
                      <a:pt x="114628" y="25660"/>
                      <a:pt x="114628" y="573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2" name="Freeform: Shape 1041">
                <a:extLst>
                  <a:ext uri="{FF2B5EF4-FFF2-40B4-BE49-F238E27FC236}">
                    <a16:creationId xmlns:a16="http://schemas.microsoft.com/office/drawing/2014/main" id="{98B47134-F5C9-2803-5445-3A80BA2C40D9}"/>
                  </a:ext>
                </a:extLst>
              </p:cNvPr>
              <p:cNvSpPr/>
              <p:nvPr/>
            </p:nvSpPr>
            <p:spPr>
              <a:xfrm>
                <a:off x="9599677" y="3987350"/>
                <a:ext cx="114627" cy="114626"/>
              </a:xfrm>
              <a:custGeom>
                <a:avLst/>
                <a:gdLst>
                  <a:gd name="connsiteX0" fmla="*/ 114628 w 114627"/>
                  <a:gd name="connsiteY0" fmla="*/ 57313 h 114626"/>
                  <a:gd name="connsiteX1" fmla="*/ 57314 w 114627"/>
                  <a:gd name="connsiteY1" fmla="*/ 114627 h 114626"/>
                  <a:gd name="connsiteX2" fmla="*/ 0 w 114627"/>
                  <a:gd name="connsiteY2" fmla="*/ 57313 h 114626"/>
                  <a:gd name="connsiteX3" fmla="*/ 57314 w 114627"/>
                  <a:gd name="connsiteY3" fmla="*/ 0 h 114626"/>
                  <a:gd name="connsiteX4" fmla="*/ 114628 w 114627"/>
                  <a:gd name="connsiteY4" fmla="*/ 57313 h 114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627" h="114626">
                    <a:moveTo>
                      <a:pt x="114628" y="57313"/>
                    </a:moveTo>
                    <a:cubicBezTo>
                      <a:pt x="114628" y="88967"/>
                      <a:pt x="88968" y="114627"/>
                      <a:pt x="57314" y="114627"/>
                    </a:cubicBezTo>
                    <a:cubicBezTo>
                      <a:pt x="25661" y="114627"/>
                      <a:pt x="0" y="88967"/>
                      <a:pt x="0" y="57313"/>
                    </a:cubicBezTo>
                    <a:cubicBezTo>
                      <a:pt x="0" y="25660"/>
                      <a:pt x="25660" y="0"/>
                      <a:pt x="57314" y="0"/>
                    </a:cubicBezTo>
                    <a:cubicBezTo>
                      <a:pt x="88967" y="0"/>
                      <a:pt x="114628" y="25660"/>
                      <a:pt x="114628" y="573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3" name="Freeform: Shape 1042">
                <a:extLst>
                  <a:ext uri="{FF2B5EF4-FFF2-40B4-BE49-F238E27FC236}">
                    <a16:creationId xmlns:a16="http://schemas.microsoft.com/office/drawing/2014/main" id="{FE649603-BAA1-3477-A53C-86FC1AFC6498}"/>
                  </a:ext>
                </a:extLst>
              </p:cNvPr>
              <p:cNvSpPr/>
              <p:nvPr/>
            </p:nvSpPr>
            <p:spPr>
              <a:xfrm>
                <a:off x="9393054" y="4107817"/>
                <a:ext cx="178147" cy="239839"/>
              </a:xfrm>
              <a:custGeom>
                <a:avLst/>
                <a:gdLst>
                  <a:gd name="connsiteX0" fmla="*/ 89074 w 178147"/>
                  <a:gd name="connsiteY0" fmla="*/ 239840 h 239839"/>
                  <a:gd name="connsiteX1" fmla="*/ 89074 w 178147"/>
                  <a:gd name="connsiteY1" fmla="*/ 239840 h 239839"/>
                  <a:gd name="connsiteX2" fmla="*/ 0 w 178147"/>
                  <a:gd name="connsiteY2" fmla="*/ 150767 h 239839"/>
                  <a:gd name="connsiteX3" fmla="*/ 0 w 178147"/>
                  <a:gd name="connsiteY3" fmla="*/ 89073 h 239839"/>
                  <a:gd name="connsiteX4" fmla="*/ 89074 w 178147"/>
                  <a:gd name="connsiteY4" fmla="*/ 0 h 239839"/>
                  <a:gd name="connsiteX5" fmla="*/ 89074 w 178147"/>
                  <a:gd name="connsiteY5" fmla="*/ 0 h 239839"/>
                  <a:gd name="connsiteX6" fmla="*/ 178148 w 178147"/>
                  <a:gd name="connsiteY6" fmla="*/ 89073 h 239839"/>
                  <a:gd name="connsiteX7" fmla="*/ 178148 w 178147"/>
                  <a:gd name="connsiteY7" fmla="*/ 150767 h 239839"/>
                  <a:gd name="connsiteX8" fmla="*/ 89074 w 178147"/>
                  <a:gd name="connsiteY8" fmla="*/ 239840 h 239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147" h="239839">
                    <a:moveTo>
                      <a:pt x="89074" y="239840"/>
                    </a:moveTo>
                    <a:lnTo>
                      <a:pt x="89074" y="239840"/>
                    </a:lnTo>
                    <a:cubicBezTo>
                      <a:pt x="65162" y="239840"/>
                      <a:pt x="0" y="199684"/>
                      <a:pt x="0" y="150767"/>
                    </a:cubicBezTo>
                    <a:lnTo>
                      <a:pt x="0" y="89073"/>
                    </a:lnTo>
                    <a:cubicBezTo>
                      <a:pt x="0" y="40156"/>
                      <a:pt x="40156" y="0"/>
                      <a:pt x="89074" y="0"/>
                    </a:cubicBezTo>
                    <a:lnTo>
                      <a:pt x="89074" y="0"/>
                    </a:lnTo>
                    <a:cubicBezTo>
                      <a:pt x="137992" y="0"/>
                      <a:pt x="178148" y="40156"/>
                      <a:pt x="178148" y="89073"/>
                    </a:cubicBezTo>
                    <a:lnTo>
                      <a:pt x="178148" y="150767"/>
                    </a:lnTo>
                    <a:cubicBezTo>
                      <a:pt x="178148" y="199684"/>
                      <a:pt x="117731" y="239840"/>
                      <a:pt x="89074" y="239840"/>
                    </a:cubicBezTo>
                    <a:close/>
                  </a:path>
                </a:pathLst>
              </a:custGeom>
              <a:solidFill>
                <a:srgbClr val="6889A6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4" name="Freeform: Shape 1043">
                <a:extLst>
                  <a:ext uri="{FF2B5EF4-FFF2-40B4-BE49-F238E27FC236}">
                    <a16:creationId xmlns:a16="http://schemas.microsoft.com/office/drawing/2014/main" id="{394FD6CC-E02F-D96B-4BAE-9EBE78B0442F}"/>
                  </a:ext>
                </a:extLst>
              </p:cNvPr>
              <p:cNvSpPr/>
              <p:nvPr/>
            </p:nvSpPr>
            <p:spPr>
              <a:xfrm>
                <a:off x="9582519" y="5112077"/>
                <a:ext cx="364" cy="912"/>
              </a:xfrm>
              <a:custGeom>
                <a:avLst/>
                <a:gdLst>
                  <a:gd name="connsiteX0" fmla="*/ 0 w 364"/>
                  <a:gd name="connsiteY0" fmla="*/ 912 h 912"/>
                  <a:gd name="connsiteX1" fmla="*/ 365 w 364"/>
                  <a:gd name="connsiteY1" fmla="*/ 0 h 912"/>
                  <a:gd name="connsiteX2" fmla="*/ 0 w 364"/>
                  <a:gd name="connsiteY2" fmla="*/ 912 h 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4" h="912">
                    <a:moveTo>
                      <a:pt x="0" y="912"/>
                    </a:moveTo>
                    <a:cubicBezTo>
                      <a:pt x="0" y="912"/>
                      <a:pt x="365" y="183"/>
                      <a:pt x="365" y="0"/>
                    </a:cubicBezTo>
                    <a:cubicBezTo>
                      <a:pt x="365" y="365"/>
                      <a:pt x="0" y="548"/>
                      <a:pt x="0" y="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507233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5" name="Freeform: Shape 1044">
                <a:extLst>
                  <a:ext uri="{FF2B5EF4-FFF2-40B4-BE49-F238E27FC236}">
                    <a16:creationId xmlns:a16="http://schemas.microsoft.com/office/drawing/2014/main" id="{A4633351-D8C5-6409-5125-9CF317076009}"/>
                  </a:ext>
                </a:extLst>
              </p:cNvPr>
              <p:cNvSpPr/>
              <p:nvPr/>
            </p:nvSpPr>
            <p:spPr>
              <a:xfrm>
                <a:off x="9583614" y="5108975"/>
                <a:ext cx="1095" cy="1824"/>
              </a:xfrm>
              <a:custGeom>
                <a:avLst/>
                <a:gdLst>
                  <a:gd name="connsiteX0" fmla="*/ 0 w 1095"/>
                  <a:gd name="connsiteY0" fmla="*/ 1825 h 1824"/>
                  <a:gd name="connsiteX1" fmla="*/ 1095 w 1095"/>
                  <a:gd name="connsiteY1" fmla="*/ 0 h 1824"/>
                  <a:gd name="connsiteX2" fmla="*/ 0 w 1095"/>
                  <a:gd name="connsiteY2" fmla="*/ 1825 h 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" h="1824">
                    <a:moveTo>
                      <a:pt x="0" y="1825"/>
                    </a:moveTo>
                    <a:cubicBezTo>
                      <a:pt x="0" y="1825"/>
                      <a:pt x="730" y="548"/>
                      <a:pt x="1095" y="0"/>
                    </a:cubicBezTo>
                    <a:cubicBezTo>
                      <a:pt x="730" y="548"/>
                      <a:pt x="365" y="1095"/>
                      <a:pt x="0" y="18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5071376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6" name="Freeform: Shape 1045">
                <a:extLst>
                  <a:ext uri="{FF2B5EF4-FFF2-40B4-BE49-F238E27FC236}">
                    <a16:creationId xmlns:a16="http://schemas.microsoft.com/office/drawing/2014/main" id="{A6533E99-F396-8D17-04AE-B921D3F0659F}"/>
                  </a:ext>
                </a:extLst>
              </p:cNvPr>
              <p:cNvSpPr/>
              <p:nvPr/>
            </p:nvSpPr>
            <p:spPr>
              <a:xfrm>
                <a:off x="9584710" y="5109157"/>
                <a:ext cx="18252" cy="18252"/>
              </a:xfrm>
              <a:custGeom>
                <a:avLst/>
                <a:gdLst>
                  <a:gd name="connsiteX0" fmla="*/ 0 w 18252"/>
                  <a:gd name="connsiteY0" fmla="*/ 0 h 18252"/>
                  <a:gd name="connsiteX1" fmla="*/ 0 w 18252"/>
                  <a:gd name="connsiteY1" fmla="*/ 0 h 18252"/>
                  <a:gd name="connsiteX2" fmla="*/ 0 w 18252"/>
                  <a:gd name="connsiteY2" fmla="*/ 0 h 18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52" h="1825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0404001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7" name="Freeform: Shape 1046">
                <a:extLst>
                  <a:ext uri="{FF2B5EF4-FFF2-40B4-BE49-F238E27FC236}">
                    <a16:creationId xmlns:a16="http://schemas.microsoft.com/office/drawing/2014/main" id="{854D2B49-4183-6D53-59B2-EE26EBF1B0B5}"/>
                  </a:ext>
                </a:extLst>
              </p:cNvPr>
              <p:cNvSpPr/>
              <p:nvPr/>
            </p:nvSpPr>
            <p:spPr>
              <a:xfrm>
                <a:off x="9582884" y="5110800"/>
                <a:ext cx="547" cy="1095"/>
              </a:xfrm>
              <a:custGeom>
                <a:avLst/>
                <a:gdLst>
                  <a:gd name="connsiteX0" fmla="*/ 0 w 547"/>
                  <a:gd name="connsiteY0" fmla="*/ 1095 h 1095"/>
                  <a:gd name="connsiteX1" fmla="*/ 548 w 547"/>
                  <a:gd name="connsiteY1" fmla="*/ 0 h 1095"/>
                  <a:gd name="connsiteX2" fmla="*/ 0 w 547"/>
                  <a:gd name="connsiteY2" fmla="*/ 1095 h 1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7" h="1095">
                    <a:moveTo>
                      <a:pt x="0" y="1095"/>
                    </a:moveTo>
                    <a:cubicBezTo>
                      <a:pt x="0" y="1095"/>
                      <a:pt x="365" y="365"/>
                      <a:pt x="548" y="0"/>
                    </a:cubicBezTo>
                    <a:cubicBezTo>
                      <a:pt x="365" y="365"/>
                      <a:pt x="183" y="730"/>
                      <a:pt x="0" y="10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0404001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8" name="Freeform: Shape 1047">
                <a:extLst>
                  <a:ext uri="{FF2B5EF4-FFF2-40B4-BE49-F238E27FC236}">
                    <a16:creationId xmlns:a16="http://schemas.microsoft.com/office/drawing/2014/main" id="{C2C91DA1-80CB-141B-962F-A33476261C28}"/>
                  </a:ext>
                </a:extLst>
              </p:cNvPr>
              <p:cNvSpPr/>
              <p:nvPr/>
            </p:nvSpPr>
            <p:spPr>
              <a:xfrm>
                <a:off x="9578818" y="5112990"/>
                <a:ext cx="5891" cy="60964"/>
              </a:xfrm>
              <a:custGeom>
                <a:avLst/>
                <a:gdLst>
                  <a:gd name="connsiteX0" fmla="*/ 3702 w 5891"/>
                  <a:gd name="connsiteY0" fmla="*/ 0 h 60964"/>
                  <a:gd name="connsiteX1" fmla="*/ 5892 w 5891"/>
                  <a:gd name="connsiteY1" fmla="*/ 60964 h 60964"/>
                  <a:gd name="connsiteX2" fmla="*/ 5892 w 5891"/>
                  <a:gd name="connsiteY2" fmla="*/ 60234 h 60964"/>
                  <a:gd name="connsiteX3" fmla="*/ 3702 w 5891"/>
                  <a:gd name="connsiteY3" fmla="*/ 0 h 6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91" h="60964">
                    <a:moveTo>
                      <a:pt x="3702" y="0"/>
                    </a:moveTo>
                    <a:cubicBezTo>
                      <a:pt x="-2505" y="13142"/>
                      <a:pt x="-314" y="35776"/>
                      <a:pt x="5892" y="60964"/>
                    </a:cubicBezTo>
                    <a:cubicBezTo>
                      <a:pt x="5892" y="60964"/>
                      <a:pt x="5892" y="60599"/>
                      <a:pt x="5892" y="60234"/>
                    </a:cubicBezTo>
                    <a:cubicBezTo>
                      <a:pt x="-132" y="35410"/>
                      <a:pt x="-2322" y="12960"/>
                      <a:pt x="370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0404001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9" name="Freeform: Shape 1048">
                <a:extLst>
                  <a:ext uri="{FF2B5EF4-FFF2-40B4-BE49-F238E27FC236}">
                    <a16:creationId xmlns:a16="http://schemas.microsoft.com/office/drawing/2014/main" id="{8E48E1D6-D36B-2460-A133-9CA9159FAEDD}"/>
                  </a:ext>
                </a:extLst>
              </p:cNvPr>
              <p:cNvSpPr/>
              <p:nvPr/>
            </p:nvSpPr>
            <p:spPr>
              <a:xfrm>
                <a:off x="9579133" y="5101067"/>
                <a:ext cx="71286" cy="71974"/>
              </a:xfrm>
              <a:custGeom>
                <a:avLst/>
                <a:gdLst>
                  <a:gd name="connsiteX0" fmla="*/ 71287 w 71286"/>
                  <a:gd name="connsiteY0" fmla="*/ 18494 h 71974"/>
                  <a:gd name="connsiteX1" fmla="*/ 5577 w 71286"/>
                  <a:gd name="connsiteY1" fmla="*/ 7908 h 71974"/>
                  <a:gd name="connsiteX2" fmla="*/ 5577 w 71286"/>
                  <a:gd name="connsiteY2" fmla="*/ 7908 h 71974"/>
                  <a:gd name="connsiteX3" fmla="*/ 4481 w 71286"/>
                  <a:gd name="connsiteY3" fmla="*/ 9732 h 71974"/>
                  <a:gd name="connsiteX4" fmla="*/ 3934 w 71286"/>
                  <a:gd name="connsiteY4" fmla="*/ 10828 h 71974"/>
                  <a:gd name="connsiteX5" fmla="*/ 3568 w 71286"/>
                  <a:gd name="connsiteY5" fmla="*/ 11741 h 71974"/>
                  <a:gd name="connsiteX6" fmla="*/ 5759 w 71286"/>
                  <a:gd name="connsiteY6" fmla="*/ 71974 h 71974"/>
                  <a:gd name="connsiteX7" fmla="*/ 71287 w 71286"/>
                  <a:gd name="connsiteY7" fmla="*/ 18311 h 71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286" h="71974">
                    <a:moveTo>
                      <a:pt x="71287" y="18494"/>
                    </a:moveTo>
                    <a:cubicBezTo>
                      <a:pt x="34416" y="-3774"/>
                      <a:pt x="14520" y="-4139"/>
                      <a:pt x="5577" y="7908"/>
                    </a:cubicBezTo>
                    <a:cubicBezTo>
                      <a:pt x="5577" y="7908"/>
                      <a:pt x="5577" y="7908"/>
                      <a:pt x="5577" y="7908"/>
                    </a:cubicBezTo>
                    <a:cubicBezTo>
                      <a:pt x="5211" y="8455"/>
                      <a:pt x="4846" y="9003"/>
                      <a:pt x="4481" y="9732"/>
                    </a:cubicBezTo>
                    <a:cubicBezTo>
                      <a:pt x="4299" y="10098"/>
                      <a:pt x="4116" y="10463"/>
                      <a:pt x="3934" y="10828"/>
                    </a:cubicBezTo>
                    <a:cubicBezTo>
                      <a:pt x="3934" y="11193"/>
                      <a:pt x="3568" y="11375"/>
                      <a:pt x="3568" y="11741"/>
                    </a:cubicBezTo>
                    <a:cubicBezTo>
                      <a:pt x="-2455" y="24882"/>
                      <a:pt x="-264" y="47151"/>
                      <a:pt x="5759" y="71974"/>
                    </a:cubicBezTo>
                    <a:cubicBezTo>
                      <a:pt x="5759" y="65221"/>
                      <a:pt x="7767" y="15573"/>
                      <a:pt x="71287" y="183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5071376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0" name="Freeform: Shape 1049">
                <a:extLst>
                  <a:ext uri="{FF2B5EF4-FFF2-40B4-BE49-F238E27FC236}">
                    <a16:creationId xmlns:a16="http://schemas.microsoft.com/office/drawing/2014/main" id="{79854622-54B4-0005-DC7E-3212B169FE29}"/>
                  </a:ext>
                </a:extLst>
              </p:cNvPr>
              <p:cNvSpPr/>
              <p:nvPr/>
            </p:nvSpPr>
            <p:spPr>
              <a:xfrm>
                <a:off x="9579133" y="5101067"/>
                <a:ext cx="71286" cy="71974"/>
              </a:xfrm>
              <a:custGeom>
                <a:avLst/>
                <a:gdLst>
                  <a:gd name="connsiteX0" fmla="*/ 71287 w 71286"/>
                  <a:gd name="connsiteY0" fmla="*/ 18494 h 71974"/>
                  <a:gd name="connsiteX1" fmla="*/ 5577 w 71286"/>
                  <a:gd name="connsiteY1" fmla="*/ 7908 h 71974"/>
                  <a:gd name="connsiteX2" fmla="*/ 5577 w 71286"/>
                  <a:gd name="connsiteY2" fmla="*/ 7908 h 71974"/>
                  <a:gd name="connsiteX3" fmla="*/ 4481 w 71286"/>
                  <a:gd name="connsiteY3" fmla="*/ 9732 h 71974"/>
                  <a:gd name="connsiteX4" fmla="*/ 3934 w 71286"/>
                  <a:gd name="connsiteY4" fmla="*/ 10828 h 71974"/>
                  <a:gd name="connsiteX5" fmla="*/ 3568 w 71286"/>
                  <a:gd name="connsiteY5" fmla="*/ 11741 h 71974"/>
                  <a:gd name="connsiteX6" fmla="*/ 5759 w 71286"/>
                  <a:gd name="connsiteY6" fmla="*/ 71974 h 71974"/>
                  <a:gd name="connsiteX7" fmla="*/ 71287 w 71286"/>
                  <a:gd name="connsiteY7" fmla="*/ 18311 h 71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286" h="71974">
                    <a:moveTo>
                      <a:pt x="71287" y="18494"/>
                    </a:moveTo>
                    <a:cubicBezTo>
                      <a:pt x="34416" y="-3774"/>
                      <a:pt x="14520" y="-4139"/>
                      <a:pt x="5577" y="7908"/>
                    </a:cubicBezTo>
                    <a:cubicBezTo>
                      <a:pt x="5577" y="7908"/>
                      <a:pt x="5577" y="7908"/>
                      <a:pt x="5577" y="7908"/>
                    </a:cubicBezTo>
                    <a:cubicBezTo>
                      <a:pt x="5211" y="8455"/>
                      <a:pt x="4846" y="9003"/>
                      <a:pt x="4481" y="9732"/>
                    </a:cubicBezTo>
                    <a:cubicBezTo>
                      <a:pt x="4299" y="10098"/>
                      <a:pt x="4116" y="10463"/>
                      <a:pt x="3934" y="10828"/>
                    </a:cubicBezTo>
                    <a:cubicBezTo>
                      <a:pt x="3934" y="11193"/>
                      <a:pt x="3568" y="11375"/>
                      <a:pt x="3568" y="11741"/>
                    </a:cubicBezTo>
                    <a:cubicBezTo>
                      <a:pt x="-2455" y="24882"/>
                      <a:pt x="-264" y="47151"/>
                      <a:pt x="5759" y="71974"/>
                    </a:cubicBezTo>
                    <a:cubicBezTo>
                      <a:pt x="5759" y="65221"/>
                      <a:pt x="7767" y="15573"/>
                      <a:pt x="71287" y="18311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1" name="Freeform: Shape 1050">
                <a:extLst>
                  <a:ext uri="{FF2B5EF4-FFF2-40B4-BE49-F238E27FC236}">
                    <a16:creationId xmlns:a16="http://schemas.microsoft.com/office/drawing/2014/main" id="{F22CCA8E-362A-9D53-3E88-1C1442BA1D59}"/>
                  </a:ext>
                </a:extLst>
              </p:cNvPr>
              <p:cNvSpPr/>
              <p:nvPr/>
            </p:nvSpPr>
            <p:spPr>
              <a:xfrm>
                <a:off x="9753549" y="5056948"/>
                <a:ext cx="53663" cy="43082"/>
              </a:xfrm>
              <a:custGeom>
                <a:avLst/>
                <a:gdLst>
                  <a:gd name="connsiteX0" fmla="*/ 36688 w 53663"/>
                  <a:gd name="connsiteY0" fmla="*/ 23917 h 43082"/>
                  <a:gd name="connsiteX1" fmla="*/ 51838 w 53663"/>
                  <a:gd name="connsiteY1" fmla="*/ 41622 h 43082"/>
                  <a:gd name="connsiteX2" fmla="*/ 53663 w 53663"/>
                  <a:gd name="connsiteY2" fmla="*/ 43082 h 43082"/>
                  <a:gd name="connsiteX3" fmla="*/ 37053 w 53663"/>
                  <a:gd name="connsiteY3" fmla="*/ 23917 h 43082"/>
                  <a:gd name="connsiteX4" fmla="*/ 0 w 53663"/>
                  <a:gd name="connsiteY4" fmla="*/ 189 h 43082"/>
                  <a:gd name="connsiteX5" fmla="*/ 36871 w 53663"/>
                  <a:gd name="connsiteY5" fmla="*/ 23917 h 43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663" h="43082">
                    <a:moveTo>
                      <a:pt x="36688" y="23917"/>
                    </a:moveTo>
                    <a:cubicBezTo>
                      <a:pt x="41981" y="30853"/>
                      <a:pt x="47092" y="36694"/>
                      <a:pt x="51838" y="41622"/>
                    </a:cubicBezTo>
                    <a:cubicBezTo>
                      <a:pt x="52386" y="42170"/>
                      <a:pt x="52933" y="42535"/>
                      <a:pt x="53663" y="43082"/>
                    </a:cubicBezTo>
                    <a:cubicBezTo>
                      <a:pt x="48370" y="37971"/>
                      <a:pt x="42894" y="31583"/>
                      <a:pt x="37053" y="23917"/>
                    </a:cubicBezTo>
                    <a:cubicBezTo>
                      <a:pt x="22998" y="5664"/>
                      <a:pt x="11317" y="-1272"/>
                      <a:pt x="0" y="189"/>
                    </a:cubicBezTo>
                    <a:cubicBezTo>
                      <a:pt x="11134" y="-1272"/>
                      <a:pt x="22816" y="5847"/>
                      <a:pt x="36871" y="239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0404001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2" name="Freeform: Shape 1051">
                <a:extLst>
                  <a:ext uri="{FF2B5EF4-FFF2-40B4-BE49-F238E27FC236}">
                    <a16:creationId xmlns:a16="http://schemas.microsoft.com/office/drawing/2014/main" id="{20EF913D-189A-BE80-39F4-A258EC914D14}"/>
                  </a:ext>
                </a:extLst>
              </p:cNvPr>
              <p:cNvSpPr/>
              <p:nvPr/>
            </p:nvSpPr>
            <p:spPr>
              <a:xfrm>
                <a:off x="9702806" y="5056769"/>
                <a:ext cx="102763" cy="55307"/>
              </a:xfrm>
              <a:custGeom>
                <a:avLst/>
                <a:gdLst>
                  <a:gd name="connsiteX0" fmla="*/ 6571 w 102763"/>
                  <a:gd name="connsiteY0" fmla="*/ 43627 h 55307"/>
                  <a:gd name="connsiteX1" fmla="*/ 0 w 102763"/>
                  <a:gd name="connsiteY1" fmla="*/ 55308 h 55307"/>
                  <a:gd name="connsiteX2" fmla="*/ 102764 w 102763"/>
                  <a:gd name="connsiteY2" fmla="*/ 41618 h 55307"/>
                  <a:gd name="connsiteX3" fmla="*/ 87614 w 102763"/>
                  <a:gd name="connsiteY3" fmla="*/ 23913 h 55307"/>
                  <a:gd name="connsiteX4" fmla="*/ 50743 w 102763"/>
                  <a:gd name="connsiteY4" fmla="*/ 185 h 55307"/>
                  <a:gd name="connsiteX5" fmla="*/ 6571 w 102763"/>
                  <a:gd name="connsiteY5" fmla="*/ 43444 h 5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63" h="55307">
                    <a:moveTo>
                      <a:pt x="6571" y="43627"/>
                    </a:moveTo>
                    <a:cubicBezTo>
                      <a:pt x="4016" y="47642"/>
                      <a:pt x="1825" y="51475"/>
                      <a:pt x="0" y="55308"/>
                    </a:cubicBezTo>
                    <a:cubicBezTo>
                      <a:pt x="365" y="54943"/>
                      <a:pt x="55306" y="1828"/>
                      <a:pt x="102764" y="41618"/>
                    </a:cubicBezTo>
                    <a:cubicBezTo>
                      <a:pt x="98018" y="36690"/>
                      <a:pt x="92907" y="30849"/>
                      <a:pt x="87614" y="23913"/>
                    </a:cubicBezTo>
                    <a:cubicBezTo>
                      <a:pt x="73741" y="5843"/>
                      <a:pt x="62060" y="-1275"/>
                      <a:pt x="50743" y="185"/>
                    </a:cubicBezTo>
                    <a:cubicBezTo>
                      <a:pt x="36323" y="2193"/>
                      <a:pt x="22816" y="18438"/>
                      <a:pt x="6571" y="434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5071376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3" name="Freeform: Shape 1052">
                <a:extLst>
                  <a:ext uri="{FF2B5EF4-FFF2-40B4-BE49-F238E27FC236}">
                    <a16:creationId xmlns:a16="http://schemas.microsoft.com/office/drawing/2014/main" id="{1FB90826-EEAE-B54B-32F4-BE1901DD2500}"/>
                  </a:ext>
                </a:extLst>
              </p:cNvPr>
              <p:cNvSpPr/>
              <p:nvPr/>
            </p:nvSpPr>
            <p:spPr>
              <a:xfrm>
                <a:off x="9702806" y="5056769"/>
                <a:ext cx="102763" cy="55307"/>
              </a:xfrm>
              <a:custGeom>
                <a:avLst/>
                <a:gdLst>
                  <a:gd name="connsiteX0" fmla="*/ 6571 w 102763"/>
                  <a:gd name="connsiteY0" fmla="*/ 43627 h 55307"/>
                  <a:gd name="connsiteX1" fmla="*/ 0 w 102763"/>
                  <a:gd name="connsiteY1" fmla="*/ 55308 h 55307"/>
                  <a:gd name="connsiteX2" fmla="*/ 102764 w 102763"/>
                  <a:gd name="connsiteY2" fmla="*/ 41618 h 55307"/>
                  <a:gd name="connsiteX3" fmla="*/ 87614 w 102763"/>
                  <a:gd name="connsiteY3" fmla="*/ 23913 h 55307"/>
                  <a:gd name="connsiteX4" fmla="*/ 50743 w 102763"/>
                  <a:gd name="connsiteY4" fmla="*/ 185 h 55307"/>
                  <a:gd name="connsiteX5" fmla="*/ 6571 w 102763"/>
                  <a:gd name="connsiteY5" fmla="*/ 43444 h 5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63" h="55307">
                    <a:moveTo>
                      <a:pt x="6571" y="43627"/>
                    </a:moveTo>
                    <a:cubicBezTo>
                      <a:pt x="4016" y="47642"/>
                      <a:pt x="1825" y="51475"/>
                      <a:pt x="0" y="55308"/>
                    </a:cubicBezTo>
                    <a:cubicBezTo>
                      <a:pt x="365" y="54943"/>
                      <a:pt x="55306" y="1828"/>
                      <a:pt x="102764" y="41618"/>
                    </a:cubicBezTo>
                    <a:cubicBezTo>
                      <a:pt x="98018" y="36690"/>
                      <a:pt x="92907" y="30849"/>
                      <a:pt x="87614" y="23913"/>
                    </a:cubicBezTo>
                    <a:cubicBezTo>
                      <a:pt x="73741" y="5843"/>
                      <a:pt x="62060" y="-1275"/>
                      <a:pt x="50743" y="185"/>
                    </a:cubicBezTo>
                    <a:cubicBezTo>
                      <a:pt x="36323" y="2193"/>
                      <a:pt x="22816" y="18438"/>
                      <a:pt x="6571" y="43444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4" name="Freeform: Shape 1053">
                <a:extLst>
                  <a:ext uri="{FF2B5EF4-FFF2-40B4-BE49-F238E27FC236}">
                    <a16:creationId xmlns:a16="http://schemas.microsoft.com/office/drawing/2014/main" id="{54BAD99C-615B-9BB0-D43A-BAA6C5A0AAB4}"/>
                  </a:ext>
                </a:extLst>
              </p:cNvPr>
              <p:cNvSpPr/>
              <p:nvPr/>
            </p:nvSpPr>
            <p:spPr>
              <a:xfrm>
                <a:off x="9863795" y="5054034"/>
                <a:ext cx="33585" cy="39425"/>
              </a:xfrm>
              <a:custGeom>
                <a:avLst/>
                <a:gdLst>
                  <a:gd name="connsiteX0" fmla="*/ 33586 w 33585"/>
                  <a:gd name="connsiteY0" fmla="*/ 0 h 39425"/>
                  <a:gd name="connsiteX1" fmla="*/ 14420 w 33585"/>
                  <a:gd name="connsiteY1" fmla="*/ 16245 h 39425"/>
                  <a:gd name="connsiteX2" fmla="*/ 0 w 33585"/>
                  <a:gd name="connsiteY2" fmla="*/ 39426 h 39425"/>
                  <a:gd name="connsiteX3" fmla="*/ 548 w 33585"/>
                  <a:gd name="connsiteY3" fmla="*/ 39243 h 39425"/>
                  <a:gd name="connsiteX4" fmla="*/ 14785 w 33585"/>
                  <a:gd name="connsiteY4" fmla="*/ 16427 h 39425"/>
                  <a:gd name="connsiteX5" fmla="*/ 33586 w 33585"/>
                  <a:gd name="connsiteY5" fmla="*/ 182 h 39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585" h="39425">
                    <a:moveTo>
                      <a:pt x="33586" y="0"/>
                    </a:moveTo>
                    <a:cubicBezTo>
                      <a:pt x="27014" y="548"/>
                      <a:pt x="20444" y="5293"/>
                      <a:pt x="14420" y="16245"/>
                    </a:cubicBezTo>
                    <a:cubicBezTo>
                      <a:pt x="9309" y="25554"/>
                      <a:pt x="4563" y="33037"/>
                      <a:pt x="0" y="39426"/>
                    </a:cubicBezTo>
                    <a:cubicBezTo>
                      <a:pt x="0" y="39426"/>
                      <a:pt x="183" y="39426"/>
                      <a:pt x="548" y="39243"/>
                    </a:cubicBezTo>
                    <a:cubicBezTo>
                      <a:pt x="5111" y="33037"/>
                      <a:pt x="9857" y="25554"/>
                      <a:pt x="14785" y="16427"/>
                    </a:cubicBezTo>
                    <a:cubicBezTo>
                      <a:pt x="20626" y="5476"/>
                      <a:pt x="27197" y="730"/>
                      <a:pt x="33586" y="1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0404001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5" name="Freeform: Shape 1054">
                <a:extLst>
                  <a:ext uri="{FF2B5EF4-FFF2-40B4-BE49-F238E27FC236}">
                    <a16:creationId xmlns:a16="http://schemas.microsoft.com/office/drawing/2014/main" id="{14545591-BC57-021F-8519-5C3D68470D3E}"/>
                  </a:ext>
                </a:extLst>
              </p:cNvPr>
              <p:cNvSpPr/>
              <p:nvPr/>
            </p:nvSpPr>
            <p:spPr>
              <a:xfrm>
                <a:off x="9864161" y="5054156"/>
                <a:ext cx="71733" cy="54635"/>
              </a:xfrm>
              <a:custGeom>
                <a:avLst/>
                <a:gdLst>
                  <a:gd name="connsiteX0" fmla="*/ 71734 w 71733"/>
                  <a:gd name="connsiteY0" fmla="*/ 54636 h 54635"/>
                  <a:gd name="connsiteX1" fmla="*/ 70091 w 71733"/>
                  <a:gd name="connsiteY1" fmla="*/ 42041 h 54635"/>
                  <a:gd name="connsiteX2" fmla="*/ 33038 w 71733"/>
                  <a:gd name="connsiteY2" fmla="*/ 60 h 54635"/>
                  <a:gd name="connsiteX3" fmla="*/ 14237 w 71733"/>
                  <a:gd name="connsiteY3" fmla="*/ 16305 h 54635"/>
                  <a:gd name="connsiteX4" fmla="*/ 0 w 71733"/>
                  <a:gd name="connsiteY4" fmla="*/ 39121 h 54635"/>
                  <a:gd name="connsiteX5" fmla="*/ 71734 w 71733"/>
                  <a:gd name="connsiteY5" fmla="*/ 54636 h 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733" h="54635">
                    <a:moveTo>
                      <a:pt x="71734" y="54636"/>
                    </a:moveTo>
                    <a:cubicBezTo>
                      <a:pt x="71369" y="50437"/>
                      <a:pt x="71003" y="46240"/>
                      <a:pt x="70091" y="42041"/>
                    </a:cubicBezTo>
                    <a:cubicBezTo>
                      <a:pt x="66075" y="23971"/>
                      <a:pt x="49648" y="-1400"/>
                      <a:pt x="33038" y="60"/>
                    </a:cubicBezTo>
                    <a:cubicBezTo>
                      <a:pt x="26466" y="790"/>
                      <a:pt x="20078" y="5536"/>
                      <a:pt x="14237" y="16305"/>
                    </a:cubicBezTo>
                    <a:cubicBezTo>
                      <a:pt x="9309" y="25431"/>
                      <a:pt x="4563" y="33098"/>
                      <a:pt x="0" y="39121"/>
                    </a:cubicBezTo>
                    <a:cubicBezTo>
                      <a:pt x="4928" y="36748"/>
                      <a:pt x="47822" y="17035"/>
                      <a:pt x="71734" y="546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5071376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6" name="Freeform: Shape 1055">
                <a:extLst>
                  <a:ext uri="{FF2B5EF4-FFF2-40B4-BE49-F238E27FC236}">
                    <a16:creationId xmlns:a16="http://schemas.microsoft.com/office/drawing/2014/main" id="{E9B79D52-60EE-0D92-B4AB-21B75CE5BD46}"/>
                  </a:ext>
                </a:extLst>
              </p:cNvPr>
              <p:cNvSpPr/>
              <p:nvPr/>
            </p:nvSpPr>
            <p:spPr>
              <a:xfrm>
                <a:off x="9864161" y="5054156"/>
                <a:ext cx="71733" cy="54635"/>
              </a:xfrm>
              <a:custGeom>
                <a:avLst/>
                <a:gdLst>
                  <a:gd name="connsiteX0" fmla="*/ 71734 w 71733"/>
                  <a:gd name="connsiteY0" fmla="*/ 54636 h 54635"/>
                  <a:gd name="connsiteX1" fmla="*/ 70091 w 71733"/>
                  <a:gd name="connsiteY1" fmla="*/ 42041 h 54635"/>
                  <a:gd name="connsiteX2" fmla="*/ 33038 w 71733"/>
                  <a:gd name="connsiteY2" fmla="*/ 60 h 54635"/>
                  <a:gd name="connsiteX3" fmla="*/ 14237 w 71733"/>
                  <a:gd name="connsiteY3" fmla="*/ 16305 h 54635"/>
                  <a:gd name="connsiteX4" fmla="*/ 0 w 71733"/>
                  <a:gd name="connsiteY4" fmla="*/ 39121 h 54635"/>
                  <a:gd name="connsiteX5" fmla="*/ 71734 w 71733"/>
                  <a:gd name="connsiteY5" fmla="*/ 54636 h 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733" h="54635">
                    <a:moveTo>
                      <a:pt x="71734" y="54636"/>
                    </a:moveTo>
                    <a:cubicBezTo>
                      <a:pt x="71369" y="50437"/>
                      <a:pt x="71003" y="46240"/>
                      <a:pt x="70091" y="42041"/>
                    </a:cubicBezTo>
                    <a:cubicBezTo>
                      <a:pt x="66075" y="23971"/>
                      <a:pt x="49648" y="-1400"/>
                      <a:pt x="33038" y="60"/>
                    </a:cubicBezTo>
                    <a:cubicBezTo>
                      <a:pt x="26466" y="790"/>
                      <a:pt x="20078" y="5536"/>
                      <a:pt x="14237" y="16305"/>
                    </a:cubicBezTo>
                    <a:cubicBezTo>
                      <a:pt x="9309" y="25431"/>
                      <a:pt x="4563" y="33098"/>
                      <a:pt x="0" y="39121"/>
                    </a:cubicBezTo>
                    <a:cubicBezTo>
                      <a:pt x="4928" y="36748"/>
                      <a:pt x="47822" y="17035"/>
                      <a:pt x="71734" y="5463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7" name="Freeform: Shape 1056">
                <a:extLst>
                  <a:ext uri="{FF2B5EF4-FFF2-40B4-BE49-F238E27FC236}">
                    <a16:creationId xmlns:a16="http://schemas.microsoft.com/office/drawing/2014/main" id="{2B8E9270-5210-C1D7-18AA-DD90D6A5FDED}"/>
                  </a:ext>
                </a:extLst>
              </p:cNvPr>
              <p:cNvSpPr/>
              <p:nvPr/>
            </p:nvSpPr>
            <p:spPr>
              <a:xfrm>
                <a:off x="9584710" y="5054124"/>
                <a:ext cx="352468" cy="273375"/>
              </a:xfrm>
              <a:custGeom>
                <a:avLst/>
                <a:gdLst>
                  <a:gd name="connsiteX0" fmla="*/ 219582 w 352468"/>
                  <a:gd name="connsiteY0" fmla="*/ 265851 h 273375"/>
                  <a:gd name="connsiteX1" fmla="*/ 309386 w 352468"/>
                  <a:gd name="connsiteY1" fmla="*/ 195943 h 273375"/>
                  <a:gd name="connsiteX2" fmla="*/ 349907 w 352468"/>
                  <a:gd name="connsiteY2" fmla="*/ 42074 h 273375"/>
                  <a:gd name="connsiteX3" fmla="*/ 312672 w 352468"/>
                  <a:gd name="connsiteY3" fmla="*/ 93 h 273375"/>
                  <a:gd name="connsiteX4" fmla="*/ 349725 w 352468"/>
                  <a:gd name="connsiteY4" fmla="*/ 42074 h 273375"/>
                  <a:gd name="connsiteX5" fmla="*/ 351368 w 352468"/>
                  <a:gd name="connsiteY5" fmla="*/ 54668 h 273375"/>
                  <a:gd name="connsiteX6" fmla="*/ 279633 w 352468"/>
                  <a:gd name="connsiteY6" fmla="*/ 39153 h 273375"/>
                  <a:gd name="connsiteX7" fmla="*/ 220860 w 352468"/>
                  <a:gd name="connsiteY7" fmla="*/ 44447 h 273375"/>
                  <a:gd name="connsiteX8" fmla="*/ 118096 w 352468"/>
                  <a:gd name="connsiteY8" fmla="*/ 58136 h 273375"/>
                  <a:gd name="connsiteX9" fmla="*/ 124667 w 352468"/>
                  <a:gd name="connsiteY9" fmla="*/ 46454 h 273375"/>
                  <a:gd name="connsiteX10" fmla="*/ 168839 w 352468"/>
                  <a:gd name="connsiteY10" fmla="*/ 3196 h 273375"/>
                  <a:gd name="connsiteX11" fmla="*/ 124484 w 352468"/>
                  <a:gd name="connsiteY11" fmla="*/ 46637 h 273375"/>
                  <a:gd name="connsiteX12" fmla="*/ 75019 w 352468"/>
                  <a:gd name="connsiteY12" fmla="*/ 71460 h 273375"/>
                  <a:gd name="connsiteX13" fmla="*/ 0 w 352468"/>
                  <a:gd name="connsiteY13" fmla="*/ 55216 h 273375"/>
                  <a:gd name="connsiteX14" fmla="*/ 65710 w 352468"/>
                  <a:gd name="connsiteY14" fmla="*/ 65802 h 273375"/>
                  <a:gd name="connsiteX15" fmla="*/ 182 w 352468"/>
                  <a:gd name="connsiteY15" fmla="*/ 119465 h 273375"/>
                  <a:gd name="connsiteX16" fmla="*/ 49100 w 352468"/>
                  <a:gd name="connsiteY16" fmla="*/ 248694 h 273375"/>
                  <a:gd name="connsiteX17" fmla="*/ 219764 w 352468"/>
                  <a:gd name="connsiteY17" fmla="*/ 266216 h 27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468" h="273375">
                    <a:moveTo>
                      <a:pt x="219582" y="265851"/>
                    </a:moveTo>
                    <a:cubicBezTo>
                      <a:pt x="276531" y="258185"/>
                      <a:pt x="309386" y="195943"/>
                      <a:pt x="309386" y="195943"/>
                    </a:cubicBezTo>
                    <a:cubicBezTo>
                      <a:pt x="332749" y="152320"/>
                      <a:pt x="361224" y="92633"/>
                      <a:pt x="349907" y="42074"/>
                    </a:cubicBezTo>
                    <a:cubicBezTo>
                      <a:pt x="345709" y="23821"/>
                      <a:pt x="329464" y="-1733"/>
                      <a:pt x="312672" y="93"/>
                    </a:cubicBezTo>
                    <a:cubicBezTo>
                      <a:pt x="329281" y="-1368"/>
                      <a:pt x="345527" y="24004"/>
                      <a:pt x="349725" y="42074"/>
                    </a:cubicBezTo>
                    <a:cubicBezTo>
                      <a:pt x="350637" y="46272"/>
                      <a:pt x="351002" y="50470"/>
                      <a:pt x="351368" y="54668"/>
                    </a:cubicBezTo>
                    <a:cubicBezTo>
                      <a:pt x="327456" y="17250"/>
                      <a:pt x="284562" y="36780"/>
                      <a:pt x="279633" y="39153"/>
                    </a:cubicBezTo>
                    <a:cubicBezTo>
                      <a:pt x="259373" y="66715"/>
                      <a:pt x="242033" y="65802"/>
                      <a:pt x="220860" y="44447"/>
                    </a:cubicBezTo>
                    <a:cubicBezTo>
                      <a:pt x="173584" y="4656"/>
                      <a:pt x="118461" y="57771"/>
                      <a:pt x="118096" y="58136"/>
                    </a:cubicBezTo>
                    <a:cubicBezTo>
                      <a:pt x="120104" y="54303"/>
                      <a:pt x="122112" y="50470"/>
                      <a:pt x="124667" y="46454"/>
                    </a:cubicBezTo>
                    <a:cubicBezTo>
                      <a:pt x="140912" y="21448"/>
                      <a:pt x="154419" y="5203"/>
                      <a:pt x="168839" y="3196"/>
                    </a:cubicBezTo>
                    <a:cubicBezTo>
                      <a:pt x="154419" y="5021"/>
                      <a:pt x="140729" y="21266"/>
                      <a:pt x="124484" y="46637"/>
                    </a:cubicBezTo>
                    <a:cubicBezTo>
                      <a:pt x="109334" y="70183"/>
                      <a:pt x="108604" y="93364"/>
                      <a:pt x="75019" y="71460"/>
                    </a:cubicBezTo>
                    <a:cubicBezTo>
                      <a:pt x="31943" y="43169"/>
                      <a:pt x="9491" y="41891"/>
                      <a:pt x="0" y="55216"/>
                    </a:cubicBezTo>
                    <a:cubicBezTo>
                      <a:pt x="8944" y="42986"/>
                      <a:pt x="28657" y="43534"/>
                      <a:pt x="65710" y="65802"/>
                    </a:cubicBezTo>
                    <a:cubicBezTo>
                      <a:pt x="2008" y="62881"/>
                      <a:pt x="0" y="112529"/>
                      <a:pt x="182" y="119465"/>
                    </a:cubicBezTo>
                    <a:cubicBezTo>
                      <a:pt x="14237" y="177326"/>
                      <a:pt x="49100" y="248694"/>
                      <a:pt x="49100" y="248694"/>
                    </a:cubicBezTo>
                    <a:cubicBezTo>
                      <a:pt x="91629" y="282826"/>
                      <a:pt x="162815" y="274065"/>
                      <a:pt x="219764" y="26621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8" name="Freeform: Shape 1057">
                <a:extLst>
                  <a:ext uri="{FF2B5EF4-FFF2-40B4-BE49-F238E27FC236}">
                    <a16:creationId xmlns:a16="http://schemas.microsoft.com/office/drawing/2014/main" id="{262AD157-AB8B-CE08-51A8-EE3C3F88BC1C}"/>
                  </a:ext>
                </a:extLst>
              </p:cNvPr>
              <p:cNvSpPr/>
              <p:nvPr/>
            </p:nvSpPr>
            <p:spPr>
              <a:xfrm>
                <a:off x="9471906" y="5112077"/>
                <a:ext cx="365" cy="912"/>
              </a:xfrm>
              <a:custGeom>
                <a:avLst/>
                <a:gdLst>
                  <a:gd name="connsiteX0" fmla="*/ 365 w 365"/>
                  <a:gd name="connsiteY0" fmla="*/ 912 h 912"/>
                  <a:gd name="connsiteX1" fmla="*/ 0 w 365"/>
                  <a:gd name="connsiteY1" fmla="*/ 0 h 912"/>
                  <a:gd name="connsiteX2" fmla="*/ 365 w 365"/>
                  <a:gd name="connsiteY2" fmla="*/ 912 h 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" h="912">
                    <a:moveTo>
                      <a:pt x="365" y="912"/>
                    </a:moveTo>
                    <a:cubicBezTo>
                      <a:pt x="365" y="912"/>
                      <a:pt x="0" y="183"/>
                      <a:pt x="0" y="0"/>
                    </a:cubicBezTo>
                    <a:cubicBezTo>
                      <a:pt x="0" y="365"/>
                      <a:pt x="365" y="548"/>
                      <a:pt x="365" y="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732326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9" name="Freeform: Shape 1058">
                <a:extLst>
                  <a:ext uri="{FF2B5EF4-FFF2-40B4-BE49-F238E27FC236}">
                    <a16:creationId xmlns:a16="http://schemas.microsoft.com/office/drawing/2014/main" id="{50A6889F-747F-A79F-9184-8469851E6276}"/>
                  </a:ext>
                </a:extLst>
              </p:cNvPr>
              <p:cNvSpPr/>
              <p:nvPr/>
            </p:nvSpPr>
            <p:spPr>
              <a:xfrm>
                <a:off x="9470082" y="5108975"/>
                <a:ext cx="1095" cy="1824"/>
              </a:xfrm>
              <a:custGeom>
                <a:avLst/>
                <a:gdLst>
                  <a:gd name="connsiteX0" fmla="*/ 1095 w 1095"/>
                  <a:gd name="connsiteY0" fmla="*/ 1825 h 1824"/>
                  <a:gd name="connsiteX1" fmla="*/ 0 w 1095"/>
                  <a:gd name="connsiteY1" fmla="*/ 0 h 1824"/>
                  <a:gd name="connsiteX2" fmla="*/ 1095 w 1095"/>
                  <a:gd name="connsiteY2" fmla="*/ 1825 h 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" h="1824">
                    <a:moveTo>
                      <a:pt x="1095" y="1825"/>
                    </a:moveTo>
                    <a:cubicBezTo>
                      <a:pt x="1095" y="1825"/>
                      <a:pt x="365" y="548"/>
                      <a:pt x="0" y="0"/>
                    </a:cubicBezTo>
                    <a:cubicBezTo>
                      <a:pt x="365" y="548"/>
                      <a:pt x="730" y="1095"/>
                      <a:pt x="1095" y="18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732767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0" name="Freeform: Shape 1059">
                <a:extLst>
                  <a:ext uri="{FF2B5EF4-FFF2-40B4-BE49-F238E27FC236}">
                    <a16:creationId xmlns:a16="http://schemas.microsoft.com/office/drawing/2014/main" id="{79C3A60C-7638-5EF0-8E20-D389B7233ABB}"/>
                  </a:ext>
                </a:extLst>
              </p:cNvPr>
              <p:cNvSpPr/>
              <p:nvPr/>
            </p:nvSpPr>
            <p:spPr>
              <a:xfrm>
                <a:off x="9470082" y="5109157"/>
                <a:ext cx="18252" cy="18252"/>
              </a:xfrm>
              <a:custGeom>
                <a:avLst/>
                <a:gdLst>
                  <a:gd name="connsiteX0" fmla="*/ 0 w 18252"/>
                  <a:gd name="connsiteY0" fmla="*/ 0 h 18252"/>
                  <a:gd name="connsiteX1" fmla="*/ 0 w 18252"/>
                  <a:gd name="connsiteY1" fmla="*/ 0 h 18252"/>
                  <a:gd name="connsiteX2" fmla="*/ 0 w 18252"/>
                  <a:gd name="connsiteY2" fmla="*/ 0 h 18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52" h="1825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395999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1" name="Freeform: Shape 1060">
                <a:extLst>
                  <a:ext uri="{FF2B5EF4-FFF2-40B4-BE49-F238E27FC236}">
                    <a16:creationId xmlns:a16="http://schemas.microsoft.com/office/drawing/2014/main" id="{16FBC452-617C-2F16-29BF-3764726B5D40}"/>
                  </a:ext>
                </a:extLst>
              </p:cNvPr>
              <p:cNvSpPr/>
              <p:nvPr/>
            </p:nvSpPr>
            <p:spPr>
              <a:xfrm>
                <a:off x="9471177" y="5110800"/>
                <a:ext cx="547" cy="1095"/>
              </a:xfrm>
              <a:custGeom>
                <a:avLst/>
                <a:gdLst>
                  <a:gd name="connsiteX0" fmla="*/ 548 w 547"/>
                  <a:gd name="connsiteY0" fmla="*/ 1095 h 1095"/>
                  <a:gd name="connsiteX1" fmla="*/ 0 w 547"/>
                  <a:gd name="connsiteY1" fmla="*/ 0 h 1095"/>
                  <a:gd name="connsiteX2" fmla="*/ 548 w 547"/>
                  <a:gd name="connsiteY2" fmla="*/ 1095 h 1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7" h="1095">
                    <a:moveTo>
                      <a:pt x="548" y="1095"/>
                    </a:moveTo>
                    <a:cubicBezTo>
                      <a:pt x="548" y="1095"/>
                      <a:pt x="182" y="365"/>
                      <a:pt x="0" y="0"/>
                    </a:cubicBezTo>
                    <a:cubicBezTo>
                      <a:pt x="182" y="365"/>
                      <a:pt x="365" y="730"/>
                      <a:pt x="548" y="10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395999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2" name="Freeform: Shape 1061">
                <a:extLst>
                  <a:ext uri="{FF2B5EF4-FFF2-40B4-BE49-F238E27FC236}">
                    <a16:creationId xmlns:a16="http://schemas.microsoft.com/office/drawing/2014/main" id="{6CB50101-E198-A916-41C6-50D31F7CA326}"/>
                  </a:ext>
                </a:extLst>
              </p:cNvPr>
              <p:cNvSpPr/>
              <p:nvPr/>
            </p:nvSpPr>
            <p:spPr>
              <a:xfrm>
                <a:off x="9470082" y="5112990"/>
                <a:ext cx="5891" cy="60964"/>
              </a:xfrm>
              <a:custGeom>
                <a:avLst/>
                <a:gdLst>
                  <a:gd name="connsiteX0" fmla="*/ 2190 w 5891"/>
                  <a:gd name="connsiteY0" fmla="*/ 0 h 60964"/>
                  <a:gd name="connsiteX1" fmla="*/ 0 w 5891"/>
                  <a:gd name="connsiteY1" fmla="*/ 60964 h 60964"/>
                  <a:gd name="connsiteX2" fmla="*/ 0 w 5891"/>
                  <a:gd name="connsiteY2" fmla="*/ 60234 h 60964"/>
                  <a:gd name="connsiteX3" fmla="*/ 2190 w 5891"/>
                  <a:gd name="connsiteY3" fmla="*/ 0 h 6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91" h="60964">
                    <a:moveTo>
                      <a:pt x="2190" y="0"/>
                    </a:moveTo>
                    <a:cubicBezTo>
                      <a:pt x="8396" y="13142"/>
                      <a:pt x="6206" y="35776"/>
                      <a:pt x="0" y="60964"/>
                    </a:cubicBezTo>
                    <a:cubicBezTo>
                      <a:pt x="0" y="60964"/>
                      <a:pt x="0" y="60599"/>
                      <a:pt x="0" y="60234"/>
                    </a:cubicBezTo>
                    <a:cubicBezTo>
                      <a:pt x="6023" y="35410"/>
                      <a:pt x="8213" y="12960"/>
                      <a:pt x="219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395999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3" name="Freeform: Shape 1062">
                <a:extLst>
                  <a:ext uri="{FF2B5EF4-FFF2-40B4-BE49-F238E27FC236}">
                    <a16:creationId xmlns:a16="http://schemas.microsoft.com/office/drawing/2014/main" id="{C0D4A088-BDE3-32E1-5B5E-603583555478}"/>
                  </a:ext>
                </a:extLst>
              </p:cNvPr>
              <p:cNvSpPr/>
              <p:nvPr/>
            </p:nvSpPr>
            <p:spPr>
              <a:xfrm>
                <a:off x="9404371" y="5101067"/>
                <a:ext cx="71286" cy="71974"/>
              </a:xfrm>
              <a:custGeom>
                <a:avLst/>
                <a:gdLst>
                  <a:gd name="connsiteX0" fmla="*/ 0 w 71286"/>
                  <a:gd name="connsiteY0" fmla="*/ 18494 h 71974"/>
                  <a:gd name="connsiteX1" fmla="*/ 65710 w 71286"/>
                  <a:gd name="connsiteY1" fmla="*/ 7908 h 71974"/>
                  <a:gd name="connsiteX2" fmla="*/ 65710 w 71286"/>
                  <a:gd name="connsiteY2" fmla="*/ 7908 h 71974"/>
                  <a:gd name="connsiteX3" fmla="*/ 66806 w 71286"/>
                  <a:gd name="connsiteY3" fmla="*/ 9732 h 71974"/>
                  <a:gd name="connsiteX4" fmla="*/ 67353 w 71286"/>
                  <a:gd name="connsiteY4" fmla="*/ 10828 h 71974"/>
                  <a:gd name="connsiteX5" fmla="*/ 67718 w 71286"/>
                  <a:gd name="connsiteY5" fmla="*/ 11741 h 71974"/>
                  <a:gd name="connsiteX6" fmla="*/ 65528 w 71286"/>
                  <a:gd name="connsiteY6" fmla="*/ 71974 h 71974"/>
                  <a:gd name="connsiteX7" fmla="*/ 0 w 71286"/>
                  <a:gd name="connsiteY7" fmla="*/ 18311 h 71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286" h="71974">
                    <a:moveTo>
                      <a:pt x="0" y="18494"/>
                    </a:moveTo>
                    <a:cubicBezTo>
                      <a:pt x="36871" y="-3774"/>
                      <a:pt x="56766" y="-4139"/>
                      <a:pt x="65710" y="7908"/>
                    </a:cubicBezTo>
                    <a:cubicBezTo>
                      <a:pt x="65710" y="7908"/>
                      <a:pt x="65710" y="7908"/>
                      <a:pt x="65710" y="7908"/>
                    </a:cubicBezTo>
                    <a:cubicBezTo>
                      <a:pt x="66075" y="8455"/>
                      <a:pt x="66440" y="9003"/>
                      <a:pt x="66806" y="9732"/>
                    </a:cubicBezTo>
                    <a:cubicBezTo>
                      <a:pt x="66988" y="10098"/>
                      <a:pt x="67170" y="10463"/>
                      <a:pt x="67353" y="10828"/>
                    </a:cubicBezTo>
                    <a:cubicBezTo>
                      <a:pt x="67353" y="11193"/>
                      <a:pt x="67718" y="11375"/>
                      <a:pt x="67718" y="11741"/>
                    </a:cubicBezTo>
                    <a:cubicBezTo>
                      <a:pt x="73742" y="24882"/>
                      <a:pt x="71551" y="47151"/>
                      <a:pt x="65528" y="71974"/>
                    </a:cubicBezTo>
                    <a:cubicBezTo>
                      <a:pt x="65528" y="65221"/>
                      <a:pt x="63520" y="15573"/>
                      <a:pt x="0" y="183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732767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4" name="Freeform: Shape 1063">
                <a:extLst>
                  <a:ext uri="{FF2B5EF4-FFF2-40B4-BE49-F238E27FC236}">
                    <a16:creationId xmlns:a16="http://schemas.microsoft.com/office/drawing/2014/main" id="{03A46BD9-DC6A-90A8-CAB6-E3C2EC038EAA}"/>
                  </a:ext>
                </a:extLst>
              </p:cNvPr>
              <p:cNvSpPr/>
              <p:nvPr/>
            </p:nvSpPr>
            <p:spPr>
              <a:xfrm>
                <a:off x="9404371" y="5101067"/>
                <a:ext cx="71286" cy="71974"/>
              </a:xfrm>
              <a:custGeom>
                <a:avLst/>
                <a:gdLst>
                  <a:gd name="connsiteX0" fmla="*/ 0 w 71286"/>
                  <a:gd name="connsiteY0" fmla="*/ 18494 h 71974"/>
                  <a:gd name="connsiteX1" fmla="*/ 65710 w 71286"/>
                  <a:gd name="connsiteY1" fmla="*/ 7908 h 71974"/>
                  <a:gd name="connsiteX2" fmla="*/ 65710 w 71286"/>
                  <a:gd name="connsiteY2" fmla="*/ 7908 h 71974"/>
                  <a:gd name="connsiteX3" fmla="*/ 66806 w 71286"/>
                  <a:gd name="connsiteY3" fmla="*/ 9732 h 71974"/>
                  <a:gd name="connsiteX4" fmla="*/ 67353 w 71286"/>
                  <a:gd name="connsiteY4" fmla="*/ 10828 h 71974"/>
                  <a:gd name="connsiteX5" fmla="*/ 67718 w 71286"/>
                  <a:gd name="connsiteY5" fmla="*/ 11741 h 71974"/>
                  <a:gd name="connsiteX6" fmla="*/ 65528 w 71286"/>
                  <a:gd name="connsiteY6" fmla="*/ 71974 h 71974"/>
                  <a:gd name="connsiteX7" fmla="*/ 0 w 71286"/>
                  <a:gd name="connsiteY7" fmla="*/ 18311 h 71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286" h="71974">
                    <a:moveTo>
                      <a:pt x="0" y="18494"/>
                    </a:moveTo>
                    <a:cubicBezTo>
                      <a:pt x="36871" y="-3774"/>
                      <a:pt x="56766" y="-4139"/>
                      <a:pt x="65710" y="7908"/>
                    </a:cubicBezTo>
                    <a:cubicBezTo>
                      <a:pt x="65710" y="7908"/>
                      <a:pt x="65710" y="7908"/>
                      <a:pt x="65710" y="7908"/>
                    </a:cubicBezTo>
                    <a:cubicBezTo>
                      <a:pt x="66075" y="8455"/>
                      <a:pt x="66440" y="9003"/>
                      <a:pt x="66806" y="9732"/>
                    </a:cubicBezTo>
                    <a:cubicBezTo>
                      <a:pt x="66988" y="10098"/>
                      <a:pt x="67170" y="10463"/>
                      <a:pt x="67353" y="10828"/>
                    </a:cubicBezTo>
                    <a:cubicBezTo>
                      <a:pt x="67353" y="11193"/>
                      <a:pt x="67718" y="11375"/>
                      <a:pt x="67718" y="11741"/>
                    </a:cubicBezTo>
                    <a:cubicBezTo>
                      <a:pt x="73742" y="24882"/>
                      <a:pt x="71551" y="47151"/>
                      <a:pt x="65528" y="71974"/>
                    </a:cubicBezTo>
                    <a:cubicBezTo>
                      <a:pt x="65528" y="65221"/>
                      <a:pt x="63520" y="15573"/>
                      <a:pt x="0" y="18311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5" name="Freeform: Shape 1064">
                <a:extLst>
                  <a:ext uri="{FF2B5EF4-FFF2-40B4-BE49-F238E27FC236}">
                    <a16:creationId xmlns:a16="http://schemas.microsoft.com/office/drawing/2014/main" id="{B338D37C-B9AB-2A09-D301-2EE1003BCA48}"/>
                  </a:ext>
                </a:extLst>
              </p:cNvPr>
              <p:cNvSpPr/>
              <p:nvPr/>
            </p:nvSpPr>
            <p:spPr>
              <a:xfrm>
                <a:off x="9247396" y="5056948"/>
                <a:ext cx="53663" cy="43082"/>
              </a:xfrm>
              <a:custGeom>
                <a:avLst/>
                <a:gdLst>
                  <a:gd name="connsiteX0" fmla="*/ 16975 w 53663"/>
                  <a:gd name="connsiteY0" fmla="*/ 23917 h 43082"/>
                  <a:gd name="connsiteX1" fmla="*/ 1825 w 53663"/>
                  <a:gd name="connsiteY1" fmla="*/ 41622 h 43082"/>
                  <a:gd name="connsiteX2" fmla="*/ 0 w 53663"/>
                  <a:gd name="connsiteY2" fmla="*/ 43082 h 43082"/>
                  <a:gd name="connsiteX3" fmla="*/ 16610 w 53663"/>
                  <a:gd name="connsiteY3" fmla="*/ 23917 h 43082"/>
                  <a:gd name="connsiteX4" fmla="*/ 53663 w 53663"/>
                  <a:gd name="connsiteY4" fmla="*/ 189 h 43082"/>
                  <a:gd name="connsiteX5" fmla="*/ 16793 w 53663"/>
                  <a:gd name="connsiteY5" fmla="*/ 23917 h 43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663" h="43082">
                    <a:moveTo>
                      <a:pt x="16975" y="23917"/>
                    </a:moveTo>
                    <a:cubicBezTo>
                      <a:pt x="11682" y="30853"/>
                      <a:pt x="6571" y="36694"/>
                      <a:pt x="1825" y="41622"/>
                    </a:cubicBezTo>
                    <a:cubicBezTo>
                      <a:pt x="1278" y="42170"/>
                      <a:pt x="730" y="42535"/>
                      <a:pt x="0" y="43082"/>
                    </a:cubicBezTo>
                    <a:cubicBezTo>
                      <a:pt x="5293" y="37971"/>
                      <a:pt x="10769" y="31583"/>
                      <a:pt x="16610" y="23917"/>
                    </a:cubicBezTo>
                    <a:cubicBezTo>
                      <a:pt x="30665" y="5664"/>
                      <a:pt x="42347" y="-1272"/>
                      <a:pt x="53663" y="189"/>
                    </a:cubicBezTo>
                    <a:cubicBezTo>
                      <a:pt x="42529" y="-1272"/>
                      <a:pt x="30847" y="5847"/>
                      <a:pt x="16793" y="239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395999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6" name="Freeform: Shape 1065">
                <a:extLst>
                  <a:ext uri="{FF2B5EF4-FFF2-40B4-BE49-F238E27FC236}">
                    <a16:creationId xmlns:a16="http://schemas.microsoft.com/office/drawing/2014/main" id="{C8C84619-FD07-5657-43D1-9E542BEF2CE3}"/>
                  </a:ext>
                </a:extLst>
              </p:cNvPr>
              <p:cNvSpPr/>
              <p:nvPr/>
            </p:nvSpPr>
            <p:spPr>
              <a:xfrm>
                <a:off x="9249222" y="5056769"/>
                <a:ext cx="102763" cy="55307"/>
              </a:xfrm>
              <a:custGeom>
                <a:avLst/>
                <a:gdLst>
                  <a:gd name="connsiteX0" fmla="*/ 96192 w 102763"/>
                  <a:gd name="connsiteY0" fmla="*/ 43627 h 55307"/>
                  <a:gd name="connsiteX1" fmla="*/ 102764 w 102763"/>
                  <a:gd name="connsiteY1" fmla="*/ 55308 h 55307"/>
                  <a:gd name="connsiteX2" fmla="*/ 0 w 102763"/>
                  <a:gd name="connsiteY2" fmla="*/ 41618 h 55307"/>
                  <a:gd name="connsiteX3" fmla="*/ 15150 w 102763"/>
                  <a:gd name="connsiteY3" fmla="*/ 23913 h 55307"/>
                  <a:gd name="connsiteX4" fmla="*/ 52021 w 102763"/>
                  <a:gd name="connsiteY4" fmla="*/ 185 h 55307"/>
                  <a:gd name="connsiteX5" fmla="*/ 96192 w 102763"/>
                  <a:gd name="connsiteY5" fmla="*/ 43444 h 5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63" h="55307">
                    <a:moveTo>
                      <a:pt x="96192" y="43627"/>
                    </a:moveTo>
                    <a:cubicBezTo>
                      <a:pt x="98748" y="47642"/>
                      <a:pt x="100938" y="51475"/>
                      <a:pt x="102764" y="55308"/>
                    </a:cubicBezTo>
                    <a:cubicBezTo>
                      <a:pt x="102398" y="54943"/>
                      <a:pt x="47458" y="1828"/>
                      <a:pt x="0" y="41618"/>
                    </a:cubicBezTo>
                    <a:cubicBezTo>
                      <a:pt x="4746" y="36690"/>
                      <a:pt x="9857" y="30849"/>
                      <a:pt x="15150" y="23913"/>
                    </a:cubicBezTo>
                    <a:cubicBezTo>
                      <a:pt x="29022" y="5843"/>
                      <a:pt x="40704" y="-1275"/>
                      <a:pt x="52021" y="185"/>
                    </a:cubicBezTo>
                    <a:cubicBezTo>
                      <a:pt x="66440" y="2193"/>
                      <a:pt x="79948" y="18438"/>
                      <a:pt x="96192" y="434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7328624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7" name="Freeform: Shape 1066">
                <a:extLst>
                  <a:ext uri="{FF2B5EF4-FFF2-40B4-BE49-F238E27FC236}">
                    <a16:creationId xmlns:a16="http://schemas.microsoft.com/office/drawing/2014/main" id="{916D9295-6BE4-F7CB-72BE-9291D89105A6}"/>
                  </a:ext>
                </a:extLst>
              </p:cNvPr>
              <p:cNvSpPr/>
              <p:nvPr/>
            </p:nvSpPr>
            <p:spPr>
              <a:xfrm>
                <a:off x="9249222" y="5056769"/>
                <a:ext cx="102763" cy="55307"/>
              </a:xfrm>
              <a:custGeom>
                <a:avLst/>
                <a:gdLst>
                  <a:gd name="connsiteX0" fmla="*/ 96192 w 102763"/>
                  <a:gd name="connsiteY0" fmla="*/ 43627 h 55307"/>
                  <a:gd name="connsiteX1" fmla="*/ 102764 w 102763"/>
                  <a:gd name="connsiteY1" fmla="*/ 55308 h 55307"/>
                  <a:gd name="connsiteX2" fmla="*/ 0 w 102763"/>
                  <a:gd name="connsiteY2" fmla="*/ 41618 h 55307"/>
                  <a:gd name="connsiteX3" fmla="*/ 15150 w 102763"/>
                  <a:gd name="connsiteY3" fmla="*/ 23913 h 55307"/>
                  <a:gd name="connsiteX4" fmla="*/ 52021 w 102763"/>
                  <a:gd name="connsiteY4" fmla="*/ 185 h 55307"/>
                  <a:gd name="connsiteX5" fmla="*/ 96192 w 102763"/>
                  <a:gd name="connsiteY5" fmla="*/ 43444 h 5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63" h="55307">
                    <a:moveTo>
                      <a:pt x="96192" y="43627"/>
                    </a:moveTo>
                    <a:cubicBezTo>
                      <a:pt x="98748" y="47642"/>
                      <a:pt x="100938" y="51475"/>
                      <a:pt x="102764" y="55308"/>
                    </a:cubicBezTo>
                    <a:cubicBezTo>
                      <a:pt x="102398" y="54943"/>
                      <a:pt x="47458" y="1828"/>
                      <a:pt x="0" y="41618"/>
                    </a:cubicBezTo>
                    <a:cubicBezTo>
                      <a:pt x="4746" y="36690"/>
                      <a:pt x="9857" y="30849"/>
                      <a:pt x="15150" y="23913"/>
                    </a:cubicBezTo>
                    <a:cubicBezTo>
                      <a:pt x="29022" y="5843"/>
                      <a:pt x="40704" y="-1275"/>
                      <a:pt x="52021" y="185"/>
                    </a:cubicBezTo>
                    <a:cubicBezTo>
                      <a:pt x="66440" y="2193"/>
                      <a:pt x="79948" y="18438"/>
                      <a:pt x="96192" y="43444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8" name="Freeform: Shape 1067">
                <a:extLst>
                  <a:ext uri="{FF2B5EF4-FFF2-40B4-BE49-F238E27FC236}">
                    <a16:creationId xmlns:a16="http://schemas.microsoft.com/office/drawing/2014/main" id="{EEDA8EDE-0EA5-C2DE-E0A3-8DA1EF30379D}"/>
                  </a:ext>
                </a:extLst>
              </p:cNvPr>
              <p:cNvSpPr/>
              <p:nvPr/>
            </p:nvSpPr>
            <p:spPr>
              <a:xfrm>
                <a:off x="9157410" y="5054034"/>
                <a:ext cx="33585" cy="39425"/>
              </a:xfrm>
              <a:custGeom>
                <a:avLst/>
                <a:gdLst>
                  <a:gd name="connsiteX0" fmla="*/ 0 w 33585"/>
                  <a:gd name="connsiteY0" fmla="*/ 0 h 39425"/>
                  <a:gd name="connsiteX1" fmla="*/ 19165 w 33585"/>
                  <a:gd name="connsiteY1" fmla="*/ 16245 h 39425"/>
                  <a:gd name="connsiteX2" fmla="*/ 33585 w 33585"/>
                  <a:gd name="connsiteY2" fmla="*/ 39426 h 39425"/>
                  <a:gd name="connsiteX3" fmla="*/ 33038 w 33585"/>
                  <a:gd name="connsiteY3" fmla="*/ 39243 h 39425"/>
                  <a:gd name="connsiteX4" fmla="*/ 18800 w 33585"/>
                  <a:gd name="connsiteY4" fmla="*/ 16427 h 39425"/>
                  <a:gd name="connsiteX5" fmla="*/ 0 w 33585"/>
                  <a:gd name="connsiteY5" fmla="*/ 182 h 39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585" h="39425">
                    <a:moveTo>
                      <a:pt x="0" y="0"/>
                    </a:moveTo>
                    <a:cubicBezTo>
                      <a:pt x="6571" y="548"/>
                      <a:pt x="13142" y="5293"/>
                      <a:pt x="19165" y="16245"/>
                    </a:cubicBezTo>
                    <a:cubicBezTo>
                      <a:pt x="24276" y="25554"/>
                      <a:pt x="29022" y="33037"/>
                      <a:pt x="33585" y="39426"/>
                    </a:cubicBezTo>
                    <a:cubicBezTo>
                      <a:pt x="33585" y="39426"/>
                      <a:pt x="33402" y="39426"/>
                      <a:pt x="33038" y="39243"/>
                    </a:cubicBezTo>
                    <a:cubicBezTo>
                      <a:pt x="28474" y="33037"/>
                      <a:pt x="23729" y="25554"/>
                      <a:pt x="18800" y="16427"/>
                    </a:cubicBezTo>
                    <a:cubicBezTo>
                      <a:pt x="12959" y="5476"/>
                      <a:pt x="6389" y="730"/>
                      <a:pt x="0" y="1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395999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9" name="Freeform: Shape 1068">
                <a:extLst>
                  <a:ext uri="{FF2B5EF4-FFF2-40B4-BE49-F238E27FC236}">
                    <a16:creationId xmlns:a16="http://schemas.microsoft.com/office/drawing/2014/main" id="{2D809C22-CD60-6659-DE45-38DFE340FA4C}"/>
                  </a:ext>
                </a:extLst>
              </p:cNvPr>
              <p:cNvSpPr/>
              <p:nvPr/>
            </p:nvSpPr>
            <p:spPr>
              <a:xfrm>
                <a:off x="9118714" y="5054156"/>
                <a:ext cx="71733" cy="54635"/>
              </a:xfrm>
              <a:custGeom>
                <a:avLst/>
                <a:gdLst>
                  <a:gd name="connsiteX0" fmla="*/ 0 w 71733"/>
                  <a:gd name="connsiteY0" fmla="*/ 54636 h 54635"/>
                  <a:gd name="connsiteX1" fmla="*/ 1643 w 71733"/>
                  <a:gd name="connsiteY1" fmla="*/ 42041 h 54635"/>
                  <a:gd name="connsiteX2" fmla="*/ 38696 w 71733"/>
                  <a:gd name="connsiteY2" fmla="*/ 60 h 54635"/>
                  <a:gd name="connsiteX3" fmla="*/ 57496 w 71733"/>
                  <a:gd name="connsiteY3" fmla="*/ 16305 h 54635"/>
                  <a:gd name="connsiteX4" fmla="*/ 71734 w 71733"/>
                  <a:gd name="connsiteY4" fmla="*/ 39121 h 54635"/>
                  <a:gd name="connsiteX5" fmla="*/ 0 w 71733"/>
                  <a:gd name="connsiteY5" fmla="*/ 54636 h 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733" h="54635">
                    <a:moveTo>
                      <a:pt x="0" y="54636"/>
                    </a:moveTo>
                    <a:cubicBezTo>
                      <a:pt x="365" y="50437"/>
                      <a:pt x="730" y="46240"/>
                      <a:pt x="1643" y="42041"/>
                    </a:cubicBezTo>
                    <a:cubicBezTo>
                      <a:pt x="5658" y="23971"/>
                      <a:pt x="22086" y="-1400"/>
                      <a:pt x="38696" y="60"/>
                    </a:cubicBezTo>
                    <a:cubicBezTo>
                      <a:pt x="45267" y="790"/>
                      <a:pt x="51655" y="5536"/>
                      <a:pt x="57496" y="16305"/>
                    </a:cubicBezTo>
                    <a:cubicBezTo>
                      <a:pt x="62424" y="25431"/>
                      <a:pt x="67170" y="33098"/>
                      <a:pt x="71734" y="39121"/>
                    </a:cubicBezTo>
                    <a:cubicBezTo>
                      <a:pt x="66806" y="36748"/>
                      <a:pt x="23911" y="17035"/>
                      <a:pt x="0" y="546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3644"/>
                  </a:gs>
                  <a:gs pos="50000">
                    <a:srgbClr val="BF3D48"/>
                  </a:gs>
                  <a:gs pos="100000">
                    <a:srgbClr val="A6444C"/>
                  </a:gs>
                </a:gsLst>
                <a:lin ang="1732767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0" name="Freeform: Shape 1069">
                <a:extLst>
                  <a:ext uri="{FF2B5EF4-FFF2-40B4-BE49-F238E27FC236}">
                    <a16:creationId xmlns:a16="http://schemas.microsoft.com/office/drawing/2014/main" id="{98E4A03A-65C2-B6BE-E05D-8D296BCD511D}"/>
                  </a:ext>
                </a:extLst>
              </p:cNvPr>
              <p:cNvSpPr/>
              <p:nvPr/>
            </p:nvSpPr>
            <p:spPr>
              <a:xfrm>
                <a:off x="9118714" y="5054156"/>
                <a:ext cx="71733" cy="54635"/>
              </a:xfrm>
              <a:custGeom>
                <a:avLst/>
                <a:gdLst>
                  <a:gd name="connsiteX0" fmla="*/ 0 w 71733"/>
                  <a:gd name="connsiteY0" fmla="*/ 54636 h 54635"/>
                  <a:gd name="connsiteX1" fmla="*/ 1643 w 71733"/>
                  <a:gd name="connsiteY1" fmla="*/ 42041 h 54635"/>
                  <a:gd name="connsiteX2" fmla="*/ 38696 w 71733"/>
                  <a:gd name="connsiteY2" fmla="*/ 60 h 54635"/>
                  <a:gd name="connsiteX3" fmla="*/ 57496 w 71733"/>
                  <a:gd name="connsiteY3" fmla="*/ 16305 h 54635"/>
                  <a:gd name="connsiteX4" fmla="*/ 71734 w 71733"/>
                  <a:gd name="connsiteY4" fmla="*/ 39121 h 54635"/>
                  <a:gd name="connsiteX5" fmla="*/ 0 w 71733"/>
                  <a:gd name="connsiteY5" fmla="*/ 54636 h 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733" h="54635">
                    <a:moveTo>
                      <a:pt x="0" y="54636"/>
                    </a:moveTo>
                    <a:cubicBezTo>
                      <a:pt x="365" y="50437"/>
                      <a:pt x="730" y="46240"/>
                      <a:pt x="1643" y="42041"/>
                    </a:cubicBezTo>
                    <a:cubicBezTo>
                      <a:pt x="5658" y="23971"/>
                      <a:pt x="22086" y="-1400"/>
                      <a:pt x="38696" y="60"/>
                    </a:cubicBezTo>
                    <a:cubicBezTo>
                      <a:pt x="45267" y="790"/>
                      <a:pt x="51655" y="5536"/>
                      <a:pt x="57496" y="16305"/>
                    </a:cubicBezTo>
                    <a:cubicBezTo>
                      <a:pt x="62424" y="25431"/>
                      <a:pt x="67170" y="33098"/>
                      <a:pt x="71734" y="39121"/>
                    </a:cubicBezTo>
                    <a:cubicBezTo>
                      <a:pt x="66806" y="36748"/>
                      <a:pt x="23911" y="17035"/>
                      <a:pt x="0" y="5463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1" name="Freeform: Shape 1070">
                <a:extLst>
                  <a:ext uri="{FF2B5EF4-FFF2-40B4-BE49-F238E27FC236}">
                    <a16:creationId xmlns:a16="http://schemas.microsoft.com/office/drawing/2014/main" id="{FEFADAEB-E397-D744-FAB1-85FC7857B39E}"/>
                  </a:ext>
                </a:extLst>
              </p:cNvPr>
              <p:cNvSpPr/>
              <p:nvPr/>
            </p:nvSpPr>
            <p:spPr>
              <a:xfrm>
                <a:off x="9117612" y="5054124"/>
                <a:ext cx="352469" cy="273375"/>
              </a:xfrm>
              <a:custGeom>
                <a:avLst/>
                <a:gdLst>
                  <a:gd name="connsiteX0" fmla="*/ 132887 w 352469"/>
                  <a:gd name="connsiteY0" fmla="*/ 265851 h 273375"/>
                  <a:gd name="connsiteX1" fmla="*/ 43083 w 352469"/>
                  <a:gd name="connsiteY1" fmla="*/ 195943 h 273375"/>
                  <a:gd name="connsiteX2" fmla="*/ 2562 w 352469"/>
                  <a:gd name="connsiteY2" fmla="*/ 42074 h 273375"/>
                  <a:gd name="connsiteX3" fmla="*/ 39798 w 352469"/>
                  <a:gd name="connsiteY3" fmla="*/ 93 h 273375"/>
                  <a:gd name="connsiteX4" fmla="*/ 2744 w 352469"/>
                  <a:gd name="connsiteY4" fmla="*/ 42074 h 273375"/>
                  <a:gd name="connsiteX5" fmla="*/ 1102 w 352469"/>
                  <a:gd name="connsiteY5" fmla="*/ 54668 h 273375"/>
                  <a:gd name="connsiteX6" fmla="*/ 72835 w 352469"/>
                  <a:gd name="connsiteY6" fmla="*/ 39153 h 273375"/>
                  <a:gd name="connsiteX7" fmla="*/ 131610 w 352469"/>
                  <a:gd name="connsiteY7" fmla="*/ 44447 h 273375"/>
                  <a:gd name="connsiteX8" fmla="*/ 234373 w 352469"/>
                  <a:gd name="connsiteY8" fmla="*/ 58136 h 273375"/>
                  <a:gd name="connsiteX9" fmla="*/ 227802 w 352469"/>
                  <a:gd name="connsiteY9" fmla="*/ 46454 h 273375"/>
                  <a:gd name="connsiteX10" fmla="*/ 183630 w 352469"/>
                  <a:gd name="connsiteY10" fmla="*/ 3196 h 273375"/>
                  <a:gd name="connsiteX11" fmla="*/ 227985 w 352469"/>
                  <a:gd name="connsiteY11" fmla="*/ 46637 h 273375"/>
                  <a:gd name="connsiteX12" fmla="*/ 277450 w 352469"/>
                  <a:gd name="connsiteY12" fmla="*/ 71460 h 273375"/>
                  <a:gd name="connsiteX13" fmla="*/ 352469 w 352469"/>
                  <a:gd name="connsiteY13" fmla="*/ 55216 h 273375"/>
                  <a:gd name="connsiteX14" fmla="*/ 286759 w 352469"/>
                  <a:gd name="connsiteY14" fmla="*/ 65802 h 273375"/>
                  <a:gd name="connsiteX15" fmla="*/ 352287 w 352469"/>
                  <a:gd name="connsiteY15" fmla="*/ 119465 h 273375"/>
                  <a:gd name="connsiteX16" fmla="*/ 303369 w 352469"/>
                  <a:gd name="connsiteY16" fmla="*/ 248694 h 273375"/>
                  <a:gd name="connsiteX17" fmla="*/ 132705 w 352469"/>
                  <a:gd name="connsiteY17" fmla="*/ 266216 h 27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469" h="273375">
                    <a:moveTo>
                      <a:pt x="132887" y="265851"/>
                    </a:moveTo>
                    <a:cubicBezTo>
                      <a:pt x="75938" y="258185"/>
                      <a:pt x="43083" y="195943"/>
                      <a:pt x="43083" y="195943"/>
                    </a:cubicBezTo>
                    <a:cubicBezTo>
                      <a:pt x="19719" y="152320"/>
                      <a:pt x="-8755" y="92633"/>
                      <a:pt x="2562" y="42074"/>
                    </a:cubicBezTo>
                    <a:cubicBezTo>
                      <a:pt x="6760" y="23821"/>
                      <a:pt x="23005" y="-1733"/>
                      <a:pt x="39798" y="93"/>
                    </a:cubicBezTo>
                    <a:cubicBezTo>
                      <a:pt x="23187" y="-1368"/>
                      <a:pt x="6942" y="24004"/>
                      <a:pt x="2744" y="42074"/>
                    </a:cubicBezTo>
                    <a:cubicBezTo>
                      <a:pt x="1831" y="46272"/>
                      <a:pt x="1466" y="50470"/>
                      <a:pt x="1102" y="54668"/>
                    </a:cubicBezTo>
                    <a:cubicBezTo>
                      <a:pt x="25013" y="17250"/>
                      <a:pt x="67907" y="36780"/>
                      <a:pt x="72835" y="39153"/>
                    </a:cubicBezTo>
                    <a:cubicBezTo>
                      <a:pt x="93096" y="66715"/>
                      <a:pt x="110436" y="65802"/>
                      <a:pt x="131610" y="44447"/>
                    </a:cubicBezTo>
                    <a:cubicBezTo>
                      <a:pt x="178884" y="4656"/>
                      <a:pt x="234008" y="57771"/>
                      <a:pt x="234373" y="58136"/>
                    </a:cubicBezTo>
                    <a:cubicBezTo>
                      <a:pt x="232365" y="54303"/>
                      <a:pt x="230358" y="50470"/>
                      <a:pt x="227802" y="46454"/>
                    </a:cubicBezTo>
                    <a:cubicBezTo>
                      <a:pt x="211557" y="21448"/>
                      <a:pt x="198050" y="5203"/>
                      <a:pt x="183630" y="3196"/>
                    </a:cubicBezTo>
                    <a:cubicBezTo>
                      <a:pt x="198050" y="5021"/>
                      <a:pt x="211739" y="21266"/>
                      <a:pt x="227985" y="46637"/>
                    </a:cubicBezTo>
                    <a:cubicBezTo>
                      <a:pt x="243134" y="70183"/>
                      <a:pt x="243865" y="93364"/>
                      <a:pt x="277450" y="71460"/>
                    </a:cubicBezTo>
                    <a:cubicBezTo>
                      <a:pt x="320527" y="43169"/>
                      <a:pt x="342977" y="41891"/>
                      <a:pt x="352469" y="55216"/>
                    </a:cubicBezTo>
                    <a:cubicBezTo>
                      <a:pt x="343525" y="42986"/>
                      <a:pt x="323812" y="43534"/>
                      <a:pt x="286759" y="65802"/>
                    </a:cubicBezTo>
                    <a:cubicBezTo>
                      <a:pt x="350461" y="62881"/>
                      <a:pt x="352469" y="112529"/>
                      <a:pt x="352287" y="119465"/>
                    </a:cubicBezTo>
                    <a:cubicBezTo>
                      <a:pt x="338232" y="177326"/>
                      <a:pt x="303369" y="248694"/>
                      <a:pt x="303369" y="248694"/>
                    </a:cubicBezTo>
                    <a:cubicBezTo>
                      <a:pt x="260840" y="282826"/>
                      <a:pt x="189653" y="274065"/>
                      <a:pt x="132705" y="26621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CCCBB96E-300E-E073-F59A-713BFAC406ED}"/>
                </a:ext>
              </a:extLst>
            </p:cNvPr>
            <p:cNvSpPr/>
            <p:nvPr/>
          </p:nvSpPr>
          <p:spPr>
            <a:xfrm>
              <a:off x="8616395" y="4559205"/>
              <a:ext cx="419998" cy="1136774"/>
            </a:xfrm>
            <a:custGeom>
              <a:avLst/>
              <a:gdLst>
                <a:gd name="connsiteX0" fmla="*/ 209908 w 419998"/>
                <a:gd name="connsiteY0" fmla="*/ 0 h 1136774"/>
                <a:gd name="connsiteX1" fmla="*/ 209908 w 419998"/>
                <a:gd name="connsiteY1" fmla="*/ 0 h 1136774"/>
                <a:gd name="connsiteX2" fmla="*/ 419999 w 419998"/>
                <a:gd name="connsiteY2" fmla="*/ 210088 h 1136774"/>
                <a:gd name="connsiteX3" fmla="*/ 419999 w 419998"/>
                <a:gd name="connsiteY3" fmla="*/ 1136774 h 1136774"/>
                <a:gd name="connsiteX4" fmla="*/ 0 w 419998"/>
                <a:gd name="connsiteY4" fmla="*/ 1136774 h 1136774"/>
                <a:gd name="connsiteX5" fmla="*/ 0 w 419998"/>
                <a:gd name="connsiteY5" fmla="*/ 210088 h 1136774"/>
                <a:gd name="connsiteX6" fmla="*/ 210091 w 419998"/>
                <a:gd name="connsiteY6" fmla="*/ 0 h 113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998" h="1136774">
                  <a:moveTo>
                    <a:pt x="209908" y="0"/>
                  </a:moveTo>
                  <a:lnTo>
                    <a:pt x="209908" y="0"/>
                  </a:lnTo>
                  <a:cubicBezTo>
                    <a:pt x="325814" y="0"/>
                    <a:pt x="419999" y="94183"/>
                    <a:pt x="419999" y="210088"/>
                  </a:cubicBezTo>
                  <a:lnTo>
                    <a:pt x="419999" y="1136774"/>
                  </a:lnTo>
                  <a:lnTo>
                    <a:pt x="0" y="1136774"/>
                  </a:lnTo>
                  <a:lnTo>
                    <a:pt x="0" y="210088"/>
                  </a:lnTo>
                  <a:cubicBezTo>
                    <a:pt x="0" y="94183"/>
                    <a:pt x="94185" y="0"/>
                    <a:pt x="210091" y="0"/>
                  </a:cubicBezTo>
                  <a:close/>
                </a:path>
              </a:pathLst>
            </a:custGeom>
            <a:solidFill>
              <a:srgbClr val="6889A6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E5EE09EC-3F15-E190-0A39-8906E2FA3ECD}"/>
                </a:ext>
              </a:extLst>
            </p:cNvPr>
            <p:cNvSpPr/>
            <p:nvPr/>
          </p:nvSpPr>
          <p:spPr>
            <a:xfrm>
              <a:off x="10029349" y="4559205"/>
              <a:ext cx="419998" cy="1136774"/>
            </a:xfrm>
            <a:custGeom>
              <a:avLst/>
              <a:gdLst>
                <a:gd name="connsiteX0" fmla="*/ 209908 w 419998"/>
                <a:gd name="connsiteY0" fmla="*/ 0 h 1136774"/>
                <a:gd name="connsiteX1" fmla="*/ 209908 w 419998"/>
                <a:gd name="connsiteY1" fmla="*/ 0 h 1136774"/>
                <a:gd name="connsiteX2" fmla="*/ 419998 w 419998"/>
                <a:gd name="connsiteY2" fmla="*/ 210088 h 1136774"/>
                <a:gd name="connsiteX3" fmla="*/ 419998 w 419998"/>
                <a:gd name="connsiteY3" fmla="*/ 1136774 h 1136774"/>
                <a:gd name="connsiteX4" fmla="*/ 0 w 419998"/>
                <a:gd name="connsiteY4" fmla="*/ 1136774 h 1136774"/>
                <a:gd name="connsiteX5" fmla="*/ 0 w 419998"/>
                <a:gd name="connsiteY5" fmla="*/ 210088 h 1136774"/>
                <a:gd name="connsiteX6" fmla="*/ 210091 w 419998"/>
                <a:gd name="connsiteY6" fmla="*/ 0 h 113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998" h="1136774">
                  <a:moveTo>
                    <a:pt x="209908" y="0"/>
                  </a:moveTo>
                  <a:lnTo>
                    <a:pt x="209908" y="0"/>
                  </a:lnTo>
                  <a:cubicBezTo>
                    <a:pt x="325814" y="0"/>
                    <a:pt x="419998" y="94183"/>
                    <a:pt x="419998" y="210088"/>
                  </a:cubicBezTo>
                  <a:lnTo>
                    <a:pt x="419998" y="1136774"/>
                  </a:lnTo>
                  <a:lnTo>
                    <a:pt x="0" y="1136774"/>
                  </a:lnTo>
                  <a:lnTo>
                    <a:pt x="0" y="210088"/>
                  </a:lnTo>
                  <a:cubicBezTo>
                    <a:pt x="0" y="94183"/>
                    <a:pt x="94185" y="0"/>
                    <a:pt x="210091" y="0"/>
                  </a:cubicBezTo>
                  <a:close/>
                </a:path>
              </a:pathLst>
            </a:custGeom>
            <a:solidFill>
              <a:srgbClr val="6889A6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62" name="Group 1161">
            <a:extLst>
              <a:ext uri="{FF2B5EF4-FFF2-40B4-BE49-F238E27FC236}">
                <a16:creationId xmlns:a16="http://schemas.microsoft.com/office/drawing/2014/main" id="{971A8512-3020-1440-F36A-08819491ECEB}"/>
              </a:ext>
            </a:extLst>
          </p:cNvPr>
          <p:cNvGrpSpPr/>
          <p:nvPr/>
        </p:nvGrpSpPr>
        <p:grpSpPr>
          <a:xfrm>
            <a:off x="4776788" y="4271963"/>
            <a:ext cx="1171574" cy="1171574"/>
            <a:chOff x="4776788" y="4271963"/>
            <a:chExt cx="1171574" cy="1171574"/>
          </a:xfrm>
        </p:grpSpPr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14C83D33-4159-7D56-D5E6-D149341CF02F}"/>
                </a:ext>
              </a:extLst>
            </p:cNvPr>
            <p:cNvSpPr/>
            <p:nvPr/>
          </p:nvSpPr>
          <p:spPr>
            <a:xfrm>
              <a:off x="4904606" y="4737716"/>
              <a:ext cx="506269" cy="520162"/>
            </a:xfrm>
            <a:custGeom>
              <a:avLst/>
              <a:gdLst>
                <a:gd name="connsiteX0" fmla="*/ 33837 w 506269"/>
                <a:gd name="connsiteY0" fmla="*/ 340046 h 520162"/>
                <a:gd name="connsiteX1" fmla="*/ 139886 w 506269"/>
                <a:gd name="connsiteY1" fmla="*/ 246228 h 520162"/>
                <a:gd name="connsiteX2" fmla="*/ 445804 w 506269"/>
                <a:gd name="connsiteY2" fmla="*/ 0 h 520162"/>
                <a:gd name="connsiteX3" fmla="*/ 502388 w 506269"/>
                <a:gd name="connsiteY3" fmla="*/ 304089 h 520162"/>
                <a:gd name="connsiteX4" fmla="*/ 429742 w 506269"/>
                <a:gd name="connsiteY4" fmla="*/ 368521 h 520162"/>
                <a:gd name="connsiteX5" fmla="*/ 381189 w 506269"/>
                <a:gd name="connsiteY5" fmla="*/ 409772 h 520162"/>
                <a:gd name="connsiteX6" fmla="*/ 77462 w 506269"/>
                <a:gd name="connsiteY6" fmla="*/ 506146 h 520162"/>
                <a:gd name="connsiteX7" fmla="*/ 65780 w 506269"/>
                <a:gd name="connsiteY7" fmla="*/ 501035 h 520162"/>
                <a:gd name="connsiteX8" fmla="*/ 55010 w 506269"/>
                <a:gd name="connsiteY8" fmla="*/ 495194 h 520162"/>
                <a:gd name="connsiteX9" fmla="*/ 9013 w 506269"/>
                <a:gd name="connsiteY9" fmla="*/ 448285 h 520162"/>
                <a:gd name="connsiteX10" fmla="*/ 1347 w 506269"/>
                <a:gd name="connsiteY10" fmla="*/ 426017 h 520162"/>
                <a:gd name="connsiteX11" fmla="*/ 2260 w 506269"/>
                <a:gd name="connsiteY11" fmla="*/ 394622 h 520162"/>
                <a:gd name="connsiteX12" fmla="*/ 33472 w 506269"/>
                <a:gd name="connsiteY12" fmla="*/ 340046 h 520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6269" h="520162">
                  <a:moveTo>
                    <a:pt x="33837" y="340046"/>
                  </a:moveTo>
                  <a:cubicBezTo>
                    <a:pt x="65049" y="304454"/>
                    <a:pt x="111229" y="274520"/>
                    <a:pt x="139886" y="246228"/>
                  </a:cubicBezTo>
                  <a:cubicBezTo>
                    <a:pt x="220564" y="166099"/>
                    <a:pt x="321502" y="18800"/>
                    <a:pt x="445804" y="0"/>
                  </a:cubicBezTo>
                  <a:cubicBezTo>
                    <a:pt x="503118" y="83232"/>
                    <a:pt x="513340" y="195668"/>
                    <a:pt x="502388" y="304089"/>
                  </a:cubicBezTo>
                  <a:cubicBezTo>
                    <a:pt x="478842" y="328365"/>
                    <a:pt x="451645" y="349538"/>
                    <a:pt x="429742" y="368521"/>
                  </a:cubicBezTo>
                  <a:cubicBezTo>
                    <a:pt x="414774" y="381662"/>
                    <a:pt x="398347" y="395717"/>
                    <a:pt x="381189" y="409772"/>
                  </a:cubicBezTo>
                  <a:cubicBezTo>
                    <a:pt x="294853" y="480409"/>
                    <a:pt x="185153" y="550865"/>
                    <a:pt x="77462" y="506146"/>
                  </a:cubicBezTo>
                  <a:cubicBezTo>
                    <a:pt x="73628" y="504686"/>
                    <a:pt x="69613" y="502860"/>
                    <a:pt x="65780" y="501035"/>
                  </a:cubicBezTo>
                  <a:cubicBezTo>
                    <a:pt x="62129" y="499392"/>
                    <a:pt x="58661" y="497202"/>
                    <a:pt x="55010" y="495194"/>
                  </a:cubicBezTo>
                  <a:cubicBezTo>
                    <a:pt x="35845" y="483877"/>
                    <a:pt x="18687" y="467633"/>
                    <a:pt x="9013" y="448285"/>
                  </a:cubicBezTo>
                  <a:cubicBezTo>
                    <a:pt x="5363" y="441166"/>
                    <a:pt x="2625" y="433683"/>
                    <a:pt x="1347" y="426017"/>
                  </a:cubicBezTo>
                  <a:cubicBezTo>
                    <a:pt x="-661" y="415978"/>
                    <a:pt x="-478" y="405573"/>
                    <a:pt x="2260" y="394622"/>
                  </a:cubicBezTo>
                  <a:cubicBezTo>
                    <a:pt x="7188" y="374726"/>
                    <a:pt x="18687" y="356839"/>
                    <a:pt x="33472" y="340046"/>
                  </a:cubicBezTo>
                  <a:close/>
                </a:path>
              </a:pathLst>
            </a:custGeom>
            <a:gradFill>
              <a:gsLst>
                <a:gs pos="0">
                  <a:srgbClr val="19232C"/>
                </a:gs>
                <a:gs pos="50000">
                  <a:srgbClr val="253542"/>
                </a:gs>
                <a:gs pos="100000">
                  <a:srgbClr val="324759"/>
                </a:gs>
              </a:gsLst>
              <a:lin ang="0" scaled="1"/>
            </a:gra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1" name="Oval 1160">
              <a:extLst>
                <a:ext uri="{FF2B5EF4-FFF2-40B4-BE49-F238E27FC236}">
                  <a16:creationId xmlns:a16="http://schemas.microsoft.com/office/drawing/2014/main" id="{D862C6A7-B33B-73C7-391B-1CA09CF20E38}"/>
                </a:ext>
              </a:extLst>
            </p:cNvPr>
            <p:cNvSpPr/>
            <p:nvPr/>
          </p:nvSpPr>
          <p:spPr>
            <a:xfrm>
              <a:off x="4776788" y="4271963"/>
              <a:ext cx="1171574" cy="117157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58" name="Group 1157">
            <a:extLst>
              <a:ext uri="{FF2B5EF4-FFF2-40B4-BE49-F238E27FC236}">
                <a16:creationId xmlns:a16="http://schemas.microsoft.com/office/drawing/2014/main" id="{DADB8D95-190D-E79B-2B25-EBD7CE56A8FB}"/>
              </a:ext>
            </a:extLst>
          </p:cNvPr>
          <p:cNvGrpSpPr/>
          <p:nvPr/>
        </p:nvGrpSpPr>
        <p:grpSpPr>
          <a:xfrm>
            <a:off x="5020124" y="4103461"/>
            <a:ext cx="1111217" cy="1734445"/>
            <a:chOff x="5020124" y="4103461"/>
            <a:chExt cx="1111217" cy="1734445"/>
          </a:xfrm>
        </p:grpSpPr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EDCAA21B-6763-A857-4C15-037EBC2DAA59}"/>
                </a:ext>
              </a:extLst>
            </p:cNvPr>
            <p:cNvSpPr/>
            <p:nvPr/>
          </p:nvSpPr>
          <p:spPr>
            <a:xfrm>
              <a:off x="5157977" y="4103461"/>
              <a:ext cx="867840" cy="1702111"/>
            </a:xfrm>
            <a:custGeom>
              <a:avLst/>
              <a:gdLst>
                <a:gd name="connsiteX0" fmla="*/ 804816 w 867840"/>
                <a:gd name="connsiteY0" fmla="*/ 693758 h 1702111"/>
                <a:gd name="connsiteX1" fmla="*/ 603122 w 867840"/>
                <a:gd name="connsiteY1" fmla="*/ 35933 h 1702111"/>
                <a:gd name="connsiteX2" fmla="*/ 59369 w 867840"/>
                <a:gd name="connsiteY2" fmla="*/ 294573 h 1702111"/>
                <a:gd name="connsiteX3" fmla="*/ 88026 w 867840"/>
                <a:gd name="connsiteY3" fmla="*/ 715297 h 1702111"/>
                <a:gd name="connsiteX4" fmla="*/ 45680 w 867840"/>
                <a:gd name="connsiteY4" fmla="*/ 1503446 h 1702111"/>
                <a:gd name="connsiteX5" fmla="*/ 788936 w 867840"/>
                <a:gd name="connsiteY5" fmla="*/ 1599272 h 1702111"/>
                <a:gd name="connsiteX6" fmla="*/ 804816 w 867840"/>
                <a:gd name="connsiteY6" fmla="*/ 693758 h 170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7840" h="1702111">
                  <a:moveTo>
                    <a:pt x="804816" y="693758"/>
                  </a:moveTo>
                  <a:cubicBezTo>
                    <a:pt x="804816" y="693758"/>
                    <a:pt x="915976" y="152750"/>
                    <a:pt x="603122" y="35933"/>
                  </a:cubicBezTo>
                  <a:cubicBezTo>
                    <a:pt x="290268" y="-80884"/>
                    <a:pt x="100073" y="108761"/>
                    <a:pt x="59369" y="294573"/>
                  </a:cubicBezTo>
                  <a:cubicBezTo>
                    <a:pt x="18665" y="480385"/>
                    <a:pt x="51886" y="647032"/>
                    <a:pt x="88026" y="715297"/>
                  </a:cubicBezTo>
                  <a:cubicBezTo>
                    <a:pt x="124167" y="783561"/>
                    <a:pt x="-90304" y="1293723"/>
                    <a:pt x="45680" y="1503446"/>
                  </a:cubicBezTo>
                  <a:cubicBezTo>
                    <a:pt x="181663" y="1713168"/>
                    <a:pt x="621192" y="1775592"/>
                    <a:pt x="788936" y="1599272"/>
                  </a:cubicBezTo>
                  <a:cubicBezTo>
                    <a:pt x="956680" y="1422952"/>
                    <a:pt x="804816" y="693758"/>
                    <a:pt x="804816" y="693758"/>
                  </a:cubicBezTo>
                  <a:close/>
                </a:path>
              </a:pathLst>
            </a:custGeom>
            <a:solidFill>
              <a:srgbClr val="D7D7D7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CC4F7294-A075-B836-A9B5-913B518876C0}"/>
                </a:ext>
              </a:extLst>
            </p:cNvPr>
            <p:cNvSpPr/>
            <p:nvPr/>
          </p:nvSpPr>
          <p:spPr>
            <a:xfrm>
              <a:off x="5471061" y="4368282"/>
              <a:ext cx="126309" cy="126308"/>
            </a:xfrm>
            <a:custGeom>
              <a:avLst/>
              <a:gdLst>
                <a:gd name="connsiteX0" fmla="*/ 126310 w 126309"/>
                <a:gd name="connsiteY0" fmla="*/ 63154 h 126308"/>
                <a:gd name="connsiteX1" fmla="*/ 63155 w 126309"/>
                <a:gd name="connsiteY1" fmla="*/ 126308 h 126308"/>
                <a:gd name="connsiteX2" fmla="*/ 0 w 126309"/>
                <a:gd name="connsiteY2" fmla="*/ 63154 h 126308"/>
                <a:gd name="connsiteX3" fmla="*/ 63155 w 126309"/>
                <a:gd name="connsiteY3" fmla="*/ 0 h 126308"/>
                <a:gd name="connsiteX4" fmla="*/ 126310 w 126309"/>
                <a:gd name="connsiteY4" fmla="*/ 63154 h 12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9" h="126308">
                  <a:moveTo>
                    <a:pt x="126310" y="63154"/>
                  </a:moveTo>
                  <a:cubicBezTo>
                    <a:pt x="126310" y="98033"/>
                    <a:pt x="98034" y="126308"/>
                    <a:pt x="63155" y="126308"/>
                  </a:cubicBezTo>
                  <a:cubicBezTo>
                    <a:pt x="28275" y="126308"/>
                    <a:pt x="0" y="98034"/>
                    <a:pt x="0" y="63154"/>
                  </a:cubicBezTo>
                  <a:cubicBezTo>
                    <a:pt x="0" y="28275"/>
                    <a:pt x="28275" y="0"/>
                    <a:pt x="63155" y="0"/>
                  </a:cubicBezTo>
                  <a:cubicBezTo>
                    <a:pt x="98034" y="0"/>
                    <a:pt x="126310" y="28275"/>
                    <a:pt x="126310" y="63154"/>
                  </a:cubicBezTo>
                  <a:close/>
                </a:path>
              </a:pathLst>
            </a:custGeom>
            <a:solidFill>
              <a:srgbClr val="FFFFFF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B0070D64-8AB5-E0B3-FB4F-13380AC2756A}"/>
                </a:ext>
              </a:extLst>
            </p:cNvPr>
            <p:cNvSpPr/>
            <p:nvPr/>
          </p:nvSpPr>
          <p:spPr>
            <a:xfrm>
              <a:off x="5466681" y="4385257"/>
              <a:ext cx="114627" cy="114626"/>
            </a:xfrm>
            <a:custGeom>
              <a:avLst/>
              <a:gdLst>
                <a:gd name="connsiteX0" fmla="*/ 114628 w 114627"/>
                <a:gd name="connsiteY0" fmla="*/ 57313 h 114626"/>
                <a:gd name="connsiteX1" fmla="*/ 57314 w 114627"/>
                <a:gd name="connsiteY1" fmla="*/ 114627 h 114626"/>
                <a:gd name="connsiteX2" fmla="*/ 0 w 114627"/>
                <a:gd name="connsiteY2" fmla="*/ 57313 h 114626"/>
                <a:gd name="connsiteX3" fmla="*/ 57314 w 114627"/>
                <a:gd name="connsiteY3" fmla="*/ 0 h 114626"/>
                <a:gd name="connsiteX4" fmla="*/ 114628 w 114627"/>
                <a:gd name="connsiteY4" fmla="*/ 57313 h 11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27" h="114626">
                  <a:moveTo>
                    <a:pt x="114628" y="57313"/>
                  </a:moveTo>
                  <a:cubicBezTo>
                    <a:pt x="114628" y="88967"/>
                    <a:pt x="88968" y="114627"/>
                    <a:pt x="57314" y="114627"/>
                  </a:cubicBezTo>
                  <a:cubicBezTo>
                    <a:pt x="25660" y="114627"/>
                    <a:pt x="0" y="88967"/>
                    <a:pt x="0" y="57313"/>
                  </a:cubicBezTo>
                  <a:cubicBezTo>
                    <a:pt x="0" y="25660"/>
                    <a:pt x="25660" y="0"/>
                    <a:pt x="57314" y="0"/>
                  </a:cubicBezTo>
                  <a:cubicBezTo>
                    <a:pt x="88968" y="0"/>
                    <a:pt x="114628" y="25660"/>
                    <a:pt x="114628" y="57313"/>
                  </a:cubicBezTo>
                  <a:close/>
                </a:path>
              </a:pathLst>
            </a:custGeom>
            <a:solidFill>
              <a:srgbClr val="000000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9C388A52-5873-67B5-A6C1-607239742DD0}"/>
                </a:ext>
              </a:extLst>
            </p:cNvPr>
            <p:cNvSpPr/>
            <p:nvPr/>
          </p:nvSpPr>
          <p:spPr>
            <a:xfrm>
              <a:off x="5228663" y="4346927"/>
              <a:ext cx="126309" cy="126308"/>
            </a:xfrm>
            <a:custGeom>
              <a:avLst/>
              <a:gdLst>
                <a:gd name="connsiteX0" fmla="*/ 126310 w 126309"/>
                <a:gd name="connsiteY0" fmla="*/ 63154 h 126308"/>
                <a:gd name="connsiteX1" fmla="*/ 63155 w 126309"/>
                <a:gd name="connsiteY1" fmla="*/ 126309 h 126308"/>
                <a:gd name="connsiteX2" fmla="*/ 0 w 126309"/>
                <a:gd name="connsiteY2" fmla="*/ 63154 h 126308"/>
                <a:gd name="connsiteX3" fmla="*/ 63155 w 126309"/>
                <a:gd name="connsiteY3" fmla="*/ 0 h 126308"/>
                <a:gd name="connsiteX4" fmla="*/ 126310 w 126309"/>
                <a:gd name="connsiteY4" fmla="*/ 63154 h 12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9" h="126308">
                  <a:moveTo>
                    <a:pt x="126310" y="63154"/>
                  </a:moveTo>
                  <a:cubicBezTo>
                    <a:pt x="126310" y="98033"/>
                    <a:pt x="98034" y="126309"/>
                    <a:pt x="63155" y="126309"/>
                  </a:cubicBezTo>
                  <a:cubicBezTo>
                    <a:pt x="28275" y="126309"/>
                    <a:pt x="0" y="98034"/>
                    <a:pt x="0" y="63154"/>
                  </a:cubicBezTo>
                  <a:cubicBezTo>
                    <a:pt x="0" y="28275"/>
                    <a:pt x="28275" y="0"/>
                    <a:pt x="63155" y="0"/>
                  </a:cubicBezTo>
                  <a:cubicBezTo>
                    <a:pt x="98034" y="0"/>
                    <a:pt x="126310" y="28275"/>
                    <a:pt x="126310" y="63154"/>
                  </a:cubicBezTo>
                  <a:close/>
                </a:path>
              </a:pathLst>
            </a:custGeom>
            <a:solidFill>
              <a:srgbClr val="FFFFFF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1E012A2C-C9C6-5241-3D17-3FA16FBAC41B}"/>
                </a:ext>
              </a:extLst>
            </p:cNvPr>
            <p:cNvSpPr/>
            <p:nvPr/>
          </p:nvSpPr>
          <p:spPr>
            <a:xfrm>
              <a:off x="5224283" y="4363902"/>
              <a:ext cx="114627" cy="114626"/>
            </a:xfrm>
            <a:custGeom>
              <a:avLst/>
              <a:gdLst>
                <a:gd name="connsiteX0" fmla="*/ 114628 w 114627"/>
                <a:gd name="connsiteY0" fmla="*/ 57313 h 114626"/>
                <a:gd name="connsiteX1" fmla="*/ 57314 w 114627"/>
                <a:gd name="connsiteY1" fmla="*/ 114627 h 114626"/>
                <a:gd name="connsiteX2" fmla="*/ 0 w 114627"/>
                <a:gd name="connsiteY2" fmla="*/ 57313 h 114626"/>
                <a:gd name="connsiteX3" fmla="*/ 57314 w 114627"/>
                <a:gd name="connsiteY3" fmla="*/ 0 h 114626"/>
                <a:gd name="connsiteX4" fmla="*/ 114628 w 114627"/>
                <a:gd name="connsiteY4" fmla="*/ 57313 h 11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27" h="114626">
                  <a:moveTo>
                    <a:pt x="114628" y="57313"/>
                  </a:moveTo>
                  <a:cubicBezTo>
                    <a:pt x="114628" y="88967"/>
                    <a:pt x="88968" y="114627"/>
                    <a:pt x="57314" y="114627"/>
                  </a:cubicBezTo>
                  <a:cubicBezTo>
                    <a:pt x="25660" y="114627"/>
                    <a:pt x="0" y="88967"/>
                    <a:pt x="0" y="57313"/>
                  </a:cubicBezTo>
                  <a:cubicBezTo>
                    <a:pt x="0" y="25660"/>
                    <a:pt x="25660" y="0"/>
                    <a:pt x="57314" y="0"/>
                  </a:cubicBezTo>
                  <a:cubicBezTo>
                    <a:pt x="88968" y="0"/>
                    <a:pt x="114628" y="25660"/>
                    <a:pt x="114628" y="57313"/>
                  </a:cubicBezTo>
                  <a:close/>
                </a:path>
              </a:pathLst>
            </a:custGeom>
            <a:solidFill>
              <a:srgbClr val="000000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054D8BE1-BE95-DB1C-4288-B815A0139F8E}"/>
                </a:ext>
              </a:extLst>
            </p:cNvPr>
            <p:cNvSpPr/>
            <p:nvPr/>
          </p:nvSpPr>
          <p:spPr>
            <a:xfrm>
              <a:off x="5239432" y="4105493"/>
              <a:ext cx="786203" cy="1700164"/>
            </a:xfrm>
            <a:custGeom>
              <a:avLst/>
              <a:gdLst>
                <a:gd name="connsiteX0" fmla="*/ 723361 w 786203"/>
                <a:gd name="connsiteY0" fmla="*/ 691727 h 1700164"/>
                <a:gd name="connsiteX1" fmla="*/ 521667 w 786203"/>
                <a:gd name="connsiteY1" fmla="*/ 33902 h 1700164"/>
                <a:gd name="connsiteX2" fmla="*/ 0 w 786203"/>
                <a:gd name="connsiteY2" fmla="*/ 225007 h 1700164"/>
                <a:gd name="connsiteX3" fmla="*/ 65345 w 786203"/>
                <a:gd name="connsiteY3" fmla="*/ 210222 h 1700164"/>
                <a:gd name="connsiteX4" fmla="*/ 149856 w 786203"/>
                <a:gd name="connsiteY4" fmla="*/ 367742 h 1700164"/>
                <a:gd name="connsiteX5" fmla="*/ 137809 w 786203"/>
                <a:gd name="connsiteY5" fmla="*/ 476711 h 1700164"/>
                <a:gd name="connsiteX6" fmla="*/ 207353 w 786203"/>
                <a:gd name="connsiteY6" fmla="*/ 373036 h 1700164"/>
                <a:gd name="connsiteX7" fmla="*/ 284380 w 786203"/>
                <a:gd name="connsiteY7" fmla="*/ 222452 h 1700164"/>
                <a:gd name="connsiteX8" fmla="*/ 408864 w 786203"/>
                <a:gd name="connsiteY8" fmla="*/ 367742 h 1700164"/>
                <a:gd name="connsiteX9" fmla="*/ 357756 w 786203"/>
                <a:gd name="connsiteY9" fmla="*/ 609773 h 1700164"/>
                <a:gd name="connsiteX10" fmla="*/ 445918 w 786203"/>
                <a:gd name="connsiteY10" fmla="*/ 1122672 h 1700164"/>
                <a:gd name="connsiteX11" fmla="*/ 284197 w 786203"/>
                <a:gd name="connsiteY11" fmla="*/ 1624254 h 1700164"/>
                <a:gd name="connsiteX12" fmla="*/ 180886 w 786203"/>
                <a:gd name="connsiteY12" fmla="*/ 1658934 h 1700164"/>
                <a:gd name="connsiteX13" fmla="*/ 213011 w 786203"/>
                <a:gd name="connsiteY13" fmla="*/ 1669886 h 1700164"/>
                <a:gd name="connsiteX14" fmla="*/ 378747 w 786203"/>
                <a:gd name="connsiteY14" fmla="*/ 1699273 h 1700164"/>
                <a:gd name="connsiteX15" fmla="*/ 707299 w 786203"/>
                <a:gd name="connsiteY15" fmla="*/ 1597423 h 1700164"/>
                <a:gd name="connsiteX16" fmla="*/ 723179 w 786203"/>
                <a:gd name="connsiteY16" fmla="*/ 691910 h 170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203" h="1700164">
                  <a:moveTo>
                    <a:pt x="723361" y="691727"/>
                  </a:moveTo>
                  <a:cubicBezTo>
                    <a:pt x="723361" y="691727"/>
                    <a:pt x="834521" y="150719"/>
                    <a:pt x="521667" y="33902"/>
                  </a:cubicBezTo>
                  <a:cubicBezTo>
                    <a:pt x="259191" y="-64115"/>
                    <a:pt x="69909" y="66026"/>
                    <a:pt x="0" y="225007"/>
                  </a:cubicBezTo>
                  <a:cubicBezTo>
                    <a:pt x="18618" y="209310"/>
                    <a:pt x="41434" y="198906"/>
                    <a:pt x="65345" y="210222"/>
                  </a:cubicBezTo>
                  <a:cubicBezTo>
                    <a:pt x="122659" y="237419"/>
                    <a:pt x="168109" y="298565"/>
                    <a:pt x="149856" y="367742"/>
                  </a:cubicBezTo>
                  <a:cubicBezTo>
                    <a:pt x="131786" y="436920"/>
                    <a:pt x="62242" y="450062"/>
                    <a:pt x="137809" y="476711"/>
                  </a:cubicBezTo>
                  <a:cubicBezTo>
                    <a:pt x="213376" y="503360"/>
                    <a:pt x="228526" y="475250"/>
                    <a:pt x="207353" y="373036"/>
                  </a:cubicBezTo>
                  <a:cubicBezTo>
                    <a:pt x="186179" y="270821"/>
                    <a:pt x="240390" y="225372"/>
                    <a:pt x="284380" y="222452"/>
                  </a:cubicBezTo>
                  <a:cubicBezTo>
                    <a:pt x="328187" y="219348"/>
                    <a:pt x="439164" y="282868"/>
                    <a:pt x="408864" y="367742"/>
                  </a:cubicBezTo>
                  <a:cubicBezTo>
                    <a:pt x="378747" y="452800"/>
                    <a:pt x="390246" y="525993"/>
                    <a:pt x="357756" y="609773"/>
                  </a:cubicBezTo>
                  <a:cubicBezTo>
                    <a:pt x="325083" y="693552"/>
                    <a:pt x="445918" y="1122672"/>
                    <a:pt x="445918" y="1122672"/>
                  </a:cubicBezTo>
                  <a:cubicBezTo>
                    <a:pt x="445918" y="1122672"/>
                    <a:pt x="451758" y="1597058"/>
                    <a:pt x="284197" y="1624254"/>
                  </a:cubicBezTo>
                  <a:cubicBezTo>
                    <a:pt x="189647" y="1639586"/>
                    <a:pt x="175410" y="1651451"/>
                    <a:pt x="180886" y="1658934"/>
                  </a:cubicBezTo>
                  <a:cubicBezTo>
                    <a:pt x="191473" y="1662767"/>
                    <a:pt x="202242" y="1666600"/>
                    <a:pt x="213011" y="1669886"/>
                  </a:cubicBezTo>
                  <a:lnTo>
                    <a:pt x="378747" y="1699273"/>
                  </a:lnTo>
                  <a:cubicBezTo>
                    <a:pt x="508160" y="1706026"/>
                    <a:pt x="633740" y="1674632"/>
                    <a:pt x="707299" y="1597423"/>
                  </a:cubicBezTo>
                  <a:cubicBezTo>
                    <a:pt x="875043" y="1421102"/>
                    <a:pt x="723179" y="691910"/>
                    <a:pt x="723179" y="691910"/>
                  </a:cubicBezTo>
                  <a:close/>
                </a:path>
              </a:pathLst>
            </a:custGeom>
            <a:solidFill>
              <a:srgbClr val="324759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99" name="Graphic 23">
              <a:extLst>
                <a:ext uri="{FF2B5EF4-FFF2-40B4-BE49-F238E27FC236}">
                  <a16:creationId xmlns:a16="http://schemas.microsoft.com/office/drawing/2014/main" id="{2DBD83FD-F295-FD7B-9788-5DB2C68103A7}"/>
                </a:ext>
              </a:extLst>
            </p:cNvPr>
            <p:cNvGrpSpPr/>
            <p:nvPr/>
          </p:nvGrpSpPr>
          <p:grpSpPr>
            <a:xfrm>
              <a:off x="5355149" y="5564285"/>
              <a:ext cx="358045" cy="273621"/>
              <a:chOff x="5355149" y="5564285"/>
              <a:chExt cx="358045" cy="273621"/>
            </a:xfrm>
            <a:solidFill>
              <a:srgbClr val="EBA69D"/>
            </a:solidFill>
          </p:grpSpPr>
          <p:sp>
            <p:nvSpPr>
              <p:cNvPr id="1100" name="Freeform: Shape 1099">
                <a:extLst>
                  <a:ext uri="{FF2B5EF4-FFF2-40B4-BE49-F238E27FC236}">
                    <a16:creationId xmlns:a16="http://schemas.microsoft.com/office/drawing/2014/main" id="{B0EE9A89-087E-B2F8-66A5-B46E3844D882}"/>
                  </a:ext>
                </a:extLst>
              </p:cNvPr>
              <p:cNvSpPr/>
              <p:nvPr/>
            </p:nvSpPr>
            <p:spPr>
              <a:xfrm>
                <a:off x="5641908" y="5611411"/>
                <a:ext cx="71286" cy="71974"/>
              </a:xfrm>
              <a:custGeom>
                <a:avLst/>
                <a:gdLst>
                  <a:gd name="connsiteX0" fmla="*/ 0 w 71286"/>
                  <a:gd name="connsiteY0" fmla="*/ 18494 h 71974"/>
                  <a:gd name="connsiteX1" fmla="*/ 65710 w 71286"/>
                  <a:gd name="connsiteY1" fmla="*/ 7908 h 71974"/>
                  <a:gd name="connsiteX2" fmla="*/ 65710 w 71286"/>
                  <a:gd name="connsiteY2" fmla="*/ 7908 h 71974"/>
                  <a:gd name="connsiteX3" fmla="*/ 66806 w 71286"/>
                  <a:gd name="connsiteY3" fmla="*/ 9733 h 71974"/>
                  <a:gd name="connsiteX4" fmla="*/ 67353 w 71286"/>
                  <a:gd name="connsiteY4" fmla="*/ 10828 h 71974"/>
                  <a:gd name="connsiteX5" fmla="*/ 67718 w 71286"/>
                  <a:gd name="connsiteY5" fmla="*/ 11741 h 71974"/>
                  <a:gd name="connsiteX6" fmla="*/ 65528 w 71286"/>
                  <a:gd name="connsiteY6" fmla="*/ 71974 h 71974"/>
                  <a:gd name="connsiteX7" fmla="*/ 0 w 71286"/>
                  <a:gd name="connsiteY7" fmla="*/ 18312 h 71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286" h="71974">
                    <a:moveTo>
                      <a:pt x="0" y="18494"/>
                    </a:moveTo>
                    <a:cubicBezTo>
                      <a:pt x="36871" y="-3774"/>
                      <a:pt x="56766" y="-4139"/>
                      <a:pt x="65710" y="7908"/>
                    </a:cubicBezTo>
                    <a:cubicBezTo>
                      <a:pt x="65710" y="7908"/>
                      <a:pt x="65710" y="7908"/>
                      <a:pt x="65710" y="7908"/>
                    </a:cubicBezTo>
                    <a:cubicBezTo>
                      <a:pt x="66075" y="8455"/>
                      <a:pt x="66440" y="9003"/>
                      <a:pt x="66806" y="9733"/>
                    </a:cubicBezTo>
                    <a:cubicBezTo>
                      <a:pt x="66988" y="10098"/>
                      <a:pt x="67171" y="10463"/>
                      <a:pt x="67353" y="10828"/>
                    </a:cubicBezTo>
                    <a:cubicBezTo>
                      <a:pt x="67353" y="11193"/>
                      <a:pt x="67718" y="11376"/>
                      <a:pt x="67718" y="11741"/>
                    </a:cubicBezTo>
                    <a:cubicBezTo>
                      <a:pt x="73742" y="24882"/>
                      <a:pt x="71551" y="47151"/>
                      <a:pt x="65528" y="71974"/>
                    </a:cubicBezTo>
                    <a:cubicBezTo>
                      <a:pt x="65528" y="65221"/>
                      <a:pt x="63520" y="15573"/>
                      <a:pt x="0" y="18312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1" name="Freeform: Shape 1100">
                <a:extLst>
                  <a:ext uri="{FF2B5EF4-FFF2-40B4-BE49-F238E27FC236}">
                    <a16:creationId xmlns:a16="http://schemas.microsoft.com/office/drawing/2014/main" id="{14D3CCB2-8384-42A4-C746-266710A48A67}"/>
                  </a:ext>
                </a:extLst>
              </p:cNvPr>
              <p:cNvSpPr/>
              <p:nvPr/>
            </p:nvSpPr>
            <p:spPr>
              <a:xfrm>
                <a:off x="5486759" y="5567113"/>
                <a:ext cx="102763" cy="55307"/>
              </a:xfrm>
              <a:custGeom>
                <a:avLst/>
                <a:gdLst>
                  <a:gd name="connsiteX0" fmla="*/ 96193 w 102763"/>
                  <a:gd name="connsiteY0" fmla="*/ 43626 h 55307"/>
                  <a:gd name="connsiteX1" fmla="*/ 102764 w 102763"/>
                  <a:gd name="connsiteY1" fmla="*/ 55308 h 55307"/>
                  <a:gd name="connsiteX2" fmla="*/ 0 w 102763"/>
                  <a:gd name="connsiteY2" fmla="*/ 41618 h 55307"/>
                  <a:gd name="connsiteX3" fmla="*/ 15150 w 102763"/>
                  <a:gd name="connsiteY3" fmla="*/ 23913 h 55307"/>
                  <a:gd name="connsiteX4" fmla="*/ 52021 w 102763"/>
                  <a:gd name="connsiteY4" fmla="*/ 185 h 55307"/>
                  <a:gd name="connsiteX5" fmla="*/ 96193 w 102763"/>
                  <a:gd name="connsiteY5" fmla="*/ 43444 h 5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63" h="55307">
                    <a:moveTo>
                      <a:pt x="96193" y="43626"/>
                    </a:moveTo>
                    <a:cubicBezTo>
                      <a:pt x="98748" y="47642"/>
                      <a:pt x="100938" y="51475"/>
                      <a:pt x="102764" y="55308"/>
                    </a:cubicBezTo>
                    <a:cubicBezTo>
                      <a:pt x="102399" y="54943"/>
                      <a:pt x="47458" y="1828"/>
                      <a:pt x="0" y="41618"/>
                    </a:cubicBezTo>
                    <a:cubicBezTo>
                      <a:pt x="4746" y="36690"/>
                      <a:pt x="9857" y="30849"/>
                      <a:pt x="15150" y="23913"/>
                    </a:cubicBezTo>
                    <a:cubicBezTo>
                      <a:pt x="29022" y="5843"/>
                      <a:pt x="40704" y="-1275"/>
                      <a:pt x="52021" y="185"/>
                    </a:cubicBezTo>
                    <a:cubicBezTo>
                      <a:pt x="66440" y="2192"/>
                      <a:pt x="79948" y="18438"/>
                      <a:pt x="96193" y="43444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2" name="Freeform: Shape 1101">
                <a:extLst>
                  <a:ext uri="{FF2B5EF4-FFF2-40B4-BE49-F238E27FC236}">
                    <a16:creationId xmlns:a16="http://schemas.microsoft.com/office/drawing/2014/main" id="{E7694242-0B30-C5CC-B401-F0085EA3D191}"/>
                  </a:ext>
                </a:extLst>
              </p:cNvPr>
              <p:cNvSpPr/>
              <p:nvPr/>
            </p:nvSpPr>
            <p:spPr>
              <a:xfrm>
                <a:off x="5356433" y="5564317"/>
                <a:ext cx="71733" cy="54635"/>
              </a:xfrm>
              <a:custGeom>
                <a:avLst/>
                <a:gdLst>
                  <a:gd name="connsiteX0" fmla="*/ 0 w 71733"/>
                  <a:gd name="connsiteY0" fmla="*/ 54636 h 54635"/>
                  <a:gd name="connsiteX1" fmla="*/ 1643 w 71733"/>
                  <a:gd name="connsiteY1" fmla="*/ 42042 h 54635"/>
                  <a:gd name="connsiteX2" fmla="*/ 38696 w 71733"/>
                  <a:gd name="connsiteY2" fmla="*/ 60 h 54635"/>
                  <a:gd name="connsiteX3" fmla="*/ 57496 w 71733"/>
                  <a:gd name="connsiteY3" fmla="*/ 16305 h 54635"/>
                  <a:gd name="connsiteX4" fmla="*/ 71734 w 71733"/>
                  <a:gd name="connsiteY4" fmla="*/ 39121 h 54635"/>
                  <a:gd name="connsiteX5" fmla="*/ 0 w 71733"/>
                  <a:gd name="connsiteY5" fmla="*/ 54636 h 5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733" h="54635">
                    <a:moveTo>
                      <a:pt x="0" y="54636"/>
                    </a:moveTo>
                    <a:cubicBezTo>
                      <a:pt x="365" y="50438"/>
                      <a:pt x="730" y="46239"/>
                      <a:pt x="1643" y="42042"/>
                    </a:cubicBezTo>
                    <a:cubicBezTo>
                      <a:pt x="5658" y="23971"/>
                      <a:pt x="22086" y="-1400"/>
                      <a:pt x="38696" y="60"/>
                    </a:cubicBezTo>
                    <a:cubicBezTo>
                      <a:pt x="45267" y="791"/>
                      <a:pt x="51656" y="5536"/>
                      <a:pt x="57496" y="16305"/>
                    </a:cubicBezTo>
                    <a:cubicBezTo>
                      <a:pt x="62425" y="25432"/>
                      <a:pt x="67171" y="33098"/>
                      <a:pt x="71734" y="39121"/>
                    </a:cubicBezTo>
                    <a:cubicBezTo>
                      <a:pt x="66806" y="36748"/>
                      <a:pt x="23911" y="17035"/>
                      <a:pt x="0" y="5463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3" name="Freeform: Shape 1102">
                <a:extLst>
                  <a:ext uri="{FF2B5EF4-FFF2-40B4-BE49-F238E27FC236}">
                    <a16:creationId xmlns:a16="http://schemas.microsoft.com/office/drawing/2014/main" id="{CA7A985C-DDAD-EE99-AD7E-9DDBA8F26A8B}"/>
                  </a:ext>
                </a:extLst>
              </p:cNvPr>
              <p:cNvSpPr/>
              <p:nvPr/>
            </p:nvSpPr>
            <p:spPr>
              <a:xfrm>
                <a:off x="5355149" y="5564285"/>
                <a:ext cx="352469" cy="273375"/>
              </a:xfrm>
              <a:custGeom>
                <a:avLst/>
                <a:gdLst>
                  <a:gd name="connsiteX0" fmla="*/ 132887 w 352469"/>
                  <a:gd name="connsiteY0" fmla="*/ 265851 h 273375"/>
                  <a:gd name="connsiteX1" fmla="*/ 43083 w 352469"/>
                  <a:gd name="connsiteY1" fmla="*/ 195944 h 273375"/>
                  <a:gd name="connsiteX2" fmla="*/ 2562 w 352469"/>
                  <a:gd name="connsiteY2" fmla="*/ 42074 h 273375"/>
                  <a:gd name="connsiteX3" fmla="*/ 39797 w 352469"/>
                  <a:gd name="connsiteY3" fmla="*/ 93 h 273375"/>
                  <a:gd name="connsiteX4" fmla="*/ 2744 w 352469"/>
                  <a:gd name="connsiteY4" fmla="*/ 42074 h 273375"/>
                  <a:gd name="connsiteX5" fmla="*/ 1101 w 352469"/>
                  <a:gd name="connsiteY5" fmla="*/ 54668 h 273375"/>
                  <a:gd name="connsiteX6" fmla="*/ 72835 w 352469"/>
                  <a:gd name="connsiteY6" fmla="*/ 39154 h 273375"/>
                  <a:gd name="connsiteX7" fmla="*/ 131609 w 352469"/>
                  <a:gd name="connsiteY7" fmla="*/ 44446 h 273375"/>
                  <a:gd name="connsiteX8" fmla="*/ 234373 w 352469"/>
                  <a:gd name="connsiteY8" fmla="*/ 58136 h 273375"/>
                  <a:gd name="connsiteX9" fmla="*/ 227802 w 352469"/>
                  <a:gd name="connsiteY9" fmla="*/ 46454 h 273375"/>
                  <a:gd name="connsiteX10" fmla="*/ 183630 w 352469"/>
                  <a:gd name="connsiteY10" fmla="*/ 3196 h 273375"/>
                  <a:gd name="connsiteX11" fmla="*/ 227984 w 352469"/>
                  <a:gd name="connsiteY11" fmla="*/ 46637 h 273375"/>
                  <a:gd name="connsiteX12" fmla="*/ 277450 w 352469"/>
                  <a:gd name="connsiteY12" fmla="*/ 71460 h 273375"/>
                  <a:gd name="connsiteX13" fmla="*/ 352469 w 352469"/>
                  <a:gd name="connsiteY13" fmla="*/ 55215 h 273375"/>
                  <a:gd name="connsiteX14" fmla="*/ 286759 w 352469"/>
                  <a:gd name="connsiteY14" fmla="*/ 65802 h 273375"/>
                  <a:gd name="connsiteX15" fmla="*/ 352286 w 352469"/>
                  <a:gd name="connsiteY15" fmla="*/ 119465 h 273375"/>
                  <a:gd name="connsiteX16" fmla="*/ 303369 w 352469"/>
                  <a:gd name="connsiteY16" fmla="*/ 248693 h 273375"/>
                  <a:gd name="connsiteX17" fmla="*/ 132704 w 352469"/>
                  <a:gd name="connsiteY17" fmla="*/ 266216 h 27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469" h="273375">
                    <a:moveTo>
                      <a:pt x="132887" y="265851"/>
                    </a:moveTo>
                    <a:cubicBezTo>
                      <a:pt x="75938" y="258185"/>
                      <a:pt x="43083" y="195944"/>
                      <a:pt x="43083" y="195944"/>
                    </a:cubicBezTo>
                    <a:cubicBezTo>
                      <a:pt x="19719" y="152320"/>
                      <a:pt x="-8755" y="92634"/>
                      <a:pt x="2562" y="42074"/>
                    </a:cubicBezTo>
                    <a:cubicBezTo>
                      <a:pt x="6760" y="23821"/>
                      <a:pt x="23005" y="-1733"/>
                      <a:pt x="39797" y="93"/>
                    </a:cubicBezTo>
                    <a:cubicBezTo>
                      <a:pt x="23187" y="-1367"/>
                      <a:pt x="6942" y="24004"/>
                      <a:pt x="2744" y="42074"/>
                    </a:cubicBezTo>
                    <a:cubicBezTo>
                      <a:pt x="1831" y="46272"/>
                      <a:pt x="1466" y="50470"/>
                      <a:pt x="1101" y="54668"/>
                    </a:cubicBezTo>
                    <a:cubicBezTo>
                      <a:pt x="25013" y="17250"/>
                      <a:pt x="67907" y="36781"/>
                      <a:pt x="72835" y="39154"/>
                    </a:cubicBezTo>
                    <a:cubicBezTo>
                      <a:pt x="93096" y="66715"/>
                      <a:pt x="110436" y="65802"/>
                      <a:pt x="131609" y="44446"/>
                    </a:cubicBezTo>
                    <a:cubicBezTo>
                      <a:pt x="178884" y="4656"/>
                      <a:pt x="234008" y="57771"/>
                      <a:pt x="234373" y="58136"/>
                    </a:cubicBezTo>
                    <a:cubicBezTo>
                      <a:pt x="232365" y="54303"/>
                      <a:pt x="230357" y="50470"/>
                      <a:pt x="227802" y="46454"/>
                    </a:cubicBezTo>
                    <a:cubicBezTo>
                      <a:pt x="211557" y="21448"/>
                      <a:pt x="198050" y="5203"/>
                      <a:pt x="183630" y="3196"/>
                    </a:cubicBezTo>
                    <a:cubicBezTo>
                      <a:pt x="198050" y="5021"/>
                      <a:pt x="211739" y="21266"/>
                      <a:pt x="227984" y="46637"/>
                    </a:cubicBezTo>
                    <a:cubicBezTo>
                      <a:pt x="243134" y="70183"/>
                      <a:pt x="243864" y="93364"/>
                      <a:pt x="277450" y="71460"/>
                    </a:cubicBezTo>
                    <a:cubicBezTo>
                      <a:pt x="320527" y="43169"/>
                      <a:pt x="342978" y="41891"/>
                      <a:pt x="352469" y="55215"/>
                    </a:cubicBezTo>
                    <a:cubicBezTo>
                      <a:pt x="343525" y="42986"/>
                      <a:pt x="323812" y="43534"/>
                      <a:pt x="286759" y="65802"/>
                    </a:cubicBezTo>
                    <a:cubicBezTo>
                      <a:pt x="350461" y="62882"/>
                      <a:pt x="352469" y="112529"/>
                      <a:pt x="352286" y="119465"/>
                    </a:cubicBezTo>
                    <a:cubicBezTo>
                      <a:pt x="338232" y="177326"/>
                      <a:pt x="303369" y="248693"/>
                      <a:pt x="303369" y="248693"/>
                    </a:cubicBezTo>
                    <a:cubicBezTo>
                      <a:pt x="260840" y="282826"/>
                      <a:pt x="189654" y="274065"/>
                      <a:pt x="132704" y="26621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C95404E7-8EDE-A7ED-8F02-77E08AE77CE1}"/>
                </a:ext>
              </a:extLst>
            </p:cNvPr>
            <p:cNvSpPr/>
            <p:nvPr/>
          </p:nvSpPr>
          <p:spPr>
            <a:xfrm>
              <a:off x="5020124" y="5496556"/>
              <a:ext cx="312762" cy="244913"/>
            </a:xfrm>
            <a:custGeom>
              <a:avLst/>
              <a:gdLst>
                <a:gd name="connsiteX0" fmla="*/ 114902 w 312762"/>
                <a:gd name="connsiteY0" fmla="*/ 237572 h 244913"/>
                <a:gd name="connsiteX1" fmla="*/ 36232 w 312762"/>
                <a:gd name="connsiteY1" fmla="*/ 174052 h 244913"/>
                <a:gd name="connsiteX2" fmla="*/ 2647 w 312762"/>
                <a:gd name="connsiteY2" fmla="*/ 36793 h 244913"/>
                <a:gd name="connsiteX3" fmla="*/ 36415 w 312762"/>
                <a:gd name="connsiteY3" fmla="*/ 105 h 244913"/>
                <a:gd name="connsiteX4" fmla="*/ 2829 w 312762"/>
                <a:gd name="connsiteY4" fmla="*/ 36793 h 244913"/>
                <a:gd name="connsiteX5" fmla="*/ 1186 w 312762"/>
                <a:gd name="connsiteY5" fmla="*/ 47926 h 244913"/>
                <a:gd name="connsiteX6" fmla="*/ 65071 w 312762"/>
                <a:gd name="connsiteY6" fmla="*/ 35332 h 244913"/>
                <a:gd name="connsiteX7" fmla="*/ 117092 w 312762"/>
                <a:gd name="connsiteY7" fmla="*/ 40808 h 244913"/>
                <a:gd name="connsiteX8" fmla="*/ 207991 w 312762"/>
                <a:gd name="connsiteY8" fmla="*/ 54497 h 244913"/>
                <a:gd name="connsiteX9" fmla="*/ 202333 w 312762"/>
                <a:gd name="connsiteY9" fmla="*/ 44094 h 244913"/>
                <a:gd name="connsiteX10" fmla="*/ 163819 w 312762"/>
                <a:gd name="connsiteY10" fmla="*/ 4850 h 244913"/>
                <a:gd name="connsiteX11" fmla="*/ 202515 w 312762"/>
                <a:gd name="connsiteY11" fmla="*/ 44094 h 244913"/>
                <a:gd name="connsiteX12" fmla="*/ 245957 w 312762"/>
                <a:gd name="connsiteY12" fmla="*/ 66909 h 244913"/>
                <a:gd name="connsiteX13" fmla="*/ 312763 w 312762"/>
                <a:gd name="connsiteY13" fmla="*/ 53585 h 244913"/>
                <a:gd name="connsiteX14" fmla="*/ 254354 w 312762"/>
                <a:gd name="connsiteY14" fmla="*/ 61981 h 244913"/>
                <a:gd name="connsiteX15" fmla="*/ 311850 w 312762"/>
                <a:gd name="connsiteY15" fmla="*/ 110533 h 244913"/>
                <a:gd name="connsiteX16" fmla="*/ 266400 w 312762"/>
                <a:gd name="connsiteY16" fmla="*/ 224430 h 244913"/>
                <a:gd name="connsiteX17" fmla="*/ 114719 w 312762"/>
                <a:gd name="connsiteY17" fmla="*/ 237389 h 24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2762" h="244913">
                  <a:moveTo>
                    <a:pt x="114902" y="237572"/>
                  </a:moveTo>
                  <a:cubicBezTo>
                    <a:pt x="64524" y="229723"/>
                    <a:pt x="36232" y="174052"/>
                    <a:pt x="36232" y="174052"/>
                  </a:cubicBezTo>
                  <a:cubicBezTo>
                    <a:pt x="16154" y="134991"/>
                    <a:pt x="-8123" y="81511"/>
                    <a:pt x="2647" y="36793"/>
                  </a:cubicBezTo>
                  <a:cubicBezTo>
                    <a:pt x="6662" y="20730"/>
                    <a:pt x="21629" y="-1721"/>
                    <a:pt x="36415" y="105"/>
                  </a:cubicBezTo>
                  <a:cubicBezTo>
                    <a:pt x="21629" y="-1538"/>
                    <a:pt x="6845" y="20912"/>
                    <a:pt x="2829" y="36793"/>
                  </a:cubicBezTo>
                  <a:cubicBezTo>
                    <a:pt x="1917" y="40443"/>
                    <a:pt x="1551" y="44276"/>
                    <a:pt x="1186" y="47926"/>
                  </a:cubicBezTo>
                  <a:cubicBezTo>
                    <a:pt x="23090" y="15072"/>
                    <a:pt x="60691" y="33142"/>
                    <a:pt x="65071" y="35332"/>
                  </a:cubicBezTo>
                  <a:cubicBezTo>
                    <a:pt x="82777" y="60156"/>
                    <a:pt x="98109" y="59608"/>
                    <a:pt x="117092" y="40808"/>
                  </a:cubicBezTo>
                  <a:cubicBezTo>
                    <a:pt x="159804" y="6128"/>
                    <a:pt x="207809" y="54132"/>
                    <a:pt x="207991" y="54497"/>
                  </a:cubicBezTo>
                  <a:cubicBezTo>
                    <a:pt x="206349" y="51212"/>
                    <a:pt x="204523" y="47562"/>
                    <a:pt x="202333" y="44094"/>
                  </a:cubicBezTo>
                  <a:cubicBezTo>
                    <a:pt x="188278" y="21643"/>
                    <a:pt x="176596" y="6858"/>
                    <a:pt x="163819" y="4850"/>
                  </a:cubicBezTo>
                  <a:cubicBezTo>
                    <a:pt x="176596" y="6858"/>
                    <a:pt x="188461" y="21460"/>
                    <a:pt x="202515" y="44094"/>
                  </a:cubicBezTo>
                  <a:cubicBezTo>
                    <a:pt x="215658" y="65267"/>
                    <a:pt x="215840" y="85892"/>
                    <a:pt x="245957" y="66909"/>
                  </a:cubicBezTo>
                  <a:cubicBezTo>
                    <a:pt x="284653" y="42451"/>
                    <a:pt x="304549" y="41721"/>
                    <a:pt x="312763" y="53585"/>
                  </a:cubicBezTo>
                  <a:cubicBezTo>
                    <a:pt x="305096" y="42633"/>
                    <a:pt x="287391" y="42633"/>
                    <a:pt x="254354" y="61981"/>
                  </a:cubicBezTo>
                  <a:cubicBezTo>
                    <a:pt x="310938" y="60338"/>
                    <a:pt x="311850" y="104510"/>
                    <a:pt x="311850" y="110533"/>
                  </a:cubicBezTo>
                  <a:cubicBezTo>
                    <a:pt x="298343" y="161641"/>
                    <a:pt x="266400" y="224430"/>
                    <a:pt x="266400" y="224430"/>
                  </a:cubicBezTo>
                  <a:cubicBezTo>
                    <a:pt x="228070" y="253999"/>
                    <a:pt x="165097" y="245055"/>
                    <a:pt x="114719" y="237389"/>
                  </a:cubicBezTo>
                  <a:close/>
                </a:path>
              </a:pathLst>
            </a:custGeom>
            <a:solidFill>
              <a:srgbClr val="EBA69D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B920CD3-7022-C600-6017-3623072FAB3F}"/>
                </a:ext>
              </a:extLst>
            </p:cNvPr>
            <p:cNvSpPr/>
            <p:nvPr/>
          </p:nvSpPr>
          <p:spPr>
            <a:xfrm>
              <a:off x="5831157" y="5510898"/>
              <a:ext cx="300184" cy="250153"/>
            </a:xfrm>
            <a:custGeom>
              <a:avLst/>
              <a:gdLst>
                <a:gd name="connsiteX0" fmla="*/ 168690 w 300184"/>
                <a:gd name="connsiteY0" fmla="*/ 0 h 250153"/>
                <a:gd name="connsiteX1" fmla="*/ 286603 w 300184"/>
                <a:gd name="connsiteY1" fmla="*/ 172487 h 250153"/>
                <a:gd name="connsiteX2" fmla="*/ 39642 w 300184"/>
                <a:gd name="connsiteY2" fmla="*/ 230713 h 250153"/>
                <a:gd name="connsiteX3" fmla="*/ 168872 w 300184"/>
                <a:gd name="connsiteY3" fmla="*/ 0 h 25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184" h="250153">
                  <a:moveTo>
                    <a:pt x="168690" y="0"/>
                  </a:moveTo>
                  <a:cubicBezTo>
                    <a:pt x="168690" y="0"/>
                    <a:pt x="223083" y="145656"/>
                    <a:pt x="286603" y="172487"/>
                  </a:cubicBezTo>
                  <a:cubicBezTo>
                    <a:pt x="350123" y="199319"/>
                    <a:pt x="177816" y="289304"/>
                    <a:pt x="39642" y="230713"/>
                  </a:cubicBezTo>
                  <a:cubicBezTo>
                    <a:pt x="-98533" y="172122"/>
                    <a:pt x="168872" y="0"/>
                    <a:pt x="168872" y="0"/>
                  </a:cubicBezTo>
                  <a:close/>
                </a:path>
              </a:pathLst>
            </a:custGeom>
            <a:solidFill>
              <a:srgbClr val="324759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57" name="Group 1156">
              <a:extLst>
                <a:ext uri="{FF2B5EF4-FFF2-40B4-BE49-F238E27FC236}">
                  <a16:creationId xmlns:a16="http://schemas.microsoft.com/office/drawing/2014/main" id="{6D017FD2-0644-73A1-7FD1-814D4975FB9B}"/>
                </a:ext>
              </a:extLst>
            </p:cNvPr>
            <p:cNvGrpSpPr/>
            <p:nvPr/>
          </p:nvGrpSpPr>
          <p:grpSpPr>
            <a:xfrm>
              <a:off x="5021493" y="5496575"/>
              <a:ext cx="316399" cy="110696"/>
              <a:chOff x="5021493" y="5496575"/>
              <a:chExt cx="316399" cy="110696"/>
            </a:xfrm>
          </p:grpSpPr>
          <p:sp>
            <p:nvSpPr>
              <p:cNvPr id="1104" name="Freeform: Shape 1103">
                <a:extLst>
                  <a:ext uri="{FF2B5EF4-FFF2-40B4-BE49-F238E27FC236}">
                    <a16:creationId xmlns:a16="http://schemas.microsoft.com/office/drawing/2014/main" id="{628E0236-450B-3D95-6461-8888D40369E2}"/>
                  </a:ext>
                </a:extLst>
              </p:cNvPr>
              <p:cNvSpPr/>
              <p:nvPr/>
            </p:nvSpPr>
            <p:spPr>
              <a:xfrm>
                <a:off x="5274661" y="5542996"/>
                <a:ext cx="63231" cy="64275"/>
              </a:xfrm>
              <a:custGeom>
                <a:avLst/>
                <a:gdLst>
                  <a:gd name="connsiteX0" fmla="*/ 182 w 63231"/>
                  <a:gd name="connsiteY0" fmla="*/ 15724 h 64275"/>
                  <a:gd name="connsiteX1" fmla="*/ 58592 w 63231"/>
                  <a:gd name="connsiteY1" fmla="*/ 7328 h 64275"/>
                  <a:gd name="connsiteX2" fmla="*/ 58592 w 63231"/>
                  <a:gd name="connsiteY2" fmla="*/ 7328 h 64275"/>
                  <a:gd name="connsiteX3" fmla="*/ 59504 w 63231"/>
                  <a:gd name="connsiteY3" fmla="*/ 8970 h 64275"/>
                  <a:gd name="connsiteX4" fmla="*/ 60052 w 63231"/>
                  <a:gd name="connsiteY4" fmla="*/ 9883 h 64275"/>
                  <a:gd name="connsiteX5" fmla="*/ 60417 w 63231"/>
                  <a:gd name="connsiteY5" fmla="*/ 10796 h 64275"/>
                  <a:gd name="connsiteX6" fmla="*/ 57496 w 63231"/>
                  <a:gd name="connsiteY6" fmla="*/ 64276 h 64275"/>
                  <a:gd name="connsiteX7" fmla="*/ 0 w 63231"/>
                  <a:gd name="connsiteY7" fmla="*/ 15724 h 64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231" h="64275">
                    <a:moveTo>
                      <a:pt x="182" y="15724"/>
                    </a:moveTo>
                    <a:cubicBezTo>
                      <a:pt x="33220" y="-3441"/>
                      <a:pt x="50925" y="-3624"/>
                      <a:pt x="58592" y="7328"/>
                    </a:cubicBezTo>
                    <a:cubicBezTo>
                      <a:pt x="58592" y="7328"/>
                      <a:pt x="58592" y="7328"/>
                      <a:pt x="58592" y="7328"/>
                    </a:cubicBezTo>
                    <a:cubicBezTo>
                      <a:pt x="58957" y="7875"/>
                      <a:pt x="59322" y="8423"/>
                      <a:pt x="59504" y="8970"/>
                    </a:cubicBezTo>
                    <a:cubicBezTo>
                      <a:pt x="59504" y="9335"/>
                      <a:pt x="59869" y="9701"/>
                      <a:pt x="60052" y="9883"/>
                    </a:cubicBezTo>
                    <a:cubicBezTo>
                      <a:pt x="60052" y="10248"/>
                      <a:pt x="60235" y="10430"/>
                      <a:pt x="60417" y="10796"/>
                    </a:cubicBezTo>
                    <a:cubicBezTo>
                      <a:pt x="65528" y="22477"/>
                      <a:pt x="63155" y="42373"/>
                      <a:pt x="57496" y="64276"/>
                    </a:cubicBezTo>
                    <a:cubicBezTo>
                      <a:pt x="57496" y="58252"/>
                      <a:pt x="56584" y="14081"/>
                      <a:pt x="0" y="15724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5" name="Freeform: Shape 1104">
                <a:extLst>
                  <a:ext uri="{FF2B5EF4-FFF2-40B4-BE49-F238E27FC236}">
                    <a16:creationId xmlns:a16="http://schemas.microsoft.com/office/drawing/2014/main" id="{1912B73D-D437-63C9-88DD-DCE3726CB57A}"/>
                  </a:ext>
                </a:extLst>
              </p:cNvPr>
              <p:cNvSpPr/>
              <p:nvPr/>
            </p:nvSpPr>
            <p:spPr>
              <a:xfrm>
                <a:off x="5137581" y="5501195"/>
                <a:ext cx="90899" cy="49858"/>
              </a:xfrm>
              <a:custGeom>
                <a:avLst/>
                <a:gdLst>
                  <a:gd name="connsiteX0" fmla="*/ 85241 w 90899"/>
                  <a:gd name="connsiteY0" fmla="*/ 39455 h 49858"/>
                  <a:gd name="connsiteX1" fmla="*/ 90899 w 90899"/>
                  <a:gd name="connsiteY1" fmla="*/ 49858 h 49858"/>
                  <a:gd name="connsiteX2" fmla="*/ 0 w 90899"/>
                  <a:gd name="connsiteY2" fmla="*/ 36169 h 49858"/>
                  <a:gd name="connsiteX3" fmla="*/ 13690 w 90899"/>
                  <a:gd name="connsiteY3" fmla="*/ 20654 h 49858"/>
                  <a:gd name="connsiteX4" fmla="*/ 46728 w 90899"/>
                  <a:gd name="connsiteY4" fmla="*/ 212 h 49858"/>
                  <a:gd name="connsiteX5" fmla="*/ 85241 w 90899"/>
                  <a:gd name="connsiteY5" fmla="*/ 39455 h 49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899" h="49858">
                    <a:moveTo>
                      <a:pt x="85241" y="39455"/>
                    </a:moveTo>
                    <a:cubicBezTo>
                      <a:pt x="87431" y="43105"/>
                      <a:pt x="89256" y="46573"/>
                      <a:pt x="90899" y="49858"/>
                    </a:cubicBezTo>
                    <a:cubicBezTo>
                      <a:pt x="90534" y="49493"/>
                      <a:pt x="42529" y="1489"/>
                      <a:pt x="0" y="36169"/>
                    </a:cubicBezTo>
                    <a:cubicBezTo>
                      <a:pt x="4381" y="31971"/>
                      <a:pt x="8944" y="26678"/>
                      <a:pt x="13690" y="20654"/>
                    </a:cubicBezTo>
                    <a:cubicBezTo>
                      <a:pt x="26284" y="4775"/>
                      <a:pt x="36871" y="-1249"/>
                      <a:pt x="46728" y="212"/>
                    </a:cubicBezTo>
                    <a:cubicBezTo>
                      <a:pt x="59505" y="2219"/>
                      <a:pt x="71186" y="16821"/>
                      <a:pt x="85241" y="39455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6" name="Freeform: Shape 1105">
                <a:extLst>
                  <a:ext uri="{FF2B5EF4-FFF2-40B4-BE49-F238E27FC236}">
                    <a16:creationId xmlns:a16="http://schemas.microsoft.com/office/drawing/2014/main" id="{E2CB9F20-52A2-8E88-9C5A-56BF97E90D43}"/>
                  </a:ext>
                </a:extLst>
              </p:cNvPr>
              <p:cNvSpPr/>
              <p:nvPr/>
            </p:nvSpPr>
            <p:spPr>
              <a:xfrm>
                <a:off x="5021493" y="5496575"/>
                <a:ext cx="63885" cy="48090"/>
              </a:xfrm>
              <a:custGeom>
                <a:avLst/>
                <a:gdLst>
                  <a:gd name="connsiteX0" fmla="*/ 0 w 63885"/>
                  <a:gd name="connsiteY0" fmla="*/ 47908 h 48090"/>
                  <a:gd name="connsiteX1" fmla="*/ 1643 w 63885"/>
                  <a:gd name="connsiteY1" fmla="*/ 36774 h 48090"/>
                  <a:gd name="connsiteX2" fmla="*/ 35228 w 63885"/>
                  <a:gd name="connsiteY2" fmla="*/ 86 h 48090"/>
                  <a:gd name="connsiteX3" fmla="*/ 51656 w 63885"/>
                  <a:gd name="connsiteY3" fmla="*/ 14870 h 48090"/>
                  <a:gd name="connsiteX4" fmla="*/ 63885 w 63885"/>
                  <a:gd name="connsiteY4" fmla="*/ 35496 h 48090"/>
                  <a:gd name="connsiteX5" fmla="*/ 0 w 63885"/>
                  <a:gd name="connsiteY5" fmla="*/ 48090 h 4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885" h="48090">
                    <a:moveTo>
                      <a:pt x="0" y="47908"/>
                    </a:moveTo>
                    <a:cubicBezTo>
                      <a:pt x="365" y="44075"/>
                      <a:pt x="730" y="40424"/>
                      <a:pt x="1643" y="36774"/>
                    </a:cubicBezTo>
                    <a:cubicBezTo>
                      <a:pt x="5476" y="20711"/>
                      <a:pt x="20443" y="-1557"/>
                      <a:pt x="35228" y="86"/>
                    </a:cubicBezTo>
                    <a:cubicBezTo>
                      <a:pt x="40887" y="816"/>
                      <a:pt x="46728" y="5014"/>
                      <a:pt x="51656" y="14870"/>
                    </a:cubicBezTo>
                    <a:cubicBezTo>
                      <a:pt x="55854" y="23084"/>
                      <a:pt x="60052" y="29838"/>
                      <a:pt x="63885" y="35496"/>
                    </a:cubicBezTo>
                    <a:cubicBezTo>
                      <a:pt x="59505" y="33306"/>
                      <a:pt x="21721" y="15235"/>
                      <a:pt x="0" y="48090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098" name="Freeform: Shape 1097">
            <a:extLst>
              <a:ext uri="{FF2B5EF4-FFF2-40B4-BE49-F238E27FC236}">
                <a16:creationId xmlns:a16="http://schemas.microsoft.com/office/drawing/2014/main" id="{5E6B08BC-BCF5-76C4-495A-D272EB8A06E4}"/>
              </a:ext>
            </a:extLst>
          </p:cNvPr>
          <p:cNvSpPr/>
          <p:nvPr/>
        </p:nvSpPr>
        <p:spPr>
          <a:xfrm>
            <a:off x="5217415" y="4508550"/>
            <a:ext cx="243338" cy="174185"/>
          </a:xfrm>
          <a:custGeom>
            <a:avLst/>
            <a:gdLst>
              <a:gd name="connsiteX0" fmla="*/ 223894 w 243338"/>
              <a:gd name="connsiteY0" fmla="*/ 24736 h 174185"/>
              <a:gd name="connsiteX1" fmla="*/ 51770 w 243338"/>
              <a:gd name="connsiteY1" fmla="*/ 9586 h 174185"/>
              <a:gd name="connsiteX2" fmla="*/ 479 w 243338"/>
              <a:gd name="connsiteY2" fmla="*/ 47369 h 174185"/>
              <a:gd name="connsiteX3" fmla="*/ 135003 w 243338"/>
              <a:gd name="connsiteY3" fmla="*/ 94278 h 174185"/>
              <a:gd name="connsiteX4" fmla="*/ 38263 w 243338"/>
              <a:gd name="connsiteY4" fmla="*/ 145568 h 174185"/>
              <a:gd name="connsiteX5" fmla="*/ 165120 w 243338"/>
              <a:gd name="connsiteY5" fmla="*/ 156155 h 174185"/>
              <a:gd name="connsiteX6" fmla="*/ 224077 w 243338"/>
              <a:gd name="connsiteY6" fmla="*/ 24736 h 174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338" h="174185">
                <a:moveTo>
                  <a:pt x="223894" y="24736"/>
                </a:moveTo>
                <a:cubicBezTo>
                  <a:pt x="207832" y="-2095"/>
                  <a:pt x="91013" y="-7024"/>
                  <a:pt x="51770" y="9586"/>
                </a:cubicBezTo>
                <a:cubicBezTo>
                  <a:pt x="24756" y="21085"/>
                  <a:pt x="-4084" y="24736"/>
                  <a:pt x="479" y="47369"/>
                </a:cubicBezTo>
                <a:cubicBezTo>
                  <a:pt x="5043" y="70002"/>
                  <a:pt x="110727" y="88073"/>
                  <a:pt x="135003" y="94278"/>
                </a:cubicBezTo>
                <a:cubicBezTo>
                  <a:pt x="159279" y="100484"/>
                  <a:pt x="50492" y="133522"/>
                  <a:pt x="38263" y="145568"/>
                </a:cubicBezTo>
                <a:cubicBezTo>
                  <a:pt x="26033" y="157615"/>
                  <a:pt x="95577" y="196858"/>
                  <a:pt x="165120" y="156155"/>
                </a:cubicBezTo>
                <a:cubicBezTo>
                  <a:pt x="234664" y="115452"/>
                  <a:pt x="266789" y="102674"/>
                  <a:pt x="224077" y="24736"/>
                </a:cubicBezTo>
                <a:close/>
              </a:path>
            </a:pathLst>
          </a:custGeom>
          <a:solidFill>
            <a:srgbClr val="6889A6"/>
          </a:solidFill>
          <a:ln w="182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45EEF1-262C-7747-F30C-6131FF37A06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 flipH="1">
            <a:off x="-20065793" y="-2595715"/>
            <a:ext cx="24779759" cy="9660194"/>
          </a:xfrm>
          <a:prstGeom prst="rect">
            <a:avLst/>
          </a:prstGeom>
        </p:spPr>
      </p:pic>
      <p:grpSp>
        <p:nvGrpSpPr>
          <p:cNvPr id="1160" name="Group 1159">
            <a:extLst>
              <a:ext uri="{FF2B5EF4-FFF2-40B4-BE49-F238E27FC236}">
                <a16:creationId xmlns:a16="http://schemas.microsoft.com/office/drawing/2014/main" id="{08140BDA-C634-405C-2A50-AFDA24C020EE}"/>
              </a:ext>
            </a:extLst>
          </p:cNvPr>
          <p:cNvGrpSpPr/>
          <p:nvPr/>
        </p:nvGrpSpPr>
        <p:grpSpPr>
          <a:xfrm>
            <a:off x="5053012" y="4029075"/>
            <a:ext cx="1457326" cy="1457326"/>
            <a:chOff x="5053012" y="4029075"/>
            <a:chExt cx="1457326" cy="1457326"/>
          </a:xfrm>
        </p:grpSpPr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1DD66EA1-FCE8-0279-F9A3-2D38D15F1FDE}"/>
                </a:ext>
              </a:extLst>
            </p:cNvPr>
            <p:cNvSpPr/>
            <p:nvPr/>
          </p:nvSpPr>
          <p:spPr>
            <a:xfrm>
              <a:off x="5613972" y="4715364"/>
              <a:ext cx="348951" cy="750874"/>
            </a:xfrm>
            <a:custGeom>
              <a:avLst/>
              <a:gdLst>
                <a:gd name="connsiteX0" fmla="*/ 334767 w 348951"/>
                <a:gd name="connsiteY0" fmla="*/ 641664 h 750874"/>
                <a:gd name="connsiteX1" fmla="*/ 331481 w 348951"/>
                <a:gd name="connsiteY1" fmla="*/ 479215 h 750874"/>
                <a:gd name="connsiteX2" fmla="*/ 301546 w 348951"/>
                <a:gd name="connsiteY2" fmla="*/ 29470 h 750874"/>
                <a:gd name="connsiteX3" fmla="*/ 739 w 348951"/>
                <a:gd name="connsiteY3" fmla="*/ 218203 h 750874"/>
                <a:gd name="connsiteX4" fmla="*/ 2747 w 348951"/>
                <a:gd name="connsiteY4" fmla="*/ 329544 h 750874"/>
                <a:gd name="connsiteX5" fmla="*/ 5668 w 348951"/>
                <a:gd name="connsiteY5" fmla="*/ 402554 h 750874"/>
                <a:gd name="connsiteX6" fmla="*/ 160452 w 348951"/>
                <a:gd name="connsiteY6" fmla="*/ 733840 h 750874"/>
                <a:gd name="connsiteX7" fmla="*/ 173776 w 348951"/>
                <a:gd name="connsiteY7" fmla="*/ 739681 h 750874"/>
                <a:gd name="connsiteX8" fmla="*/ 187101 w 348951"/>
                <a:gd name="connsiteY8" fmla="*/ 744244 h 750874"/>
                <a:gd name="connsiteX9" fmla="*/ 262486 w 348951"/>
                <a:gd name="connsiteY9" fmla="*/ 746617 h 750874"/>
                <a:gd name="connsiteX10" fmla="*/ 287309 w 348951"/>
                <a:gd name="connsiteY10" fmla="*/ 735665 h 750874"/>
                <a:gd name="connsiteX11" fmla="*/ 313046 w 348951"/>
                <a:gd name="connsiteY11" fmla="*/ 710476 h 750874"/>
                <a:gd name="connsiteX12" fmla="*/ 334767 w 348951"/>
                <a:gd name="connsiteY12" fmla="*/ 641664 h 75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951" h="750874">
                  <a:moveTo>
                    <a:pt x="334767" y="641664"/>
                  </a:moveTo>
                  <a:cubicBezTo>
                    <a:pt x="340608" y="587636"/>
                    <a:pt x="329839" y="525212"/>
                    <a:pt x="331481" y="479215"/>
                  </a:cubicBezTo>
                  <a:cubicBezTo>
                    <a:pt x="336409" y="348891"/>
                    <a:pt x="382407" y="149025"/>
                    <a:pt x="301546" y="29470"/>
                  </a:cubicBezTo>
                  <a:cubicBezTo>
                    <a:pt x="18262" y="-51389"/>
                    <a:pt x="25016" y="41517"/>
                    <a:pt x="739" y="218203"/>
                  </a:cubicBezTo>
                  <a:cubicBezTo>
                    <a:pt x="-1451" y="256898"/>
                    <a:pt x="1835" y="296324"/>
                    <a:pt x="2747" y="329544"/>
                  </a:cubicBezTo>
                  <a:cubicBezTo>
                    <a:pt x="3295" y="352360"/>
                    <a:pt x="4207" y="377183"/>
                    <a:pt x="5668" y="402554"/>
                  </a:cubicBezTo>
                  <a:cubicBezTo>
                    <a:pt x="13334" y="530323"/>
                    <a:pt x="38888" y="677804"/>
                    <a:pt x="160452" y="733840"/>
                  </a:cubicBezTo>
                  <a:cubicBezTo>
                    <a:pt x="164833" y="736030"/>
                    <a:pt x="169213" y="737855"/>
                    <a:pt x="173776" y="739681"/>
                  </a:cubicBezTo>
                  <a:cubicBezTo>
                    <a:pt x="177975" y="741506"/>
                    <a:pt x="182538" y="742783"/>
                    <a:pt x="187101" y="744244"/>
                  </a:cubicBezTo>
                  <a:cubicBezTo>
                    <a:pt x="211560" y="751727"/>
                    <a:pt x="238574" y="753370"/>
                    <a:pt x="262486" y="746617"/>
                  </a:cubicBezTo>
                  <a:cubicBezTo>
                    <a:pt x="271429" y="744244"/>
                    <a:pt x="279825" y="740593"/>
                    <a:pt x="287309" y="735665"/>
                  </a:cubicBezTo>
                  <a:cubicBezTo>
                    <a:pt x="297349" y="729641"/>
                    <a:pt x="305928" y="721245"/>
                    <a:pt x="313046" y="710476"/>
                  </a:cubicBezTo>
                  <a:cubicBezTo>
                    <a:pt x="326005" y="690946"/>
                    <a:pt x="332212" y="667218"/>
                    <a:pt x="334767" y="641664"/>
                  </a:cubicBezTo>
                  <a:close/>
                </a:path>
              </a:pathLst>
            </a:custGeom>
            <a:gradFill>
              <a:gsLst>
                <a:gs pos="0">
                  <a:srgbClr val="19232C"/>
                </a:gs>
                <a:gs pos="50000">
                  <a:srgbClr val="253542"/>
                </a:gs>
                <a:gs pos="100000">
                  <a:srgbClr val="324759"/>
                </a:gs>
              </a:gsLst>
              <a:lin ang="16200000" scaled="1"/>
            </a:gra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9" name="Oval 1158">
              <a:extLst>
                <a:ext uri="{FF2B5EF4-FFF2-40B4-BE49-F238E27FC236}">
                  <a16:creationId xmlns:a16="http://schemas.microsoft.com/office/drawing/2014/main" id="{E89EDD9D-1F96-F101-D5A9-3F26C0018725}"/>
                </a:ext>
              </a:extLst>
            </p:cNvPr>
            <p:cNvSpPr/>
            <p:nvPr/>
          </p:nvSpPr>
          <p:spPr>
            <a:xfrm>
              <a:off x="5053012" y="4029075"/>
              <a:ext cx="1457326" cy="14573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64" name="Graphic 1163">
            <a:extLst>
              <a:ext uri="{FF2B5EF4-FFF2-40B4-BE49-F238E27FC236}">
                <a16:creationId xmlns:a16="http://schemas.microsoft.com/office/drawing/2014/main" id="{2AD2B9BE-FC6C-CBB9-3F49-A7C9DFD45EE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237163" y="4510089"/>
            <a:ext cx="237329" cy="164305"/>
          </a:xfrm>
          <a:prstGeom prst="rect">
            <a:avLst/>
          </a:prstGeom>
        </p:spPr>
      </p:pic>
      <p:grpSp>
        <p:nvGrpSpPr>
          <p:cNvPr id="1172" name="Group 1171">
            <a:extLst>
              <a:ext uri="{FF2B5EF4-FFF2-40B4-BE49-F238E27FC236}">
                <a16:creationId xmlns:a16="http://schemas.microsoft.com/office/drawing/2014/main" id="{D8EE6751-6802-2117-1BA5-AFA1C3A6DED0}"/>
              </a:ext>
            </a:extLst>
          </p:cNvPr>
          <p:cNvGrpSpPr/>
          <p:nvPr/>
        </p:nvGrpSpPr>
        <p:grpSpPr>
          <a:xfrm>
            <a:off x="8489157" y="3829051"/>
            <a:ext cx="1209674" cy="1209674"/>
            <a:chOff x="8489157" y="3829051"/>
            <a:chExt cx="1209674" cy="1209674"/>
          </a:xfrm>
        </p:grpSpPr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8424D028-330C-5326-E433-2C3D73E6A065}"/>
                </a:ext>
              </a:extLst>
            </p:cNvPr>
            <p:cNvSpPr/>
            <p:nvPr/>
          </p:nvSpPr>
          <p:spPr>
            <a:xfrm>
              <a:off x="9108127" y="4564133"/>
              <a:ext cx="396087" cy="410136"/>
            </a:xfrm>
            <a:custGeom>
              <a:avLst/>
              <a:gdLst>
                <a:gd name="connsiteX0" fmla="*/ 0 w 396087"/>
                <a:gd name="connsiteY0" fmla="*/ 410137 h 410136"/>
                <a:gd name="connsiteX1" fmla="*/ 396087 w 396087"/>
                <a:gd name="connsiteY1" fmla="*/ 0 h 41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6087" h="410136">
                  <a:moveTo>
                    <a:pt x="0" y="410137"/>
                  </a:moveTo>
                  <a:lnTo>
                    <a:pt x="396087" y="0"/>
                  </a:lnTo>
                </a:path>
              </a:pathLst>
            </a:custGeom>
            <a:ln w="54735" cap="rnd">
              <a:solidFill>
                <a:srgbClr val="E3B88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1FEE598A-EA91-69D1-7A00-CC9ACBF61CE6}"/>
                </a:ext>
              </a:extLst>
            </p:cNvPr>
            <p:cNvSpPr/>
            <p:nvPr/>
          </p:nvSpPr>
          <p:spPr>
            <a:xfrm>
              <a:off x="9068330" y="4931735"/>
              <a:ext cx="82332" cy="82331"/>
            </a:xfrm>
            <a:custGeom>
              <a:avLst/>
              <a:gdLst>
                <a:gd name="connsiteX0" fmla="*/ 70827 w 82332"/>
                <a:gd name="connsiteY0" fmla="*/ 69731 h 82331"/>
                <a:gd name="connsiteX1" fmla="*/ 12601 w 82332"/>
                <a:gd name="connsiteY1" fmla="*/ 70826 h 82331"/>
                <a:gd name="connsiteX2" fmla="*/ 11506 w 82332"/>
                <a:gd name="connsiteY2" fmla="*/ 12600 h 82331"/>
                <a:gd name="connsiteX3" fmla="*/ 69732 w 82332"/>
                <a:gd name="connsiteY3" fmla="*/ 11505 h 82331"/>
                <a:gd name="connsiteX4" fmla="*/ 70827 w 82332"/>
                <a:gd name="connsiteY4" fmla="*/ 69731 h 82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32" h="82331">
                  <a:moveTo>
                    <a:pt x="70827" y="69731"/>
                  </a:moveTo>
                  <a:cubicBezTo>
                    <a:pt x="54948" y="86159"/>
                    <a:pt x="29028" y="86524"/>
                    <a:pt x="12601" y="70826"/>
                  </a:cubicBezTo>
                  <a:cubicBezTo>
                    <a:pt x="-3827" y="54947"/>
                    <a:pt x="-4192" y="29028"/>
                    <a:pt x="11506" y="12600"/>
                  </a:cubicBezTo>
                  <a:cubicBezTo>
                    <a:pt x="27386" y="-3827"/>
                    <a:pt x="53305" y="-4192"/>
                    <a:pt x="69732" y="11505"/>
                  </a:cubicBezTo>
                  <a:cubicBezTo>
                    <a:pt x="86160" y="27385"/>
                    <a:pt x="86525" y="53304"/>
                    <a:pt x="70827" y="69731"/>
                  </a:cubicBezTo>
                  <a:close/>
                </a:path>
              </a:pathLst>
            </a:custGeom>
            <a:solidFill>
              <a:srgbClr val="E3B88C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77AFA75B-D743-7CFA-D7BE-A4AAFFBD7760}"/>
                </a:ext>
              </a:extLst>
            </p:cNvPr>
            <p:cNvSpPr/>
            <p:nvPr/>
          </p:nvSpPr>
          <p:spPr>
            <a:xfrm>
              <a:off x="9437409" y="4595345"/>
              <a:ext cx="27744" cy="37417"/>
            </a:xfrm>
            <a:custGeom>
              <a:avLst/>
              <a:gdLst>
                <a:gd name="connsiteX0" fmla="*/ 27744 w 27744"/>
                <a:gd name="connsiteY0" fmla="*/ 37418 h 37417"/>
                <a:gd name="connsiteX1" fmla="*/ 0 w 27744"/>
                <a:gd name="connsiteY1" fmla="*/ 0 h 3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744" h="37417">
                  <a:moveTo>
                    <a:pt x="27744" y="37418"/>
                  </a:moveTo>
                  <a:lnTo>
                    <a:pt x="0" y="0"/>
                  </a:lnTo>
                </a:path>
              </a:pathLst>
            </a:custGeom>
            <a:ln w="18245" cap="rnd">
              <a:solidFill>
                <a:srgbClr val="D9364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7E258FAC-8B45-9ABB-DAB1-5EC3DB0B6F6D}"/>
                </a:ext>
              </a:extLst>
            </p:cNvPr>
            <p:cNvSpPr/>
            <p:nvPr/>
          </p:nvSpPr>
          <p:spPr>
            <a:xfrm>
              <a:off x="9416235" y="4614145"/>
              <a:ext cx="27744" cy="37235"/>
            </a:xfrm>
            <a:custGeom>
              <a:avLst/>
              <a:gdLst>
                <a:gd name="connsiteX0" fmla="*/ 27744 w 27744"/>
                <a:gd name="connsiteY0" fmla="*/ 37236 h 37235"/>
                <a:gd name="connsiteX1" fmla="*/ 0 w 27744"/>
                <a:gd name="connsiteY1" fmla="*/ 0 h 3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744" h="37235">
                  <a:moveTo>
                    <a:pt x="27744" y="37236"/>
                  </a:moveTo>
                  <a:lnTo>
                    <a:pt x="0" y="0"/>
                  </a:lnTo>
                </a:path>
              </a:pathLst>
            </a:custGeom>
            <a:ln w="18245" cap="rnd">
              <a:solidFill>
                <a:srgbClr val="A69BB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956146DB-13A9-D542-7A2B-666DB1CC1C74}"/>
                </a:ext>
              </a:extLst>
            </p:cNvPr>
            <p:cNvSpPr/>
            <p:nvPr/>
          </p:nvSpPr>
          <p:spPr>
            <a:xfrm>
              <a:off x="9044790" y="4334150"/>
              <a:ext cx="472247" cy="572315"/>
            </a:xfrm>
            <a:custGeom>
              <a:avLst/>
              <a:gdLst>
                <a:gd name="connsiteX0" fmla="*/ 452306 w 472247"/>
                <a:gd name="connsiteY0" fmla="*/ 414517 h 572315"/>
                <a:gd name="connsiteX1" fmla="*/ 366883 w 472247"/>
                <a:gd name="connsiteY1" fmla="*/ 301716 h 572315"/>
                <a:gd name="connsiteX2" fmla="*/ 115358 w 472247"/>
                <a:gd name="connsiteY2" fmla="*/ 0 h 572315"/>
                <a:gd name="connsiteX3" fmla="*/ 0 w 472247"/>
                <a:gd name="connsiteY3" fmla="*/ 286932 h 572315"/>
                <a:gd name="connsiteX4" fmla="*/ 58409 w 472247"/>
                <a:gd name="connsiteY4" fmla="*/ 364505 h 572315"/>
                <a:gd name="connsiteX5" fmla="*/ 97836 w 472247"/>
                <a:gd name="connsiteY5" fmla="*/ 414517 h 572315"/>
                <a:gd name="connsiteX6" fmla="*/ 376557 w 472247"/>
                <a:gd name="connsiteY6" fmla="*/ 568752 h 572315"/>
                <a:gd name="connsiteX7" fmla="*/ 388969 w 472247"/>
                <a:gd name="connsiteY7" fmla="*/ 566014 h 572315"/>
                <a:gd name="connsiteX8" fmla="*/ 400651 w 472247"/>
                <a:gd name="connsiteY8" fmla="*/ 562364 h 572315"/>
                <a:gd name="connsiteX9" fmla="*/ 455044 w 472247"/>
                <a:gd name="connsiteY9" fmla="*/ 525493 h 572315"/>
                <a:gd name="connsiteX10" fmla="*/ 466909 w 472247"/>
                <a:gd name="connsiteY10" fmla="*/ 505051 h 572315"/>
                <a:gd name="connsiteX11" fmla="*/ 472202 w 472247"/>
                <a:gd name="connsiteY11" fmla="*/ 474021 h 572315"/>
                <a:gd name="connsiteX12" fmla="*/ 452306 w 472247"/>
                <a:gd name="connsiteY12" fmla="*/ 414335 h 572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2247" h="572315">
                  <a:moveTo>
                    <a:pt x="452306" y="414517"/>
                  </a:moveTo>
                  <a:cubicBezTo>
                    <a:pt x="428760" y="373449"/>
                    <a:pt x="389334" y="334936"/>
                    <a:pt x="366883" y="301716"/>
                  </a:cubicBezTo>
                  <a:cubicBezTo>
                    <a:pt x="303545" y="207350"/>
                    <a:pt x="233637" y="42894"/>
                    <a:pt x="115358" y="0"/>
                  </a:cubicBezTo>
                  <a:cubicBezTo>
                    <a:pt x="42712" y="70455"/>
                    <a:pt x="10587" y="178511"/>
                    <a:pt x="0" y="286932"/>
                  </a:cubicBezTo>
                  <a:cubicBezTo>
                    <a:pt x="18253" y="315406"/>
                    <a:pt x="40887" y="341507"/>
                    <a:pt x="58409" y="364505"/>
                  </a:cubicBezTo>
                  <a:cubicBezTo>
                    <a:pt x="70639" y="380385"/>
                    <a:pt x="83781" y="397360"/>
                    <a:pt x="97836" y="414517"/>
                  </a:cubicBezTo>
                  <a:cubicBezTo>
                    <a:pt x="168657" y="500670"/>
                    <a:pt x="262111" y="591568"/>
                    <a:pt x="376557" y="568752"/>
                  </a:cubicBezTo>
                  <a:cubicBezTo>
                    <a:pt x="380755" y="568022"/>
                    <a:pt x="384771" y="567109"/>
                    <a:pt x="388969" y="566014"/>
                  </a:cubicBezTo>
                  <a:cubicBezTo>
                    <a:pt x="392802" y="565102"/>
                    <a:pt x="396818" y="563642"/>
                    <a:pt x="400651" y="562364"/>
                  </a:cubicBezTo>
                  <a:cubicBezTo>
                    <a:pt x="421824" y="555063"/>
                    <a:pt x="441720" y="542468"/>
                    <a:pt x="455044" y="525493"/>
                  </a:cubicBezTo>
                  <a:cubicBezTo>
                    <a:pt x="460155" y="519288"/>
                    <a:pt x="464171" y="512351"/>
                    <a:pt x="466909" y="505051"/>
                  </a:cubicBezTo>
                  <a:cubicBezTo>
                    <a:pt x="470742" y="495742"/>
                    <a:pt x="472567" y="485338"/>
                    <a:pt x="472202" y="474021"/>
                  </a:cubicBezTo>
                  <a:cubicBezTo>
                    <a:pt x="471289" y="453578"/>
                    <a:pt x="463441" y="433683"/>
                    <a:pt x="452306" y="414335"/>
                  </a:cubicBezTo>
                  <a:close/>
                </a:path>
              </a:pathLst>
            </a:custGeom>
            <a:gradFill>
              <a:gsLst>
                <a:gs pos="0">
                  <a:srgbClr val="19232C"/>
                </a:gs>
                <a:gs pos="50000">
                  <a:srgbClr val="253542"/>
                </a:gs>
                <a:gs pos="100000">
                  <a:srgbClr val="324759"/>
                </a:gs>
              </a:gsLst>
              <a:lin ang="16200000" scaled="1"/>
            </a:gra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1" name="Oval 1170">
              <a:extLst>
                <a:ext uri="{FF2B5EF4-FFF2-40B4-BE49-F238E27FC236}">
                  <a16:creationId xmlns:a16="http://schemas.microsoft.com/office/drawing/2014/main" id="{E8798823-AE3D-0F3E-0E3E-F0B988D6B7C0}"/>
                </a:ext>
              </a:extLst>
            </p:cNvPr>
            <p:cNvSpPr/>
            <p:nvPr/>
          </p:nvSpPr>
          <p:spPr>
            <a:xfrm>
              <a:off x="8489157" y="3829051"/>
              <a:ext cx="1209674" cy="120967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73" name="Rectangle 1172">
            <a:extLst>
              <a:ext uri="{FF2B5EF4-FFF2-40B4-BE49-F238E27FC236}">
                <a16:creationId xmlns:a16="http://schemas.microsoft.com/office/drawing/2014/main" id="{31739628-2370-2F59-A6E6-D67647692263}"/>
              </a:ext>
            </a:extLst>
          </p:cNvPr>
          <p:cNvSpPr/>
          <p:nvPr/>
        </p:nvSpPr>
        <p:spPr>
          <a:xfrm>
            <a:off x="8737600" y="4514850"/>
            <a:ext cx="2000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75" name="Group 1174">
            <a:extLst>
              <a:ext uri="{FF2B5EF4-FFF2-40B4-BE49-F238E27FC236}">
                <a16:creationId xmlns:a16="http://schemas.microsoft.com/office/drawing/2014/main" id="{E92C5532-D5BD-A627-8668-3D531B69374A}"/>
              </a:ext>
            </a:extLst>
          </p:cNvPr>
          <p:cNvGrpSpPr/>
          <p:nvPr/>
        </p:nvGrpSpPr>
        <p:grpSpPr>
          <a:xfrm>
            <a:off x="8724006" y="4300537"/>
            <a:ext cx="215207" cy="182167"/>
            <a:chOff x="8714481" y="4307681"/>
            <a:chExt cx="215207" cy="1821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C724D00-D667-E223-47A9-88B6B1A066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29782" y="4307681"/>
              <a:ext cx="0" cy="182167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14FA652-A128-9FBE-9EB1-0F77BC1FD37F}"/>
                </a:ext>
              </a:extLst>
            </p:cNvPr>
            <p:cNvCxnSpPr>
              <a:cxnSpLocks/>
            </p:cNvCxnSpPr>
            <p:nvPr/>
          </p:nvCxnSpPr>
          <p:spPr>
            <a:xfrm rot="1949873" flipH="1" flipV="1">
              <a:off x="8714481" y="4427477"/>
              <a:ext cx="93663" cy="41275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EE542E0-6509-CB13-01D9-857373C5D2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77781" y="4410075"/>
              <a:ext cx="51907" cy="76990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CA21CCE-F9D2-5CB3-5BE9-23B999EB8A6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32016700" y="4000500"/>
            <a:ext cx="15087599" cy="682625"/>
          </a:xfrm>
          <a:prstGeom prst="rect">
            <a:avLst/>
          </a:prstGeom>
        </p:spPr>
      </p:pic>
      <p:pic>
        <p:nvPicPr>
          <p:cNvPr id="8" name="lake">
            <a:extLst>
              <a:ext uri="{FF2B5EF4-FFF2-40B4-BE49-F238E27FC236}">
                <a16:creationId xmlns:a16="http://schemas.microsoft.com/office/drawing/2014/main" id="{939542EE-56C3-9781-5D2E-9C1E5DC5241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3652052" y="4362451"/>
            <a:ext cx="12945262" cy="2495550"/>
          </a:xfrm>
          <a:prstGeom prst="rect">
            <a:avLst/>
          </a:prstGeom>
        </p:spPr>
      </p:pic>
      <p:pic>
        <p:nvPicPr>
          <p:cNvPr id="22" name="tree">
            <a:extLst>
              <a:ext uri="{FF2B5EF4-FFF2-40B4-BE49-F238E27FC236}">
                <a16:creationId xmlns:a16="http://schemas.microsoft.com/office/drawing/2014/main" id="{73CF82A2-E1DA-F5C4-56FD-6E67F64A94E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32614647" y="2279693"/>
            <a:ext cx="2141032" cy="457830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13241DE-62E7-ED3C-4B2A-9E95F27CE289}"/>
              </a:ext>
            </a:extLst>
          </p:cNvPr>
          <p:cNvSpPr/>
          <p:nvPr/>
        </p:nvSpPr>
        <p:spPr>
          <a:xfrm>
            <a:off x="37441188" y="4914900"/>
            <a:ext cx="1328737" cy="35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820A5380-D8C9-6576-EBF4-5DBF905592DB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7143748" y="3136900"/>
            <a:ext cx="956830" cy="1619250"/>
          </a:xfrm>
          <a:prstGeom prst="rect">
            <a:avLst/>
          </a:prstGeom>
        </p:spPr>
      </p:pic>
      <p:pic>
        <p:nvPicPr>
          <p:cNvPr id="1035" name="foretree">
            <a:extLst>
              <a:ext uri="{FF2B5EF4-FFF2-40B4-BE49-F238E27FC236}">
                <a16:creationId xmlns:a16="http://schemas.microsoft.com/office/drawing/2014/main" id="{8BC81DC9-E0D5-0ADD-CAE3-7EFF48A5D32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5986700" y="3703444"/>
            <a:ext cx="2141032" cy="4578307"/>
          </a:xfrm>
          <a:prstGeom prst="rect">
            <a:avLst/>
          </a:prstGeom>
        </p:spPr>
      </p:pic>
      <p:pic>
        <p:nvPicPr>
          <p:cNvPr id="1156" name="igloo">
            <a:extLst>
              <a:ext uri="{FF2B5EF4-FFF2-40B4-BE49-F238E27FC236}">
                <a16:creationId xmlns:a16="http://schemas.microsoft.com/office/drawing/2014/main" id="{86D617AC-6712-FDA7-D16A-5B88DA80D800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2">
            <a:alphaModFix/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37076" y="406365"/>
            <a:ext cx="10367627" cy="559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3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2" dur="75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">
                                      <p:cBhvr>
                                        <p:cTn id="24" dur="75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6" dur="750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repeatCount="2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11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5400000">
                                      <p:cBhvr>
                                        <p:cTn id="39" dur="10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6.25E-7 3.7037E-6 L -0.0168 0.00023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8" grpId="0" animBg="1"/>
      <p:bldP spid="1098" grpId="1" animBg="1"/>
      <p:bldP spid="1098" grpId="2" animBg="1"/>
      <p:bldP spid="1098" grpId="3" animBg="1"/>
      <p:bldP spid="1098" grpId="4" animBg="1"/>
      <p:bldP spid="1173" grpId="0" animBg="1"/>
      <p:bldP spid="117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E6DB1-2C70-5635-D174-3999E9EE0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B6C40541-CA93-C52E-EC45-678E8F716D5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71529" t="85401" r="10883" b="-4500"/>
          <a:stretch/>
        </p:blipFill>
        <p:spPr>
          <a:xfrm>
            <a:off x="0" y="0"/>
            <a:ext cx="12169776" cy="3048000"/>
          </a:xfrm>
          <a:prstGeom prst="rect">
            <a:avLst/>
          </a:prstGeom>
        </p:spPr>
      </p:pic>
      <p:pic>
        <p:nvPicPr>
          <p:cNvPr id="6" name="mid2">
            <a:extLst>
              <a:ext uri="{FF2B5EF4-FFF2-40B4-BE49-F238E27FC236}">
                <a16:creationId xmlns:a16="http://schemas.microsoft.com/office/drawing/2014/main" id="{368D265C-8211-37F2-9A87-03B46213274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81653" b="25796"/>
          <a:stretch/>
        </p:blipFill>
        <p:spPr>
          <a:xfrm>
            <a:off x="0" y="1052513"/>
            <a:ext cx="12695238" cy="5805487"/>
          </a:xfrm>
          <a:prstGeom prst="rect">
            <a:avLst/>
          </a:prstGeom>
        </p:spPr>
      </p:pic>
      <p:pic>
        <p:nvPicPr>
          <p:cNvPr id="1182" name="Graphic 1181">
            <a:extLst>
              <a:ext uri="{FF2B5EF4-FFF2-40B4-BE49-F238E27FC236}">
                <a16:creationId xmlns:a16="http://schemas.microsoft.com/office/drawing/2014/main" id="{DD67030E-4830-B0E4-CC49-44AD559BF2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-368300" y="779630"/>
            <a:ext cx="15087599" cy="6826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F80F711-BC8C-6639-DB5D-5CB763429047}"/>
              </a:ext>
            </a:extLst>
          </p:cNvPr>
          <p:cNvGrpSpPr/>
          <p:nvPr/>
        </p:nvGrpSpPr>
        <p:grpSpPr>
          <a:xfrm>
            <a:off x="359569" y="2554514"/>
            <a:ext cx="13864431" cy="6341836"/>
            <a:chOff x="359569" y="2554514"/>
            <a:chExt cx="13864431" cy="6341836"/>
          </a:xfrm>
        </p:grpSpPr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44CD8AE3-EAFA-9794-A61A-CA4872C6E1C2}"/>
                </a:ext>
              </a:extLst>
            </p:cNvPr>
            <p:cNvSpPr/>
            <p:nvPr/>
          </p:nvSpPr>
          <p:spPr>
            <a:xfrm>
              <a:off x="723900" y="2554514"/>
              <a:ext cx="13500100" cy="6341836"/>
            </a:xfrm>
            <a:prstGeom prst="parallelogram">
              <a:avLst>
                <a:gd name="adj" fmla="val 783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9E1ECC5-7D88-AE71-6A33-07C424D6C940}"/>
                </a:ext>
              </a:extLst>
            </p:cNvPr>
            <p:cNvCxnSpPr/>
            <p:nvPr/>
          </p:nvCxnSpPr>
          <p:spPr>
            <a:xfrm>
              <a:off x="1476375" y="3609975"/>
              <a:ext cx="0" cy="1724025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A5FE170-EE3D-B7B6-70EC-C7D830D1A7EC}"/>
                </a:ext>
              </a:extLst>
            </p:cNvPr>
            <p:cNvCxnSpPr>
              <a:cxnSpLocks/>
            </p:cNvCxnSpPr>
            <p:nvPr/>
          </p:nvCxnSpPr>
          <p:spPr>
            <a:xfrm>
              <a:off x="2009775" y="5029200"/>
              <a:ext cx="0" cy="823912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45ED158D-9F82-09C1-20F4-CB3688E3F598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359569" y="5116592"/>
              <a:ext cx="2233612" cy="2666694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A630D08F-559C-0276-979C-578417B4620B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752013" y="4225896"/>
              <a:ext cx="2995612" cy="3576440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3C7905E1-5C2F-707B-3D7A-6A46E3AEAC56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840253" y="5764932"/>
              <a:ext cx="8308294" cy="1982068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068E7510-74CE-6908-990A-86125CFC8794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300163" y="3921759"/>
              <a:ext cx="373632" cy="565785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06103A1B-2FD0-DD73-7A65-89856DE45C3F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1254442" y="4623206"/>
              <a:ext cx="443865" cy="356463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92021402-0465-45C6-0E01-ED27F53F0FF9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300163" y="3430640"/>
              <a:ext cx="342265" cy="343800"/>
            </a:xfrm>
            <a:prstGeom prst="rect">
              <a:avLst/>
            </a:prstGeom>
          </p:spPr>
        </p:pic>
        <p:sp>
          <p:nvSpPr>
            <p:cNvPr id="53" name="Star: 5 Points 52">
              <a:extLst>
                <a:ext uri="{FF2B5EF4-FFF2-40B4-BE49-F238E27FC236}">
                  <a16:creationId xmlns:a16="http://schemas.microsoft.com/office/drawing/2014/main" id="{8B88FEF5-7FEE-F6A3-B3C1-4238CB91A398}"/>
                </a:ext>
              </a:extLst>
            </p:cNvPr>
            <p:cNvSpPr/>
            <p:nvPr/>
          </p:nvSpPr>
          <p:spPr>
            <a:xfrm>
              <a:off x="1776095" y="4732338"/>
              <a:ext cx="467360" cy="467360"/>
            </a:xfrm>
            <a:prstGeom prst="star5">
              <a:avLst>
                <a:gd name="adj" fmla="val 26963"/>
                <a:gd name="hf" fmla="val 105146"/>
                <a:gd name="vf" fmla="val 11055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0F7E3208-6708-7D7F-5936-08ECC4B8FAF5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 flipH="1">
              <a:off x="2238375" y="4328365"/>
              <a:ext cx="3284750" cy="2529635"/>
            </a:xfrm>
            <a:prstGeom prst="rect">
              <a:avLst/>
            </a:prstGeom>
          </p:spPr>
        </p:pic>
      </p:grpSp>
      <p:pic>
        <p:nvPicPr>
          <p:cNvPr id="43" name="!!YELLOW">
            <a:extLst>
              <a:ext uri="{FF2B5EF4-FFF2-40B4-BE49-F238E27FC236}">
                <a16:creationId xmlns:a16="http://schemas.microsoft.com/office/drawing/2014/main" id="{5C8B2866-60F4-92B9-BF49-6007347C63D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986971" y="1427332"/>
            <a:ext cx="13225343" cy="1993504"/>
          </a:xfrm>
          <a:prstGeom prst="rect">
            <a:avLst/>
          </a:prstGeom>
        </p:spPr>
      </p:pic>
      <p:pic>
        <p:nvPicPr>
          <p:cNvPr id="20" name="lake">
            <a:extLst>
              <a:ext uri="{FF2B5EF4-FFF2-40B4-BE49-F238E27FC236}">
                <a16:creationId xmlns:a16="http://schemas.microsoft.com/office/drawing/2014/main" id="{60963736-1CC4-AB50-D9A9-19662473FF5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986971" y="1141582"/>
            <a:ext cx="13225343" cy="1993504"/>
          </a:xfrm>
          <a:prstGeom prst="rect">
            <a:avLst/>
          </a:prstGeom>
        </p:spPr>
      </p:pic>
      <p:pic>
        <p:nvPicPr>
          <p:cNvPr id="1035" name="foretree">
            <a:extLst>
              <a:ext uri="{FF2B5EF4-FFF2-40B4-BE49-F238E27FC236}">
                <a16:creationId xmlns:a16="http://schemas.microsoft.com/office/drawing/2014/main" id="{E3F0C3E4-CDAF-0206-0C21-0696BDCDFB0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1099259" y="-1460526"/>
            <a:ext cx="2141032" cy="4578307"/>
          </a:xfrm>
          <a:prstGeom prst="rect">
            <a:avLst/>
          </a:prstGeom>
        </p:spPr>
      </p:pic>
      <p:sp>
        <p:nvSpPr>
          <p:cNvPr id="1184" name="Oval 1183">
            <a:extLst>
              <a:ext uri="{FF2B5EF4-FFF2-40B4-BE49-F238E27FC236}">
                <a16:creationId xmlns:a16="http://schemas.microsoft.com/office/drawing/2014/main" id="{F95F93EB-4A6B-2EBC-D598-3D32028914F4}"/>
              </a:ext>
            </a:extLst>
          </p:cNvPr>
          <p:cNvSpPr/>
          <p:nvPr/>
        </p:nvSpPr>
        <p:spPr>
          <a:xfrm>
            <a:off x="5056188" y="1619250"/>
            <a:ext cx="1328737" cy="35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91" name="Graphic 1190">
            <a:extLst>
              <a:ext uri="{FF2B5EF4-FFF2-40B4-BE49-F238E27FC236}">
                <a16:creationId xmlns:a16="http://schemas.microsoft.com/office/drawing/2014/main" id="{CEEB9A3E-68E2-C5AB-9E7A-E25ABCFB9C7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4758748" y="-83970"/>
            <a:ext cx="956830" cy="1619250"/>
          </a:xfrm>
          <a:prstGeom prst="rect">
            <a:avLst/>
          </a:prstGeom>
        </p:spPr>
      </p:pic>
      <p:pic>
        <p:nvPicPr>
          <p:cNvPr id="1024" name="Graphic 1023">
            <a:extLst>
              <a:ext uri="{FF2B5EF4-FFF2-40B4-BE49-F238E27FC236}">
                <a16:creationId xmlns:a16="http://schemas.microsoft.com/office/drawing/2014/main" id="{6CACDDF3-7CAB-8BFC-B83F-46BD2BD7C10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-3090192" y="-4091649"/>
            <a:ext cx="10657134" cy="9406599"/>
          </a:xfrm>
          <a:prstGeom prst="rect">
            <a:avLst/>
          </a:prstGeom>
        </p:spPr>
      </p:pic>
      <p:sp>
        <p:nvSpPr>
          <p:cNvPr id="1034" name="Freeform: Shape 1033">
            <a:extLst>
              <a:ext uri="{FF2B5EF4-FFF2-40B4-BE49-F238E27FC236}">
                <a16:creationId xmlns:a16="http://schemas.microsoft.com/office/drawing/2014/main" id="{1D595769-0C6C-DD1D-DB16-89D68C0893ED}"/>
              </a:ext>
            </a:extLst>
          </p:cNvPr>
          <p:cNvSpPr/>
          <p:nvPr/>
        </p:nvSpPr>
        <p:spPr>
          <a:xfrm rot="18899335">
            <a:off x="5044389" y="1648079"/>
            <a:ext cx="1524552" cy="1635606"/>
          </a:xfrm>
          <a:custGeom>
            <a:avLst/>
            <a:gdLst>
              <a:gd name="connsiteX0" fmla="*/ 1524552 w 1524552"/>
              <a:gd name="connsiteY0" fmla="*/ 754481 h 1635606"/>
              <a:gd name="connsiteX1" fmla="*/ 643087 w 1524552"/>
              <a:gd name="connsiteY1" fmla="*/ 1635606 h 1635606"/>
              <a:gd name="connsiteX2" fmla="*/ 0 w 1524552"/>
              <a:gd name="connsiteY2" fmla="*/ 992270 h 1635606"/>
              <a:gd name="connsiteX3" fmla="*/ 694105 w 1524552"/>
              <a:gd name="connsiteY3" fmla="*/ 298434 h 1635606"/>
              <a:gd name="connsiteX4" fmla="*/ 694105 w 1524552"/>
              <a:gd name="connsiteY4" fmla="*/ 0 h 1635606"/>
              <a:gd name="connsiteX5" fmla="*/ 732640 w 1524552"/>
              <a:gd name="connsiteY5" fmla="*/ 0 h 1635606"/>
              <a:gd name="connsiteX6" fmla="*/ 753390 w 1524552"/>
              <a:gd name="connsiteY6" fmla="*/ 40693 h 1635606"/>
              <a:gd name="connsiteX7" fmla="*/ 1048680 w 1524552"/>
              <a:gd name="connsiteY7" fmla="*/ 409758 h 1635606"/>
              <a:gd name="connsiteX8" fmla="*/ 1493594 w 1524552"/>
              <a:gd name="connsiteY8" fmla="*/ 743963 h 163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4552" h="1635606">
                <a:moveTo>
                  <a:pt x="1524552" y="754481"/>
                </a:moveTo>
                <a:lnTo>
                  <a:pt x="643087" y="1635606"/>
                </a:lnTo>
                <a:lnTo>
                  <a:pt x="0" y="992270"/>
                </a:lnTo>
                <a:lnTo>
                  <a:pt x="694105" y="298434"/>
                </a:lnTo>
                <a:lnTo>
                  <a:pt x="694105" y="0"/>
                </a:lnTo>
                <a:lnTo>
                  <a:pt x="732640" y="0"/>
                </a:lnTo>
                <a:lnTo>
                  <a:pt x="753390" y="40693"/>
                </a:lnTo>
                <a:cubicBezTo>
                  <a:pt x="815631" y="148470"/>
                  <a:pt x="918978" y="280007"/>
                  <a:pt x="1048680" y="409758"/>
                </a:cubicBezTo>
                <a:cubicBezTo>
                  <a:pt x="1210806" y="571947"/>
                  <a:pt x="1375739" y="692960"/>
                  <a:pt x="1493594" y="74396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9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36" name="Oval 1035">
            <a:extLst>
              <a:ext uri="{FF2B5EF4-FFF2-40B4-BE49-F238E27FC236}">
                <a16:creationId xmlns:a16="http://schemas.microsoft.com/office/drawing/2014/main" id="{AEE478CB-08CB-649C-900D-EE13676DEAD9}"/>
              </a:ext>
            </a:extLst>
          </p:cNvPr>
          <p:cNvSpPr/>
          <p:nvPr/>
        </p:nvSpPr>
        <p:spPr>
          <a:xfrm>
            <a:off x="7481887" y="4519611"/>
            <a:ext cx="138113" cy="138113"/>
          </a:xfrm>
          <a:prstGeom prst="ellipse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83000">
                <a:schemeClr val="accent4"/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A94639BD-A9B5-9E4A-78BE-9FF71118F2EE}"/>
              </a:ext>
            </a:extLst>
          </p:cNvPr>
          <p:cNvSpPr/>
          <p:nvPr/>
        </p:nvSpPr>
        <p:spPr>
          <a:xfrm>
            <a:off x="7605712" y="4271961"/>
            <a:ext cx="138113" cy="138113"/>
          </a:xfrm>
          <a:prstGeom prst="ellipse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83000">
                <a:schemeClr val="accent4"/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8" name="Oval 1037">
            <a:extLst>
              <a:ext uri="{FF2B5EF4-FFF2-40B4-BE49-F238E27FC236}">
                <a16:creationId xmlns:a16="http://schemas.microsoft.com/office/drawing/2014/main" id="{6E69D743-2C82-0CFB-3B4B-09881DB2CE32}"/>
              </a:ext>
            </a:extLst>
          </p:cNvPr>
          <p:cNvSpPr/>
          <p:nvPr/>
        </p:nvSpPr>
        <p:spPr>
          <a:xfrm>
            <a:off x="7339012" y="3990973"/>
            <a:ext cx="176215" cy="176215"/>
          </a:xfrm>
          <a:prstGeom prst="ellipse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83000">
                <a:schemeClr val="accent4"/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E43A8B73-BE99-2231-96C0-2613E2624A93}"/>
              </a:ext>
            </a:extLst>
          </p:cNvPr>
          <p:cNvSpPr/>
          <p:nvPr/>
        </p:nvSpPr>
        <p:spPr>
          <a:xfrm>
            <a:off x="7643812" y="3705226"/>
            <a:ext cx="185736" cy="185736"/>
          </a:xfrm>
          <a:prstGeom prst="ellipse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83000">
                <a:schemeClr val="accent4"/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0" name="Oval 1039">
            <a:extLst>
              <a:ext uri="{FF2B5EF4-FFF2-40B4-BE49-F238E27FC236}">
                <a16:creationId xmlns:a16="http://schemas.microsoft.com/office/drawing/2014/main" id="{B8282AE2-8469-6130-F945-BC11CD42B04D}"/>
              </a:ext>
            </a:extLst>
          </p:cNvPr>
          <p:cNvSpPr/>
          <p:nvPr/>
        </p:nvSpPr>
        <p:spPr>
          <a:xfrm>
            <a:off x="7286625" y="3471861"/>
            <a:ext cx="214314" cy="214314"/>
          </a:xfrm>
          <a:prstGeom prst="ellipse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83000">
                <a:schemeClr val="accent4"/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56" name="Graphic 1041">
            <a:extLst>
              <a:ext uri="{FF2B5EF4-FFF2-40B4-BE49-F238E27FC236}">
                <a16:creationId xmlns:a16="http://schemas.microsoft.com/office/drawing/2014/main" id="{CEE5B472-0BC2-284A-CA5F-29DA7E973368}"/>
              </a:ext>
            </a:extLst>
          </p:cNvPr>
          <p:cNvGrpSpPr/>
          <p:nvPr/>
        </p:nvGrpSpPr>
        <p:grpSpPr>
          <a:xfrm flipH="1">
            <a:off x="9764100" y="3916124"/>
            <a:ext cx="911759" cy="967923"/>
            <a:chOff x="11906738" y="3643313"/>
            <a:chExt cx="911759" cy="967923"/>
          </a:xfrm>
        </p:grpSpPr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E0D3DC2E-3B03-9EF8-C00E-91297DB88524}"/>
                </a:ext>
              </a:extLst>
            </p:cNvPr>
            <p:cNvSpPr/>
            <p:nvPr/>
          </p:nvSpPr>
          <p:spPr>
            <a:xfrm>
              <a:off x="11906738" y="3643313"/>
              <a:ext cx="911759" cy="967923"/>
            </a:xfrm>
            <a:custGeom>
              <a:avLst/>
              <a:gdLst>
                <a:gd name="connsiteX0" fmla="*/ 911759 w 911759"/>
                <a:gd name="connsiteY0" fmla="*/ 967924 h 967923"/>
                <a:gd name="connsiteX1" fmla="*/ 0 w 911759"/>
                <a:gd name="connsiteY1" fmla="*/ 967924 h 967923"/>
                <a:gd name="connsiteX2" fmla="*/ 18708 w 911759"/>
                <a:gd name="connsiteY2" fmla="*/ 861708 h 967923"/>
                <a:gd name="connsiteX3" fmla="*/ 123952 w 911759"/>
                <a:gd name="connsiteY3" fmla="*/ 549339 h 967923"/>
                <a:gd name="connsiteX4" fmla="*/ 145859 w 911759"/>
                <a:gd name="connsiteY4" fmla="*/ 431866 h 967923"/>
                <a:gd name="connsiteX5" fmla="*/ 220813 w 911759"/>
                <a:gd name="connsiteY5" fmla="*/ 118768 h 967923"/>
                <a:gd name="connsiteX6" fmla="*/ 495280 w 911759"/>
                <a:gd name="connsiteY6" fmla="*/ 40 h 967923"/>
                <a:gd name="connsiteX7" fmla="*/ 833971 w 911759"/>
                <a:gd name="connsiteY7" fmla="*/ 299168 h 967923"/>
                <a:gd name="connsiteX8" fmla="*/ 823240 w 911759"/>
                <a:gd name="connsiteY8" fmla="*/ 436320 h 967923"/>
                <a:gd name="connsiteX9" fmla="*/ 752052 w 911759"/>
                <a:gd name="connsiteY9" fmla="*/ 557397 h 967923"/>
                <a:gd name="connsiteX10" fmla="*/ 763430 w 911759"/>
                <a:gd name="connsiteY10" fmla="*/ 574364 h 967923"/>
                <a:gd name="connsiteX11" fmla="*/ 765212 w 911759"/>
                <a:gd name="connsiteY11" fmla="*/ 577279 h 967923"/>
                <a:gd name="connsiteX12" fmla="*/ 911719 w 911759"/>
                <a:gd name="connsiteY12" fmla="*/ 967924 h 96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1759" h="967923">
                  <a:moveTo>
                    <a:pt x="911759" y="967924"/>
                  </a:moveTo>
                  <a:lnTo>
                    <a:pt x="0" y="967924"/>
                  </a:lnTo>
                  <a:cubicBezTo>
                    <a:pt x="4940" y="932248"/>
                    <a:pt x="11176" y="896816"/>
                    <a:pt x="18708" y="861708"/>
                  </a:cubicBezTo>
                  <a:cubicBezTo>
                    <a:pt x="41790" y="754035"/>
                    <a:pt x="76979" y="649399"/>
                    <a:pt x="123952" y="549339"/>
                  </a:cubicBezTo>
                  <a:cubicBezTo>
                    <a:pt x="141162" y="512692"/>
                    <a:pt x="148288" y="472279"/>
                    <a:pt x="145859" y="431866"/>
                  </a:cubicBezTo>
                  <a:cubicBezTo>
                    <a:pt x="139420" y="325934"/>
                    <a:pt x="148734" y="203805"/>
                    <a:pt x="220813" y="118768"/>
                  </a:cubicBezTo>
                  <a:cubicBezTo>
                    <a:pt x="289895" y="37213"/>
                    <a:pt x="387729" y="-1418"/>
                    <a:pt x="495280" y="40"/>
                  </a:cubicBezTo>
                  <a:cubicBezTo>
                    <a:pt x="664990" y="2388"/>
                    <a:pt x="811132" y="130997"/>
                    <a:pt x="833971" y="299168"/>
                  </a:cubicBezTo>
                  <a:cubicBezTo>
                    <a:pt x="840207" y="344966"/>
                    <a:pt x="838061" y="392749"/>
                    <a:pt x="823240" y="436320"/>
                  </a:cubicBezTo>
                  <a:cubicBezTo>
                    <a:pt x="796635" y="514514"/>
                    <a:pt x="752052" y="557154"/>
                    <a:pt x="752052" y="557397"/>
                  </a:cubicBezTo>
                  <a:cubicBezTo>
                    <a:pt x="752295" y="557842"/>
                    <a:pt x="759867" y="569019"/>
                    <a:pt x="763430" y="574364"/>
                  </a:cubicBezTo>
                  <a:cubicBezTo>
                    <a:pt x="764119" y="575255"/>
                    <a:pt x="764767" y="576146"/>
                    <a:pt x="765212" y="577279"/>
                  </a:cubicBezTo>
                  <a:cubicBezTo>
                    <a:pt x="834659" y="682037"/>
                    <a:pt x="900583" y="836602"/>
                    <a:pt x="911719" y="967924"/>
                  </a:cubicBezTo>
                  <a:close/>
                </a:path>
              </a:pathLst>
            </a:custGeom>
            <a:solidFill>
              <a:srgbClr val="A69BB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1C3F93D7-F587-62F0-1486-C487702924DD}"/>
                </a:ext>
              </a:extLst>
            </p:cNvPr>
            <p:cNvSpPr/>
            <p:nvPr/>
          </p:nvSpPr>
          <p:spPr>
            <a:xfrm>
              <a:off x="12181408" y="3874370"/>
              <a:ext cx="116946" cy="116946"/>
            </a:xfrm>
            <a:custGeom>
              <a:avLst/>
              <a:gdLst>
                <a:gd name="connsiteX0" fmla="*/ 116946 w 116946"/>
                <a:gd name="connsiteY0" fmla="*/ 58473 h 116946"/>
                <a:gd name="connsiteX1" fmla="*/ 58473 w 116946"/>
                <a:gd name="connsiteY1" fmla="*/ 116946 h 116946"/>
                <a:gd name="connsiteX2" fmla="*/ 0 w 116946"/>
                <a:gd name="connsiteY2" fmla="*/ 58473 h 116946"/>
                <a:gd name="connsiteX3" fmla="*/ 58473 w 116946"/>
                <a:gd name="connsiteY3" fmla="*/ 0 h 116946"/>
                <a:gd name="connsiteX4" fmla="*/ 116946 w 116946"/>
                <a:gd name="connsiteY4" fmla="*/ 58473 h 11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46" h="116946">
                  <a:moveTo>
                    <a:pt x="116946" y="58473"/>
                  </a:moveTo>
                  <a:cubicBezTo>
                    <a:pt x="116946" y="90767"/>
                    <a:pt x="90767" y="116946"/>
                    <a:pt x="58473" y="116946"/>
                  </a:cubicBezTo>
                  <a:cubicBezTo>
                    <a:pt x="26179" y="116946"/>
                    <a:pt x="0" y="90767"/>
                    <a:pt x="0" y="58473"/>
                  </a:cubicBezTo>
                  <a:cubicBezTo>
                    <a:pt x="0" y="26179"/>
                    <a:pt x="26179" y="0"/>
                    <a:pt x="58473" y="0"/>
                  </a:cubicBezTo>
                  <a:cubicBezTo>
                    <a:pt x="90767" y="0"/>
                    <a:pt x="116946" y="26179"/>
                    <a:pt x="116946" y="58473"/>
                  </a:cubicBezTo>
                  <a:close/>
                </a:path>
              </a:pathLst>
            </a:custGeom>
            <a:solidFill>
              <a:srgbClr val="FFFFF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43D6F539-23CF-B42D-BCE2-D00E00FA2C01}"/>
                </a:ext>
              </a:extLst>
            </p:cNvPr>
            <p:cNvSpPr/>
            <p:nvPr/>
          </p:nvSpPr>
          <p:spPr>
            <a:xfrm>
              <a:off x="12499325" y="3882348"/>
              <a:ext cx="116946" cy="116946"/>
            </a:xfrm>
            <a:custGeom>
              <a:avLst/>
              <a:gdLst>
                <a:gd name="connsiteX0" fmla="*/ 116946 w 116946"/>
                <a:gd name="connsiteY0" fmla="*/ 58473 h 116946"/>
                <a:gd name="connsiteX1" fmla="*/ 58473 w 116946"/>
                <a:gd name="connsiteY1" fmla="*/ 116946 h 116946"/>
                <a:gd name="connsiteX2" fmla="*/ 0 w 116946"/>
                <a:gd name="connsiteY2" fmla="*/ 58473 h 116946"/>
                <a:gd name="connsiteX3" fmla="*/ 58473 w 116946"/>
                <a:gd name="connsiteY3" fmla="*/ 0 h 116946"/>
                <a:gd name="connsiteX4" fmla="*/ 116946 w 116946"/>
                <a:gd name="connsiteY4" fmla="*/ 58473 h 11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46" h="116946">
                  <a:moveTo>
                    <a:pt x="116946" y="58473"/>
                  </a:moveTo>
                  <a:cubicBezTo>
                    <a:pt x="116946" y="90767"/>
                    <a:pt x="90767" y="116946"/>
                    <a:pt x="58473" y="116946"/>
                  </a:cubicBezTo>
                  <a:cubicBezTo>
                    <a:pt x="26179" y="116946"/>
                    <a:pt x="0" y="90767"/>
                    <a:pt x="0" y="58473"/>
                  </a:cubicBezTo>
                  <a:cubicBezTo>
                    <a:pt x="0" y="26179"/>
                    <a:pt x="26179" y="0"/>
                    <a:pt x="58473" y="0"/>
                  </a:cubicBezTo>
                  <a:cubicBezTo>
                    <a:pt x="90767" y="0"/>
                    <a:pt x="116946" y="26179"/>
                    <a:pt x="116946" y="58473"/>
                  </a:cubicBezTo>
                  <a:close/>
                </a:path>
              </a:pathLst>
            </a:custGeom>
            <a:solidFill>
              <a:srgbClr val="FFFFF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66DF4E6F-155B-3D58-86E4-0709234101EC}"/>
                </a:ext>
              </a:extLst>
            </p:cNvPr>
            <p:cNvSpPr/>
            <p:nvPr/>
          </p:nvSpPr>
          <p:spPr>
            <a:xfrm>
              <a:off x="12544593" y="3821031"/>
              <a:ext cx="62235" cy="45558"/>
            </a:xfrm>
            <a:custGeom>
              <a:avLst/>
              <a:gdLst>
                <a:gd name="connsiteX0" fmla="*/ 60542 w 62235"/>
                <a:gd name="connsiteY0" fmla="*/ 18919 h 45558"/>
                <a:gd name="connsiteX1" fmla="*/ 4539 w 62235"/>
                <a:gd name="connsiteY1" fmla="*/ 9565 h 45558"/>
                <a:gd name="connsiteX2" fmla="*/ 490 w 62235"/>
                <a:gd name="connsiteY2" fmla="*/ 26249 h 45558"/>
                <a:gd name="connsiteX3" fmla="*/ 11626 w 62235"/>
                <a:gd name="connsiteY3" fmla="*/ 39328 h 45558"/>
                <a:gd name="connsiteX4" fmla="*/ 28269 w 62235"/>
                <a:gd name="connsiteY4" fmla="*/ 42163 h 45558"/>
                <a:gd name="connsiteX5" fmla="*/ 52606 w 62235"/>
                <a:gd name="connsiteY5" fmla="*/ 44350 h 45558"/>
                <a:gd name="connsiteX6" fmla="*/ 61231 w 62235"/>
                <a:gd name="connsiteY6" fmla="*/ 20823 h 45558"/>
                <a:gd name="connsiteX7" fmla="*/ 60542 w 62235"/>
                <a:gd name="connsiteY7" fmla="*/ 18919 h 4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235" h="45558">
                  <a:moveTo>
                    <a:pt x="60542" y="18919"/>
                  </a:moveTo>
                  <a:cubicBezTo>
                    <a:pt x="52322" y="-1004"/>
                    <a:pt x="18672" y="-6916"/>
                    <a:pt x="4539" y="9565"/>
                  </a:cubicBezTo>
                  <a:cubicBezTo>
                    <a:pt x="692" y="14060"/>
                    <a:pt x="-887" y="20458"/>
                    <a:pt x="490" y="26249"/>
                  </a:cubicBezTo>
                  <a:cubicBezTo>
                    <a:pt x="1867" y="32039"/>
                    <a:pt x="6119" y="37020"/>
                    <a:pt x="11626" y="39328"/>
                  </a:cubicBezTo>
                  <a:cubicBezTo>
                    <a:pt x="16850" y="41515"/>
                    <a:pt x="22721" y="41231"/>
                    <a:pt x="28269" y="42163"/>
                  </a:cubicBezTo>
                  <a:cubicBezTo>
                    <a:pt x="36449" y="43540"/>
                    <a:pt x="44952" y="47549"/>
                    <a:pt x="52606" y="44350"/>
                  </a:cubicBezTo>
                  <a:cubicBezTo>
                    <a:pt x="61069" y="40827"/>
                    <a:pt x="63984" y="29569"/>
                    <a:pt x="61231" y="20823"/>
                  </a:cubicBezTo>
                  <a:cubicBezTo>
                    <a:pt x="61028" y="20175"/>
                    <a:pt x="60785" y="19527"/>
                    <a:pt x="60542" y="18919"/>
                  </a:cubicBezTo>
                  <a:close/>
                </a:path>
              </a:pathLst>
            </a:custGeom>
            <a:solidFill>
              <a:srgbClr val="4F4369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A043FDEF-738C-EC7B-DBA1-80A808B4CC3A}"/>
                </a:ext>
              </a:extLst>
            </p:cNvPr>
            <p:cNvSpPr/>
            <p:nvPr/>
          </p:nvSpPr>
          <p:spPr>
            <a:xfrm>
              <a:off x="12208398" y="3822445"/>
              <a:ext cx="62915" cy="42723"/>
            </a:xfrm>
            <a:custGeom>
              <a:avLst/>
              <a:gdLst>
                <a:gd name="connsiteX0" fmla="*/ 3582 w 62915"/>
                <a:gd name="connsiteY0" fmla="*/ 13456 h 42723"/>
                <a:gd name="connsiteX1" fmla="*/ 60355 w 62915"/>
                <a:gd name="connsiteY1" fmla="*/ 14185 h 42723"/>
                <a:gd name="connsiteX2" fmla="*/ 61367 w 62915"/>
                <a:gd name="connsiteY2" fmla="*/ 31314 h 42723"/>
                <a:gd name="connsiteX3" fmla="*/ 48085 w 62915"/>
                <a:gd name="connsiteY3" fmla="*/ 42207 h 42723"/>
                <a:gd name="connsiteX4" fmla="*/ 31199 w 62915"/>
                <a:gd name="connsiteY4" fmla="*/ 42045 h 42723"/>
                <a:gd name="connsiteX5" fmla="*/ 6862 w 62915"/>
                <a:gd name="connsiteY5" fmla="*/ 39858 h 42723"/>
                <a:gd name="connsiteX6" fmla="*/ 2530 w 62915"/>
                <a:gd name="connsiteY6" fmla="*/ 15197 h 42723"/>
                <a:gd name="connsiteX7" fmla="*/ 3542 w 62915"/>
                <a:gd name="connsiteY7" fmla="*/ 13456 h 4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915" h="42723">
                  <a:moveTo>
                    <a:pt x="3582" y="13456"/>
                  </a:moveTo>
                  <a:cubicBezTo>
                    <a:pt x="15204" y="-4685"/>
                    <a:pt x="49381" y="-4523"/>
                    <a:pt x="60355" y="14185"/>
                  </a:cubicBezTo>
                  <a:cubicBezTo>
                    <a:pt x="63351" y="19328"/>
                    <a:pt x="63756" y="25888"/>
                    <a:pt x="61367" y="31314"/>
                  </a:cubicBezTo>
                  <a:cubicBezTo>
                    <a:pt x="58978" y="36740"/>
                    <a:pt x="53916" y="40911"/>
                    <a:pt x="48085" y="42207"/>
                  </a:cubicBezTo>
                  <a:cubicBezTo>
                    <a:pt x="42578" y="43422"/>
                    <a:pt x="36828" y="42126"/>
                    <a:pt x="31199" y="42045"/>
                  </a:cubicBezTo>
                  <a:cubicBezTo>
                    <a:pt x="22898" y="41964"/>
                    <a:pt x="13827" y="44353"/>
                    <a:pt x="6862" y="39858"/>
                  </a:cubicBezTo>
                  <a:cubicBezTo>
                    <a:pt x="-831" y="34877"/>
                    <a:pt x="-1722" y="23296"/>
                    <a:pt x="2530" y="15197"/>
                  </a:cubicBezTo>
                  <a:cubicBezTo>
                    <a:pt x="2854" y="14590"/>
                    <a:pt x="3177" y="14023"/>
                    <a:pt x="3542" y="13456"/>
                  </a:cubicBezTo>
                  <a:close/>
                </a:path>
              </a:pathLst>
            </a:custGeom>
            <a:solidFill>
              <a:srgbClr val="4F4369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7EF9602F-2980-A52B-3EF4-40EE4C082FB5}"/>
                </a:ext>
              </a:extLst>
            </p:cNvPr>
            <p:cNvSpPr/>
            <p:nvPr/>
          </p:nvSpPr>
          <p:spPr>
            <a:xfrm>
              <a:off x="12227647" y="3893283"/>
              <a:ext cx="66293" cy="66945"/>
            </a:xfrm>
            <a:custGeom>
              <a:avLst/>
              <a:gdLst>
                <a:gd name="connsiteX0" fmla="*/ 39729 w 66293"/>
                <a:gd name="connsiteY0" fmla="*/ 1577 h 66945"/>
                <a:gd name="connsiteX1" fmla="*/ 64673 w 66293"/>
                <a:gd name="connsiteY1" fmla="*/ 46484 h 66945"/>
                <a:gd name="connsiteX2" fmla="*/ 11586 w 66293"/>
                <a:gd name="connsiteY2" fmla="*/ 59038 h 66945"/>
                <a:gd name="connsiteX3" fmla="*/ 10128 w 66293"/>
                <a:gd name="connsiteY3" fmla="*/ 8380 h 66945"/>
                <a:gd name="connsiteX4" fmla="*/ 39729 w 66293"/>
                <a:gd name="connsiteY4" fmla="*/ 1577 h 6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93" h="66945">
                  <a:moveTo>
                    <a:pt x="39729" y="1577"/>
                  </a:moveTo>
                  <a:cubicBezTo>
                    <a:pt x="58032" y="7853"/>
                    <a:pt x="70990" y="27088"/>
                    <a:pt x="64673" y="46484"/>
                  </a:cubicBezTo>
                  <a:cubicBezTo>
                    <a:pt x="57668" y="67987"/>
                    <a:pt x="28026" y="73170"/>
                    <a:pt x="11586" y="59038"/>
                  </a:cubicBezTo>
                  <a:cubicBezTo>
                    <a:pt x="-2789" y="46687"/>
                    <a:pt x="-4369" y="21338"/>
                    <a:pt x="10128" y="8380"/>
                  </a:cubicBezTo>
                  <a:cubicBezTo>
                    <a:pt x="19887" y="-326"/>
                    <a:pt x="30456" y="-1582"/>
                    <a:pt x="39729" y="1577"/>
                  </a:cubicBezTo>
                  <a:close/>
                </a:path>
              </a:pathLst>
            </a:custGeom>
            <a:solidFill>
              <a:srgbClr val="222138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AC41A505-C819-C537-2857-8E0FA56C223D}"/>
                </a:ext>
              </a:extLst>
            </p:cNvPr>
            <p:cNvSpPr/>
            <p:nvPr/>
          </p:nvSpPr>
          <p:spPr>
            <a:xfrm>
              <a:off x="12543294" y="3898602"/>
              <a:ext cx="64750" cy="68503"/>
            </a:xfrm>
            <a:custGeom>
              <a:avLst/>
              <a:gdLst>
                <a:gd name="connsiteX0" fmla="*/ 58804 w 64750"/>
                <a:gd name="connsiteY0" fmla="*/ 13751 h 68503"/>
                <a:gd name="connsiteX1" fmla="*/ 49248 w 64750"/>
                <a:gd name="connsiteY1" fmla="*/ 64207 h 68503"/>
                <a:gd name="connsiteX2" fmla="*/ 412 w 64750"/>
                <a:gd name="connsiteY2" fmla="*/ 39910 h 68503"/>
                <a:gd name="connsiteX3" fmla="*/ 31673 w 64750"/>
                <a:gd name="connsiteY3" fmla="*/ 24 h 68503"/>
                <a:gd name="connsiteX4" fmla="*/ 58764 w 64750"/>
                <a:gd name="connsiteY4" fmla="*/ 13711 h 68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0" h="68503">
                  <a:moveTo>
                    <a:pt x="58804" y="13751"/>
                  </a:moveTo>
                  <a:cubicBezTo>
                    <a:pt x="68847" y="30273"/>
                    <a:pt x="66498" y="53354"/>
                    <a:pt x="49248" y="64207"/>
                  </a:cubicBezTo>
                  <a:cubicBezTo>
                    <a:pt x="30094" y="76274"/>
                    <a:pt x="3976" y="61251"/>
                    <a:pt x="412" y="39910"/>
                  </a:cubicBezTo>
                  <a:cubicBezTo>
                    <a:pt x="-2706" y="21202"/>
                    <a:pt x="12277" y="712"/>
                    <a:pt x="31673" y="24"/>
                  </a:cubicBezTo>
                  <a:cubicBezTo>
                    <a:pt x="44753" y="-421"/>
                    <a:pt x="53702" y="5369"/>
                    <a:pt x="58764" y="13711"/>
                  </a:cubicBezTo>
                  <a:close/>
                </a:path>
              </a:pathLst>
            </a:custGeom>
            <a:solidFill>
              <a:srgbClr val="222138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EC9C1B25-CF22-5A8B-ADF4-5110B36F7885}"/>
                </a:ext>
              </a:extLst>
            </p:cNvPr>
            <p:cNvSpPr/>
            <p:nvPr/>
          </p:nvSpPr>
          <p:spPr>
            <a:xfrm>
              <a:off x="12260818" y="3962143"/>
              <a:ext cx="271519" cy="181776"/>
            </a:xfrm>
            <a:custGeom>
              <a:avLst/>
              <a:gdLst>
                <a:gd name="connsiteX0" fmla="*/ 271307 w 271519"/>
                <a:gd name="connsiteY0" fmla="*/ 90684 h 181776"/>
                <a:gd name="connsiteX1" fmla="*/ 103338 w 271519"/>
                <a:gd name="connsiteY1" fmla="*/ 221 h 181776"/>
                <a:gd name="connsiteX2" fmla="*/ 19354 w 271519"/>
                <a:gd name="connsiteY2" fmla="*/ 140329 h 181776"/>
                <a:gd name="connsiteX3" fmla="*/ 43448 w 271519"/>
                <a:gd name="connsiteY3" fmla="*/ 158632 h 181776"/>
                <a:gd name="connsiteX4" fmla="*/ 176389 w 271519"/>
                <a:gd name="connsiteY4" fmla="*/ 181147 h 181776"/>
                <a:gd name="connsiteX5" fmla="*/ 257660 w 271519"/>
                <a:gd name="connsiteY5" fmla="*/ 140329 h 181776"/>
                <a:gd name="connsiteX6" fmla="*/ 271347 w 271519"/>
                <a:gd name="connsiteY6" fmla="*/ 90684 h 181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519" h="181776">
                  <a:moveTo>
                    <a:pt x="271307" y="90684"/>
                  </a:moveTo>
                  <a:cubicBezTo>
                    <a:pt x="264544" y="11559"/>
                    <a:pt x="156669" y="-2007"/>
                    <a:pt x="103338" y="221"/>
                  </a:cubicBezTo>
                  <a:cubicBezTo>
                    <a:pt x="33608" y="3136"/>
                    <a:pt x="-34381" y="76794"/>
                    <a:pt x="19354" y="140329"/>
                  </a:cubicBezTo>
                  <a:cubicBezTo>
                    <a:pt x="25914" y="148104"/>
                    <a:pt x="34418" y="154097"/>
                    <a:pt x="43448" y="158632"/>
                  </a:cubicBezTo>
                  <a:cubicBezTo>
                    <a:pt x="82889" y="178515"/>
                    <a:pt x="132858" y="183779"/>
                    <a:pt x="176389" y="181147"/>
                  </a:cubicBezTo>
                  <a:cubicBezTo>
                    <a:pt x="208136" y="179203"/>
                    <a:pt x="238952" y="167825"/>
                    <a:pt x="257660" y="140329"/>
                  </a:cubicBezTo>
                  <a:cubicBezTo>
                    <a:pt x="267662" y="125670"/>
                    <a:pt x="272522" y="104735"/>
                    <a:pt x="271347" y="90684"/>
                  </a:cubicBezTo>
                  <a:close/>
                </a:path>
              </a:pathLst>
            </a:custGeom>
            <a:solidFill>
              <a:srgbClr val="DBD7E5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BAC72C08-A0B3-C87B-C30B-85FEC9B1581B}"/>
                </a:ext>
              </a:extLst>
            </p:cNvPr>
            <p:cNvSpPr/>
            <p:nvPr/>
          </p:nvSpPr>
          <p:spPr>
            <a:xfrm>
              <a:off x="12366766" y="3981636"/>
              <a:ext cx="76722" cy="47478"/>
            </a:xfrm>
            <a:custGeom>
              <a:avLst/>
              <a:gdLst>
                <a:gd name="connsiteX0" fmla="*/ 76718 w 76722"/>
                <a:gd name="connsiteY0" fmla="*/ 20128 h 47478"/>
                <a:gd name="connsiteX1" fmla="*/ 75503 w 76722"/>
                <a:gd name="connsiteY1" fmla="*/ 14377 h 47478"/>
                <a:gd name="connsiteX2" fmla="*/ 64286 w 76722"/>
                <a:gd name="connsiteY2" fmla="*/ 4497 h 47478"/>
                <a:gd name="connsiteX3" fmla="*/ 49142 w 76722"/>
                <a:gd name="connsiteY3" fmla="*/ 1946 h 47478"/>
                <a:gd name="connsiteX4" fmla="*/ 27639 w 76722"/>
                <a:gd name="connsiteY4" fmla="*/ 326 h 47478"/>
                <a:gd name="connsiteX5" fmla="*/ 10065 w 76722"/>
                <a:gd name="connsiteY5" fmla="*/ 2108 h 47478"/>
                <a:gd name="connsiteX6" fmla="*/ 2250 w 76722"/>
                <a:gd name="connsiteY6" fmla="*/ 9883 h 47478"/>
                <a:gd name="connsiteX7" fmla="*/ 184 w 76722"/>
                <a:gd name="connsiteY7" fmla="*/ 17090 h 47478"/>
                <a:gd name="connsiteX8" fmla="*/ 38897 w 76722"/>
                <a:gd name="connsiteY8" fmla="*/ 47461 h 47478"/>
                <a:gd name="connsiteX9" fmla="*/ 76677 w 76722"/>
                <a:gd name="connsiteY9" fmla="*/ 20209 h 47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722" h="47478">
                  <a:moveTo>
                    <a:pt x="76718" y="20128"/>
                  </a:moveTo>
                  <a:cubicBezTo>
                    <a:pt x="76596" y="18143"/>
                    <a:pt x="76272" y="16200"/>
                    <a:pt x="75503" y="14377"/>
                  </a:cubicBezTo>
                  <a:cubicBezTo>
                    <a:pt x="73559" y="9599"/>
                    <a:pt x="69105" y="6279"/>
                    <a:pt x="64286" y="4497"/>
                  </a:cubicBezTo>
                  <a:cubicBezTo>
                    <a:pt x="59467" y="2715"/>
                    <a:pt x="54284" y="2310"/>
                    <a:pt x="49142" y="1946"/>
                  </a:cubicBezTo>
                  <a:lnTo>
                    <a:pt x="27639" y="326"/>
                  </a:lnTo>
                  <a:cubicBezTo>
                    <a:pt x="21687" y="-119"/>
                    <a:pt x="15451" y="-524"/>
                    <a:pt x="10065" y="2108"/>
                  </a:cubicBezTo>
                  <a:cubicBezTo>
                    <a:pt x="6704" y="3728"/>
                    <a:pt x="3910" y="6522"/>
                    <a:pt x="2250" y="9883"/>
                  </a:cubicBezTo>
                  <a:cubicBezTo>
                    <a:pt x="1156" y="12110"/>
                    <a:pt x="549" y="14580"/>
                    <a:pt x="184" y="17090"/>
                  </a:cubicBezTo>
                  <a:cubicBezTo>
                    <a:pt x="-2407" y="36690"/>
                    <a:pt x="22902" y="47015"/>
                    <a:pt x="38897" y="47461"/>
                  </a:cubicBezTo>
                  <a:cubicBezTo>
                    <a:pt x="56106" y="47906"/>
                    <a:pt x="77852" y="39808"/>
                    <a:pt x="76677" y="20209"/>
                  </a:cubicBezTo>
                  <a:close/>
                </a:path>
              </a:pathLst>
            </a:custGeom>
            <a:solidFill>
              <a:srgbClr val="324759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66" name="Graphic 1041">
              <a:extLst>
                <a:ext uri="{FF2B5EF4-FFF2-40B4-BE49-F238E27FC236}">
                  <a16:creationId xmlns:a16="http://schemas.microsoft.com/office/drawing/2014/main" id="{AE5321AA-B1CE-677E-D385-16CB4CAB2378}"/>
                </a:ext>
              </a:extLst>
            </p:cNvPr>
            <p:cNvGrpSpPr/>
            <p:nvPr/>
          </p:nvGrpSpPr>
          <p:grpSpPr>
            <a:xfrm>
              <a:off x="12017666" y="3980101"/>
              <a:ext cx="134931" cy="111060"/>
              <a:chOff x="12017666" y="3980101"/>
              <a:chExt cx="134931" cy="111060"/>
            </a:xfrm>
            <a:solidFill>
              <a:srgbClr val="324759"/>
            </a:solidFill>
          </p:grpSpPr>
          <p:sp>
            <p:nvSpPr>
              <p:cNvPr id="1067" name="Freeform: Shape 1066">
                <a:extLst>
                  <a:ext uri="{FF2B5EF4-FFF2-40B4-BE49-F238E27FC236}">
                    <a16:creationId xmlns:a16="http://schemas.microsoft.com/office/drawing/2014/main" id="{44BBE18C-F497-AF00-7555-ECD7AB93861F}"/>
                  </a:ext>
                </a:extLst>
              </p:cNvPr>
              <p:cNvSpPr/>
              <p:nvPr/>
            </p:nvSpPr>
            <p:spPr>
              <a:xfrm>
                <a:off x="12017737" y="3980101"/>
                <a:ext cx="134860" cy="39682"/>
              </a:xfrm>
              <a:custGeom>
                <a:avLst/>
                <a:gdLst>
                  <a:gd name="connsiteX0" fmla="*/ 126822 w 134860"/>
                  <a:gd name="connsiteY0" fmla="*/ 17857 h 39682"/>
                  <a:gd name="connsiteX1" fmla="*/ 10645 w 134860"/>
                  <a:gd name="connsiteY1" fmla="*/ 80 h 39682"/>
                  <a:gd name="connsiteX2" fmla="*/ 10645 w 134860"/>
                  <a:gd name="connsiteY2" fmla="*/ 22432 h 39682"/>
                  <a:gd name="connsiteX3" fmla="*/ 120869 w 134860"/>
                  <a:gd name="connsiteY3" fmla="*/ 39440 h 39682"/>
                  <a:gd name="connsiteX4" fmla="*/ 126822 w 134860"/>
                  <a:gd name="connsiteY4" fmla="*/ 17897 h 3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60" h="39682">
                    <a:moveTo>
                      <a:pt x="126822" y="17857"/>
                    </a:moveTo>
                    <a:cubicBezTo>
                      <a:pt x="88353" y="10284"/>
                      <a:pt x="49640" y="4413"/>
                      <a:pt x="10645" y="80"/>
                    </a:cubicBezTo>
                    <a:cubicBezTo>
                      <a:pt x="-3609" y="-1499"/>
                      <a:pt x="-3487" y="20853"/>
                      <a:pt x="10645" y="22432"/>
                    </a:cubicBezTo>
                    <a:cubicBezTo>
                      <a:pt x="47656" y="26563"/>
                      <a:pt x="84344" y="32272"/>
                      <a:pt x="120869" y="39440"/>
                    </a:cubicBezTo>
                    <a:cubicBezTo>
                      <a:pt x="134920" y="42193"/>
                      <a:pt x="140914" y="20691"/>
                      <a:pt x="126822" y="17897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8" name="Freeform: Shape 1067">
                <a:extLst>
                  <a:ext uri="{FF2B5EF4-FFF2-40B4-BE49-F238E27FC236}">
                    <a16:creationId xmlns:a16="http://schemas.microsoft.com/office/drawing/2014/main" id="{F902DAEF-3391-4EDE-1A75-20DBD59FA776}"/>
                  </a:ext>
                </a:extLst>
              </p:cNvPr>
              <p:cNvSpPr/>
              <p:nvPr/>
            </p:nvSpPr>
            <p:spPr>
              <a:xfrm>
                <a:off x="12017666" y="4063881"/>
                <a:ext cx="117832" cy="27280"/>
              </a:xfrm>
              <a:custGeom>
                <a:avLst/>
                <a:gdLst>
                  <a:gd name="connsiteX0" fmla="*/ 107051 w 117832"/>
                  <a:gd name="connsiteY0" fmla="*/ 1 h 27280"/>
                  <a:gd name="connsiteX1" fmla="*/ 10675 w 117832"/>
                  <a:gd name="connsiteY1" fmla="*/ 4860 h 27280"/>
                  <a:gd name="connsiteX2" fmla="*/ 10675 w 117832"/>
                  <a:gd name="connsiteY2" fmla="*/ 27213 h 27280"/>
                  <a:gd name="connsiteX3" fmla="*/ 107051 w 117832"/>
                  <a:gd name="connsiteY3" fmla="*/ 22353 h 27280"/>
                  <a:gd name="connsiteX4" fmla="*/ 107051 w 117832"/>
                  <a:gd name="connsiteY4" fmla="*/ 1 h 2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832" h="27280">
                    <a:moveTo>
                      <a:pt x="107051" y="1"/>
                    </a:moveTo>
                    <a:cubicBezTo>
                      <a:pt x="74817" y="-40"/>
                      <a:pt x="42746" y="1580"/>
                      <a:pt x="10675" y="4860"/>
                    </a:cubicBezTo>
                    <a:cubicBezTo>
                      <a:pt x="-3498" y="6318"/>
                      <a:pt x="-3619" y="28670"/>
                      <a:pt x="10675" y="27213"/>
                    </a:cubicBezTo>
                    <a:cubicBezTo>
                      <a:pt x="42746" y="23933"/>
                      <a:pt x="74817" y="22313"/>
                      <a:pt x="107051" y="22353"/>
                    </a:cubicBezTo>
                    <a:cubicBezTo>
                      <a:pt x="121426" y="22353"/>
                      <a:pt x="121426" y="41"/>
                      <a:pt x="107051" y="1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69" name="Graphic 1041">
              <a:extLst>
                <a:ext uri="{FF2B5EF4-FFF2-40B4-BE49-F238E27FC236}">
                  <a16:creationId xmlns:a16="http://schemas.microsoft.com/office/drawing/2014/main" id="{23317370-D911-BCAC-D9D8-5F63F6DF496B}"/>
                </a:ext>
              </a:extLst>
            </p:cNvPr>
            <p:cNvGrpSpPr/>
            <p:nvPr/>
          </p:nvGrpSpPr>
          <p:grpSpPr>
            <a:xfrm>
              <a:off x="12673941" y="4024867"/>
              <a:ext cx="135891" cy="119727"/>
              <a:chOff x="12673941" y="4024867"/>
              <a:chExt cx="135891" cy="119727"/>
            </a:xfrm>
            <a:solidFill>
              <a:srgbClr val="324759"/>
            </a:solidFill>
          </p:grpSpPr>
          <p:sp>
            <p:nvSpPr>
              <p:cNvPr id="1070" name="Freeform: Shape 1069">
                <a:extLst>
                  <a:ext uri="{FF2B5EF4-FFF2-40B4-BE49-F238E27FC236}">
                    <a16:creationId xmlns:a16="http://schemas.microsoft.com/office/drawing/2014/main" id="{D57D5777-288F-6D07-8B76-7982B03EAF2D}"/>
                  </a:ext>
                </a:extLst>
              </p:cNvPr>
              <p:cNvSpPr/>
              <p:nvPr/>
            </p:nvSpPr>
            <p:spPr>
              <a:xfrm>
                <a:off x="12674109" y="4024867"/>
                <a:ext cx="135723" cy="33271"/>
              </a:xfrm>
              <a:custGeom>
                <a:avLst/>
                <a:gdLst>
                  <a:gd name="connsiteX0" fmla="*/ 10516 w 135723"/>
                  <a:gd name="connsiteY0" fmla="*/ 60 h 33271"/>
                  <a:gd name="connsiteX1" fmla="*/ 127462 w 135723"/>
                  <a:gd name="connsiteY1" fmla="*/ 11520 h 33271"/>
                  <a:gd name="connsiteX2" fmla="*/ 121955 w 135723"/>
                  <a:gd name="connsiteY2" fmla="*/ 33143 h 33271"/>
                  <a:gd name="connsiteX3" fmla="*/ 10961 w 135723"/>
                  <a:gd name="connsiteY3" fmla="*/ 22372 h 33271"/>
                  <a:gd name="connsiteX4" fmla="*/ 10516 w 135723"/>
                  <a:gd name="connsiteY4" fmla="*/ 19 h 33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723" h="33271">
                    <a:moveTo>
                      <a:pt x="10516" y="60"/>
                    </a:moveTo>
                    <a:cubicBezTo>
                      <a:pt x="49674" y="2247"/>
                      <a:pt x="88629" y="6094"/>
                      <a:pt x="127462" y="11520"/>
                    </a:cubicBezTo>
                    <a:cubicBezTo>
                      <a:pt x="141676" y="13504"/>
                      <a:pt x="136047" y="35128"/>
                      <a:pt x="121955" y="33143"/>
                    </a:cubicBezTo>
                    <a:cubicBezTo>
                      <a:pt x="85106" y="28001"/>
                      <a:pt x="48094" y="24437"/>
                      <a:pt x="10961" y="22372"/>
                    </a:cubicBezTo>
                    <a:cubicBezTo>
                      <a:pt x="-3333" y="21562"/>
                      <a:pt x="-3819" y="-750"/>
                      <a:pt x="10516" y="1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1" name="Freeform: Shape 1070">
                <a:extLst>
                  <a:ext uri="{FF2B5EF4-FFF2-40B4-BE49-F238E27FC236}">
                    <a16:creationId xmlns:a16="http://schemas.microsoft.com/office/drawing/2014/main" id="{7EB86E48-08FB-6BB9-A491-BD89DED26056}"/>
                  </a:ext>
                </a:extLst>
              </p:cNvPr>
              <p:cNvSpPr/>
              <p:nvPr/>
            </p:nvSpPr>
            <p:spPr>
              <a:xfrm>
                <a:off x="12673941" y="4093331"/>
                <a:ext cx="113481" cy="51263"/>
              </a:xfrm>
              <a:custGeom>
                <a:avLst/>
                <a:gdLst>
                  <a:gd name="connsiteX0" fmla="*/ 13599 w 113481"/>
                  <a:gd name="connsiteY0" fmla="*/ 394 h 51263"/>
                  <a:gd name="connsiteX1" fmla="*/ 105763 w 113481"/>
                  <a:gd name="connsiteY1" fmla="*/ 28902 h 51263"/>
                  <a:gd name="connsiteX2" fmla="*/ 100256 w 113481"/>
                  <a:gd name="connsiteY2" fmla="*/ 50526 h 51263"/>
                  <a:gd name="connsiteX3" fmla="*/ 8092 w 113481"/>
                  <a:gd name="connsiteY3" fmla="*/ 22018 h 51263"/>
                  <a:gd name="connsiteX4" fmla="*/ 13599 w 113481"/>
                  <a:gd name="connsiteY4" fmla="*/ 394 h 5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481" h="51263">
                    <a:moveTo>
                      <a:pt x="13599" y="394"/>
                    </a:moveTo>
                    <a:cubicBezTo>
                      <a:pt x="44820" y="8331"/>
                      <a:pt x="75514" y="17807"/>
                      <a:pt x="105763" y="28902"/>
                    </a:cubicBezTo>
                    <a:cubicBezTo>
                      <a:pt x="119126" y="33802"/>
                      <a:pt x="113740" y="55506"/>
                      <a:pt x="100256" y="50526"/>
                    </a:cubicBezTo>
                    <a:cubicBezTo>
                      <a:pt x="70007" y="39430"/>
                      <a:pt x="39313" y="29914"/>
                      <a:pt x="8092" y="22018"/>
                    </a:cubicBezTo>
                    <a:cubicBezTo>
                      <a:pt x="-5838" y="18495"/>
                      <a:pt x="-331" y="-3169"/>
                      <a:pt x="13599" y="39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DAC3243F-F392-EB38-C2B9-058178C906EF}"/>
                </a:ext>
              </a:extLst>
            </p:cNvPr>
            <p:cNvSpPr/>
            <p:nvPr/>
          </p:nvSpPr>
          <p:spPr>
            <a:xfrm>
              <a:off x="12327550" y="4058172"/>
              <a:ext cx="137355" cy="48725"/>
            </a:xfrm>
            <a:custGeom>
              <a:avLst/>
              <a:gdLst>
                <a:gd name="connsiteX0" fmla="*/ 0 w 137355"/>
                <a:gd name="connsiteY0" fmla="*/ 19356 h 48725"/>
                <a:gd name="connsiteX1" fmla="*/ 74144 w 137355"/>
                <a:gd name="connsiteY1" fmla="*/ 0 h 48725"/>
                <a:gd name="connsiteX2" fmla="*/ 137355 w 137355"/>
                <a:gd name="connsiteY2" fmla="*/ 33002 h 48725"/>
                <a:gd name="connsiteX3" fmla="*/ 69002 w 137355"/>
                <a:gd name="connsiteY3" fmla="*/ 47418 h 48725"/>
                <a:gd name="connsiteX4" fmla="*/ 0 w 137355"/>
                <a:gd name="connsiteY4" fmla="*/ 19397 h 4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355" h="48725">
                  <a:moveTo>
                    <a:pt x="0" y="19356"/>
                  </a:moveTo>
                  <a:cubicBezTo>
                    <a:pt x="0" y="19356"/>
                    <a:pt x="57177" y="30330"/>
                    <a:pt x="74144" y="0"/>
                  </a:cubicBezTo>
                  <a:cubicBezTo>
                    <a:pt x="74144" y="0"/>
                    <a:pt x="105203" y="40008"/>
                    <a:pt x="137355" y="33002"/>
                  </a:cubicBezTo>
                  <a:cubicBezTo>
                    <a:pt x="137355" y="33002"/>
                    <a:pt x="111925" y="54100"/>
                    <a:pt x="69002" y="47418"/>
                  </a:cubicBezTo>
                  <a:cubicBezTo>
                    <a:pt x="26078" y="40737"/>
                    <a:pt x="30208" y="32881"/>
                    <a:pt x="0" y="19397"/>
                  </a:cubicBezTo>
                  <a:close/>
                </a:path>
              </a:pathLst>
            </a:custGeom>
            <a:solidFill>
              <a:srgbClr val="FFFFFF"/>
            </a:solidFill>
            <a:ln w="4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55863A1D-C0B4-C4E9-6208-90766BCA642F}"/>
              </a:ext>
            </a:extLst>
          </p:cNvPr>
          <p:cNvGrpSpPr/>
          <p:nvPr/>
        </p:nvGrpSpPr>
        <p:grpSpPr>
          <a:xfrm>
            <a:off x="8115300" y="2844800"/>
            <a:ext cx="4216400" cy="4216400"/>
            <a:chOff x="8115300" y="2844800"/>
            <a:chExt cx="4216400" cy="4216400"/>
          </a:xfrm>
        </p:grpSpPr>
        <p:grpSp>
          <p:nvGrpSpPr>
            <p:cNvPr id="1045" name="Graphic 1041">
              <a:extLst>
                <a:ext uri="{FF2B5EF4-FFF2-40B4-BE49-F238E27FC236}">
                  <a16:creationId xmlns:a16="http://schemas.microsoft.com/office/drawing/2014/main" id="{58205820-D412-3D19-46AE-A54036F85FA4}"/>
                </a:ext>
              </a:extLst>
            </p:cNvPr>
            <p:cNvGrpSpPr/>
            <p:nvPr/>
          </p:nvGrpSpPr>
          <p:grpSpPr>
            <a:xfrm flipH="1">
              <a:off x="8784062" y="4674782"/>
              <a:ext cx="1899557" cy="1764242"/>
              <a:chOff x="11898978" y="4428164"/>
              <a:chExt cx="1899557" cy="1764242"/>
            </a:xfrm>
          </p:grpSpPr>
          <p:sp>
            <p:nvSpPr>
              <p:cNvPr id="1046" name="Freeform: Shape 1045">
                <a:extLst>
                  <a:ext uri="{FF2B5EF4-FFF2-40B4-BE49-F238E27FC236}">
                    <a16:creationId xmlns:a16="http://schemas.microsoft.com/office/drawing/2014/main" id="{932F92D3-1979-4D45-678E-34316700A49D}"/>
                  </a:ext>
                </a:extLst>
              </p:cNvPr>
              <p:cNvSpPr/>
              <p:nvPr/>
            </p:nvSpPr>
            <p:spPr>
              <a:xfrm>
                <a:off x="11898978" y="4453134"/>
                <a:ext cx="1899557" cy="1739272"/>
              </a:xfrm>
              <a:custGeom>
                <a:avLst/>
                <a:gdLst>
                  <a:gd name="connsiteX0" fmla="*/ 23715 w 1899557"/>
                  <a:gd name="connsiteY0" fmla="*/ 589443 h 1739272"/>
                  <a:gd name="connsiteX1" fmla="*/ 13106 w 1899557"/>
                  <a:gd name="connsiteY1" fmla="*/ 122914 h 1739272"/>
                  <a:gd name="connsiteX2" fmla="*/ 919560 w 1899557"/>
                  <a:gd name="connsiteY2" fmla="*/ 158103 h 1739272"/>
                  <a:gd name="connsiteX3" fmla="*/ 956734 w 1899557"/>
                  <a:gd name="connsiteY3" fmla="*/ 983530 h 1739272"/>
                  <a:gd name="connsiteX4" fmla="*/ 1266390 w 1899557"/>
                  <a:gd name="connsiteY4" fmla="*/ 1076018 h 1739272"/>
                  <a:gd name="connsiteX5" fmla="*/ 1863593 w 1899557"/>
                  <a:gd name="connsiteY5" fmla="*/ 951337 h 1739272"/>
                  <a:gd name="connsiteX6" fmla="*/ 1809291 w 1899557"/>
                  <a:gd name="connsiteY6" fmla="*/ 1132790 h 1739272"/>
                  <a:gd name="connsiteX7" fmla="*/ 1425247 w 1899557"/>
                  <a:gd name="connsiteY7" fmla="*/ 1285087 h 1739272"/>
                  <a:gd name="connsiteX8" fmla="*/ 1777139 w 1899557"/>
                  <a:gd name="connsiteY8" fmla="*/ 1476097 h 1739272"/>
                  <a:gd name="connsiteX9" fmla="*/ 1823383 w 1899557"/>
                  <a:gd name="connsiteY9" fmla="*/ 1689216 h 1739272"/>
                  <a:gd name="connsiteX10" fmla="*/ 1364952 w 1899557"/>
                  <a:gd name="connsiteY10" fmla="*/ 1506224 h 1739272"/>
                  <a:gd name="connsiteX11" fmla="*/ 990951 w 1899557"/>
                  <a:gd name="connsiteY11" fmla="*/ 1325257 h 1739272"/>
                  <a:gd name="connsiteX12" fmla="*/ 23796 w 1899557"/>
                  <a:gd name="connsiteY12" fmla="*/ 589322 h 173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99557" h="1739272">
                    <a:moveTo>
                      <a:pt x="23715" y="589443"/>
                    </a:moveTo>
                    <a:cubicBezTo>
                      <a:pt x="10028" y="458122"/>
                      <a:pt x="-15726" y="258609"/>
                      <a:pt x="13106" y="122914"/>
                    </a:cubicBezTo>
                    <a:cubicBezTo>
                      <a:pt x="41937" y="-12781"/>
                      <a:pt x="850194" y="-80203"/>
                      <a:pt x="919560" y="158103"/>
                    </a:cubicBezTo>
                    <a:cubicBezTo>
                      <a:pt x="988926" y="396409"/>
                      <a:pt x="789818" y="824713"/>
                      <a:pt x="956734" y="983530"/>
                    </a:cubicBezTo>
                    <a:cubicBezTo>
                      <a:pt x="1123649" y="1142346"/>
                      <a:pt x="1258332" y="1176564"/>
                      <a:pt x="1266390" y="1076018"/>
                    </a:cubicBezTo>
                    <a:cubicBezTo>
                      <a:pt x="1274448" y="975471"/>
                      <a:pt x="1754989" y="909142"/>
                      <a:pt x="1863593" y="951337"/>
                    </a:cubicBezTo>
                    <a:cubicBezTo>
                      <a:pt x="1972198" y="993532"/>
                      <a:pt x="1799248" y="1056904"/>
                      <a:pt x="1809291" y="1132790"/>
                    </a:cubicBezTo>
                    <a:cubicBezTo>
                      <a:pt x="1819333" y="1208675"/>
                      <a:pt x="1423223" y="1248926"/>
                      <a:pt x="1425247" y="1285087"/>
                    </a:cubicBezTo>
                    <a:cubicBezTo>
                      <a:pt x="1427272" y="1321248"/>
                      <a:pt x="1767056" y="1417786"/>
                      <a:pt x="1777139" y="1476097"/>
                    </a:cubicBezTo>
                    <a:cubicBezTo>
                      <a:pt x="1787222" y="1534408"/>
                      <a:pt x="1736928" y="1598753"/>
                      <a:pt x="1823383" y="1689216"/>
                    </a:cubicBezTo>
                    <a:cubicBezTo>
                      <a:pt x="1909837" y="1779679"/>
                      <a:pt x="1549928" y="1763603"/>
                      <a:pt x="1364952" y="1506224"/>
                    </a:cubicBezTo>
                    <a:cubicBezTo>
                      <a:pt x="1179976" y="1248845"/>
                      <a:pt x="1248330" y="1389602"/>
                      <a:pt x="990951" y="1325257"/>
                    </a:cubicBezTo>
                    <a:cubicBezTo>
                      <a:pt x="733572" y="1260912"/>
                      <a:pt x="102313" y="1343196"/>
                      <a:pt x="23796" y="589322"/>
                    </a:cubicBezTo>
                    <a:close/>
                  </a:path>
                </a:pathLst>
              </a:custGeom>
              <a:solidFill>
                <a:srgbClr val="A69BBF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7" name="Freeform: Shape 1046">
                <a:extLst>
                  <a:ext uri="{FF2B5EF4-FFF2-40B4-BE49-F238E27FC236}">
                    <a16:creationId xmlns:a16="http://schemas.microsoft.com/office/drawing/2014/main" id="{9F143640-6084-69ED-DF7E-4B491D490F32}"/>
                  </a:ext>
                </a:extLst>
              </p:cNvPr>
              <p:cNvSpPr/>
              <p:nvPr/>
            </p:nvSpPr>
            <p:spPr>
              <a:xfrm>
                <a:off x="12277168" y="4428164"/>
                <a:ext cx="249072" cy="891301"/>
              </a:xfrm>
              <a:custGeom>
                <a:avLst/>
                <a:gdLst>
                  <a:gd name="connsiteX0" fmla="*/ 229689 w 249072"/>
                  <a:gd name="connsiteY0" fmla="*/ 63454 h 891301"/>
                  <a:gd name="connsiteX1" fmla="*/ 140035 w 249072"/>
                  <a:gd name="connsiteY1" fmla="*/ 243 h 891301"/>
                  <a:gd name="connsiteX2" fmla="*/ 12318 w 249072"/>
                  <a:gd name="connsiteY2" fmla="*/ 52844 h 891301"/>
                  <a:gd name="connsiteX3" fmla="*/ 412 w 249072"/>
                  <a:gd name="connsiteY3" fmla="*/ 140270 h 891301"/>
                  <a:gd name="connsiteX4" fmla="*/ 20133 w 249072"/>
                  <a:gd name="connsiteY4" fmla="*/ 220529 h 891301"/>
                  <a:gd name="connsiteX5" fmla="*/ 10860 w 249072"/>
                  <a:gd name="connsiteY5" fmla="*/ 212025 h 891301"/>
                  <a:gd name="connsiteX6" fmla="*/ 50382 w 249072"/>
                  <a:gd name="connsiteY6" fmla="*/ 852719 h 891301"/>
                  <a:gd name="connsiteX7" fmla="*/ 179355 w 249072"/>
                  <a:gd name="connsiteY7" fmla="*/ 865434 h 891301"/>
                  <a:gd name="connsiteX8" fmla="*/ 248680 w 249072"/>
                  <a:gd name="connsiteY8" fmla="*/ 140027 h 891301"/>
                  <a:gd name="connsiteX9" fmla="*/ 229689 w 249072"/>
                  <a:gd name="connsiteY9" fmla="*/ 63494 h 89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9072" h="891301">
                    <a:moveTo>
                      <a:pt x="229689" y="63454"/>
                    </a:moveTo>
                    <a:cubicBezTo>
                      <a:pt x="212519" y="26726"/>
                      <a:pt x="181258" y="2308"/>
                      <a:pt x="140035" y="243"/>
                    </a:cubicBezTo>
                    <a:cubicBezTo>
                      <a:pt x="95371" y="-2025"/>
                      <a:pt x="36573" y="11298"/>
                      <a:pt x="12318" y="52844"/>
                    </a:cubicBezTo>
                    <a:cubicBezTo>
                      <a:pt x="-1288" y="76128"/>
                      <a:pt x="-438" y="113463"/>
                      <a:pt x="412" y="140270"/>
                    </a:cubicBezTo>
                    <a:cubicBezTo>
                      <a:pt x="1020" y="159707"/>
                      <a:pt x="4462" y="206640"/>
                      <a:pt x="20133" y="220529"/>
                    </a:cubicBezTo>
                    <a:cubicBezTo>
                      <a:pt x="16974" y="217735"/>
                      <a:pt x="13775" y="215022"/>
                      <a:pt x="10860" y="212025"/>
                    </a:cubicBezTo>
                    <a:cubicBezTo>
                      <a:pt x="1222" y="201983"/>
                      <a:pt x="40704" y="842636"/>
                      <a:pt x="50382" y="852719"/>
                    </a:cubicBezTo>
                    <a:cubicBezTo>
                      <a:pt x="95694" y="899894"/>
                      <a:pt x="118938" y="903417"/>
                      <a:pt x="179355" y="865434"/>
                    </a:cubicBezTo>
                    <a:cubicBezTo>
                      <a:pt x="223979" y="837372"/>
                      <a:pt x="252811" y="186636"/>
                      <a:pt x="248680" y="140027"/>
                    </a:cubicBezTo>
                    <a:cubicBezTo>
                      <a:pt x="246332" y="113787"/>
                      <a:pt x="240541" y="86778"/>
                      <a:pt x="229689" y="63494"/>
                    </a:cubicBezTo>
                    <a:close/>
                  </a:path>
                </a:pathLst>
              </a:custGeom>
              <a:solidFill>
                <a:srgbClr val="DBD7E5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74" name="Oval 1073">
              <a:extLst>
                <a:ext uri="{FF2B5EF4-FFF2-40B4-BE49-F238E27FC236}">
                  <a16:creationId xmlns:a16="http://schemas.microsoft.com/office/drawing/2014/main" id="{713708F9-BC17-CD59-2E24-DED14D0A27BA}"/>
                </a:ext>
              </a:extLst>
            </p:cNvPr>
            <p:cNvSpPr/>
            <p:nvPr/>
          </p:nvSpPr>
          <p:spPr>
            <a:xfrm>
              <a:off x="8115300" y="2844800"/>
              <a:ext cx="4216400" cy="42164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91295D50-2AE2-2FA6-3AF8-FFCDC38DAA06}"/>
              </a:ext>
            </a:extLst>
          </p:cNvPr>
          <p:cNvGrpSpPr/>
          <p:nvPr/>
        </p:nvGrpSpPr>
        <p:grpSpPr>
          <a:xfrm>
            <a:off x="9499600" y="4289425"/>
            <a:ext cx="857250" cy="857250"/>
            <a:chOff x="9499600" y="4289425"/>
            <a:chExt cx="857250" cy="857250"/>
          </a:xfrm>
        </p:grpSpPr>
        <p:grpSp>
          <p:nvGrpSpPr>
            <p:cNvPr id="1052" name="Graphic 1041">
              <a:extLst>
                <a:ext uri="{FF2B5EF4-FFF2-40B4-BE49-F238E27FC236}">
                  <a16:creationId xmlns:a16="http://schemas.microsoft.com/office/drawing/2014/main" id="{573AABC5-F1EE-D344-968D-F8D58B185409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1053" name="Freeform: Shape 1052">
                <a:extLst>
                  <a:ext uri="{FF2B5EF4-FFF2-40B4-BE49-F238E27FC236}">
                    <a16:creationId xmlns:a16="http://schemas.microsoft.com/office/drawing/2014/main" id="{DBC53074-422C-E031-6AF9-F21DD96D3500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4" name="Freeform: Shape 1053">
                <a:extLst>
                  <a:ext uri="{FF2B5EF4-FFF2-40B4-BE49-F238E27FC236}">
                    <a16:creationId xmlns:a16="http://schemas.microsoft.com/office/drawing/2014/main" id="{2165B2AD-7043-1C29-ECB9-0E87C9D73668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5" name="Freeform: Shape 1054">
                <a:extLst>
                  <a:ext uri="{FF2B5EF4-FFF2-40B4-BE49-F238E27FC236}">
                    <a16:creationId xmlns:a16="http://schemas.microsoft.com/office/drawing/2014/main" id="{3582E7E5-9DD9-96BC-52D4-03220DEE36FA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77" name="Oval 1076">
              <a:extLst>
                <a:ext uri="{FF2B5EF4-FFF2-40B4-BE49-F238E27FC236}">
                  <a16:creationId xmlns:a16="http://schemas.microsoft.com/office/drawing/2014/main" id="{793811A2-5025-4284-0FFA-58A3559CBF2B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A24D8920-91FF-8667-BF76-01B4E2B15D86}"/>
              </a:ext>
            </a:extLst>
          </p:cNvPr>
          <p:cNvGrpSpPr/>
          <p:nvPr/>
        </p:nvGrpSpPr>
        <p:grpSpPr>
          <a:xfrm rot="21034500" flipH="1">
            <a:off x="10010775" y="4289425"/>
            <a:ext cx="857250" cy="857250"/>
            <a:chOff x="9499600" y="4289425"/>
            <a:chExt cx="857250" cy="857250"/>
          </a:xfrm>
        </p:grpSpPr>
        <p:grpSp>
          <p:nvGrpSpPr>
            <p:cNvPr id="1080" name="Graphic 1041">
              <a:extLst>
                <a:ext uri="{FF2B5EF4-FFF2-40B4-BE49-F238E27FC236}">
                  <a16:creationId xmlns:a16="http://schemas.microsoft.com/office/drawing/2014/main" id="{D3348660-9EE9-51C2-F356-39900F930F81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1082" name="Freeform: Shape 1081">
                <a:extLst>
                  <a:ext uri="{FF2B5EF4-FFF2-40B4-BE49-F238E27FC236}">
                    <a16:creationId xmlns:a16="http://schemas.microsoft.com/office/drawing/2014/main" id="{CC0195D6-A30C-016A-3DCC-1F6492B8600F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3" name="Freeform: Shape 1082">
                <a:extLst>
                  <a:ext uri="{FF2B5EF4-FFF2-40B4-BE49-F238E27FC236}">
                    <a16:creationId xmlns:a16="http://schemas.microsoft.com/office/drawing/2014/main" id="{14F1D191-2B9C-C722-1A3C-5EAB1DE7C389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4" name="Freeform: Shape 1083">
                <a:extLst>
                  <a:ext uri="{FF2B5EF4-FFF2-40B4-BE49-F238E27FC236}">
                    <a16:creationId xmlns:a16="http://schemas.microsoft.com/office/drawing/2014/main" id="{B41D8A7D-3466-5EAD-C118-825B6105BEA7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035CB1B5-C383-28A7-1DF1-A6142D019970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tree">
            <a:extLst>
              <a:ext uri="{FF2B5EF4-FFF2-40B4-BE49-F238E27FC236}">
                <a16:creationId xmlns:a16="http://schemas.microsoft.com/office/drawing/2014/main" id="{FD67636A-FA40-C227-B75D-FB9DBCBDDF3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-530766" y="-1599498"/>
            <a:ext cx="2141032" cy="4578307"/>
          </a:xfrm>
          <a:prstGeom prst="rect">
            <a:avLst/>
          </a:prstGeom>
        </p:spPr>
      </p:pic>
      <p:pic>
        <p:nvPicPr>
          <p:cNvPr id="7" name="igloo">
            <a:extLst>
              <a:ext uri="{FF2B5EF4-FFF2-40B4-BE49-F238E27FC236}">
                <a16:creationId xmlns:a16="http://schemas.microsoft.com/office/drawing/2014/main" id="{6F742787-8C0E-274F-0988-D71D37FCB926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7">
            <a:alphaModFix/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-18814253" y="-3979267"/>
            <a:ext cx="10367627" cy="559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93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75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5400000">
                                      <p:cBhvr>
                                        <p:cTn id="40" dur="10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4200000">
                                      <p:cBhvr>
                                        <p:cTn id="42" dur="1000" fill="hold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" grpId="0" animBg="1"/>
      <p:bldP spid="1036" grpId="0" animBg="1"/>
      <p:bldP spid="1036" grpId="1" animBg="1"/>
      <p:bldP spid="1036" grpId="2" animBg="1"/>
      <p:bldP spid="1037" grpId="0" animBg="1"/>
      <p:bldP spid="1037" grpId="1" animBg="1"/>
      <p:bldP spid="1037" grpId="2" animBg="1"/>
      <p:bldP spid="1038" grpId="0" animBg="1"/>
      <p:bldP spid="1038" grpId="1" animBg="1"/>
      <p:bldP spid="1038" grpId="2" animBg="1"/>
      <p:bldP spid="1039" grpId="0" animBg="1"/>
      <p:bldP spid="1039" grpId="1" animBg="1"/>
      <p:bldP spid="1039" grpId="2" animBg="1"/>
      <p:bldP spid="1040" grpId="0" animBg="1"/>
      <p:bldP spid="1040" grpId="1" animBg="1"/>
      <p:bldP spid="1040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2ECA-08FF-783F-E6A6-9D5C28700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mountain with a white line&#10;&#10;Description automatically generated with medium confidence">
            <a:extLst>
              <a:ext uri="{FF2B5EF4-FFF2-40B4-BE49-F238E27FC236}">
                <a16:creationId xmlns:a16="http://schemas.microsoft.com/office/drawing/2014/main" id="{0FE87F4B-D0CD-ECAD-591B-A115DFF7425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4"/>
            <a:ext cx="12169775" cy="6856211"/>
          </a:xfrm>
          <a:prstGeom prst="rect">
            <a:avLst/>
          </a:prstGeom>
        </p:spPr>
      </p:pic>
      <p:pic>
        <p:nvPicPr>
          <p:cNvPr id="9" name="foretree">
            <a:extLst>
              <a:ext uri="{FF2B5EF4-FFF2-40B4-BE49-F238E27FC236}">
                <a16:creationId xmlns:a16="http://schemas.microsoft.com/office/drawing/2014/main" id="{A221CFCD-B6A1-A64B-0E7E-9B116557128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513438" y="680261"/>
            <a:ext cx="1989813" cy="4254946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CED21049-F7F6-0D81-97E6-E320AB1F4A81}"/>
              </a:ext>
            </a:extLst>
          </p:cNvPr>
          <p:cNvGrpSpPr/>
          <p:nvPr/>
        </p:nvGrpSpPr>
        <p:grpSpPr>
          <a:xfrm>
            <a:off x="3267188" y="2911896"/>
            <a:ext cx="6473602" cy="6271302"/>
            <a:chOff x="1717675" y="4379912"/>
            <a:chExt cx="7924800" cy="7677151"/>
          </a:xfrm>
        </p:grpSpPr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BF191BBF-6FDC-9CE0-7DBF-1CC97CDB4E00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717675" y="4379912"/>
              <a:ext cx="7924800" cy="3838575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8833FFD-4D79-3637-71C2-972DF8B8639F}"/>
                </a:ext>
              </a:extLst>
            </p:cNvPr>
            <p:cNvSpPr/>
            <p:nvPr/>
          </p:nvSpPr>
          <p:spPr>
            <a:xfrm>
              <a:off x="1717675" y="8218488"/>
              <a:ext cx="7924800" cy="38385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63EEEF9B-B2C9-7567-CA8F-D98C1C9C100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20114032">
            <a:off x="385783" y="3606582"/>
            <a:ext cx="819218" cy="1139553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94CE1A0-3757-89AA-AF34-593FFD0EE2D8}"/>
              </a:ext>
            </a:extLst>
          </p:cNvPr>
          <p:cNvSpPr/>
          <p:nvPr/>
        </p:nvSpPr>
        <p:spPr>
          <a:xfrm>
            <a:off x="2011680" y="4406265"/>
            <a:ext cx="885825" cy="428625"/>
          </a:xfrm>
          <a:custGeom>
            <a:avLst/>
            <a:gdLst>
              <a:gd name="connsiteX0" fmla="*/ 819074 w 885825"/>
              <a:gd name="connsiteY0" fmla="*/ 0 h 428625"/>
              <a:gd name="connsiteX1" fmla="*/ 885825 w 885825"/>
              <a:gd name="connsiteY1" fmla="*/ 0 h 428625"/>
              <a:gd name="connsiteX2" fmla="*/ 885825 w 885825"/>
              <a:gd name="connsiteY2" fmla="*/ 428625 h 428625"/>
              <a:gd name="connsiteX3" fmla="*/ 0 w 885825"/>
              <a:gd name="connsiteY3" fmla="*/ 428625 h 428625"/>
              <a:gd name="connsiteX4" fmla="*/ 0 w 885825"/>
              <a:gd name="connsiteY4" fmla="*/ 30233 h 428625"/>
              <a:gd name="connsiteX5" fmla="*/ 875 w 885825"/>
              <a:gd name="connsiteY5" fmla="*/ 32556 h 428625"/>
              <a:gd name="connsiteX6" fmla="*/ 407670 w 885825"/>
              <a:gd name="connsiteY6" fmla="*/ 121285 h 428625"/>
              <a:gd name="connsiteX7" fmla="*/ 822901 w 885825"/>
              <a:gd name="connsiteY7" fmla="*/ 1016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5825" h="428625">
                <a:moveTo>
                  <a:pt x="819074" y="0"/>
                </a:moveTo>
                <a:lnTo>
                  <a:pt x="885825" y="0"/>
                </a:lnTo>
                <a:lnTo>
                  <a:pt x="885825" y="428625"/>
                </a:lnTo>
                <a:lnTo>
                  <a:pt x="0" y="428625"/>
                </a:lnTo>
                <a:lnTo>
                  <a:pt x="0" y="30233"/>
                </a:lnTo>
                <a:lnTo>
                  <a:pt x="875" y="32556"/>
                </a:lnTo>
                <a:cubicBezTo>
                  <a:pt x="39594" y="83194"/>
                  <a:pt x="207010" y="121285"/>
                  <a:pt x="407670" y="121285"/>
                </a:cubicBezTo>
                <a:cubicBezTo>
                  <a:pt x="636996" y="121285"/>
                  <a:pt x="822901" y="71533"/>
                  <a:pt x="822901" y="10160"/>
                </a:cubicBezTo>
                <a:close/>
              </a:path>
            </a:pathLst>
          </a:custGeom>
          <a:solidFill>
            <a:srgbClr val="E1E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4" name="Graphic 30">
            <a:extLst>
              <a:ext uri="{FF2B5EF4-FFF2-40B4-BE49-F238E27FC236}">
                <a16:creationId xmlns:a16="http://schemas.microsoft.com/office/drawing/2014/main" id="{2A85E347-A324-9082-9BEC-7782232A3750}"/>
              </a:ext>
            </a:extLst>
          </p:cNvPr>
          <p:cNvGrpSpPr/>
          <p:nvPr/>
        </p:nvGrpSpPr>
        <p:grpSpPr>
          <a:xfrm>
            <a:off x="6361853" y="701261"/>
            <a:ext cx="8450386" cy="10986328"/>
            <a:chOff x="6361853" y="701261"/>
            <a:chExt cx="8450386" cy="10986328"/>
          </a:xfrm>
        </p:grpSpPr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76A5BEF1-B544-D633-A976-507DDE652EFB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361853" y="701261"/>
              <a:ext cx="8450386" cy="549316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95B3232-5EAA-C191-BE10-479F9647B255}"/>
                </a:ext>
              </a:extLst>
            </p:cNvPr>
            <p:cNvSpPr/>
            <p:nvPr/>
          </p:nvSpPr>
          <p:spPr>
            <a:xfrm>
              <a:off x="6361853" y="6194425"/>
              <a:ext cx="8450386" cy="54931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5" name="Graphic 34" hidden="1">
            <a:extLst>
              <a:ext uri="{FF2B5EF4-FFF2-40B4-BE49-F238E27FC236}">
                <a16:creationId xmlns:a16="http://schemas.microsoft.com/office/drawing/2014/main" id="{32D2D1AD-A28E-ECB9-2B10-97BD558E8F7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238375" y="2857173"/>
            <a:ext cx="11275960" cy="3127469"/>
          </a:xfrm>
          <a:prstGeom prst="rect">
            <a:avLst/>
          </a:prstGeom>
        </p:spPr>
      </p:pic>
      <p:grpSp>
        <p:nvGrpSpPr>
          <p:cNvPr id="7" name="Graphic 37">
            <a:extLst>
              <a:ext uri="{FF2B5EF4-FFF2-40B4-BE49-F238E27FC236}">
                <a16:creationId xmlns:a16="http://schemas.microsoft.com/office/drawing/2014/main" id="{37B26266-E92D-EBC5-4092-0C7EFB25EF2C}"/>
              </a:ext>
            </a:extLst>
          </p:cNvPr>
          <p:cNvGrpSpPr/>
          <p:nvPr/>
        </p:nvGrpSpPr>
        <p:grpSpPr>
          <a:xfrm>
            <a:off x="1375594" y="2948614"/>
            <a:ext cx="11702637" cy="6491622"/>
            <a:chOff x="1375594" y="2948614"/>
            <a:chExt cx="11702637" cy="6491622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85960835-5075-6589-8FAE-B298E67758A9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75594" y="2948614"/>
              <a:ext cx="11702637" cy="324581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2992FBF-B7B6-EB83-CD72-F456FD395A72}"/>
                </a:ext>
              </a:extLst>
            </p:cNvPr>
            <p:cNvSpPr/>
            <p:nvPr/>
          </p:nvSpPr>
          <p:spPr>
            <a:xfrm>
              <a:off x="1375594" y="6194425"/>
              <a:ext cx="11702637" cy="32458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" name="foretree">
            <a:extLst>
              <a:ext uri="{FF2B5EF4-FFF2-40B4-BE49-F238E27FC236}">
                <a16:creationId xmlns:a16="http://schemas.microsoft.com/office/drawing/2014/main" id="{D91F2EE9-9CE5-260C-1D7E-22F6A851869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50672" y="-1017013"/>
            <a:ext cx="3690026" cy="78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5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mountain with a white line&#10;&#10;Description automatically generated with medium confidence">
            <a:extLst>
              <a:ext uri="{FF2B5EF4-FFF2-40B4-BE49-F238E27FC236}">
                <a16:creationId xmlns:a16="http://schemas.microsoft.com/office/drawing/2014/main" id="{41B2922A-2265-7622-6C96-CF63D9ABFBC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4"/>
            <a:ext cx="12169775" cy="6856211"/>
          </a:xfrm>
          <a:prstGeom prst="rect">
            <a:avLst/>
          </a:prstGeom>
        </p:spPr>
      </p:pic>
      <p:pic>
        <p:nvPicPr>
          <p:cNvPr id="9" name="foretree">
            <a:extLst>
              <a:ext uri="{FF2B5EF4-FFF2-40B4-BE49-F238E27FC236}">
                <a16:creationId xmlns:a16="http://schemas.microsoft.com/office/drawing/2014/main" id="{C5B6629A-243B-EA5B-E08E-FEFAA0AFF10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-513438" y="680261"/>
            <a:ext cx="1989813" cy="4254946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8BD14497-CD2C-3F44-87AF-AAC359B74E4D}"/>
              </a:ext>
            </a:extLst>
          </p:cNvPr>
          <p:cNvGrpSpPr/>
          <p:nvPr/>
        </p:nvGrpSpPr>
        <p:grpSpPr>
          <a:xfrm>
            <a:off x="3267188" y="2911896"/>
            <a:ext cx="6473602" cy="6271302"/>
            <a:chOff x="1717675" y="4379912"/>
            <a:chExt cx="7924800" cy="7677151"/>
          </a:xfrm>
        </p:grpSpPr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F32CBA8D-DD85-EEBD-BBC3-C90779608CB2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717675" y="4379912"/>
              <a:ext cx="7924800" cy="3838575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018CCF8-EE2D-E482-1600-17F66AA4DD66}"/>
                </a:ext>
              </a:extLst>
            </p:cNvPr>
            <p:cNvSpPr/>
            <p:nvPr/>
          </p:nvSpPr>
          <p:spPr>
            <a:xfrm>
              <a:off x="1717675" y="8218488"/>
              <a:ext cx="7924800" cy="38385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468FC857-C867-CC01-D80B-2068AC27FE3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 rot="20058514">
            <a:off x="389093" y="3523212"/>
            <a:ext cx="513667" cy="406949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F06B5E7-F7EA-2B6C-668D-8AE1BAD8C6A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 rot="20114032">
            <a:off x="385783" y="3606582"/>
            <a:ext cx="819218" cy="11395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F543A31-4205-F04A-9CAD-9C3C8F872C58}"/>
              </a:ext>
            </a:extLst>
          </p:cNvPr>
          <p:cNvSpPr/>
          <p:nvPr/>
        </p:nvSpPr>
        <p:spPr>
          <a:xfrm>
            <a:off x="2004119" y="4305300"/>
            <a:ext cx="830461" cy="222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2A3C4DD-E21E-60E8-878E-F97670D9D7AB}"/>
              </a:ext>
            </a:extLst>
          </p:cNvPr>
          <p:cNvSpPr/>
          <p:nvPr/>
        </p:nvSpPr>
        <p:spPr>
          <a:xfrm>
            <a:off x="3437569" y="-619432"/>
            <a:ext cx="8732206" cy="2038528"/>
          </a:xfrm>
          <a:custGeom>
            <a:avLst/>
            <a:gdLst>
              <a:gd name="connsiteX0" fmla="*/ 6865237 w 8732206"/>
              <a:gd name="connsiteY0" fmla="*/ 0 h 2038528"/>
              <a:gd name="connsiteX1" fmla="*/ 8732206 w 8732206"/>
              <a:gd name="connsiteY1" fmla="*/ 0 h 2038528"/>
              <a:gd name="connsiteX2" fmla="*/ 8732206 w 8732206"/>
              <a:gd name="connsiteY2" fmla="*/ 2038528 h 2038528"/>
              <a:gd name="connsiteX3" fmla="*/ 8568095 w 8732206"/>
              <a:gd name="connsiteY3" fmla="*/ 2038528 h 2038528"/>
              <a:gd name="connsiteX4" fmla="*/ 7995199 w 8732206"/>
              <a:gd name="connsiteY4" fmla="*/ 1701595 h 2038528"/>
              <a:gd name="connsiteX5" fmla="*/ 7530267 w 8732206"/>
              <a:gd name="connsiteY5" fmla="*/ 979900 h 2038528"/>
              <a:gd name="connsiteX6" fmla="*/ 0 w 8732206"/>
              <a:gd name="connsiteY6" fmla="*/ 0 h 2038528"/>
              <a:gd name="connsiteX7" fmla="*/ 3943852 w 8732206"/>
              <a:gd name="connsiteY7" fmla="*/ 0 h 2038528"/>
              <a:gd name="connsiteX8" fmla="*/ 3526857 w 8732206"/>
              <a:gd name="connsiteY8" fmla="*/ 178793 h 2038528"/>
              <a:gd name="connsiteX9" fmla="*/ 3304411 w 8732206"/>
              <a:gd name="connsiteY9" fmla="*/ 636591 h 2038528"/>
              <a:gd name="connsiteX10" fmla="*/ 3193266 w 8732206"/>
              <a:gd name="connsiteY10" fmla="*/ 1094388 h 2038528"/>
              <a:gd name="connsiteX11" fmla="*/ 2859673 w 8732206"/>
              <a:gd name="connsiteY11" fmla="*/ 1623702 h 2038528"/>
              <a:gd name="connsiteX12" fmla="*/ 1747599 w 8732206"/>
              <a:gd name="connsiteY12" fmla="*/ 1466395 h 2038528"/>
              <a:gd name="connsiteX13" fmla="*/ 1006163 w 8732206"/>
              <a:gd name="connsiteY13" fmla="*/ 1065842 h 2038528"/>
              <a:gd name="connsiteX14" fmla="*/ 561273 w 8732206"/>
              <a:gd name="connsiteY14" fmla="*/ 407768 h 203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32206" h="2038528">
                <a:moveTo>
                  <a:pt x="6865237" y="0"/>
                </a:moveTo>
                <a:lnTo>
                  <a:pt x="8732206" y="0"/>
                </a:lnTo>
                <a:lnTo>
                  <a:pt x="8732206" y="2038528"/>
                </a:lnTo>
                <a:lnTo>
                  <a:pt x="8568095" y="2038528"/>
                </a:lnTo>
                <a:lnTo>
                  <a:pt x="7995199" y="1701595"/>
                </a:lnTo>
                <a:lnTo>
                  <a:pt x="7530267" y="979900"/>
                </a:lnTo>
                <a:close/>
                <a:moveTo>
                  <a:pt x="0" y="0"/>
                </a:moveTo>
                <a:lnTo>
                  <a:pt x="3943852" y="0"/>
                </a:lnTo>
                <a:lnTo>
                  <a:pt x="3526857" y="178793"/>
                </a:lnTo>
                <a:lnTo>
                  <a:pt x="3304411" y="636591"/>
                </a:lnTo>
                <a:lnTo>
                  <a:pt x="3193266" y="1094388"/>
                </a:lnTo>
                <a:lnTo>
                  <a:pt x="2859673" y="1623702"/>
                </a:lnTo>
                <a:lnTo>
                  <a:pt x="1747599" y="1466395"/>
                </a:lnTo>
                <a:lnTo>
                  <a:pt x="1006163" y="1065842"/>
                </a:lnTo>
                <a:lnTo>
                  <a:pt x="561273" y="407768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C27AA29-ACD2-8237-18C3-0E8513883501}"/>
              </a:ext>
            </a:extLst>
          </p:cNvPr>
          <p:cNvSpPr/>
          <p:nvPr/>
        </p:nvSpPr>
        <p:spPr>
          <a:xfrm>
            <a:off x="2004119" y="4305300"/>
            <a:ext cx="830461" cy="22225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148CF1-5942-F7EE-796D-DDAD9D27D8F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164080" y="3933652"/>
            <a:ext cx="510540" cy="59262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E199622-2538-A0B0-FF2A-AC97AB4B6B1B}"/>
              </a:ext>
            </a:extLst>
          </p:cNvPr>
          <p:cNvSpPr/>
          <p:nvPr/>
        </p:nvSpPr>
        <p:spPr>
          <a:xfrm>
            <a:off x="2011680" y="4406265"/>
            <a:ext cx="885825" cy="428625"/>
          </a:xfrm>
          <a:custGeom>
            <a:avLst/>
            <a:gdLst>
              <a:gd name="connsiteX0" fmla="*/ 819074 w 885825"/>
              <a:gd name="connsiteY0" fmla="*/ 0 h 428625"/>
              <a:gd name="connsiteX1" fmla="*/ 885825 w 885825"/>
              <a:gd name="connsiteY1" fmla="*/ 0 h 428625"/>
              <a:gd name="connsiteX2" fmla="*/ 885825 w 885825"/>
              <a:gd name="connsiteY2" fmla="*/ 428625 h 428625"/>
              <a:gd name="connsiteX3" fmla="*/ 0 w 885825"/>
              <a:gd name="connsiteY3" fmla="*/ 428625 h 428625"/>
              <a:gd name="connsiteX4" fmla="*/ 0 w 885825"/>
              <a:gd name="connsiteY4" fmla="*/ 30233 h 428625"/>
              <a:gd name="connsiteX5" fmla="*/ 875 w 885825"/>
              <a:gd name="connsiteY5" fmla="*/ 32556 h 428625"/>
              <a:gd name="connsiteX6" fmla="*/ 407670 w 885825"/>
              <a:gd name="connsiteY6" fmla="*/ 121285 h 428625"/>
              <a:gd name="connsiteX7" fmla="*/ 822901 w 885825"/>
              <a:gd name="connsiteY7" fmla="*/ 1016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5825" h="428625">
                <a:moveTo>
                  <a:pt x="819074" y="0"/>
                </a:moveTo>
                <a:lnTo>
                  <a:pt x="885825" y="0"/>
                </a:lnTo>
                <a:lnTo>
                  <a:pt x="885825" y="428625"/>
                </a:lnTo>
                <a:lnTo>
                  <a:pt x="0" y="428625"/>
                </a:lnTo>
                <a:lnTo>
                  <a:pt x="0" y="30233"/>
                </a:lnTo>
                <a:lnTo>
                  <a:pt x="875" y="32556"/>
                </a:lnTo>
                <a:cubicBezTo>
                  <a:pt x="39594" y="83194"/>
                  <a:pt x="207010" y="121285"/>
                  <a:pt x="407670" y="121285"/>
                </a:cubicBezTo>
                <a:cubicBezTo>
                  <a:pt x="636996" y="121285"/>
                  <a:pt x="822901" y="71533"/>
                  <a:pt x="822901" y="10160"/>
                </a:cubicBezTo>
                <a:close/>
              </a:path>
            </a:pathLst>
          </a:custGeom>
          <a:solidFill>
            <a:srgbClr val="E1E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23E0FD-E963-0508-A09A-85A46EDE1512}"/>
              </a:ext>
            </a:extLst>
          </p:cNvPr>
          <p:cNvGrpSpPr/>
          <p:nvPr/>
        </p:nvGrpSpPr>
        <p:grpSpPr>
          <a:xfrm>
            <a:off x="1991588" y="4210050"/>
            <a:ext cx="493574" cy="493574"/>
            <a:chOff x="9499600" y="4289425"/>
            <a:chExt cx="857250" cy="857250"/>
          </a:xfrm>
        </p:grpSpPr>
        <p:grpSp>
          <p:nvGrpSpPr>
            <p:cNvPr id="8" name="Graphic 1041">
              <a:extLst>
                <a:ext uri="{FF2B5EF4-FFF2-40B4-BE49-F238E27FC236}">
                  <a16:creationId xmlns:a16="http://schemas.microsoft.com/office/drawing/2014/main" id="{0A37ED0E-83B8-D13D-9559-86A746BA0ADD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41D887E-791E-B228-32F7-7E7D0C674328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EC152A6-C315-6AE9-E933-272A3244ED77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7DA3AD8-D4D1-F8CE-1538-F70336821A3C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7984EB3-FEB5-4572-F265-DE21FF1D44A4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236913-D6FD-7925-3964-006633B392F9}"/>
              </a:ext>
            </a:extLst>
          </p:cNvPr>
          <p:cNvGrpSpPr/>
          <p:nvPr/>
        </p:nvGrpSpPr>
        <p:grpSpPr>
          <a:xfrm rot="21034500" flipH="1">
            <a:off x="2290428" y="4213707"/>
            <a:ext cx="493574" cy="493574"/>
            <a:chOff x="9499600" y="4289425"/>
            <a:chExt cx="857250" cy="857250"/>
          </a:xfrm>
        </p:grpSpPr>
        <p:grpSp>
          <p:nvGrpSpPr>
            <p:cNvPr id="16" name="Graphic 1041">
              <a:extLst>
                <a:ext uri="{FF2B5EF4-FFF2-40B4-BE49-F238E27FC236}">
                  <a16:creationId xmlns:a16="http://schemas.microsoft.com/office/drawing/2014/main" id="{8F1C1435-F9CE-B601-B53C-22C87D67464D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1239028-7998-86BB-A478-C80567DD6ED9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BA144E9-A443-AC4B-0DB5-FD8BD7417219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56C5622-6C56-8556-3C53-DACBE976D471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C23071F-00D0-5F21-C0BB-90847CE034AC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ECE07283-5DE5-0632-0ABE-83110E4478E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 flipH="1">
            <a:off x="612585" y="4749801"/>
            <a:ext cx="1806765" cy="89217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2C58ADEE-F69F-8B4B-73F2-AAAA9A10E03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2159396" y="4985359"/>
            <a:ext cx="519907" cy="64059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0E8B021-0FF8-A4B1-A5A5-3DC7D1A94963}"/>
              </a:ext>
            </a:extLst>
          </p:cNvPr>
          <p:cNvGrpSpPr/>
          <p:nvPr/>
        </p:nvGrpSpPr>
        <p:grpSpPr>
          <a:xfrm rot="17133459">
            <a:off x="1654823" y="5018654"/>
            <a:ext cx="681008" cy="681008"/>
            <a:chOff x="9499600" y="4289425"/>
            <a:chExt cx="857250" cy="857250"/>
          </a:xfrm>
        </p:grpSpPr>
        <p:grpSp>
          <p:nvGrpSpPr>
            <p:cNvPr id="26" name="Graphic 1041">
              <a:extLst>
                <a:ext uri="{FF2B5EF4-FFF2-40B4-BE49-F238E27FC236}">
                  <a16:creationId xmlns:a16="http://schemas.microsoft.com/office/drawing/2014/main" id="{1ADF2197-AA12-1084-1146-60DE670E8901}"/>
                </a:ext>
              </a:extLst>
            </p:cNvPr>
            <p:cNvGrpSpPr/>
            <p:nvPr/>
          </p:nvGrpSpPr>
          <p:grpSpPr>
            <a:xfrm flipH="1">
              <a:off x="9822569" y="4677166"/>
              <a:ext cx="328880" cy="403134"/>
              <a:chOff x="12431148" y="4430548"/>
              <a:chExt cx="328880" cy="403134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382DF99-534A-41FE-DC17-370DCCA4EB4E}"/>
                  </a:ext>
                </a:extLst>
              </p:cNvPr>
              <p:cNvSpPr/>
              <p:nvPr/>
            </p:nvSpPr>
            <p:spPr>
              <a:xfrm>
                <a:off x="12431148" y="4430548"/>
                <a:ext cx="328880" cy="403134"/>
              </a:xfrm>
              <a:custGeom>
                <a:avLst/>
                <a:gdLst>
                  <a:gd name="connsiteX0" fmla="*/ 292472 w 328880"/>
                  <a:gd name="connsiteY0" fmla="*/ 35113 h 403134"/>
                  <a:gd name="connsiteX1" fmla="*/ 109723 w 328880"/>
                  <a:gd name="connsiteY1" fmla="*/ 40863 h 403134"/>
                  <a:gd name="connsiteX2" fmla="*/ 114178 w 328880"/>
                  <a:gd name="connsiteY2" fmla="*/ 12477 h 403134"/>
                  <a:gd name="connsiteX3" fmla="*/ 89396 w 328880"/>
                  <a:gd name="connsiteY3" fmla="*/ 15150 h 403134"/>
                  <a:gd name="connsiteX4" fmla="*/ 76883 w 328880"/>
                  <a:gd name="connsiteY4" fmla="*/ 102050 h 403134"/>
                  <a:gd name="connsiteX5" fmla="*/ 54976 w 328880"/>
                  <a:gd name="connsiteY5" fmla="*/ 193404 h 403134"/>
                  <a:gd name="connsiteX6" fmla="*/ 17235 w 328880"/>
                  <a:gd name="connsiteY6" fmla="*/ 307313 h 403134"/>
                  <a:gd name="connsiteX7" fmla="*/ 26 w 328880"/>
                  <a:gd name="connsiteY7" fmla="*/ 366069 h 403134"/>
                  <a:gd name="connsiteX8" fmla="*/ 21487 w 328880"/>
                  <a:gd name="connsiteY8" fmla="*/ 401137 h 403134"/>
                  <a:gd name="connsiteX9" fmla="*/ 53194 w 328880"/>
                  <a:gd name="connsiteY9" fmla="*/ 396683 h 403134"/>
                  <a:gd name="connsiteX10" fmla="*/ 69715 w 328880"/>
                  <a:gd name="connsiteY10" fmla="*/ 389758 h 403134"/>
                  <a:gd name="connsiteX11" fmla="*/ 80446 w 328880"/>
                  <a:gd name="connsiteY11" fmla="*/ 388179 h 403134"/>
                  <a:gd name="connsiteX12" fmla="*/ 149245 w 328880"/>
                  <a:gd name="connsiteY12" fmla="*/ 381012 h 403134"/>
                  <a:gd name="connsiteX13" fmla="*/ 158842 w 328880"/>
                  <a:gd name="connsiteY13" fmla="*/ 374776 h 403134"/>
                  <a:gd name="connsiteX14" fmla="*/ 191683 w 328880"/>
                  <a:gd name="connsiteY14" fmla="*/ 354691 h 403134"/>
                  <a:gd name="connsiteX15" fmla="*/ 200389 w 328880"/>
                  <a:gd name="connsiteY15" fmla="*/ 353354 h 403134"/>
                  <a:gd name="connsiteX16" fmla="*/ 266718 w 328880"/>
                  <a:gd name="connsiteY16" fmla="*/ 322984 h 403134"/>
                  <a:gd name="connsiteX17" fmla="*/ 312719 w 328880"/>
                  <a:gd name="connsiteY17" fmla="*/ 215554 h 403134"/>
                  <a:gd name="connsiteX18" fmla="*/ 292432 w 328880"/>
                  <a:gd name="connsiteY18" fmla="*/ 35154 h 40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8880" h="403134">
                    <a:moveTo>
                      <a:pt x="292472" y="35113"/>
                    </a:moveTo>
                    <a:cubicBezTo>
                      <a:pt x="237522" y="4297"/>
                      <a:pt x="170464" y="26326"/>
                      <a:pt x="109723" y="40863"/>
                    </a:cubicBezTo>
                    <a:cubicBezTo>
                      <a:pt x="111303" y="31469"/>
                      <a:pt x="112841" y="22115"/>
                      <a:pt x="114178" y="12477"/>
                    </a:cubicBezTo>
                    <a:cubicBezTo>
                      <a:pt x="117093" y="-8539"/>
                      <a:pt x="92959" y="208"/>
                      <a:pt x="89396" y="15150"/>
                    </a:cubicBezTo>
                    <a:cubicBezTo>
                      <a:pt x="82471" y="43738"/>
                      <a:pt x="80446" y="73015"/>
                      <a:pt x="76883" y="102050"/>
                    </a:cubicBezTo>
                    <a:cubicBezTo>
                      <a:pt x="72874" y="133756"/>
                      <a:pt x="63479" y="162790"/>
                      <a:pt x="54976" y="193404"/>
                    </a:cubicBezTo>
                    <a:cubicBezTo>
                      <a:pt x="46472" y="224017"/>
                      <a:pt x="27723" y="277388"/>
                      <a:pt x="17235" y="307313"/>
                    </a:cubicBezTo>
                    <a:cubicBezTo>
                      <a:pt x="11202" y="325171"/>
                      <a:pt x="-622" y="346389"/>
                      <a:pt x="26" y="366069"/>
                    </a:cubicBezTo>
                    <a:cubicBezTo>
                      <a:pt x="471" y="380364"/>
                      <a:pt x="7395" y="395549"/>
                      <a:pt x="21487" y="401137"/>
                    </a:cubicBezTo>
                    <a:cubicBezTo>
                      <a:pt x="33555" y="405834"/>
                      <a:pt x="43394" y="401380"/>
                      <a:pt x="53194" y="396683"/>
                    </a:cubicBezTo>
                    <a:cubicBezTo>
                      <a:pt x="58539" y="394010"/>
                      <a:pt x="63925" y="391337"/>
                      <a:pt x="69715" y="389758"/>
                    </a:cubicBezTo>
                    <a:cubicBezTo>
                      <a:pt x="73279" y="388867"/>
                      <a:pt x="77085" y="388422"/>
                      <a:pt x="80446" y="388179"/>
                    </a:cubicBezTo>
                    <a:cubicBezTo>
                      <a:pt x="103892" y="386154"/>
                      <a:pt x="124909" y="395104"/>
                      <a:pt x="149245" y="381012"/>
                    </a:cubicBezTo>
                    <a:cubicBezTo>
                      <a:pt x="153052" y="378987"/>
                      <a:pt x="156170" y="376760"/>
                      <a:pt x="158842" y="374776"/>
                    </a:cubicBezTo>
                    <a:cubicBezTo>
                      <a:pt x="171355" y="365624"/>
                      <a:pt x="175809" y="357809"/>
                      <a:pt x="191683" y="354691"/>
                    </a:cubicBezTo>
                    <a:cubicBezTo>
                      <a:pt x="194153" y="354002"/>
                      <a:pt x="197028" y="353557"/>
                      <a:pt x="200389" y="353354"/>
                    </a:cubicBezTo>
                    <a:cubicBezTo>
                      <a:pt x="228330" y="351127"/>
                      <a:pt x="247969" y="345539"/>
                      <a:pt x="266718" y="322984"/>
                    </a:cubicBezTo>
                    <a:cubicBezTo>
                      <a:pt x="286358" y="299093"/>
                      <a:pt x="305147" y="245033"/>
                      <a:pt x="312719" y="215554"/>
                    </a:cubicBezTo>
                    <a:cubicBezTo>
                      <a:pt x="326568" y="162183"/>
                      <a:pt x="348718" y="66617"/>
                      <a:pt x="292432" y="35154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A69BBF"/>
                  </a:gs>
                  <a:gs pos="100000">
                    <a:srgbClr val="4F4369"/>
                  </a:gs>
                </a:gsLst>
                <a:lin ang="5400000" scaled="1"/>
              </a:gra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48C05B9-FE86-18A5-1600-536C9B20BD95}"/>
                  </a:ext>
                </a:extLst>
              </p:cNvPr>
              <p:cNvSpPr/>
              <p:nvPr/>
            </p:nvSpPr>
            <p:spPr>
              <a:xfrm>
                <a:off x="12484342" y="4729726"/>
                <a:ext cx="53458" cy="97505"/>
              </a:xfrm>
              <a:custGeom>
                <a:avLst/>
                <a:gdLst>
                  <a:gd name="connsiteX0" fmla="*/ 52925 w 53458"/>
                  <a:gd name="connsiteY0" fmla="*/ 13724 h 97505"/>
                  <a:gd name="connsiteX1" fmla="*/ 27252 w 53458"/>
                  <a:gd name="connsiteY1" fmla="*/ 89002 h 97505"/>
                  <a:gd name="connsiteX2" fmla="*/ 16521 w 53458"/>
                  <a:gd name="connsiteY2" fmla="*/ 90581 h 97505"/>
                  <a:gd name="connsiteX3" fmla="*/ 0 w 53458"/>
                  <a:gd name="connsiteY3" fmla="*/ 97505 h 97505"/>
                  <a:gd name="connsiteX4" fmla="*/ 31504 w 53458"/>
                  <a:gd name="connsiteY4" fmla="*/ 7933 h 97505"/>
                  <a:gd name="connsiteX5" fmla="*/ 52966 w 53458"/>
                  <a:gd name="connsiteY5" fmla="*/ 13724 h 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58" h="97505">
                    <a:moveTo>
                      <a:pt x="52925" y="13724"/>
                    </a:moveTo>
                    <a:cubicBezTo>
                      <a:pt x="45556" y="39397"/>
                      <a:pt x="37052" y="64422"/>
                      <a:pt x="27252" y="89002"/>
                    </a:cubicBezTo>
                    <a:cubicBezTo>
                      <a:pt x="23891" y="89245"/>
                      <a:pt x="20085" y="89690"/>
                      <a:pt x="16521" y="90581"/>
                    </a:cubicBezTo>
                    <a:cubicBezTo>
                      <a:pt x="10731" y="92160"/>
                      <a:pt x="5345" y="94833"/>
                      <a:pt x="0" y="97505"/>
                    </a:cubicBezTo>
                    <a:cubicBezTo>
                      <a:pt x="12270" y="68228"/>
                      <a:pt x="22555" y="38546"/>
                      <a:pt x="31504" y="7933"/>
                    </a:cubicBezTo>
                    <a:cubicBezTo>
                      <a:pt x="35311" y="-5916"/>
                      <a:pt x="56975" y="-125"/>
                      <a:pt x="52966" y="13724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6B6DA17-9A87-90C5-0DB6-768BEE5C9F53}"/>
                  </a:ext>
                </a:extLst>
              </p:cNvPr>
              <p:cNvSpPr/>
              <p:nvPr/>
            </p:nvSpPr>
            <p:spPr>
              <a:xfrm>
                <a:off x="12589991" y="4717347"/>
                <a:ext cx="54127" cy="87935"/>
              </a:xfrm>
              <a:custGeom>
                <a:avLst/>
                <a:gdLst>
                  <a:gd name="connsiteX0" fmla="*/ 53371 w 54127"/>
                  <a:gd name="connsiteY0" fmla="*/ 13589 h 87935"/>
                  <a:gd name="connsiteX1" fmla="*/ 32841 w 54127"/>
                  <a:gd name="connsiteY1" fmla="*/ 67851 h 87935"/>
                  <a:gd name="connsiteX2" fmla="*/ 0 w 54127"/>
                  <a:gd name="connsiteY2" fmla="*/ 87936 h 87935"/>
                  <a:gd name="connsiteX3" fmla="*/ 31950 w 54127"/>
                  <a:gd name="connsiteY3" fmla="*/ 7758 h 87935"/>
                  <a:gd name="connsiteX4" fmla="*/ 53411 w 54127"/>
                  <a:gd name="connsiteY4" fmla="*/ 13549 h 8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27" h="87935">
                    <a:moveTo>
                      <a:pt x="53371" y="13589"/>
                    </a:moveTo>
                    <a:cubicBezTo>
                      <a:pt x="46892" y="31892"/>
                      <a:pt x="39967" y="49993"/>
                      <a:pt x="32841" y="67851"/>
                    </a:cubicBezTo>
                    <a:cubicBezTo>
                      <a:pt x="16967" y="70969"/>
                      <a:pt x="12513" y="78784"/>
                      <a:pt x="0" y="87936"/>
                    </a:cubicBezTo>
                    <a:cubicBezTo>
                      <a:pt x="11622" y="61574"/>
                      <a:pt x="22110" y="34768"/>
                      <a:pt x="31950" y="7758"/>
                    </a:cubicBezTo>
                    <a:cubicBezTo>
                      <a:pt x="36647" y="-5848"/>
                      <a:pt x="58311" y="-57"/>
                      <a:pt x="53411" y="13549"/>
                    </a:cubicBezTo>
                    <a:close/>
                  </a:path>
                </a:pathLst>
              </a:custGeom>
              <a:solidFill>
                <a:srgbClr val="324759"/>
              </a:solidFill>
              <a:ln w="40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2A347D7-0597-C050-9442-0E60F6E5C090}"/>
                </a:ext>
              </a:extLst>
            </p:cNvPr>
            <p:cNvSpPr/>
            <p:nvPr/>
          </p:nvSpPr>
          <p:spPr>
            <a:xfrm>
              <a:off x="9499600" y="4289425"/>
              <a:ext cx="857250" cy="8572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aphic 31">
            <a:extLst>
              <a:ext uri="{FF2B5EF4-FFF2-40B4-BE49-F238E27FC236}">
                <a16:creationId xmlns:a16="http://schemas.microsoft.com/office/drawing/2014/main" id="{81D24DD3-1361-7769-D533-88F69B119B4E}"/>
              </a:ext>
            </a:extLst>
          </p:cNvPr>
          <p:cNvGrpSpPr/>
          <p:nvPr/>
        </p:nvGrpSpPr>
        <p:grpSpPr>
          <a:xfrm>
            <a:off x="5346700" y="1735502"/>
            <a:ext cx="7561263" cy="8635266"/>
            <a:chOff x="5346700" y="1735502"/>
            <a:chExt cx="7561263" cy="8635266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7657BE79-B0B6-1FFA-0861-B5C3BF5AFFDE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5346700" y="1735502"/>
              <a:ext cx="7561263" cy="4317633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BAE8D0C-0432-B2AD-CE2A-26327F2633F0}"/>
                </a:ext>
              </a:extLst>
            </p:cNvPr>
            <p:cNvSpPr/>
            <p:nvPr/>
          </p:nvSpPr>
          <p:spPr>
            <a:xfrm>
              <a:off x="5346700" y="6053135"/>
              <a:ext cx="7561263" cy="43176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" name="jumper dragon">
            <a:extLst>
              <a:ext uri="{FF2B5EF4-FFF2-40B4-BE49-F238E27FC236}">
                <a16:creationId xmlns:a16="http://schemas.microsoft.com/office/drawing/2014/main" id="{AE48A469-6042-46EE-8065-BEAEDEA7AD13}"/>
              </a:ext>
            </a:extLst>
          </p:cNvPr>
          <p:cNvGrpSpPr/>
          <p:nvPr/>
        </p:nvGrpSpPr>
        <p:grpSpPr>
          <a:xfrm>
            <a:off x="5346700" y="1735937"/>
            <a:ext cx="7561263" cy="8634831"/>
            <a:chOff x="5346700" y="1735937"/>
            <a:chExt cx="7561263" cy="863483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768D5BA7-A8A2-E10F-6C84-BCB1CF399870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rcRect/>
            <a:stretch/>
          </p:blipFill>
          <p:spPr>
            <a:xfrm>
              <a:off x="5346700" y="1735937"/>
              <a:ext cx="7561263" cy="4316763"/>
            </a:xfrm>
            <a:prstGeom prst="rect">
              <a:avLst/>
            </a:prstGeom>
          </p:spPr>
        </p:pic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E2CD321-5B33-D66C-EF0B-0D1606824DDC}"/>
                </a:ext>
              </a:extLst>
            </p:cNvPr>
            <p:cNvSpPr/>
            <p:nvPr/>
          </p:nvSpPr>
          <p:spPr>
            <a:xfrm>
              <a:off x="5346700" y="6053135"/>
              <a:ext cx="7561263" cy="43176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" name="foretree">
            <a:extLst>
              <a:ext uri="{FF2B5EF4-FFF2-40B4-BE49-F238E27FC236}">
                <a16:creationId xmlns:a16="http://schemas.microsoft.com/office/drawing/2014/main" id="{3AE5367D-4F17-7811-EB0F-B67BF464A2C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150672" y="-1017013"/>
            <a:ext cx="3690026" cy="7890622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990E6E00-CB5A-B90F-62C0-F2650F6C2AB3}"/>
              </a:ext>
            </a:extLst>
          </p:cNvPr>
          <p:cNvGrpSpPr/>
          <p:nvPr/>
        </p:nvGrpSpPr>
        <p:grpSpPr>
          <a:xfrm flipH="1">
            <a:off x="7316947" y="4995732"/>
            <a:ext cx="1110932" cy="1198693"/>
            <a:chOff x="7189788" y="3943350"/>
            <a:chExt cx="1733550" cy="187049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FC295525-D400-CDCE-2793-CD97EB81A303}"/>
                </a:ext>
              </a:extLst>
            </p:cNvPr>
            <p:cNvGrpSpPr/>
            <p:nvPr/>
          </p:nvGrpSpPr>
          <p:grpSpPr>
            <a:xfrm flipH="1">
              <a:off x="7751764" y="4186238"/>
              <a:ext cx="1171574" cy="1171574"/>
              <a:chOff x="4776788" y="4271963"/>
              <a:chExt cx="1171574" cy="1171574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BB778FF-2803-ECE4-4B8A-353654E8EC79}"/>
                  </a:ext>
                </a:extLst>
              </p:cNvPr>
              <p:cNvSpPr/>
              <p:nvPr/>
            </p:nvSpPr>
            <p:spPr>
              <a:xfrm>
                <a:off x="4904606" y="4737716"/>
                <a:ext cx="506269" cy="520162"/>
              </a:xfrm>
              <a:custGeom>
                <a:avLst/>
                <a:gdLst>
                  <a:gd name="connsiteX0" fmla="*/ 33837 w 506269"/>
                  <a:gd name="connsiteY0" fmla="*/ 340046 h 520162"/>
                  <a:gd name="connsiteX1" fmla="*/ 139886 w 506269"/>
                  <a:gd name="connsiteY1" fmla="*/ 246228 h 520162"/>
                  <a:gd name="connsiteX2" fmla="*/ 445804 w 506269"/>
                  <a:gd name="connsiteY2" fmla="*/ 0 h 520162"/>
                  <a:gd name="connsiteX3" fmla="*/ 502388 w 506269"/>
                  <a:gd name="connsiteY3" fmla="*/ 304089 h 520162"/>
                  <a:gd name="connsiteX4" fmla="*/ 429742 w 506269"/>
                  <a:gd name="connsiteY4" fmla="*/ 368521 h 520162"/>
                  <a:gd name="connsiteX5" fmla="*/ 381189 w 506269"/>
                  <a:gd name="connsiteY5" fmla="*/ 409772 h 520162"/>
                  <a:gd name="connsiteX6" fmla="*/ 77462 w 506269"/>
                  <a:gd name="connsiteY6" fmla="*/ 506146 h 520162"/>
                  <a:gd name="connsiteX7" fmla="*/ 65780 w 506269"/>
                  <a:gd name="connsiteY7" fmla="*/ 501035 h 520162"/>
                  <a:gd name="connsiteX8" fmla="*/ 55010 w 506269"/>
                  <a:gd name="connsiteY8" fmla="*/ 495194 h 520162"/>
                  <a:gd name="connsiteX9" fmla="*/ 9013 w 506269"/>
                  <a:gd name="connsiteY9" fmla="*/ 448285 h 520162"/>
                  <a:gd name="connsiteX10" fmla="*/ 1347 w 506269"/>
                  <a:gd name="connsiteY10" fmla="*/ 426017 h 520162"/>
                  <a:gd name="connsiteX11" fmla="*/ 2260 w 506269"/>
                  <a:gd name="connsiteY11" fmla="*/ 394622 h 520162"/>
                  <a:gd name="connsiteX12" fmla="*/ 33472 w 506269"/>
                  <a:gd name="connsiteY12" fmla="*/ 340046 h 520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6269" h="520162">
                    <a:moveTo>
                      <a:pt x="33837" y="340046"/>
                    </a:moveTo>
                    <a:cubicBezTo>
                      <a:pt x="65049" y="304454"/>
                      <a:pt x="111229" y="274520"/>
                      <a:pt x="139886" y="246228"/>
                    </a:cubicBezTo>
                    <a:cubicBezTo>
                      <a:pt x="220564" y="166099"/>
                      <a:pt x="321502" y="18800"/>
                      <a:pt x="445804" y="0"/>
                    </a:cubicBezTo>
                    <a:cubicBezTo>
                      <a:pt x="503118" y="83232"/>
                      <a:pt x="513340" y="195668"/>
                      <a:pt x="502388" y="304089"/>
                    </a:cubicBezTo>
                    <a:cubicBezTo>
                      <a:pt x="478842" y="328365"/>
                      <a:pt x="451645" y="349538"/>
                      <a:pt x="429742" y="368521"/>
                    </a:cubicBezTo>
                    <a:cubicBezTo>
                      <a:pt x="414774" y="381662"/>
                      <a:pt x="398347" y="395717"/>
                      <a:pt x="381189" y="409772"/>
                    </a:cubicBezTo>
                    <a:cubicBezTo>
                      <a:pt x="294853" y="480409"/>
                      <a:pt x="185153" y="550865"/>
                      <a:pt x="77462" y="506146"/>
                    </a:cubicBezTo>
                    <a:cubicBezTo>
                      <a:pt x="73628" y="504686"/>
                      <a:pt x="69613" y="502860"/>
                      <a:pt x="65780" y="501035"/>
                    </a:cubicBezTo>
                    <a:cubicBezTo>
                      <a:pt x="62129" y="499392"/>
                      <a:pt x="58661" y="497202"/>
                      <a:pt x="55010" y="495194"/>
                    </a:cubicBezTo>
                    <a:cubicBezTo>
                      <a:pt x="35845" y="483877"/>
                      <a:pt x="18687" y="467633"/>
                      <a:pt x="9013" y="448285"/>
                    </a:cubicBezTo>
                    <a:cubicBezTo>
                      <a:pt x="5363" y="441166"/>
                      <a:pt x="2625" y="433683"/>
                      <a:pt x="1347" y="426017"/>
                    </a:cubicBezTo>
                    <a:cubicBezTo>
                      <a:pt x="-661" y="415978"/>
                      <a:pt x="-478" y="405573"/>
                      <a:pt x="2260" y="394622"/>
                    </a:cubicBezTo>
                    <a:cubicBezTo>
                      <a:pt x="7188" y="374726"/>
                      <a:pt x="18687" y="356839"/>
                      <a:pt x="33472" y="3400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19232C"/>
                  </a:gs>
                  <a:gs pos="50000">
                    <a:srgbClr val="253542"/>
                  </a:gs>
                  <a:gs pos="100000">
                    <a:srgbClr val="324759"/>
                  </a:gs>
                </a:gsLst>
                <a:lin ang="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8C1A6BF2-2FB8-5BEF-6F5B-91A00181DF40}"/>
                  </a:ext>
                </a:extLst>
              </p:cNvPr>
              <p:cNvSpPr/>
              <p:nvPr/>
            </p:nvSpPr>
            <p:spPr>
              <a:xfrm>
                <a:off x="4776788" y="4271963"/>
                <a:ext cx="1171574" cy="117157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C19AC1F-A0C5-146F-0316-51679DF6697E}"/>
                </a:ext>
              </a:extLst>
            </p:cNvPr>
            <p:cNvGrpSpPr/>
            <p:nvPr/>
          </p:nvGrpSpPr>
          <p:grpSpPr>
            <a:xfrm>
              <a:off x="7568785" y="4017736"/>
              <a:ext cx="973364" cy="1796111"/>
              <a:chOff x="7568785" y="4017736"/>
              <a:chExt cx="973364" cy="1796111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80505BD-47D4-6232-9C5C-E37CD605B205}"/>
                  </a:ext>
                </a:extLst>
              </p:cNvPr>
              <p:cNvSpPr/>
              <p:nvPr/>
            </p:nvSpPr>
            <p:spPr>
              <a:xfrm flipV="1">
                <a:off x="8138639" y="5525130"/>
                <a:ext cx="312762" cy="244913"/>
              </a:xfrm>
              <a:custGeom>
                <a:avLst/>
                <a:gdLst>
                  <a:gd name="connsiteX0" fmla="*/ 114902 w 312762"/>
                  <a:gd name="connsiteY0" fmla="*/ 237572 h 244913"/>
                  <a:gd name="connsiteX1" fmla="*/ 36232 w 312762"/>
                  <a:gd name="connsiteY1" fmla="*/ 174052 h 244913"/>
                  <a:gd name="connsiteX2" fmla="*/ 2647 w 312762"/>
                  <a:gd name="connsiteY2" fmla="*/ 36793 h 244913"/>
                  <a:gd name="connsiteX3" fmla="*/ 36415 w 312762"/>
                  <a:gd name="connsiteY3" fmla="*/ 105 h 244913"/>
                  <a:gd name="connsiteX4" fmla="*/ 2829 w 312762"/>
                  <a:gd name="connsiteY4" fmla="*/ 36793 h 244913"/>
                  <a:gd name="connsiteX5" fmla="*/ 1186 w 312762"/>
                  <a:gd name="connsiteY5" fmla="*/ 47926 h 244913"/>
                  <a:gd name="connsiteX6" fmla="*/ 65071 w 312762"/>
                  <a:gd name="connsiteY6" fmla="*/ 35332 h 244913"/>
                  <a:gd name="connsiteX7" fmla="*/ 117092 w 312762"/>
                  <a:gd name="connsiteY7" fmla="*/ 40808 h 244913"/>
                  <a:gd name="connsiteX8" fmla="*/ 207991 w 312762"/>
                  <a:gd name="connsiteY8" fmla="*/ 54497 h 244913"/>
                  <a:gd name="connsiteX9" fmla="*/ 202333 w 312762"/>
                  <a:gd name="connsiteY9" fmla="*/ 44094 h 244913"/>
                  <a:gd name="connsiteX10" fmla="*/ 163819 w 312762"/>
                  <a:gd name="connsiteY10" fmla="*/ 4850 h 244913"/>
                  <a:gd name="connsiteX11" fmla="*/ 202515 w 312762"/>
                  <a:gd name="connsiteY11" fmla="*/ 44094 h 244913"/>
                  <a:gd name="connsiteX12" fmla="*/ 245957 w 312762"/>
                  <a:gd name="connsiteY12" fmla="*/ 66909 h 244913"/>
                  <a:gd name="connsiteX13" fmla="*/ 312763 w 312762"/>
                  <a:gd name="connsiteY13" fmla="*/ 53585 h 244913"/>
                  <a:gd name="connsiteX14" fmla="*/ 254354 w 312762"/>
                  <a:gd name="connsiteY14" fmla="*/ 61981 h 244913"/>
                  <a:gd name="connsiteX15" fmla="*/ 311850 w 312762"/>
                  <a:gd name="connsiteY15" fmla="*/ 110533 h 244913"/>
                  <a:gd name="connsiteX16" fmla="*/ 266400 w 312762"/>
                  <a:gd name="connsiteY16" fmla="*/ 224430 h 244913"/>
                  <a:gd name="connsiteX17" fmla="*/ 114719 w 312762"/>
                  <a:gd name="connsiteY17" fmla="*/ 237389 h 24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2762" h="244913">
                    <a:moveTo>
                      <a:pt x="114902" y="237572"/>
                    </a:moveTo>
                    <a:cubicBezTo>
                      <a:pt x="64524" y="229723"/>
                      <a:pt x="36232" y="174052"/>
                      <a:pt x="36232" y="174052"/>
                    </a:cubicBezTo>
                    <a:cubicBezTo>
                      <a:pt x="16154" y="134991"/>
                      <a:pt x="-8123" y="81511"/>
                      <a:pt x="2647" y="36793"/>
                    </a:cubicBezTo>
                    <a:cubicBezTo>
                      <a:pt x="6662" y="20730"/>
                      <a:pt x="21629" y="-1721"/>
                      <a:pt x="36415" y="105"/>
                    </a:cubicBezTo>
                    <a:cubicBezTo>
                      <a:pt x="21629" y="-1538"/>
                      <a:pt x="6845" y="20912"/>
                      <a:pt x="2829" y="36793"/>
                    </a:cubicBezTo>
                    <a:cubicBezTo>
                      <a:pt x="1917" y="40443"/>
                      <a:pt x="1551" y="44276"/>
                      <a:pt x="1186" y="47926"/>
                    </a:cubicBezTo>
                    <a:cubicBezTo>
                      <a:pt x="23090" y="15072"/>
                      <a:pt x="60691" y="33142"/>
                      <a:pt x="65071" y="35332"/>
                    </a:cubicBezTo>
                    <a:cubicBezTo>
                      <a:pt x="82777" y="60156"/>
                      <a:pt x="98109" y="59608"/>
                      <a:pt x="117092" y="40808"/>
                    </a:cubicBezTo>
                    <a:cubicBezTo>
                      <a:pt x="159804" y="6128"/>
                      <a:pt x="207809" y="54132"/>
                      <a:pt x="207991" y="54497"/>
                    </a:cubicBezTo>
                    <a:cubicBezTo>
                      <a:pt x="206349" y="51212"/>
                      <a:pt x="204523" y="47562"/>
                      <a:pt x="202333" y="44094"/>
                    </a:cubicBezTo>
                    <a:cubicBezTo>
                      <a:pt x="188278" y="21643"/>
                      <a:pt x="176596" y="6858"/>
                      <a:pt x="163819" y="4850"/>
                    </a:cubicBezTo>
                    <a:cubicBezTo>
                      <a:pt x="176596" y="6858"/>
                      <a:pt x="188461" y="21460"/>
                      <a:pt x="202515" y="44094"/>
                    </a:cubicBezTo>
                    <a:cubicBezTo>
                      <a:pt x="215658" y="65267"/>
                      <a:pt x="215840" y="85892"/>
                      <a:pt x="245957" y="66909"/>
                    </a:cubicBezTo>
                    <a:cubicBezTo>
                      <a:pt x="284653" y="42451"/>
                      <a:pt x="304549" y="41721"/>
                      <a:pt x="312763" y="53585"/>
                    </a:cubicBezTo>
                    <a:cubicBezTo>
                      <a:pt x="305096" y="42633"/>
                      <a:pt x="287391" y="42633"/>
                      <a:pt x="254354" y="61981"/>
                    </a:cubicBezTo>
                    <a:cubicBezTo>
                      <a:pt x="310938" y="60338"/>
                      <a:pt x="311850" y="104510"/>
                      <a:pt x="311850" y="110533"/>
                    </a:cubicBezTo>
                    <a:cubicBezTo>
                      <a:pt x="298343" y="161641"/>
                      <a:pt x="266400" y="224430"/>
                      <a:pt x="266400" y="224430"/>
                    </a:cubicBezTo>
                    <a:cubicBezTo>
                      <a:pt x="228070" y="253999"/>
                      <a:pt x="165097" y="245055"/>
                      <a:pt x="114719" y="237389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03DBF78-21A1-6782-A01E-A6A896767F6B}"/>
                  </a:ext>
                </a:extLst>
              </p:cNvPr>
              <p:cNvSpPr/>
              <p:nvPr/>
            </p:nvSpPr>
            <p:spPr>
              <a:xfrm flipV="1">
                <a:off x="7880351" y="5540472"/>
                <a:ext cx="352469" cy="273375"/>
              </a:xfrm>
              <a:custGeom>
                <a:avLst/>
                <a:gdLst>
                  <a:gd name="connsiteX0" fmla="*/ 132887 w 352469"/>
                  <a:gd name="connsiteY0" fmla="*/ 265851 h 273375"/>
                  <a:gd name="connsiteX1" fmla="*/ 43083 w 352469"/>
                  <a:gd name="connsiteY1" fmla="*/ 195944 h 273375"/>
                  <a:gd name="connsiteX2" fmla="*/ 2562 w 352469"/>
                  <a:gd name="connsiteY2" fmla="*/ 42074 h 273375"/>
                  <a:gd name="connsiteX3" fmla="*/ 39797 w 352469"/>
                  <a:gd name="connsiteY3" fmla="*/ 93 h 273375"/>
                  <a:gd name="connsiteX4" fmla="*/ 2744 w 352469"/>
                  <a:gd name="connsiteY4" fmla="*/ 42074 h 273375"/>
                  <a:gd name="connsiteX5" fmla="*/ 1101 w 352469"/>
                  <a:gd name="connsiteY5" fmla="*/ 54668 h 273375"/>
                  <a:gd name="connsiteX6" fmla="*/ 72835 w 352469"/>
                  <a:gd name="connsiteY6" fmla="*/ 39154 h 273375"/>
                  <a:gd name="connsiteX7" fmla="*/ 131609 w 352469"/>
                  <a:gd name="connsiteY7" fmla="*/ 44446 h 273375"/>
                  <a:gd name="connsiteX8" fmla="*/ 234373 w 352469"/>
                  <a:gd name="connsiteY8" fmla="*/ 58136 h 273375"/>
                  <a:gd name="connsiteX9" fmla="*/ 227802 w 352469"/>
                  <a:gd name="connsiteY9" fmla="*/ 46454 h 273375"/>
                  <a:gd name="connsiteX10" fmla="*/ 183630 w 352469"/>
                  <a:gd name="connsiteY10" fmla="*/ 3196 h 273375"/>
                  <a:gd name="connsiteX11" fmla="*/ 227984 w 352469"/>
                  <a:gd name="connsiteY11" fmla="*/ 46637 h 273375"/>
                  <a:gd name="connsiteX12" fmla="*/ 277450 w 352469"/>
                  <a:gd name="connsiteY12" fmla="*/ 71460 h 273375"/>
                  <a:gd name="connsiteX13" fmla="*/ 352469 w 352469"/>
                  <a:gd name="connsiteY13" fmla="*/ 55215 h 273375"/>
                  <a:gd name="connsiteX14" fmla="*/ 286759 w 352469"/>
                  <a:gd name="connsiteY14" fmla="*/ 65802 h 273375"/>
                  <a:gd name="connsiteX15" fmla="*/ 352286 w 352469"/>
                  <a:gd name="connsiteY15" fmla="*/ 119465 h 273375"/>
                  <a:gd name="connsiteX16" fmla="*/ 303369 w 352469"/>
                  <a:gd name="connsiteY16" fmla="*/ 248693 h 273375"/>
                  <a:gd name="connsiteX17" fmla="*/ 132704 w 352469"/>
                  <a:gd name="connsiteY17" fmla="*/ 266216 h 27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469" h="273375">
                    <a:moveTo>
                      <a:pt x="132887" y="265851"/>
                    </a:moveTo>
                    <a:cubicBezTo>
                      <a:pt x="75938" y="258185"/>
                      <a:pt x="43083" y="195944"/>
                      <a:pt x="43083" y="195944"/>
                    </a:cubicBezTo>
                    <a:cubicBezTo>
                      <a:pt x="19719" y="152320"/>
                      <a:pt x="-8755" y="92634"/>
                      <a:pt x="2562" y="42074"/>
                    </a:cubicBezTo>
                    <a:cubicBezTo>
                      <a:pt x="6760" y="23821"/>
                      <a:pt x="23005" y="-1733"/>
                      <a:pt x="39797" y="93"/>
                    </a:cubicBezTo>
                    <a:cubicBezTo>
                      <a:pt x="23187" y="-1367"/>
                      <a:pt x="6942" y="24004"/>
                      <a:pt x="2744" y="42074"/>
                    </a:cubicBezTo>
                    <a:cubicBezTo>
                      <a:pt x="1831" y="46272"/>
                      <a:pt x="1466" y="50470"/>
                      <a:pt x="1101" y="54668"/>
                    </a:cubicBezTo>
                    <a:cubicBezTo>
                      <a:pt x="25013" y="17250"/>
                      <a:pt x="67907" y="36781"/>
                      <a:pt x="72835" y="39154"/>
                    </a:cubicBezTo>
                    <a:cubicBezTo>
                      <a:pt x="93096" y="66715"/>
                      <a:pt x="110436" y="65802"/>
                      <a:pt x="131609" y="44446"/>
                    </a:cubicBezTo>
                    <a:cubicBezTo>
                      <a:pt x="178884" y="4656"/>
                      <a:pt x="234008" y="57771"/>
                      <a:pt x="234373" y="58136"/>
                    </a:cubicBezTo>
                    <a:cubicBezTo>
                      <a:pt x="232365" y="54303"/>
                      <a:pt x="230357" y="50470"/>
                      <a:pt x="227802" y="46454"/>
                    </a:cubicBezTo>
                    <a:cubicBezTo>
                      <a:pt x="211557" y="21448"/>
                      <a:pt x="198050" y="5203"/>
                      <a:pt x="183630" y="3196"/>
                    </a:cubicBezTo>
                    <a:cubicBezTo>
                      <a:pt x="198050" y="5021"/>
                      <a:pt x="211739" y="21266"/>
                      <a:pt x="227984" y="46637"/>
                    </a:cubicBezTo>
                    <a:cubicBezTo>
                      <a:pt x="243134" y="70183"/>
                      <a:pt x="243864" y="93364"/>
                      <a:pt x="277450" y="71460"/>
                    </a:cubicBezTo>
                    <a:cubicBezTo>
                      <a:pt x="320527" y="43169"/>
                      <a:pt x="342978" y="41891"/>
                      <a:pt x="352469" y="55215"/>
                    </a:cubicBezTo>
                    <a:cubicBezTo>
                      <a:pt x="343525" y="42986"/>
                      <a:pt x="323812" y="43534"/>
                      <a:pt x="286759" y="65802"/>
                    </a:cubicBezTo>
                    <a:cubicBezTo>
                      <a:pt x="350461" y="62882"/>
                      <a:pt x="352469" y="112529"/>
                      <a:pt x="352286" y="119465"/>
                    </a:cubicBezTo>
                    <a:cubicBezTo>
                      <a:pt x="338232" y="177326"/>
                      <a:pt x="303369" y="248693"/>
                      <a:pt x="303369" y="248693"/>
                    </a:cubicBezTo>
                    <a:cubicBezTo>
                      <a:pt x="260840" y="282826"/>
                      <a:pt x="189654" y="274065"/>
                      <a:pt x="132704" y="266216"/>
                    </a:cubicBezTo>
                    <a:close/>
                  </a:path>
                </a:pathLst>
              </a:custGeom>
              <a:solidFill>
                <a:srgbClr val="EBA69D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150EC7CF-7D59-D13E-26F2-E34FB205203E}"/>
                  </a:ext>
                </a:extLst>
              </p:cNvPr>
              <p:cNvSpPr/>
              <p:nvPr/>
            </p:nvSpPr>
            <p:spPr>
              <a:xfrm flipH="1">
                <a:off x="7674309" y="4017736"/>
                <a:ext cx="867840" cy="1702111"/>
              </a:xfrm>
              <a:custGeom>
                <a:avLst/>
                <a:gdLst>
                  <a:gd name="connsiteX0" fmla="*/ 804816 w 867840"/>
                  <a:gd name="connsiteY0" fmla="*/ 693758 h 1702111"/>
                  <a:gd name="connsiteX1" fmla="*/ 603122 w 867840"/>
                  <a:gd name="connsiteY1" fmla="*/ 35933 h 1702111"/>
                  <a:gd name="connsiteX2" fmla="*/ 59369 w 867840"/>
                  <a:gd name="connsiteY2" fmla="*/ 294573 h 1702111"/>
                  <a:gd name="connsiteX3" fmla="*/ 88026 w 867840"/>
                  <a:gd name="connsiteY3" fmla="*/ 715297 h 1702111"/>
                  <a:gd name="connsiteX4" fmla="*/ 45680 w 867840"/>
                  <a:gd name="connsiteY4" fmla="*/ 1503446 h 1702111"/>
                  <a:gd name="connsiteX5" fmla="*/ 788936 w 867840"/>
                  <a:gd name="connsiteY5" fmla="*/ 1599272 h 1702111"/>
                  <a:gd name="connsiteX6" fmla="*/ 804816 w 867840"/>
                  <a:gd name="connsiteY6" fmla="*/ 693758 h 170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7840" h="1702111">
                    <a:moveTo>
                      <a:pt x="804816" y="693758"/>
                    </a:moveTo>
                    <a:cubicBezTo>
                      <a:pt x="804816" y="693758"/>
                      <a:pt x="915976" y="152750"/>
                      <a:pt x="603122" y="35933"/>
                    </a:cubicBezTo>
                    <a:cubicBezTo>
                      <a:pt x="290268" y="-80884"/>
                      <a:pt x="100073" y="108761"/>
                      <a:pt x="59369" y="294573"/>
                    </a:cubicBezTo>
                    <a:cubicBezTo>
                      <a:pt x="18665" y="480385"/>
                      <a:pt x="51886" y="647032"/>
                      <a:pt x="88026" y="715297"/>
                    </a:cubicBezTo>
                    <a:cubicBezTo>
                      <a:pt x="124167" y="783561"/>
                      <a:pt x="-90304" y="1293723"/>
                      <a:pt x="45680" y="1503446"/>
                    </a:cubicBezTo>
                    <a:cubicBezTo>
                      <a:pt x="181663" y="1713168"/>
                      <a:pt x="621192" y="1775592"/>
                      <a:pt x="788936" y="1599272"/>
                    </a:cubicBezTo>
                    <a:cubicBezTo>
                      <a:pt x="956680" y="1422952"/>
                      <a:pt x="804816" y="693758"/>
                      <a:pt x="804816" y="693758"/>
                    </a:cubicBezTo>
                    <a:close/>
                  </a:path>
                </a:pathLst>
              </a:custGeom>
              <a:solidFill>
                <a:srgbClr val="D7D7D7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67993B3-BF29-2C67-3D2B-FB84CDCA200E}"/>
                  </a:ext>
                </a:extLst>
              </p:cNvPr>
              <p:cNvSpPr/>
              <p:nvPr/>
            </p:nvSpPr>
            <p:spPr>
              <a:xfrm flipH="1">
                <a:off x="8102756" y="4282557"/>
                <a:ext cx="126309" cy="126308"/>
              </a:xfrm>
              <a:custGeom>
                <a:avLst/>
                <a:gdLst>
                  <a:gd name="connsiteX0" fmla="*/ 126310 w 126309"/>
                  <a:gd name="connsiteY0" fmla="*/ 63154 h 126308"/>
                  <a:gd name="connsiteX1" fmla="*/ 63155 w 126309"/>
                  <a:gd name="connsiteY1" fmla="*/ 126308 h 126308"/>
                  <a:gd name="connsiteX2" fmla="*/ 0 w 126309"/>
                  <a:gd name="connsiteY2" fmla="*/ 63154 h 126308"/>
                  <a:gd name="connsiteX3" fmla="*/ 63155 w 126309"/>
                  <a:gd name="connsiteY3" fmla="*/ 0 h 126308"/>
                  <a:gd name="connsiteX4" fmla="*/ 126310 w 126309"/>
                  <a:gd name="connsiteY4" fmla="*/ 63154 h 12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09" h="126308">
                    <a:moveTo>
                      <a:pt x="126310" y="63154"/>
                    </a:moveTo>
                    <a:cubicBezTo>
                      <a:pt x="126310" y="98033"/>
                      <a:pt x="98034" y="126308"/>
                      <a:pt x="63155" y="126308"/>
                    </a:cubicBezTo>
                    <a:cubicBezTo>
                      <a:pt x="28275" y="126308"/>
                      <a:pt x="0" y="98034"/>
                      <a:pt x="0" y="63154"/>
                    </a:cubicBezTo>
                    <a:cubicBezTo>
                      <a:pt x="0" y="28275"/>
                      <a:pt x="28275" y="0"/>
                      <a:pt x="63155" y="0"/>
                    </a:cubicBezTo>
                    <a:cubicBezTo>
                      <a:pt x="98034" y="0"/>
                      <a:pt x="126310" y="28275"/>
                      <a:pt x="126310" y="631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4AEB1B4-6709-956B-AC47-1C94EEB18E92}"/>
                  </a:ext>
                </a:extLst>
              </p:cNvPr>
              <p:cNvSpPr/>
              <p:nvPr/>
            </p:nvSpPr>
            <p:spPr>
              <a:xfrm flipH="1">
                <a:off x="8118818" y="4299532"/>
                <a:ext cx="114627" cy="114626"/>
              </a:xfrm>
              <a:custGeom>
                <a:avLst/>
                <a:gdLst>
                  <a:gd name="connsiteX0" fmla="*/ 114628 w 114627"/>
                  <a:gd name="connsiteY0" fmla="*/ 57313 h 114626"/>
                  <a:gd name="connsiteX1" fmla="*/ 57314 w 114627"/>
                  <a:gd name="connsiteY1" fmla="*/ 114627 h 114626"/>
                  <a:gd name="connsiteX2" fmla="*/ 0 w 114627"/>
                  <a:gd name="connsiteY2" fmla="*/ 57313 h 114626"/>
                  <a:gd name="connsiteX3" fmla="*/ 57314 w 114627"/>
                  <a:gd name="connsiteY3" fmla="*/ 0 h 114626"/>
                  <a:gd name="connsiteX4" fmla="*/ 114628 w 114627"/>
                  <a:gd name="connsiteY4" fmla="*/ 57313 h 114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627" h="114626">
                    <a:moveTo>
                      <a:pt x="114628" y="57313"/>
                    </a:moveTo>
                    <a:cubicBezTo>
                      <a:pt x="114628" y="88967"/>
                      <a:pt x="88968" y="114627"/>
                      <a:pt x="57314" y="114627"/>
                    </a:cubicBezTo>
                    <a:cubicBezTo>
                      <a:pt x="25660" y="114627"/>
                      <a:pt x="0" y="88967"/>
                      <a:pt x="0" y="57313"/>
                    </a:cubicBezTo>
                    <a:cubicBezTo>
                      <a:pt x="0" y="25660"/>
                      <a:pt x="25660" y="0"/>
                      <a:pt x="57314" y="0"/>
                    </a:cubicBezTo>
                    <a:cubicBezTo>
                      <a:pt x="88968" y="0"/>
                      <a:pt x="114628" y="25660"/>
                      <a:pt x="114628" y="573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FFEA3A38-6341-72A6-F751-4D72946D3836}"/>
                  </a:ext>
                </a:extLst>
              </p:cNvPr>
              <p:cNvSpPr/>
              <p:nvPr/>
            </p:nvSpPr>
            <p:spPr>
              <a:xfrm flipH="1">
                <a:off x="8345154" y="4261202"/>
                <a:ext cx="126309" cy="126308"/>
              </a:xfrm>
              <a:custGeom>
                <a:avLst/>
                <a:gdLst>
                  <a:gd name="connsiteX0" fmla="*/ 126310 w 126309"/>
                  <a:gd name="connsiteY0" fmla="*/ 63154 h 126308"/>
                  <a:gd name="connsiteX1" fmla="*/ 63155 w 126309"/>
                  <a:gd name="connsiteY1" fmla="*/ 126309 h 126308"/>
                  <a:gd name="connsiteX2" fmla="*/ 0 w 126309"/>
                  <a:gd name="connsiteY2" fmla="*/ 63154 h 126308"/>
                  <a:gd name="connsiteX3" fmla="*/ 63155 w 126309"/>
                  <a:gd name="connsiteY3" fmla="*/ 0 h 126308"/>
                  <a:gd name="connsiteX4" fmla="*/ 126310 w 126309"/>
                  <a:gd name="connsiteY4" fmla="*/ 63154 h 12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09" h="126308">
                    <a:moveTo>
                      <a:pt x="126310" y="63154"/>
                    </a:moveTo>
                    <a:cubicBezTo>
                      <a:pt x="126310" y="98033"/>
                      <a:pt x="98034" y="126309"/>
                      <a:pt x="63155" y="126309"/>
                    </a:cubicBezTo>
                    <a:cubicBezTo>
                      <a:pt x="28275" y="126309"/>
                      <a:pt x="0" y="98034"/>
                      <a:pt x="0" y="63154"/>
                    </a:cubicBezTo>
                    <a:cubicBezTo>
                      <a:pt x="0" y="28275"/>
                      <a:pt x="28275" y="0"/>
                      <a:pt x="63155" y="0"/>
                    </a:cubicBezTo>
                    <a:cubicBezTo>
                      <a:pt x="98034" y="0"/>
                      <a:pt x="126310" y="28275"/>
                      <a:pt x="126310" y="631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C8B07F9-B691-4703-2DBB-79A0E34EE775}"/>
                  </a:ext>
                </a:extLst>
              </p:cNvPr>
              <p:cNvSpPr/>
              <p:nvPr/>
            </p:nvSpPr>
            <p:spPr>
              <a:xfrm flipH="1">
                <a:off x="8361216" y="4278177"/>
                <a:ext cx="114627" cy="114626"/>
              </a:xfrm>
              <a:custGeom>
                <a:avLst/>
                <a:gdLst>
                  <a:gd name="connsiteX0" fmla="*/ 114628 w 114627"/>
                  <a:gd name="connsiteY0" fmla="*/ 57313 h 114626"/>
                  <a:gd name="connsiteX1" fmla="*/ 57314 w 114627"/>
                  <a:gd name="connsiteY1" fmla="*/ 114627 h 114626"/>
                  <a:gd name="connsiteX2" fmla="*/ 0 w 114627"/>
                  <a:gd name="connsiteY2" fmla="*/ 57313 h 114626"/>
                  <a:gd name="connsiteX3" fmla="*/ 57314 w 114627"/>
                  <a:gd name="connsiteY3" fmla="*/ 0 h 114626"/>
                  <a:gd name="connsiteX4" fmla="*/ 114628 w 114627"/>
                  <a:gd name="connsiteY4" fmla="*/ 57313 h 114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627" h="114626">
                    <a:moveTo>
                      <a:pt x="114628" y="57313"/>
                    </a:moveTo>
                    <a:cubicBezTo>
                      <a:pt x="114628" y="88967"/>
                      <a:pt x="88968" y="114627"/>
                      <a:pt x="57314" y="114627"/>
                    </a:cubicBezTo>
                    <a:cubicBezTo>
                      <a:pt x="25660" y="114627"/>
                      <a:pt x="0" y="88967"/>
                      <a:pt x="0" y="57313"/>
                    </a:cubicBezTo>
                    <a:cubicBezTo>
                      <a:pt x="0" y="25660"/>
                      <a:pt x="25660" y="0"/>
                      <a:pt x="57314" y="0"/>
                    </a:cubicBezTo>
                    <a:cubicBezTo>
                      <a:pt x="88968" y="0"/>
                      <a:pt x="114628" y="25660"/>
                      <a:pt x="114628" y="573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161211FE-00BE-28C4-A6CF-249624CEDD01}"/>
                  </a:ext>
                </a:extLst>
              </p:cNvPr>
              <p:cNvSpPr/>
              <p:nvPr/>
            </p:nvSpPr>
            <p:spPr>
              <a:xfrm flipH="1">
                <a:off x="7674491" y="4019768"/>
                <a:ext cx="786203" cy="1700164"/>
              </a:xfrm>
              <a:custGeom>
                <a:avLst/>
                <a:gdLst>
                  <a:gd name="connsiteX0" fmla="*/ 723361 w 786203"/>
                  <a:gd name="connsiteY0" fmla="*/ 691727 h 1700164"/>
                  <a:gd name="connsiteX1" fmla="*/ 521667 w 786203"/>
                  <a:gd name="connsiteY1" fmla="*/ 33902 h 1700164"/>
                  <a:gd name="connsiteX2" fmla="*/ 0 w 786203"/>
                  <a:gd name="connsiteY2" fmla="*/ 225007 h 1700164"/>
                  <a:gd name="connsiteX3" fmla="*/ 65345 w 786203"/>
                  <a:gd name="connsiteY3" fmla="*/ 210222 h 1700164"/>
                  <a:gd name="connsiteX4" fmla="*/ 149856 w 786203"/>
                  <a:gd name="connsiteY4" fmla="*/ 367742 h 1700164"/>
                  <a:gd name="connsiteX5" fmla="*/ 137809 w 786203"/>
                  <a:gd name="connsiteY5" fmla="*/ 476711 h 1700164"/>
                  <a:gd name="connsiteX6" fmla="*/ 207353 w 786203"/>
                  <a:gd name="connsiteY6" fmla="*/ 373036 h 1700164"/>
                  <a:gd name="connsiteX7" fmla="*/ 284380 w 786203"/>
                  <a:gd name="connsiteY7" fmla="*/ 222452 h 1700164"/>
                  <a:gd name="connsiteX8" fmla="*/ 408864 w 786203"/>
                  <a:gd name="connsiteY8" fmla="*/ 367742 h 1700164"/>
                  <a:gd name="connsiteX9" fmla="*/ 357756 w 786203"/>
                  <a:gd name="connsiteY9" fmla="*/ 609773 h 1700164"/>
                  <a:gd name="connsiteX10" fmla="*/ 445918 w 786203"/>
                  <a:gd name="connsiteY10" fmla="*/ 1122672 h 1700164"/>
                  <a:gd name="connsiteX11" fmla="*/ 284197 w 786203"/>
                  <a:gd name="connsiteY11" fmla="*/ 1624254 h 1700164"/>
                  <a:gd name="connsiteX12" fmla="*/ 180886 w 786203"/>
                  <a:gd name="connsiteY12" fmla="*/ 1658934 h 1700164"/>
                  <a:gd name="connsiteX13" fmla="*/ 213011 w 786203"/>
                  <a:gd name="connsiteY13" fmla="*/ 1669886 h 1700164"/>
                  <a:gd name="connsiteX14" fmla="*/ 378747 w 786203"/>
                  <a:gd name="connsiteY14" fmla="*/ 1699273 h 1700164"/>
                  <a:gd name="connsiteX15" fmla="*/ 707299 w 786203"/>
                  <a:gd name="connsiteY15" fmla="*/ 1597423 h 1700164"/>
                  <a:gd name="connsiteX16" fmla="*/ 723179 w 786203"/>
                  <a:gd name="connsiteY16" fmla="*/ 691910 h 1700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86203" h="1700164">
                    <a:moveTo>
                      <a:pt x="723361" y="691727"/>
                    </a:moveTo>
                    <a:cubicBezTo>
                      <a:pt x="723361" y="691727"/>
                      <a:pt x="834521" y="150719"/>
                      <a:pt x="521667" y="33902"/>
                    </a:cubicBezTo>
                    <a:cubicBezTo>
                      <a:pt x="259191" y="-64115"/>
                      <a:pt x="69909" y="66026"/>
                      <a:pt x="0" y="225007"/>
                    </a:cubicBezTo>
                    <a:cubicBezTo>
                      <a:pt x="18618" y="209310"/>
                      <a:pt x="41434" y="198906"/>
                      <a:pt x="65345" y="210222"/>
                    </a:cubicBezTo>
                    <a:cubicBezTo>
                      <a:pt x="122659" y="237419"/>
                      <a:pt x="168109" y="298565"/>
                      <a:pt x="149856" y="367742"/>
                    </a:cubicBezTo>
                    <a:cubicBezTo>
                      <a:pt x="131786" y="436920"/>
                      <a:pt x="62242" y="450062"/>
                      <a:pt x="137809" y="476711"/>
                    </a:cubicBezTo>
                    <a:cubicBezTo>
                      <a:pt x="213376" y="503360"/>
                      <a:pt x="228526" y="475250"/>
                      <a:pt x="207353" y="373036"/>
                    </a:cubicBezTo>
                    <a:cubicBezTo>
                      <a:pt x="186179" y="270821"/>
                      <a:pt x="240390" y="225372"/>
                      <a:pt x="284380" y="222452"/>
                    </a:cubicBezTo>
                    <a:cubicBezTo>
                      <a:pt x="328187" y="219348"/>
                      <a:pt x="439164" y="282868"/>
                      <a:pt x="408864" y="367742"/>
                    </a:cubicBezTo>
                    <a:cubicBezTo>
                      <a:pt x="378747" y="452800"/>
                      <a:pt x="390246" y="525993"/>
                      <a:pt x="357756" y="609773"/>
                    </a:cubicBezTo>
                    <a:cubicBezTo>
                      <a:pt x="325083" y="693552"/>
                      <a:pt x="445918" y="1122672"/>
                      <a:pt x="445918" y="1122672"/>
                    </a:cubicBezTo>
                    <a:cubicBezTo>
                      <a:pt x="445918" y="1122672"/>
                      <a:pt x="451758" y="1597058"/>
                      <a:pt x="284197" y="1624254"/>
                    </a:cubicBezTo>
                    <a:cubicBezTo>
                      <a:pt x="189647" y="1639586"/>
                      <a:pt x="175410" y="1651451"/>
                      <a:pt x="180886" y="1658934"/>
                    </a:cubicBezTo>
                    <a:cubicBezTo>
                      <a:pt x="191473" y="1662767"/>
                      <a:pt x="202242" y="1666600"/>
                      <a:pt x="213011" y="1669886"/>
                    </a:cubicBezTo>
                    <a:lnTo>
                      <a:pt x="378747" y="1699273"/>
                    </a:lnTo>
                    <a:cubicBezTo>
                      <a:pt x="508160" y="1706026"/>
                      <a:pt x="633740" y="1674632"/>
                      <a:pt x="707299" y="1597423"/>
                    </a:cubicBezTo>
                    <a:cubicBezTo>
                      <a:pt x="875043" y="1421102"/>
                      <a:pt x="723179" y="691910"/>
                      <a:pt x="723179" y="691910"/>
                    </a:cubicBezTo>
                    <a:close/>
                  </a:path>
                </a:pathLst>
              </a:custGeom>
              <a:solidFill>
                <a:srgbClr val="324759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EAD33B46-6736-FE5A-33EC-69F0203D973E}"/>
                  </a:ext>
                </a:extLst>
              </p:cNvPr>
              <p:cNvSpPr/>
              <p:nvPr/>
            </p:nvSpPr>
            <p:spPr>
              <a:xfrm flipH="1">
                <a:off x="7568785" y="5425173"/>
                <a:ext cx="300184" cy="250153"/>
              </a:xfrm>
              <a:custGeom>
                <a:avLst/>
                <a:gdLst>
                  <a:gd name="connsiteX0" fmla="*/ 168690 w 300184"/>
                  <a:gd name="connsiteY0" fmla="*/ 0 h 250153"/>
                  <a:gd name="connsiteX1" fmla="*/ 286603 w 300184"/>
                  <a:gd name="connsiteY1" fmla="*/ 172487 h 250153"/>
                  <a:gd name="connsiteX2" fmla="*/ 39642 w 300184"/>
                  <a:gd name="connsiteY2" fmla="*/ 230713 h 250153"/>
                  <a:gd name="connsiteX3" fmla="*/ 168872 w 300184"/>
                  <a:gd name="connsiteY3" fmla="*/ 0 h 25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0184" h="250153">
                    <a:moveTo>
                      <a:pt x="168690" y="0"/>
                    </a:moveTo>
                    <a:cubicBezTo>
                      <a:pt x="168690" y="0"/>
                      <a:pt x="223083" y="145656"/>
                      <a:pt x="286603" y="172487"/>
                    </a:cubicBezTo>
                    <a:cubicBezTo>
                      <a:pt x="350123" y="199319"/>
                      <a:pt x="177816" y="289304"/>
                      <a:pt x="39642" y="230713"/>
                    </a:cubicBezTo>
                    <a:cubicBezTo>
                      <a:pt x="-98533" y="172122"/>
                      <a:pt x="168872" y="0"/>
                      <a:pt x="168872" y="0"/>
                    </a:cubicBezTo>
                    <a:close/>
                  </a:path>
                </a:pathLst>
              </a:custGeom>
              <a:solidFill>
                <a:srgbClr val="324759"/>
              </a:soli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CA9A035-229D-E152-4F1B-5E137B0EA184}"/>
                </a:ext>
              </a:extLst>
            </p:cNvPr>
            <p:cNvSpPr/>
            <p:nvPr/>
          </p:nvSpPr>
          <p:spPr>
            <a:xfrm flipH="1">
              <a:off x="8248898" y="4399012"/>
              <a:ext cx="243338" cy="174185"/>
            </a:xfrm>
            <a:custGeom>
              <a:avLst/>
              <a:gdLst>
                <a:gd name="connsiteX0" fmla="*/ 223894 w 243338"/>
                <a:gd name="connsiteY0" fmla="*/ 24736 h 174185"/>
                <a:gd name="connsiteX1" fmla="*/ 51770 w 243338"/>
                <a:gd name="connsiteY1" fmla="*/ 9586 h 174185"/>
                <a:gd name="connsiteX2" fmla="*/ 479 w 243338"/>
                <a:gd name="connsiteY2" fmla="*/ 47369 h 174185"/>
                <a:gd name="connsiteX3" fmla="*/ 135003 w 243338"/>
                <a:gd name="connsiteY3" fmla="*/ 94278 h 174185"/>
                <a:gd name="connsiteX4" fmla="*/ 38263 w 243338"/>
                <a:gd name="connsiteY4" fmla="*/ 145568 h 174185"/>
                <a:gd name="connsiteX5" fmla="*/ 165120 w 243338"/>
                <a:gd name="connsiteY5" fmla="*/ 156155 h 174185"/>
                <a:gd name="connsiteX6" fmla="*/ 224077 w 243338"/>
                <a:gd name="connsiteY6" fmla="*/ 24736 h 17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338" h="174185">
                  <a:moveTo>
                    <a:pt x="223894" y="24736"/>
                  </a:moveTo>
                  <a:cubicBezTo>
                    <a:pt x="207832" y="-2095"/>
                    <a:pt x="91013" y="-7024"/>
                    <a:pt x="51770" y="9586"/>
                  </a:cubicBezTo>
                  <a:cubicBezTo>
                    <a:pt x="24756" y="21085"/>
                    <a:pt x="-4084" y="24736"/>
                    <a:pt x="479" y="47369"/>
                  </a:cubicBezTo>
                  <a:cubicBezTo>
                    <a:pt x="5043" y="70002"/>
                    <a:pt x="110727" y="88073"/>
                    <a:pt x="135003" y="94278"/>
                  </a:cubicBezTo>
                  <a:cubicBezTo>
                    <a:pt x="159279" y="100484"/>
                    <a:pt x="50492" y="133522"/>
                    <a:pt x="38263" y="145568"/>
                  </a:cubicBezTo>
                  <a:cubicBezTo>
                    <a:pt x="26033" y="157615"/>
                    <a:pt x="95577" y="196858"/>
                    <a:pt x="165120" y="156155"/>
                  </a:cubicBezTo>
                  <a:cubicBezTo>
                    <a:pt x="234664" y="115452"/>
                    <a:pt x="266789" y="102674"/>
                    <a:pt x="224077" y="24736"/>
                  </a:cubicBezTo>
                  <a:close/>
                </a:path>
              </a:pathLst>
            </a:custGeom>
            <a:solidFill>
              <a:srgbClr val="6889A6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C1204B9-5A6B-FAD0-52C2-3AEEAA555085}"/>
                </a:ext>
              </a:extLst>
            </p:cNvPr>
            <p:cNvGrpSpPr/>
            <p:nvPr/>
          </p:nvGrpSpPr>
          <p:grpSpPr>
            <a:xfrm flipH="1">
              <a:off x="7189788" y="3943350"/>
              <a:ext cx="1457326" cy="1457326"/>
              <a:chOff x="5053012" y="4029075"/>
              <a:chExt cx="1457326" cy="1457326"/>
            </a:xfrm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A938BF8-18A3-DFF7-1E48-6C0E9298C9F8}"/>
                  </a:ext>
                </a:extLst>
              </p:cNvPr>
              <p:cNvSpPr/>
              <p:nvPr/>
            </p:nvSpPr>
            <p:spPr>
              <a:xfrm>
                <a:off x="5613972" y="4715364"/>
                <a:ext cx="348951" cy="750874"/>
              </a:xfrm>
              <a:custGeom>
                <a:avLst/>
                <a:gdLst>
                  <a:gd name="connsiteX0" fmla="*/ 334767 w 348951"/>
                  <a:gd name="connsiteY0" fmla="*/ 641664 h 750874"/>
                  <a:gd name="connsiteX1" fmla="*/ 331481 w 348951"/>
                  <a:gd name="connsiteY1" fmla="*/ 479215 h 750874"/>
                  <a:gd name="connsiteX2" fmla="*/ 301546 w 348951"/>
                  <a:gd name="connsiteY2" fmla="*/ 29470 h 750874"/>
                  <a:gd name="connsiteX3" fmla="*/ 739 w 348951"/>
                  <a:gd name="connsiteY3" fmla="*/ 218203 h 750874"/>
                  <a:gd name="connsiteX4" fmla="*/ 2747 w 348951"/>
                  <a:gd name="connsiteY4" fmla="*/ 329544 h 750874"/>
                  <a:gd name="connsiteX5" fmla="*/ 5668 w 348951"/>
                  <a:gd name="connsiteY5" fmla="*/ 402554 h 750874"/>
                  <a:gd name="connsiteX6" fmla="*/ 160452 w 348951"/>
                  <a:gd name="connsiteY6" fmla="*/ 733840 h 750874"/>
                  <a:gd name="connsiteX7" fmla="*/ 173776 w 348951"/>
                  <a:gd name="connsiteY7" fmla="*/ 739681 h 750874"/>
                  <a:gd name="connsiteX8" fmla="*/ 187101 w 348951"/>
                  <a:gd name="connsiteY8" fmla="*/ 744244 h 750874"/>
                  <a:gd name="connsiteX9" fmla="*/ 262486 w 348951"/>
                  <a:gd name="connsiteY9" fmla="*/ 746617 h 750874"/>
                  <a:gd name="connsiteX10" fmla="*/ 287309 w 348951"/>
                  <a:gd name="connsiteY10" fmla="*/ 735665 h 750874"/>
                  <a:gd name="connsiteX11" fmla="*/ 313046 w 348951"/>
                  <a:gd name="connsiteY11" fmla="*/ 710476 h 750874"/>
                  <a:gd name="connsiteX12" fmla="*/ 334767 w 348951"/>
                  <a:gd name="connsiteY12" fmla="*/ 641664 h 75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8951" h="750874">
                    <a:moveTo>
                      <a:pt x="334767" y="641664"/>
                    </a:moveTo>
                    <a:cubicBezTo>
                      <a:pt x="340608" y="587636"/>
                      <a:pt x="329839" y="525212"/>
                      <a:pt x="331481" y="479215"/>
                    </a:cubicBezTo>
                    <a:cubicBezTo>
                      <a:pt x="336409" y="348891"/>
                      <a:pt x="382407" y="149025"/>
                      <a:pt x="301546" y="29470"/>
                    </a:cubicBezTo>
                    <a:cubicBezTo>
                      <a:pt x="18262" y="-51389"/>
                      <a:pt x="25016" y="41517"/>
                      <a:pt x="739" y="218203"/>
                    </a:cubicBezTo>
                    <a:cubicBezTo>
                      <a:pt x="-1451" y="256898"/>
                      <a:pt x="1835" y="296324"/>
                      <a:pt x="2747" y="329544"/>
                    </a:cubicBezTo>
                    <a:cubicBezTo>
                      <a:pt x="3295" y="352360"/>
                      <a:pt x="4207" y="377183"/>
                      <a:pt x="5668" y="402554"/>
                    </a:cubicBezTo>
                    <a:cubicBezTo>
                      <a:pt x="13334" y="530323"/>
                      <a:pt x="38888" y="677804"/>
                      <a:pt x="160452" y="733840"/>
                    </a:cubicBezTo>
                    <a:cubicBezTo>
                      <a:pt x="164833" y="736030"/>
                      <a:pt x="169213" y="737855"/>
                      <a:pt x="173776" y="739681"/>
                    </a:cubicBezTo>
                    <a:cubicBezTo>
                      <a:pt x="177975" y="741506"/>
                      <a:pt x="182538" y="742783"/>
                      <a:pt x="187101" y="744244"/>
                    </a:cubicBezTo>
                    <a:cubicBezTo>
                      <a:pt x="211560" y="751727"/>
                      <a:pt x="238574" y="753370"/>
                      <a:pt x="262486" y="746617"/>
                    </a:cubicBezTo>
                    <a:cubicBezTo>
                      <a:pt x="271429" y="744244"/>
                      <a:pt x="279825" y="740593"/>
                      <a:pt x="287309" y="735665"/>
                    </a:cubicBezTo>
                    <a:cubicBezTo>
                      <a:pt x="297349" y="729641"/>
                      <a:pt x="305928" y="721245"/>
                      <a:pt x="313046" y="710476"/>
                    </a:cubicBezTo>
                    <a:cubicBezTo>
                      <a:pt x="326005" y="690946"/>
                      <a:pt x="332212" y="667218"/>
                      <a:pt x="334767" y="6416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19232C"/>
                  </a:gs>
                  <a:gs pos="50000">
                    <a:srgbClr val="253542"/>
                  </a:gs>
                  <a:gs pos="100000">
                    <a:srgbClr val="324759"/>
                  </a:gs>
                </a:gsLst>
                <a:lin ang="16200000" scaled="1"/>
              </a:gradFill>
              <a:ln w="182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B621EFD-CEB4-CB33-C7DB-E91933BDF331}"/>
                  </a:ext>
                </a:extLst>
              </p:cNvPr>
              <p:cNvSpPr/>
              <p:nvPr/>
            </p:nvSpPr>
            <p:spPr>
              <a:xfrm>
                <a:off x="5053012" y="4029075"/>
                <a:ext cx="1457326" cy="1457326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EA0A06E-1519-2D4F-DDB8-EAB1DA41CDE9}"/>
              </a:ext>
            </a:extLst>
          </p:cNvPr>
          <p:cNvGrpSpPr/>
          <p:nvPr/>
        </p:nvGrpSpPr>
        <p:grpSpPr>
          <a:xfrm rot="17633842" flipH="1">
            <a:off x="3025075" y="4557660"/>
            <a:ext cx="750794" cy="750794"/>
            <a:chOff x="4776788" y="4271963"/>
            <a:chExt cx="1171574" cy="1171574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058EDC5-4E02-E03D-036D-2FCC21A647CB}"/>
                </a:ext>
              </a:extLst>
            </p:cNvPr>
            <p:cNvSpPr/>
            <p:nvPr/>
          </p:nvSpPr>
          <p:spPr>
            <a:xfrm>
              <a:off x="4904606" y="4737716"/>
              <a:ext cx="506269" cy="520162"/>
            </a:xfrm>
            <a:custGeom>
              <a:avLst/>
              <a:gdLst>
                <a:gd name="connsiteX0" fmla="*/ 33837 w 506269"/>
                <a:gd name="connsiteY0" fmla="*/ 340046 h 520162"/>
                <a:gd name="connsiteX1" fmla="*/ 139886 w 506269"/>
                <a:gd name="connsiteY1" fmla="*/ 246228 h 520162"/>
                <a:gd name="connsiteX2" fmla="*/ 445804 w 506269"/>
                <a:gd name="connsiteY2" fmla="*/ 0 h 520162"/>
                <a:gd name="connsiteX3" fmla="*/ 502388 w 506269"/>
                <a:gd name="connsiteY3" fmla="*/ 304089 h 520162"/>
                <a:gd name="connsiteX4" fmla="*/ 429742 w 506269"/>
                <a:gd name="connsiteY4" fmla="*/ 368521 h 520162"/>
                <a:gd name="connsiteX5" fmla="*/ 381189 w 506269"/>
                <a:gd name="connsiteY5" fmla="*/ 409772 h 520162"/>
                <a:gd name="connsiteX6" fmla="*/ 77462 w 506269"/>
                <a:gd name="connsiteY6" fmla="*/ 506146 h 520162"/>
                <a:gd name="connsiteX7" fmla="*/ 65780 w 506269"/>
                <a:gd name="connsiteY7" fmla="*/ 501035 h 520162"/>
                <a:gd name="connsiteX8" fmla="*/ 55010 w 506269"/>
                <a:gd name="connsiteY8" fmla="*/ 495194 h 520162"/>
                <a:gd name="connsiteX9" fmla="*/ 9013 w 506269"/>
                <a:gd name="connsiteY9" fmla="*/ 448285 h 520162"/>
                <a:gd name="connsiteX10" fmla="*/ 1347 w 506269"/>
                <a:gd name="connsiteY10" fmla="*/ 426017 h 520162"/>
                <a:gd name="connsiteX11" fmla="*/ 2260 w 506269"/>
                <a:gd name="connsiteY11" fmla="*/ 394622 h 520162"/>
                <a:gd name="connsiteX12" fmla="*/ 33472 w 506269"/>
                <a:gd name="connsiteY12" fmla="*/ 340046 h 520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6269" h="520162">
                  <a:moveTo>
                    <a:pt x="33837" y="340046"/>
                  </a:moveTo>
                  <a:cubicBezTo>
                    <a:pt x="65049" y="304454"/>
                    <a:pt x="111229" y="274520"/>
                    <a:pt x="139886" y="246228"/>
                  </a:cubicBezTo>
                  <a:cubicBezTo>
                    <a:pt x="220564" y="166099"/>
                    <a:pt x="321502" y="18800"/>
                    <a:pt x="445804" y="0"/>
                  </a:cubicBezTo>
                  <a:cubicBezTo>
                    <a:pt x="503118" y="83232"/>
                    <a:pt x="513340" y="195668"/>
                    <a:pt x="502388" y="304089"/>
                  </a:cubicBezTo>
                  <a:cubicBezTo>
                    <a:pt x="478842" y="328365"/>
                    <a:pt x="451645" y="349538"/>
                    <a:pt x="429742" y="368521"/>
                  </a:cubicBezTo>
                  <a:cubicBezTo>
                    <a:pt x="414774" y="381662"/>
                    <a:pt x="398347" y="395717"/>
                    <a:pt x="381189" y="409772"/>
                  </a:cubicBezTo>
                  <a:cubicBezTo>
                    <a:pt x="294853" y="480409"/>
                    <a:pt x="185153" y="550865"/>
                    <a:pt x="77462" y="506146"/>
                  </a:cubicBezTo>
                  <a:cubicBezTo>
                    <a:pt x="73628" y="504686"/>
                    <a:pt x="69613" y="502860"/>
                    <a:pt x="65780" y="501035"/>
                  </a:cubicBezTo>
                  <a:cubicBezTo>
                    <a:pt x="62129" y="499392"/>
                    <a:pt x="58661" y="497202"/>
                    <a:pt x="55010" y="495194"/>
                  </a:cubicBezTo>
                  <a:cubicBezTo>
                    <a:pt x="35845" y="483877"/>
                    <a:pt x="18687" y="467633"/>
                    <a:pt x="9013" y="448285"/>
                  </a:cubicBezTo>
                  <a:cubicBezTo>
                    <a:pt x="5363" y="441166"/>
                    <a:pt x="2625" y="433683"/>
                    <a:pt x="1347" y="426017"/>
                  </a:cubicBezTo>
                  <a:cubicBezTo>
                    <a:pt x="-661" y="415978"/>
                    <a:pt x="-478" y="405573"/>
                    <a:pt x="2260" y="394622"/>
                  </a:cubicBezTo>
                  <a:cubicBezTo>
                    <a:pt x="7188" y="374726"/>
                    <a:pt x="18687" y="356839"/>
                    <a:pt x="33472" y="340046"/>
                  </a:cubicBezTo>
                  <a:close/>
                </a:path>
              </a:pathLst>
            </a:custGeom>
            <a:gradFill>
              <a:gsLst>
                <a:gs pos="0">
                  <a:srgbClr val="19232C"/>
                </a:gs>
                <a:gs pos="50000">
                  <a:srgbClr val="253542"/>
                </a:gs>
                <a:gs pos="100000">
                  <a:srgbClr val="324759"/>
                </a:gs>
              </a:gsLst>
              <a:lin ang="0" scaled="1"/>
            </a:gra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EF16788-625D-78FB-2937-1785054F47BF}"/>
                </a:ext>
              </a:extLst>
            </p:cNvPr>
            <p:cNvSpPr/>
            <p:nvPr/>
          </p:nvSpPr>
          <p:spPr>
            <a:xfrm>
              <a:off x="4776788" y="4271963"/>
              <a:ext cx="1171574" cy="117157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7034E8D-B07F-D4DA-63F0-414C780A3637}"/>
              </a:ext>
            </a:extLst>
          </p:cNvPr>
          <p:cNvGrpSpPr/>
          <p:nvPr/>
        </p:nvGrpSpPr>
        <p:grpSpPr>
          <a:xfrm>
            <a:off x="2907814" y="4449677"/>
            <a:ext cx="623773" cy="1151023"/>
            <a:chOff x="2907814" y="4449677"/>
            <a:chExt cx="623773" cy="1151023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43AB30F-A3B2-9F01-4DC3-168DD63911ED}"/>
                </a:ext>
              </a:extLst>
            </p:cNvPr>
            <p:cNvSpPr/>
            <p:nvPr/>
          </p:nvSpPr>
          <p:spPr>
            <a:xfrm flipV="1">
              <a:off x="3273001" y="5415678"/>
              <a:ext cx="200431" cy="156950"/>
            </a:xfrm>
            <a:custGeom>
              <a:avLst/>
              <a:gdLst>
                <a:gd name="connsiteX0" fmla="*/ 114902 w 312762"/>
                <a:gd name="connsiteY0" fmla="*/ 237572 h 244913"/>
                <a:gd name="connsiteX1" fmla="*/ 36232 w 312762"/>
                <a:gd name="connsiteY1" fmla="*/ 174052 h 244913"/>
                <a:gd name="connsiteX2" fmla="*/ 2647 w 312762"/>
                <a:gd name="connsiteY2" fmla="*/ 36793 h 244913"/>
                <a:gd name="connsiteX3" fmla="*/ 36415 w 312762"/>
                <a:gd name="connsiteY3" fmla="*/ 105 h 244913"/>
                <a:gd name="connsiteX4" fmla="*/ 2829 w 312762"/>
                <a:gd name="connsiteY4" fmla="*/ 36793 h 244913"/>
                <a:gd name="connsiteX5" fmla="*/ 1186 w 312762"/>
                <a:gd name="connsiteY5" fmla="*/ 47926 h 244913"/>
                <a:gd name="connsiteX6" fmla="*/ 65071 w 312762"/>
                <a:gd name="connsiteY6" fmla="*/ 35332 h 244913"/>
                <a:gd name="connsiteX7" fmla="*/ 117092 w 312762"/>
                <a:gd name="connsiteY7" fmla="*/ 40808 h 244913"/>
                <a:gd name="connsiteX8" fmla="*/ 207991 w 312762"/>
                <a:gd name="connsiteY8" fmla="*/ 54497 h 244913"/>
                <a:gd name="connsiteX9" fmla="*/ 202333 w 312762"/>
                <a:gd name="connsiteY9" fmla="*/ 44094 h 244913"/>
                <a:gd name="connsiteX10" fmla="*/ 163819 w 312762"/>
                <a:gd name="connsiteY10" fmla="*/ 4850 h 244913"/>
                <a:gd name="connsiteX11" fmla="*/ 202515 w 312762"/>
                <a:gd name="connsiteY11" fmla="*/ 44094 h 244913"/>
                <a:gd name="connsiteX12" fmla="*/ 245957 w 312762"/>
                <a:gd name="connsiteY12" fmla="*/ 66909 h 244913"/>
                <a:gd name="connsiteX13" fmla="*/ 312763 w 312762"/>
                <a:gd name="connsiteY13" fmla="*/ 53585 h 244913"/>
                <a:gd name="connsiteX14" fmla="*/ 254354 w 312762"/>
                <a:gd name="connsiteY14" fmla="*/ 61981 h 244913"/>
                <a:gd name="connsiteX15" fmla="*/ 311850 w 312762"/>
                <a:gd name="connsiteY15" fmla="*/ 110533 h 244913"/>
                <a:gd name="connsiteX16" fmla="*/ 266400 w 312762"/>
                <a:gd name="connsiteY16" fmla="*/ 224430 h 244913"/>
                <a:gd name="connsiteX17" fmla="*/ 114719 w 312762"/>
                <a:gd name="connsiteY17" fmla="*/ 237389 h 24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2762" h="244913">
                  <a:moveTo>
                    <a:pt x="114902" y="237572"/>
                  </a:moveTo>
                  <a:cubicBezTo>
                    <a:pt x="64524" y="229723"/>
                    <a:pt x="36232" y="174052"/>
                    <a:pt x="36232" y="174052"/>
                  </a:cubicBezTo>
                  <a:cubicBezTo>
                    <a:pt x="16154" y="134991"/>
                    <a:pt x="-8123" y="81511"/>
                    <a:pt x="2647" y="36793"/>
                  </a:cubicBezTo>
                  <a:cubicBezTo>
                    <a:pt x="6662" y="20730"/>
                    <a:pt x="21629" y="-1721"/>
                    <a:pt x="36415" y="105"/>
                  </a:cubicBezTo>
                  <a:cubicBezTo>
                    <a:pt x="21629" y="-1538"/>
                    <a:pt x="6845" y="20912"/>
                    <a:pt x="2829" y="36793"/>
                  </a:cubicBezTo>
                  <a:cubicBezTo>
                    <a:pt x="1917" y="40443"/>
                    <a:pt x="1551" y="44276"/>
                    <a:pt x="1186" y="47926"/>
                  </a:cubicBezTo>
                  <a:cubicBezTo>
                    <a:pt x="23090" y="15072"/>
                    <a:pt x="60691" y="33142"/>
                    <a:pt x="65071" y="35332"/>
                  </a:cubicBezTo>
                  <a:cubicBezTo>
                    <a:pt x="82777" y="60156"/>
                    <a:pt x="98109" y="59608"/>
                    <a:pt x="117092" y="40808"/>
                  </a:cubicBezTo>
                  <a:cubicBezTo>
                    <a:pt x="159804" y="6128"/>
                    <a:pt x="207809" y="54132"/>
                    <a:pt x="207991" y="54497"/>
                  </a:cubicBezTo>
                  <a:cubicBezTo>
                    <a:pt x="206349" y="51212"/>
                    <a:pt x="204523" y="47562"/>
                    <a:pt x="202333" y="44094"/>
                  </a:cubicBezTo>
                  <a:cubicBezTo>
                    <a:pt x="188278" y="21643"/>
                    <a:pt x="176596" y="6858"/>
                    <a:pt x="163819" y="4850"/>
                  </a:cubicBezTo>
                  <a:cubicBezTo>
                    <a:pt x="176596" y="6858"/>
                    <a:pt x="188461" y="21460"/>
                    <a:pt x="202515" y="44094"/>
                  </a:cubicBezTo>
                  <a:cubicBezTo>
                    <a:pt x="215658" y="65267"/>
                    <a:pt x="215840" y="85892"/>
                    <a:pt x="245957" y="66909"/>
                  </a:cubicBezTo>
                  <a:cubicBezTo>
                    <a:pt x="284653" y="42451"/>
                    <a:pt x="304549" y="41721"/>
                    <a:pt x="312763" y="53585"/>
                  </a:cubicBezTo>
                  <a:cubicBezTo>
                    <a:pt x="305096" y="42633"/>
                    <a:pt x="287391" y="42633"/>
                    <a:pt x="254354" y="61981"/>
                  </a:cubicBezTo>
                  <a:cubicBezTo>
                    <a:pt x="310938" y="60338"/>
                    <a:pt x="311850" y="104510"/>
                    <a:pt x="311850" y="110533"/>
                  </a:cubicBezTo>
                  <a:cubicBezTo>
                    <a:pt x="298343" y="161641"/>
                    <a:pt x="266400" y="224430"/>
                    <a:pt x="266400" y="224430"/>
                  </a:cubicBezTo>
                  <a:cubicBezTo>
                    <a:pt x="228070" y="253999"/>
                    <a:pt x="165097" y="245055"/>
                    <a:pt x="114719" y="237389"/>
                  </a:cubicBezTo>
                  <a:close/>
                </a:path>
              </a:pathLst>
            </a:custGeom>
            <a:solidFill>
              <a:srgbClr val="EBA69D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BEB6BE7-6D2A-A809-C163-BA6D5B7907E6}"/>
                </a:ext>
              </a:extLst>
            </p:cNvPr>
            <p:cNvSpPr/>
            <p:nvPr/>
          </p:nvSpPr>
          <p:spPr>
            <a:xfrm flipV="1">
              <a:off x="3107479" y="5425510"/>
              <a:ext cx="225877" cy="175190"/>
            </a:xfrm>
            <a:custGeom>
              <a:avLst/>
              <a:gdLst>
                <a:gd name="connsiteX0" fmla="*/ 132887 w 352469"/>
                <a:gd name="connsiteY0" fmla="*/ 265851 h 273375"/>
                <a:gd name="connsiteX1" fmla="*/ 43083 w 352469"/>
                <a:gd name="connsiteY1" fmla="*/ 195944 h 273375"/>
                <a:gd name="connsiteX2" fmla="*/ 2562 w 352469"/>
                <a:gd name="connsiteY2" fmla="*/ 42074 h 273375"/>
                <a:gd name="connsiteX3" fmla="*/ 39797 w 352469"/>
                <a:gd name="connsiteY3" fmla="*/ 93 h 273375"/>
                <a:gd name="connsiteX4" fmla="*/ 2744 w 352469"/>
                <a:gd name="connsiteY4" fmla="*/ 42074 h 273375"/>
                <a:gd name="connsiteX5" fmla="*/ 1101 w 352469"/>
                <a:gd name="connsiteY5" fmla="*/ 54668 h 273375"/>
                <a:gd name="connsiteX6" fmla="*/ 72835 w 352469"/>
                <a:gd name="connsiteY6" fmla="*/ 39154 h 273375"/>
                <a:gd name="connsiteX7" fmla="*/ 131609 w 352469"/>
                <a:gd name="connsiteY7" fmla="*/ 44446 h 273375"/>
                <a:gd name="connsiteX8" fmla="*/ 234373 w 352469"/>
                <a:gd name="connsiteY8" fmla="*/ 58136 h 273375"/>
                <a:gd name="connsiteX9" fmla="*/ 227802 w 352469"/>
                <a:gd name="connsiteY9" fmla="*/ 46454 h 273375"/>
                <a:gd name="connsiteX10" fmla="*/ 183630 w 352469"/>
                <a:gd name="connsiteY10" fmla="*/ 3196 h 273375"/>
                <a:gd name="connsiteX11" fmla="*/ 227984 w 352469"/>
                <a:gd name="connsiteY11" fmla="*/ 46637 h 273375"/>
                <a:gd name="connsiteX12" fmla="*/ 277450 w 352469"/>
                <a:gd name="connsiteY12" fmla="*/ 71460 h 273375"/>
                <a:gd name="connsiteX13" fmla="*/ 352469 w 352469"/>
                <a:gd name="connsiteY13" fmla="*/ 55215 h 273375"/>
                <a:gd name="connsiteX14" fmla="*/ 286759 w 352469"/>
                <a:gd name="connsiteY14" fmla="*/ 65802 h 273375"/>
                <a:gd name="connsiteX15" fmla="*/ 352286 w 352469"/>
                <a:gd name="connsiteY15" fmla="*/ 119465 h 273375"/>
                <a:gd name="connsiteX16" fmla="*/ 303369 w 352469"/>
                <a:gd name="connsiteY16" fmla="*/ 248693 h 273375"/>
                <a:gd name="connsiteX17" fmla="*/ 132704 w 352469"/>
                <a:gd name="connsiteY17" fmla="*/ 266216 h 27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2469" h="273375">
                  <a:moveTo>
                    <a:pt x="132887" y="265851"/>
                  </a:moveTo>
                  <a:cubicBezTo>
                    <a:pt x="75938" y="258185"/>
                    <a:pt x="43083" y="195944"/>
                    <a:pt x="43083" y="195944"/>
                  </a:cubicBezTo>
                  <a:cubicBezTo>
                    <a:pt x="19719" y="152320"/>
                    <a:pt x="-8755" y="92634"/>
                    <a:pt x="2562" y="42074"/>
                  </a:cubicBezTo>
                  <a:cubicBezTo>
                    <a:pt x="6760" y="23821"/>
                    <a:pt x="23005" y="-1733"/>
                    <a:pt x="39797" y="93"/>
                  </a:cubicBezTo>
                  <a:cubicBezTo>
                    <a:pt x="23187" y="-1367"/>
                    <a:pt x="6942" y="24004"/>
                    <a:pt x="2744" y="42074"/>
                  </a:cubicBezTo>
                  <a:cubicBezTo>
                    <a:pt x="1831" y="46272"/>
                    <a:pt x="1466" y="50470"/>
                    <a:pt x="1101" y="54668"/>
                  </a:cubicBezTo>
                  <a:cubicBezTo>
                    <a:pt x="25013" y="17250"/>
                    <a:pt x="67907" y="36781"/>
                    <a:pt x="72835" y="39154"/>
                  </a:cubicBezTo>
                  <a:cubicBezTo>
                    <a:pt x="93096" y="66715"/>
                    <a:pt x="110436" y="65802"/>
                    <a:pt x="131609" y="44446"/>
                  </a:cubicBezTo>
                  <a:cubicBezTo>
                    <a:pt x="178884" y="4656"/>
                    <a:pt x="234008" y="57771"/>
                    <a:pt x="234373" y="58136"/>
                  </a:cubicBezTo>
                  <a:cubicBezTo>
                    <a:pt x="232365" y="54303"/>
                    <a:pt x="230357" y="50470"/>
                    <a:pt x="227802" y="46454"/>
                  </a:cubicBezTo>
                  <a:cubicBezTo>
                    <a:pt x="211557" y="21448"/>
                    <a:pt x="198050" y="5203"/>
                    <a:pt x="183630" y="3196"/>
                  </a:cubicBezTo>
                  <a:cubicBezTo>
                    <a:pt x="198050" y="5021"/>
                    <a:pt x="211739" y="21266"/>
                    <a:pt x="227984" y="46637"/>
                  </a:cubicBezTo>
                  <a:cubicBezTo>
                    <a:pt x="243134" y="70183"/>
                    <a:pt x="243864" y="93364"/>
                    <a:pt x="277450" y="71460"/>
                  </a:cubicBezTo>
                  <a:cubicBezTo>
                    <a:pt x="320527" y="43169"/>
                    <a:pt x="342978" y="41891"/>
                    <a:pt x="352469" y="55215"/>
                  </a:cubicBezTo>
                  <a:cubicBezTo>
                    <a:pt x="343525" y="42986"/>
                    <a:pt x="323812" y="43534"/>
                    <a:pt x="286759" y="65802"/>
                  </a:cubicBezTo>
                  <a:cubicBezTo>
                    <a:pt x="350461" y="62882"/>
                    <a:pt x="352469" y="112529"/>
                    <a:pt x="352286" y="119465"/>
                  </a:cubicBezTo>
                  <a:cubicBezTo>
                    <a:pt x="338232" y="177326"/>
                    <a:pt x="303369" y="248693"/>
                    <a:pt x="303369" y="248693"/>
                  </a:cubicBezTo>
                  <a:cubicBezTo>
                    <a:pt x="260840" y="282826"/>
                    <a:pt x="189654" y="274065"/>
                    <a:pt x="132704" y="266216"/>
                  </a:cubicBezTo>
                  <a:close/>
                </a:path>
              </a:pathLst>
            </a:custGeom>
            <a:solidFill>
              <a:srgbClr val="EBA69D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7EBDB3E-5A55-8B0B-2D1F-DE324B527C05}"/>
                </a:ext>
              </a:extLst>
            </p:cNvPr>
            <p:cNvSpPr/>
            <p:nvPr/>
          </p:nvSpPr>
          <p:spPr>
            <a:xfrm flipH="1">
              <a:off x="2975438" y="4449677"/>
              <a:ext cx="556149" cy="1090784"/>
            </a:xfrm>
            <a:custGeom>
              <a:avLst/>
              <a:gdLst>
                <a:gd name="connsiteX0" fmla="*/ 804816 w 867840"/>
                <a:gd name="connsiteY0" fmla="*/ 693758 h 1702111"/>
                <a:gd name="connsiteX1" fmla="*/ 603122 w 867840"/>
                <a:gd name="connsiteY1" fmla="*/ 35933 h 1702111"/>
                <a:gd name="connsiteX2" fmla="*/ 59369 w 867840"/>
                <a:gd name="connsiteY2" fmla="*/ 294573 h 1702111"/>
                <a:gd name="connsiteX3" fmla="*/ 88026 w 867840"/>
                <a:gd name="connsiteY3" fmla="*/ 715297 h 1702111"/>
                <a:gd name="connsiteX4" fmla="*/ 45680 w 867840"/>
                <a:gd name="connsiteY4" fmla="*/ 1503446 h 1702111"/>
                <a:gd name="connsiteX5" fmla="*/ 788936 w 867840"/>
                <a:gd name="connsiteY5" fmla="*/ 1599272 h 1702111"/>
                <a:gd name="connsiteX6" fmla="*/ 804816 w 867840"/>
                <a:gd name="connsiteY6" fmla="*/ 693758 h 170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7840" h="1702111">
                  <a:moveTo>
                    <a:pt x="804816" y="693758"/>
                  </a:moveTo>
                  <a:cubicBezTo>
                    <a:pt x="804816" y="693758"/>
                    <a:pt x="915976" y="152750"/>
                    <a:pt x="603122" y="35933"/>
                  </a:cubicBezTo>
                  <a:cubicBezTo>
                    <a:pt x="290268" y="-80884"/>
                    <a:pt x="100073" y="108761"/>
                    <a:pt x="59369" y="294573"/>
                  </a:cubicBezTo>
                  <a:cubicBezTo>
                    <a:pt x="18665" y="480385"/>
                    <a:pt x="51886" y="647032"/>
                    <a:pt x="88026" y="715297"/>
                  </a:cubicBezTo>
                  <a:cubicBezTo>
                    <a:pt x="124167" y="783561"/>
                    <a:pt x="-90304" y="1293723"/>
                    <a:pt x="45680" y="1503446"/>
                  </a:cubicBezTo>
                  <a:cubicBezTo>
                    <a:pt x="181663" y="1713168"/>
                    <a:pt x="621192" y="1775592"/>
                    <a:pt x="788936" y="1599272"/>
                  </a:cubicBezTo>
                  <a:cubicBezTo>
                    <a:pt x="956680" y="1422952"/>
                    <a:pt x="804816" y="693758"/>
                    <a:pt x="804816" y="693758"/>
                  </a:cubicBezTo>
                  <a:close/>
                </a:path>
              </a:pathLst>
            </a:custGeom>
            <a:solidFill>
              <a:srgbClr val="D7D7D7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5D63792-C678-B911-7920-04CF02E4DB2F}"/>
                </a:ext>
              </a:extLst>
            </p:cNvPr>
            <p:cNvSpPr/>
            <p:nvPr/>
          </p:nvSpPr>
          <p:spPr>
            <a:xfrm flipH="1">
              <a:off x="3250005" y="4619385"/>
              <a:ext cx="80944" cy="80943"/>
            </a:xfrm>
            <a:custGeom>
              <a:avLst/>
              <a:gdLst>
                <a:gd name="connsiteX0" fmla="*/ 126310 w 126309"/>
                <a:gd name="connsiteY0" fmla="*/ 63154 h 126308"/>
                <a:gd name="connsiteX1" fmla="*/ 63155 w 126309"/>
                <a:gd name="connsiteY1" fmla="*/ 126308 h 126308"/>
                <a:gd name="connsiteX2" fmla="*/ 0 w 126309"/>
                <a:gd name="connsiteY2" fmla="*/ 63154 h 126308"/>
                <a:gd name="connsiteX3" fmla="*/ 63155 w 126309"/>
                <a:gd name="connsiteY3" fmla="*/ 0 h 126308"/>
                <a:gd name="connsiteX4" fmla="*/ 126310 w 126309"/>
                <a:gd name="connsiteY4" fmla="*/ 63154 h 12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9" h="126308">
                  <a:moveTo>
                    <a:pt x="126310" y="63154"/>
                  </a:moveTo>
                  <a:cubicBezTo>
                    <a:pt x="126310" y="98033"/>
                    <a:pt x="98034" y="126308"/>
                    <a:pt x="63155" y="126308"/>
                  </a:cubicBezTo>
                  <a:cubicBezTo>
                    <a:pt x="28275" y="126308"/>
                    <a:pt x="0" y="98034"/>
                    <a:pt x="0" y="63154"/>
                  </a:cubicBezTo>
                  <a:cubicBezTo>
                    <a:pt x="0" y="28275"/>
                    <a:pt x="28275" y="0"/>
                    <a:pt x="63155" y="0"/>
                  </a:cubicBezTo>
                  <a:cubicBezTo>
                    <a:pt x="98034" y="0"/>
                    <a:pt x="126310" y="28275"/>
                    <a:pt x="126310" y="63154"/>
                  </a:cubicBezTo>
                  <a:close/>
                </a:path>
              </a:pathLst>
            </a:custGeom>
            <a:solidFill>
              <a:srgbClr val="FFFFFF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E2B5A98-7796-B6C7-D7DA-C30ADA0B651C}"/>
                </a:ext>
              </a:extLst>
            </p:cNvPr>
            <p:cNvSpPr/>
            <p:nvPr/>
          </p:nvSpPr>
          <p:spPr>
            <a:xfrm flipH="1">
              <a:off x="3260299" y="4617564"/>
              <a:ext cx="73458" cy="73457"/>
            </a:xfrm>
            <a:custGeom>
              <a:avLst/>
              <a:gdLst>
                <a:gd name="connsiteX0" fmla="*/ 114628 w 114627"/>
                <a:gd name="connsiteY0" fmla="*/ 57313 h 114626"/>
                <a:gd name="connsiteX1" fmla="*/ 57314 w 114627"/>
                <a:gd name="connsiteY1" fmla="*/ 114627 h 114626"/>
                <a:gd name="connsiteX2" fmla="*/ 0 w 114627"/>
                <a:gd name="connsiteY2" fmla="*/ 57313 h 114626"/>
                <a:gd name="connsiteX3" fmla="*/ 57314 w 114627"/>
                <a:gd name="connsiteY3" fmla="*/ 0 h 114626"/>
                <a:gd name="connsiteX4" fmla="*/ 114628 w 114627"/>
                <a:gd name="connsiteY4" fmla="*/ 57313 h 11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27" h="114626">
                  <a:moveTo>
                    <a:pt x="114628" y="57313"/>
                  </a:moveTo>
                  <a:cubicBezTo>
                    <a:pt x="114628" y="88967"/>
                    <a:pt x="88968" y="114627"/>
                    <a:pt x="57314" y="114627"/>
                  </a:cubicBezTo>
                  <a:cubicBezTo>
                    <a:pt x="25660" y="114627"/>
                    <a:pt x="0" y="88967"/>
                    <a:pt x="0" y="57313"/>
                  </a:cubicBezTo>
                  <a:cubicBezTo>
                    <a:pt x="0" y="25660"/>
                    <a:pt x="25660" y="0"/>
                    <a:pt x="57314" y="0"/>
                  </a:cubicBezTo>
                  <a:cubicBezTo>
                    <a:pt x="88968" y="0"/>
                    <a:pt x="114628" y="25660"/>
                    <a:pt x="114628" y="57313"/>
                  </a:cubicBezTo>
                  <a:close/>
                </a:path>
              </a:pathLst>
            </a:custGeom>
            <a:solidFill>
              <a:srgbClr val="000000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C3A2AE8-17D1-0253-BF86-530BD028DBEE}"/>
                </a:ext>
              </a:extLst>
            </p:cNvPr>
            <p:cNvSpPr/>
            <p:nvPr/>
          </p:nvSpPr>
          <p:spPr>
            <a:xfrm flipH="1">
              <a:off x="3405344" y="4605700"/>
              <a:ext cx="80944" cy="80943"/>
            </a:xfrm>
            <a:custGeom>
              <a:avLst/>
              <a:gdLst>
                <a:gd name="connsiteX0" fmla="*/ 126310 w 126309"/>
                <a:gd name="connsiteY0" fmla="*/ 63154 h 126308"/>
                <a:gd name="connsiteX1" fmla="*/ 63155 w 126309"/>
                <a:gd name="connsiteY1" fmla="*/ 126309 h 126308"/>
                <a:gd name="connsiteX2" fmla="*/ 0 w 126309"/>
                <a:gd name="connsiteY2" fmla="*/ 63154 h 126308"/>
                <a:gd name="connsiteX3" fmla="*/ 63155 w 126309"/>
                <a:gd name="connsiteY3" fmla="*/ 0 h 126308"/>
                <a:gd name="connsiteX4" fmla="*/ 126310 w 126309"/>
                <a:gd name="connsiteY4" fmla="*/ 63154 h 12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9" h="126308">
                  <a:moveTo>
                    <a:pt x="126310" y="63154"/>
                  </a:moveTo>
                  <a:cubicBezTo>
                    <a:pt x="126310" y="98033"/>
                    <a:pt x="98034" y="126309"/>
                    <a:pt x="63155" y="126309"/>
                  </a:cubicBezTo>
                  <a:cubicBezTo>
                    <a:pt x="28275" y="126309"/>
                    <a:pt x="0" y="98034"/>
                    <a:pt x="0" y="63154"/>
                  </a:cubicBezTo>
                  <a:cubicBezTo>
                    <a:pt x="0" y="28275"/>
                    <a:pt x="28275" y="0"/>
                    <a:pt x="63155" y="0"/>
                  </a:cubicBezTo>
                  <a:cubicBezTo>
                    <a:pt x="98034" y="0"/>
                    <a:pt x="126310" y="28275"/>
                    <a:pt x="126310" y="63154"/>
                  </a:cubicBezTo>
                  <a:close/>
                </a:path>
              </a:pathLst>
            </a:custGeom>
            <a:solidFill>
              <a:srgbClr val="FFFFFF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97E47FE-FC00-755B-796D-7141148C6C57}"/>
                </a:ext>
              </a:extLst>
            </p:cNvPr>
            <p:cNvSpPr/>
            <p:nvPr/>
          </p:nvSpPr>
          <p:spPr>
            <a:xfrm flipH="1">
              <a:off x="3415637" y="4603878"/>
              <a:ext cx="73458" cy="73457"/>
            </a:xfrm>
            <a:custGeom>
              <a:avLst/>
              <a:gdLst>
                <a:gd name="connsiteX0" fmla="*/ 114628 w 114627"/>
                <a:gd name="connsiteY0" fmla="*/ 57313 h 114626"/>
                <a:gd name="connsiteX1" fmla="*/ 57314 w 114627"/>
                <a:gd name="connsiteY1" fmla="*/ 114627 h 114626"/>
                <a:gd name="connsiteX2" fmla="*/ 0 w 114627"/>
                <a:gd name="connsiteY2" fmla="*/ 57313 h 114626"/>
                <a:gd name="connsiteX3" fmla="*/ 57314 w 114627"/>
                <a:gd name="connsiteY3" fmla="*/ 0 h 114626"/>
                <a:gd name="connsiteX4" fmla="*/ 114628 w 114627"/>
                <a:gd name="connsiteY4" fmla="*/ 57313 h 11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27" h="114626">
                  <a:moveTo>
                    <a:pt x="114628" y="57313"/>
                  </a:moveTo>
                  <a:cubicBezTo>
                    <a:pt x="114628" y="88967"/>
                    <a:pt x="88968" y="114627"/>
                    <a:pt x="57314" y="114627"/>
                  </a:cubicBezTo>
                  <a:cubicBezTo>
                    <a:pt x="25660" y="114627"/>
                    <a:pt x="0" y="88967"/>
                    <a:pt x="0" y="57313"/>
                  </a:cubicBezTo>
                  <a:cubicBezTo>
                    <a:pt x="0" y="25660"/>
                    <a:pt x="25660" y="0"/>
                    <a:pt x="57314" y="0"/>
                  </a:cubicBezTo>
                  <a:cubicBezTo>
                    <a:pt x="88968" y="0"/>
                    <a:pt x="114628" y="25660"/>
                    <a:pt x="114628" y="57313"/>
                  </a:cubicBezTo>
                  <a:close/>
                </a:path>
              </a:pathLst>
            </a:custGeom>
            <a:solidFill>
              <a:srgbClr val="000000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7F04216-9E10-D59F-CDF3-898684CD13D1}"/>
                </a:ext>
              </a:extLst>
            </p:cNvPr>
            <p:cNvSpPr/>
            <p:nvPr/>
          </p:nvSpPr>
          <p:spPr>
            <a:xfrm flipH="1">
              <a:off x="2975555" y="4450979"/>
              <a:ext cx="503832" cy="1089536"/>
            </a:xfrm>
            <a:custGeom>
              <a:avLst/>
              <a:gdLst>
                <a:gd name="connsiteX0" fmla="*/ 723361 w 786203"/>
                <a:gd name="connsiteY0" fmla="*/ 691727 h 1700164"/>
                <a:gd name="connsiteX1" fmla="*/ 521667 w 786203"/>
                <a:gd name="connsiteY1" fmla="*/ 33902 h 1700164"/>
                <a:gd name="connsiteX2" fmla="*/ 0 w 786203"/>
                <a:gd name="connsiteY2" fmla="*/ 225007 h 1700164"/>
                <a:gd name="connsiteX3" fmla="*/ 65345 w 786203"/>
                <a:gd name="connsiteY3" fmla="*/ 210222 h 1700164"/>
                <a:gd name="connsiteX4" fmla="*/ 149856 w 786203"/>
                <a:gd name="connsiteY4" fmla="*/ 367742 h 1700164"/>
                <a:gd name="connsiteX5" fmla="*/ 137809 w 786203"/>
                <a:gd name="connsiteY5" fmla="*/ 476711 h 1700164"/>
                <a:gd name="connsiteX6" fmla="*/ 207353 w 786203"/>
                <a:gd name="connsiteY6" fmla="*/ 373036 h 1700164"/>
                <a:gd name="connsiteX7" fmla="*/ 284380 w 786203"/>
                <a:gd name="connsiteY7" fmla="*/ 222452 h 1700164"/>
                <a:gd name="connsiteX8" fmla="*/ 408864 w 786203"/>
                <a:gd name="connsiteY8" fmla="*/ 367742 h 1700164"/>
                <a:gd name="connsiteX9" fmla="*/ 357756 w 786203"/>
                <a:gd name="connsiteY9" fmla="*/ 609773 h 1700164"/>
                <a:gd name="connsiteX10" fmla="*/ 445918 w 786203"/>
                <a:gd name="connsiteY10" fmla="*/ 1122672 h 1700164"/>
                <a:gd name="connsiteX11" fmla="*/ 284197 w 786203"/>
                <a:gd name="connsiteY11" fmla="*/ 1624254 h 1700164"/>
                <a:gd name="connsiteX12" fmla="*/ 180886 w 786203"/>
                <a:gd name="connsiteY12" fmla="*/ 1658934 h 1700164"/>
                <a:gd name="connsiteX13" fmla="*/ 213011 w 786203"/>
                <a:gd name="connsiteY13" fmla="*/ 1669886 h 1700164"/>
                <a:gd name="connsiteX14" fmla="*/ 378747 w 786203"/>
                <a:gd name="connsiteY14" fmla="*/ 1699273 h 1700164"/>
                <a:gd name="connsiteX15" fmla="*/ 707299 w 786203"/>
                <a:gd name="connsiteY15" fmla="*/ 1597423 h 1700164"/>
                <a:gd name="connsiteX16" fmla="*/ 723179 w 786203"/>
                <a:gd name="connsiteY16" fmla="*/ 691910 h 170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203" h="1700164">
                  <a:moveTo>
                    <a:pt x="723361" y="691727"/>
                  </a:moveTo>
                  <a:cubicBezTo>
                    <a:pt x="723361" y="691727"/>
                    <a:pt x="834521" y="150719"/>
                    <a:pt x="521667" y="33902"/>
                  </a:cubicBezTo>
                  <a:cubicBezTo>
                    <a:pt x="259191" y="-64115"/>
                    <a:pt x="69909" y="66026"/>
                    <a:pt x="0" y="225007"/>
                  </a:cubicBezTo>
                  <a:cubicBezTo>
                    <a:pt x="18618" y="209310"/>
                    <a:pt x="41434" y="198906"/>
                    <a:pt x="65345" y="210222"/>
                  </a:cubicBezTo>
                  <a:cubicBezTo>
                    <a:pt x="122659" y="237419"/>
                    <a:pt x="168109" y="298565"/>
                    <a:pt x="149856" y="367742"/>
                  </a:cubicBezTo>
                  <a:cubicBezTo>
                    <a:pt x="131786" y="436920"/>
                    <a:pt x="62242" y="450062"/>
                    <a:pt x="137809" y="476711"/>
                  </a:cubicBezTo>
                  <a:cubicBezTo>
                    <a:pt x="213376" y="503360"/>
                    <a:pt x="228526" y="475250"/>
                    <a:pt x="207353" y="373036"/>
                  </a:cubicBezTo>
                  <a:cubicBezTo>
                    <a:pt x="186179" y="270821"/>
                    <a:pt x="240390" y="225372"/>
                    <a:pt x="284380" y="222452"/>
                  </a:cubicBezTo>
                  <a:cubicBezTo>
                    <a:pt x="328187" y="219348"/>
                    <a:pt x="439164" y="282868"/>
                    <a:pt x="408864" y="367742"/>
                  </a:cubicBezTo>
                  <a:cubicBezTo>
                    <a:pt x="378747" y="452800"/>
                    <a:pt x="390246" y="525993"/>
                    <a:pt x="357756" y="609773"/>
                  </a:cubicBezTo>
                  <a:cubicBezTo>
                    <a:pt x="325083" y="693552"/>
                    <a:pt x="445918" y="1122672"/>
                    <a:pt x="445918" y="1122672"/>
                  </a:cubicBezTo>
                  <a:cubicBezTo>
                    <a:pt x="445918" y="1122672"/>
                    <a:pt x="451758" y="1597058"/>
                    <a:pt x="284197" y="1624254"/>
                  </a:cubicBezTo>
                  <a:cubicBezTo>
                    <a:pt x="189647" y="1639586"/>
                    <a:pt x="175410" y="1651451"/>
                    <a:pt x="180886" y="1658934"/>
                  </a:cubicBezTo>
                  <a:cubicBezTo>
                    <a:pt x="191473" y="1662767"/>
                    <a:pt x="202242" y="1666600"/>
                    <a:pt x="213011" y="1669886"/>
                  </a:cubicBezTo>
                  <a:lnTo>
                    <a:pt x="378747" y="1699273"/>
                  </a:lnTo>
                  <a:cubicBezTo>
                    <a:pt x="508160" y="1706026"/>
                    <a:pt x="633740" y="1674632"/>
                    <a:pt x="707299" y="1597423"/>
                  </a:cubicBezTo>
                  <a:cubicBezTo>
                    <a:pt x="875043" y="1421102"/>
                    <a:pt x="723179" y="691910"/>
                    <a:pt x="723179" y="691910"/>
                  </a:cubicBezTo>
                  <a:close/>
                </a:path>
              </a:pathLst>
            </a:custGeom>
            <a:solidFill>
              <a:srgbClr val="324759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F2D4349-C6D9-7696-AC95-1F7310DF56CE}"/>
                </a:ext>
              </a:extLst>
            </p:cNvPr>
            <p:cNvSpPr/>
            <p:nvPr/>
          </p:nvSpPr>
          <p:spPr>
            <a:xfrm flipH="1">
              <a:off x="2907814" y="5351621"/>
              <a:ext cx="192371" cy="160308"/>
            </a:xfrm>
            <a:custGeom>
              <a:avLst/>
              <a:gdLst>
                <a:gd name="connsiteX0" fmla="*/ 168690 w 300184"/>
                <a:gd name="connsiteY0" fmla="*/ 0 h 250153"/>
                <a:gd name="connsiteX1" fmla="*/ 286603 w 300184"/>
                <a:gd name="connsiteY1" fmla="*/ 172487 h 250153"/>
                <a:gd name="connsiteX2" fmla="*/ 39642 w 300184"/>
                <a:gd name="connsiteY2" fmla="*/ 230713 h 250153"/>
                <a:gd name="connsiteX3" fmla="*/ 168872 w 300184"/>
                <a:gd name="connsiteY3" fmla="*/ 0 h 25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184" h="250153">
                  <a:moveTo>
                    <a:pt x="168690" y="0"/>
                  </a:moveTo>
                  <a:cubicBezTo>
                    <a:pt x="168690" y="0"/>
                    <a:pt x="223083" y="145656"/>
                    <a:pt x="286603" y="172487"/>
                  </a:cubicBezTo>
                  <a:cubicBezTo>
                    <a:pt x="350123" y="199319"/>
                    <a:pt x="177816" y="289304"/>
                    <a:pt x="39642" y="230713"/>
                  </a:cubicBezTo>
                  <a:cubicBezTo>
                    <a:pt x="-98533" y="172122"/>
                    <a:pt x="168872" y="0"/>
                    <a:pt x="168872" y="0"/>
                  </a:cubicBezTo>
                  <a:close/>
                </a:path>
              </a:pathLst>
            </a:custGeom>
            <a:solidFill>
              <a:srgbClr val="324759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FBB1D3E-D60F-78A6-69AB-41582ACAB605}"/>
                </a:ext>
              </a:extLst>
            </p:cNvPr>
            <p:cNvSpPr/>
            <p:nvPr/>
          </p:nvSpPr>
          <p:spPr>
            <a:xfrm flipH="1">
              <a:off x="3343659" y="4694014"/>
              <a:ext cx="155941" cy="111625"/>
            </a:xfrm>
            <a:custGeom>
              <a:avLst/>
              <a:gdLst>
                <a:gd name="connsiteX0" fmla="*/ 223894 w 243338"/>
                <a:gd name="connsiteY0" fmla="*/ 24736 h 174185"/>
                <a:gd name="connsiteX1" fmla="*/ 51770 w 243338"/>
                <a:gd name="connsiteY1" fmla="*/ 9586 h 174185"/>
                <a:gd name="connsiteX2" fmla="*/ 479 w 243338"/>
                <a:gd name="connsiteY2" fmla="*/ 47369 h 174185"/>
                <a:gd name="connsiteX3" fmla="*/ 135003 w 243338"/>
                <a:gd name="connsiteY3" fmla="*/ 94278 h 174185"/>
                <a:gd name="connsiteX4" fmla="*/ 38263 w 243338"/>
                <a:gd name="connsiteY4" fmla="*/ 145568 h 174185"/>
                <a:gd name="connsiteX5" fmla="*/ 165120 w 243338"/>
                <a:gd name="connsiteY5" fmla="*/ 156155 h 174185"/>
                <a:gd name="connsiteX6" fmla="*/ 224077 w 243338"/>
                <a:gd name="connsiteY6" fmla="*/ 24736 h 17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338" h="174185">
                  <a:moveTo>
                    <a:pt x="223894" y="24736"/>
                  </a:moveTo>
                  <a:cubicBezTo>
                    <a:pt x="207832" y="-2095"/>
                    <a:pt x="91013" y="-7024"/>
                    <a:pt x="51770" y="9586"/>
                  </a:cubicBezTo>
                  <a:cubicBezTo>
                    <a:pt x="24756" y="21085"/>
                    <a:pt x="-4084" y="24736"/>
                    <a:pt x="479" y="47369"/>
                  </a:cubicBezTo>
                  <a:cubicBezTo>
                    <a:pt x="5043" y="70002"/>
                    <a:pt x="110727" y="88073"/>
                    <a:pt x="135003" y="94278"/>
                  </a:cubicBezTo>
                  <a:cubicBezTo>
                    <a:pt x="159279" y="100484"/>
                    <a:pt x="50492" y="133522"/>
                    <a:pt x="38263" y="145568"/>
                  </a:cubicBezTo>
                  <a:cubicBezTo>
                    <a:pt x="26033" y="157615"/>
                    <a:pt x="95577" y="196858"/>
                    <a:pt x="165120" y="156155"/>
                  </a:cubicBezTo>
                  <a:cubicBezTo>
                    <a:pt x="234664" y="115452"/>
                    <a:pt x="266789" y="102674"/>
                    <a:pt x="224077" y="24736"/>
                  </a:cubicBezTo>
                  <a:close/>
                </a:path>
              </a:pathLst>
            </a:custGeom>
            <a:solidFill>
              <a:srgbClr val="6889A6"/>
            </a:soli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94" name="Graphic 93">
            <a:extLst>
              <a:ext uri="{FF2B5EF4-FFF2-40B4-BE49-F238E27FC236}">
                <a16:creationId xmlns:a16="http://schemas.microsoft.com/office/drawing/2014/main" id="{CE26F783-7C25-3222-D50C-CCDD92EAE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966" b="966"/>
          <a:stretch/>
        </p:blipFill>
        <p:spPr>
          <a:xfrm>
            <a:off x="3149759" y="4231005"/>
            <a:ext cx="4297680" cy="3230880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E5AC1644-2DB0-F416-D00D-EAC25074753F}"/>
              </a:ext>
            </a:extLst>
          </p:cNvPr>
          <p:cNvGrpSpPr/>
          <p:nvPr/>
        </p:nvGrpSpPr>
        <p:grpSpPr>
          <a:xfrm rot="19223098" flipH="1">
            <a:off x="2664937" y="4402007"/>
            <a:ext cx="933916" cy="933916"/>
            <a:chOff x="5053012" y="4029075"/>
            <a:chExt cx="1457326" cy="1457326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658F559-0A24-A835-F158-517D94021DBE}"/>
                </a:ext>
              </a:extLst>
            </p:cNvPr>
            <p:cNvSpPr/>
            <p:nvPr/>
          </p:nvSpPr>
          <p:spPr>
            <a:xfrm>
              <a:off x="5613972" y="4715364"/>
              <a:ext cx="348951" cy="750874"/>
            </a:xfrm>
            <a:custGeom>
              <a:avLst/>
              <a:gdLst>
                <a:gd name="connsiteX0" fmla="*/ 334767 w 348951"/>
                <a:gd name="connsiteY0" fmla="*/ 641664 h 750874"/>
                <a:gd name="connsiteX1" fmla="*/ 331481 w 348951"/>
                <a:gd name="connsiteY1" fmla="*/ 479215 h 750874"/>
                <a:gd name="connsiteX2" fmla="*/ 301546 w 348951"/>
                <a:gd name="connsiteY2" fmla="*/ 29470 h 750874"/>
                <a:gd name="connsiteX3" fmla="*/ 739 w 348951"/>
                <a:gd name="connsiteY3" fmla="*/ 218203 h 750874"/>
                <a:gd name="connsiteX4" fmla="*/ 2747 w 348951"/>
                <a:gd name="connsiteY4" fmla="*/ 329544 h 750874"/>
                <a:gd name="connsiteX5" fmla="*/ 5668 w 348951"/>
                <a:gd name="connsiteY5" fmla="*/ 402554 h 750874"/>
                <a:gd name="connsiteX6" fmla="*/ 160452 w 348951"/>
                <a:gd name="connsiteY6" fmla="*/ 733840 h 750874"/>
                <a:gd name="connsiteX7" fmla="*/ 173776 w 348951"/>
                <a:gd name="connsiteY7" fmla="*/ 739681 h 750874"/>
                <a:gd name="connsiteX8" fmla="*/ 187101 w 348951"/>
                <a:gd name="connsiteY8" fmla="*/ 744244 h 750874"/>
                <a:gd name="connsiteX9" fmla="*/ 262486 w 348951"/>
                <a:gd name="connsiteY9" fmla="*/ 746617 h 750874"/>
                <a:gd name="connsiteX10" fmla="*/ 287309 w 348951"/>
                <a:gd name="connsiteY10" fmla="*/ 735665 h 750874"/>
                <a:gd name="connsiteX11" fmla="*/ 313046 w 348951"/>
                <a:gd name="connsiteY11" fmla="*/ 710476 h 750874"/>
                <a:gd name="connsiteX12" fmla="*/ 334767 w 348951"/>
                <a:gd name="connsiteY12" fmla="*/ 641664 h 75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951" h="750874">
                  <a:moveTo>
                    <a:pt x="334767" y="641664"/>
                  </a:moveTo>
                  <a:cubicBezTo>
                    <a:pt x="340608" y="587636"/>
                    <a:pt x="329839" y="525212"/>
                    <a:pt x="331481" y="479215"/>
                  </a:cubicBezTo>
                  <a:cubicBezTo>
                    <a:pt x="336409" y="348891"/>
                    <a:pt x="382407" y="149025"/>
                    <a:pt x="301546" y="29470"/>
                  </a:cubicBezTo>
                  <a:cubicBezTo>
                    <a:pt x="18262" y="-51389"/>
                    <a:pt x="25016" y="41517"/>
                    <a:pt x="739" y="218203"/>
                  </a:cubicBezTo>
                  <a:cubicBezTo>
                    <a:pt x="-1451" y="256898"/>
                    <a:pt x="1835" y="296324"/>
                    <a:pt x="2747" y="329544"/>
                  </a:cubicBezTo>
                  <a:cubicBezTo>
                    <a:pt x="3295" y="352360"/>
                    <a:pt x="4207" y="377183"/>
                    <a:pt x="5668" y="402554"/>
                  </a:cubicBezTo>
                  <a:cubicBezTo>
                    <a:pt x="13334" y="530323"/>
                    <a:pt x="38888" y="677804"/>
                    <a:pt x="160452" y="733840"/>
                  </a:cubicBezTo>
                  <a:cubicBezTo>
                    <a:pt x="164833" y="736030"/>
                    <a:pt x="169213" y="737855"/>
                    <a:pt x="173776" y="739681"/>
                  </a:cubicBezTo>
                  <a:cubicBezTo>
                    <a:pt x="177975" y="741506"/>
                    <a:pt x="182538" y="742783"/>
                    <a:pt x="187101" y="744244"/>
                  </a:cubicBezTo>
                  <a:cubicBezTo>
                    <a:pt x="211560" y="751727"/>
                    <a:pt x="238574" y="753370"/>
                    <a:pt x="262486" y="746617"/>
                  </a:cubicBezTo>
                  <a:cubicBezTo>
                    <a:pt x="271429" y="744244"/>
                    <a:pt x="279825" y="740593"/>
                    <a:pt x="287309" y="735665"/>
                  </a:cubicBezTo>
                  <a:cubicBezTo>
                    <a:pt x="297349" y="729641"/>
                    <a:pt x="305928" y="721245"/>
                    <a:pt x="313046" y="710476"/>
                  </a:cubicBezTo>
                  <a:cubicBezTo>
                    <a:pt x="326005" y="690946"/>
                    <a:pt x="332212" y="667218"/>
                    <a:pt x="334767" y="641664"/>
                  </a:cubicBezTo>
                  <a:close/>
                </a:path>
              </a:pathLst>
            </a:custGeom>
            <a:gradFill>
              <a:gsLst>
                <a:gs pos="0">
                  <a:srgbClr val="19232C"/>
                </a:gs>
                <a:gs pos="50000">
                  <a:srgbClr val="253542"/>
                </a:gs>
                <a:gs pos="100000">
                  <a:srgbClr val="324759"/>
                </a:gs>
              </a:gsLst>
              <a:lin ang="16200000" scaled="1"/>
            </a:gradFill>
            <a:ln w="182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6C5F69A-8E64-893B-584E-58C34E636CA6}"/>
                </a:ext>
              </a:extLst>
            </p:cNvPr>
            <p:cNvSpPr/>
            <p:nvPr/>
          </p:nvSpPr>
          <p:spPr>
            <a:xfrm>
              <a:off x="5053012" y="4029075"/>
              <a:ext cx="1457326" cy="14573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9" name="Graphic 98">
            <a:extLst>
              <a:ext uri="{FF2B5EF4-FFF2-40B4-BE49-F238E27FC236}">
                <a16:creationId xmlns:a16="http://schemas.microsoft.com/office/drawing/2014/main" id="{18320109-D007-7386-5825-B577B6DAE7B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4114800" y="4127500"/>
            <a:ext cx="641280" cy="1062491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38CF912A-8971-9C2C-1D1D-458505BAA18F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6175375" y="4131129"/>
            <a:ext cx="746816" cy="2063296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7EE27B62-5854-0D2A-3F55-85037CF8CD6A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b="14088"/>
          <a:stretch/>
        </p:blipFill>
        <p:spPr>
          <a:xfrm>
            <a:off x="3985418" y="4479024"/>
            <a:ext cx="6259513" cy="1715401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AD7BCEEA-7D5B-739C-A578-FB2A650C659E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956147" y="4443841"/>
            <a:ext cx="948974" cy="603138"/>
          </a:xfrm>
          <a:prstGeom prst="rect">
            <a:avLst/>
          </a:prstGeom>
        </p:spPr>
      </p:pic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D8DB29A-4789-8FD2-5535-07960D4B8E72}"/>
              </a:ext>
            </a:extLst>
          </p:cNvPr>
          <p:cNvGrpSpPr/>
          <p:nvPr/>
        </p:nvGrpSpPr>
        <p:grpSpPr>
          <a:xfrm>
            <a:off x="4294188" y="4275648"/>
            <a:ext cx="5634037" cy="1396489"/>
            <a:chOff x="4294188" y="4275648"/>
            <a:chExt cx="5634037" cy="1396489"/>
          </a:xfrm>
        </p:grpSpPr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8B4E4CCD-C8A1-EEF6-B413-21119945C2F1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/>
            </a:stretch>
          </p:blipFill>
          <p:spPr>
            <a:xfrm>
              <a:off x="4294188" y="5420507"/>
              <a:ext cx="942975" cy="237070"/>
            </a:xfrm>
            <a:prstGeom prst="rect">
              <a:avLst/>
            </a:prstGeom>
          </p:spPr>
        </p:pic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15F260EB-30A7-BF1D-0087-8E545C5C60D5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57">
              <a:extLst>
                <a:ext uri="{96DAC541-7B7A-43D3-8B79-37D633B846F1}">
                  <asvg:svgBlip xmlns:asvg="http://schemas.microsoft.com/office/drawing/2016/SVG/main" r:embed="rId58"/>
                </a:ext>
              </a:extLst>
            </a:blip>
            <a:stretch>
              <a:fillRect/>
            </a:stretch>
          </p:blipFill>
          <p:spPr>
            <a:xfrm>
              <a:off x="7927022" y="5338638"/>
              <a:ext cx="508318" cy="310639"/>
            </a:xfrm>
            <a:prstGeom prst="rect">
              <a:avLst/>
            </a:prstGeom>
          </p:spPr>
        </p:pic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DE5CACDF-E4BA-0368-F151-0D7AE74394F4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7">
              <a:extLst>
                <a:ext uri="{96DAC541-7B7A-43D3-8B79-37D633B846F1}">
                  <asvg:svgBlip xmlns:asvg="http://schemas.microsoft.com/office/drawing/2016/SVG/main" r:embed="rId58"/>
                </a:ext>
              </a:extLst>
            </a:blip>
            <a:stretch>
              <a:fillRect/>
            </a:stretch>
          </p:blipFill>
          <p:spPr>
            <a:xfrm>
              <a:off x="5339239" y="5361498"/>
              <a:ext cx="508318" cy="31063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5D4CD07F-147E-446C-BF3C-286135767545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7197209" y="5341620"/>
              <a:ext cx="599004" cy="327660"/>
            </a:xfrm>
            <a:prstGeom prst="rect">
              <a:avLst/>
            </a:prstGeom>
          </p:spPr>
        </p:pic>
        <p:pic>
          <p:nvPicPr>
            <p:cNvPr id="108" name="Graphic 107">
              <a:extLst>
                <a:ext uri="{FF2B5EF4-FFF2-40B4-BE49-F238E27FC236}">
                  <a16:creationId xmlns:a16="http://schemas.microsoft.com/office/drawing/2014/main" id="{AF318B38-D654-FB1C-5ED0-4C4C2F12E751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61">
              <a:extLst>
                <a:ext uri="{96DAC541-7B7A-43D3-8B79-37D633B846F1}">
                  <asvg:svgBlip xmlns:asvg="http://schemas.microsoft.com/office/drawing/2016/SVG/main" r:embed="rId62"/>
                </a:ext>
              </a:extLst>
            </a:blip>
            <a:stretch>
              <a:fillRect/>
            </a:stretch>
          </p:blipFill>
          <p:spPr>
            <a:xfrm>
              <a:off x="5994400" y="5371049"/>
              <a:ext cx="533083" cy="282038"/>
            </a:xfrm>
            <a:prstGeom prst="rect">
              <a:avLst/>
            </a:prstGeom>
          </p:spPr>
        </p:pic>
        <p:pic>
          <p:nvPicPr>
            <p:cNvPr id="109" name="Graphic 108">
              <a:extLst>
                <a:ext uri="{FF2B5EF4-FFF2-40B4-BE49-F238E27FC236}">
                  <a16:creationId xmlns:a16="http://schemas.microsoft.com/office/drawing/2014/main" id="{871EBDAE-27DA-7167-EAE1-09913813D99D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63">
              <a:extLst>
                <a:ext uri="{96DAC541-7B7A-43D3-8B79-37D633B846F1}">
                  <asvg:svgBlip xmlns:asvg="http://schemas.microsoft.com/office/drawing/2016/SVG/main" r:embed="rId64"/>
                </a:ext>
              </a:extLst>
            </a:blip>
            <a:stretch>
              <a:fillRect/>
            </a:stretch>
          </p:blipFill>
          <p:spPr>
            <a:xfrm>
              <a:off x="6643279" y="5463540"/>
              <a:ext cx="471896" cy="182880"/>
            </a:xfrm>
            <a:prstGeom prst="rect">
              <a:avLst/>
            </a:prstGeom>
          </p:spPr>
        </p:pic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476212EA-2417-C0DB-0ABB-376441CACDD8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/>
            </a:stretch>
          </p:blipFill>
          <p:spPr>
            <a:xfrm>
              <a:off x="8342312" y="4334657"/>
              <a:ext cx="942975" cy="237070"/>
            </a:xfrm>
            <a:prstGeom prst="rect">
              <a:avLst/>
            </a:prstGeom>
          </p:spPr>
        </p:pic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E02C7BF4-849F-3971-FBC4-C6A1BCEB2D34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7">
              <a:extLst>
                <a:ext uri="{96DAC541-7B7A-43D3-8B79-37D633B846F1}">
                  <asvg:svgBlip xmlns:asvg="http://schemas.microsoft.com/office/drawing/2016/SVG/main" r:embed="rId58"/>
                </a:ext>
              </a:extLst>
            </a:blip>
            <a:stretch>
              <a:fillRect/>
            </a:stretch>
          </p:blipFill>
          <p:spPr>
            <a:xfrm>
              <a:off x="9419907" y="4275648"/>
              <a:ext cx="508318" cy="310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084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476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15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719 -0.00023 L -1.25E-6 1.85185E-6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7" grpId="0" animBg="1"/>
      <p:bldP spid="87" grpId="1" animBg="1"/>
      <p:bldP spid="3" grpId="0" animBg="1"/>
      <p:bldP spid="3" grpId="1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4E6C2-9AE2-C10E-2F0D-2EEFC23B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aphic 9">
            <a:extLst>
              <a:ext uri="{FF2B5EF4-FFF2-40B4-BE49-F238E27FC236}">
                <a16:creationId xmlns:a16="http://schemas.microsoft.com/office/drawing/2014/main" id="{25056B76-713A-8048-EEBF-AC96DA1F2C54}"/>
              </a:ext>
            </a:extLst>
          </p:cNvPr>
          <p:cNvGrpSpPr/>
          <p:nvPr/>
        </p:nvGrpSpPr>
        <p:grpSpPr>
          <a:xfrm>
            <a:off x="-1100067" y="-1284924"/>
            <a:ext cx="20260333" cy="3725262"/>
            <a:chOff x="312359" y="956072"/>
            <a:chExt cx="20260333" cy="372526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EC64F00-835C-8CEB-36BD-3E7732DA7723}"/>
                </a:ext>
              </a:extLst>
            </p:cNvPr>
            <p:cNvSpPr/>
            <p:nvPr/>
          </p:nvSpPr>
          <p:spPr>
            <a:xfrm>
              <a:off x="4418314" y="956072"/>
              <a:ext cx="11274069" cy="3576071"/>
            </a:xfrm>
            <a:custGeom>
              <a:avLst/>
              <a:gdLst>
                <a:gd name="connsiteX0" fmla="*/ 7027100 w 11274069"/>
                <a:gd name="connsiteY0" fmla="*/ 485922 h 3576071"/>
                <a:gd name="connsiteX1" fmla="*/ 6904907 w 11274069"/>
                <a:gd name="connsiteY1" fmla="*/ 512458 h 3576071"/>
                <a:gd name="connsiteX2" fmla="*/ 6823422 w 11274069"/>
                <a:gd name="connsiteY2" fmla="*/ 451102 h 3576071"/>
                <a:gd name="connsiteX3" fmla="*/ 6870993 w 11274069"/>
                <a:gd name="connsiteY3" fmla="*/ 273571 h 3576071"/>
                <a:gd name="connsiteX4" fmla="*/ 6892869 w 11274069"/>
                <a:gd name="connsiteY4" fmla="*/ 263474 h 3576071"/>
                <a:gd name="connsiteX5" fmla="*/ 6949693 w 11274069"/>
                <a:gd name="connsiteY5" fmla="*/ 228525 h 3576071"/>
                <a:gd name="connsiteX6" fmla="*/ 7117062 w 11274069"/>
                <a:gd name="connsiteY6" fmla="*/ 173252 h 3576071"/>
                <a:gd name="connsiteX7" fmla="*/ 7198417 w 11274069"/>
                <a:gd name="connsiteY7" fmla="*/ 234479 h 3576071"/>
                <a:gd name="connsiteX8" fmla="*/ 7150847 w 11274069"/>
                <a:gd name="connsiteY8" fmla="*/ 412010 h 3576071"/>
                <a:gd name="connsiteX9" fmla="*/ 7133761 w 11274069"/>
                <a:gd name="connsiteY9" fmla="*/ 420294 h 3576071"/>
                <a:gd name="connsiteX10" fmla="*/ 7087550 w 11274069"/>
                <a:gd name="connsiteY10" fmla="*/ 448837 h 3576071"/>
                <a:gd name="connsiteX11" fmla="*/ 7027035 w 11274069"/>
                <a:gd name="connsiteY11" fmla="*/ 485857 h 3576071"/>
                <a:gd name="connsiteX12" fmla="*/ 6973446 w 11274069"/>
                <a:gd name="connsiteY12" fmla="*/ 364634 h 3576071"/>
                <a:gd name="connsiteX13" fmla="*/ 7122110 w 11274069"/>
                <a:gd name="connsiteY13" fmla="*/ 424437 h 3576071"/>
                <a:gd name="connsiteX14" fmla="*/ 6973446 w 11274069"/>
                <a:gd name="connsiteY14" fmla="*/ 364634 h 3576071"/>
                <a:gd name="connsiteX15" fmla="*/ 6965097 w 11274069"/>
                <a:gd name="connsiteY15" fmla="*/ 259461 h 3576071"/>
                <a:gd name="connsiteX16" fmla="*/ 7048393 w 11274069"/>
                <a:gd name="connsiteY16" fmla="*/ 321012 h 3576071"/>
                <a:gd name="connsiteX17" fmla="*/ 6965097 w 11274069"/>
                <a:gd name="connsiteY17" fmla="*/ 259461 h 3576071"/>
                <a:gd name="connsiteX18" fmla="*/ 6890474 w 11274069"/>
                <a:gd name="connsiteY18" fmla="*/ 828299 h 3576071"/>
                <a:gd name="connsiteX19" fmla="*/ 6727635 w 11274069"/>
                <a:gd name="connsiteY19" fmla="*/ 873862 h 3576071"/>
                <a:gd name="connsiteX20" fmla="*/ 6483766 w 11274069"/>
                <a:gd name="connsiteY20" fmla="*/ 939425 h 3576071"/>
                <a:gd name="connsiteX21" fmla="*/ 6261255 w 11274069"/>
                <a:gd name="connsiteY21" fmla="*/ 1000005 h 3576071"/>
                <a:gd name="connsiteX22" fmla="*/ 6153623 w 11274069"/>
                <a:gd name="connsiteY22" fmla="*/ 1023175 h 3576071"/>
                <a:gd name="connsiteX23" fmla="*/ 5954218 w 11274069"/>
                <a:gd name="connsiteY23" fmla="*/ 1143686 h 3576071"/>
                <a:gd name="connsiteX24" fmla="*/ 5547963 w 11274069"/>
                <a:gd name="connsiteY24" fmla="*/ 1335650 h 3576071"/>
                <a:gd name="connsiteX25" fmla="*/ 5466415 w 11274069"/>
                <a:gd name="connsiteY25" fmla="*/ 1274036 h 3576071"/>
                <a:gd name="connsiteX26" fmla="*/ 5461042 w 11274069"/>
                <a:gd name="connsiteY26" fmla="*/ 1138315 h 3576071"/>
                <a:gd name="connsiteX27" fmla="*/ 5421692 w 11274069"/>
                <a:gd name="connsiteY27" fmla="*/ 1095922 h 3576071"/>
                <a:gd name="connsiteX28" fmla="*/ 5469262 w 11274069"/>
                <a:gd name="connsiteY28" fmla="*/ 918391 h 3576071"/>
                <a:gd name="connsiteX29" fmla="*/ 5483889 w 11274069"/>
                <a:gd name="connsiteY29" fmla="*/ 911142 h 3576071"/>
                <a:gd name="connsiteX30" fmla="*/ 5512431 w 11274069"/>
                <a:gd name="connsiteY30" fmla="*/ 893409 h 3576071"/>
                <a:gd name="connsiteX31" fmla="*/ 5665367 w 11274069"/>
                <a:gd name="connsiteY31" fmla="*/ 847003 h 3576071"/>
                <a:gd name="connsiteX32" fmla="*/ 5746657 w 11274069"/>
                <a:gd name="connsiteY32" fmla="*/ 908230 h 3576071"/>
                <a:gd name="connsiteX33" fmla="*/ 5764326 w 11274069"/>
                <a:gd name="connsiteY33" fmla="*/ 955282 h 3576071"/>
                <a:gd name="connsiteX34" fmla="*/ 5817980 w 11274069"/>
                <a:gd name="connsiteY34" fmla="*/ 922274 h 3576071"/>
                <a:gd name="connsiteX35" fmla="*/ 6132848 w 11274069"/>
                <a:gd name="connsiteY35" fmla="*/ 763707 h 3576071"/>
                <a:gd name="connsiteX36" fmla="*/ 6414191 w 11274069"/>
                <a:gd name="connsiteY36" fmla="*/ 688889 h 3576071"/>
                <a:gd name="connsiteX37" fmla="*/ 6616315 w 11274069"/>
                <a:gd name="connsiteY37" fmla="*/ 633746 h 3576071"/>
                <a:gd name="connsiteX38" fmla="*/ 6746857 w 11274069"/>
                <a:gd name="connsiteY38" fmla="*/ 610899 h 3576071"/>
                <a:gd name="connsiteX39" fmla="*/ 6982183 w 11274069"/>
                <a:gd name="connsiteY39" fmla="*/ 452655 h 3576071"/>
                <a:gd name="connsiteX40" fmla="*/ 7390833 w 11274069"/>
                <a:gd name="connsiteY40" fmla="*/ 246388 h 3576071"/>
                <a:gd name="connsiteX41" fmla="*/ 7482478 w 11274069"/>
                <a:gd name="connsiteY41" fmla="*/ 312986 h 3576071"/>
                <a:gd name="connsiteX42" fmla="*/ 7434908 w 11274069"/>
                <a:gd name="connsiteY42" fmla="*/ 490517 h 3576071"/>
                <a:gd name="connsiteX43" fmla="*/ 7365526 w 11274069"/>
                <a:gd name="connsiteY43" fmla="*/ 507863 h 3576071"/>
                <a:gd name="connsiteX44" fmla="*/ 7132725 w 11274069"/>
                <a:gd name="connsiteY44" fmla="*/ 664489 h 3576071"/>
                <a:gd name="connsiteX45" fmla="*/ 6890409 w 11274069"/>
                <a:gd name="connsiteY45" fmla="*/ 828105 h 3576071"/>
                <a:gd name="connsiteX46" fmla="*/ 6213685 w 11274069"/>
                <a:gd name="connsiteY46" fmla="*/ 801633 h 3576071"/>
                <a:gd name="connsiteX47" fmla="*/ 6235625 w 11274069"/>
                <a:gd name="connsiteY47" fmla="*/ 829723 h 3576071"/>
                <a:gd name="connsiteX48" fmla="*/ 6213685 w 11274069"/>
                <a:gd name="connsiteY48" fmla="*/ 801633 h 3576071"/>
                <a:gd name="connsiteX49" fmla="*/ 5493338 w 11274069"/>
                <a:gd name="connsiteY49" fmla="*/ 907583 h 3576071"/>
                <a:gd name="connsiteX50" fmla="*/ 5646663 w 11274069"/>
                <a:gd name="connsiteY50" fmla="*/ 965832 h 3576071"/>
                <a:gd name="connsiteX51" fmla="*/ 5493338 w 11274069"/>
                <a:gd name="connsiteY51" fmla="*/ 907583 h 3576071"/>
                <a:gd name="connsiteX52" fmla="*/ 3719850 w 11274069"/>
                <a:gd name="connsiteY52" fmla="*/ 2019174 h 3576071"/>
                <a:gd name="connsiteX53" fmla="*/ 3570927 w 11274069"/>
                <a:gd name="connsiteY53" fmla="*/ 2059301 h 3576071"/>
                <a:gd name="connsiteX54" fmla="*/ 3489961 w 11274069"/>
                <a:gd name="connsiteY54" fmla="*/ 1998075 h 3576071"/>
                <a:gd name="connsiteX55" fmla="*/ 3537531 w 11274069"/>
                <a:gd name="connsiteY55" fmla="*/ 1820544 h 3576071"/>
                <a:gd name="connsiteX56" fmla="*/ 3564001 w 11274069"/>
                <a:gd name="connsiteY56" fmla="*/ 1808959 h 3576071"/>
                <a:gd name="connsiteX57" fmla="*/ 3739784 w 11274069"/>
                <a:gd name="connsiteY57" fmla="*/ 1703463 h 3576071"/>
                <a:gd name="connsiteX58" fmla="*/ 4068826 w 11274069"/>
                <a:gd name="connsiteY58" fmla="*/ 1555768 h 3576071"/>
                <a:gd name="connsiteX59" fmla="*/ 4149922 w 11274069"/>
                <a:gd name="connsiteY59" fmla="*/ 1617124 h 3576071"/>
                <a:gd name="connsiteX60" fmla="*/ 4102352 w 11274069"/>
                <a:gd name="connsiteY60" fmla="*/ 1794655 h 3576071"/>
                <a:gd name="connsiteX61" fmla="*/ 4072516 w 11274069"/>
                <a:gd name="connsiteY61" fmla="*/ 1807276 h 3576071"/>
                <a:gd name="connsiteX62" fmla="*/ 3875763 w 11274069"/>
                <a:gd name="connsiteY62" fmla="*/ 1925069 h 3576071"/>
                <a:gd name="connsiteX63" fmla="*/ 3719915 w 11274069"/>
                <a:gd name="connsiteY63" fmla="*/ 2019368 h 3576071"/>
                <a:gd name="connsiteX64" fmla="*/ 3924886 w 11274069"/>
                <a:gd name="connsiteY64" fmla="*/ 1747085 h 3576071"/>
                <a:gd name="connsiteX65" fmla="*/ 3969997 w 11274069"/>
                <a:gd name="connsiteY65" fmla="*/ 1793167 h 3576071"/>
                <a:gd name="connsiteX66" fmla="*/ 3924886 w 11274069"/>
                <a:gd name="connsiteY66" fmla="*/ 1747085 h 3576071"/>
                <a:gd name="connsiteX67" fmla="*/ 3663348 w 11274069"/>
                <a:gd name="connsiteY67" fmla="*/ 1818214 h 3576071"/>
                <a:gd name="connsiteX68" fmla="*/ 3714996 w 11274069"/>
                <a:gd name="connsiteY68" fmla="*/ 1867985 h 3576071"/>
                <a:gd name="connsiteX69" fmla="*/ 3663348 w 11274069"/>
                <a:gd name="connsiteY69" fmla="*/ 1818214 h 3576071"/>
                <a:gd name="connsiteX70" fmla="*/ 11115016 w 11274069"/>
                <a:gd name="connsiteY70" fmla="*/ 3547249 h 3576071"/>
                <a:gd name="connsiteX71" fmla="*/ 11003113 w 11274069"/>
                <a:gd name="connsiteY71" fmla="*/ 3569189 h 3576071"/>
                <a:gd name="connsiteX72" fmla="*/ 10921564 w 11274069"/>
                <a:gd name="connsiteY72" fmla="*/ 3507898 h 3576071"/>
                <a:gd name="connsiteX73" fmla="*/ 10908103 w 11274069"/>
                <a:gd name="connsiteY73" fmla="*/ 3479615 h 3576071"/>
                <a:gd name="connsiteX74" fmla="*/ 10674718 w 11274069"/>
                <a:gd name="connsiteY74" fmla="*/ 3569124 h 3576071"/>
                <a:gd name="connsiteX75" fmla="*/ 10593817 w 11274069"/>
                <a:gd name="connsiteY75" fmla="*/ 3507898 h 3576071"/>
                <a:gd name="connsiteX76" fmla="*/ 10587798 w 11274069"/>
                <a:gd name="connsiteY76" fmla="*/ 3496507 h 3576071"/>
                <a:gd name="connsiteX77" fmla="*/ 10373052 w 11274069"/>
                <a:gd name="connsiteY77" fmla="*/ 3569513 h 3576071"/>
                <a:gd name="connsiteX78" fmla="*/ 10291504 w 11274069"/>
                <a:gd name="connsiteY78" fmla="*/ 3507898 h 3576071"/>
                <a:gd name="connsiteX79" fmla="*/ 10417387 w 11274069"/>
                <a:gd name="connsiteY79" fmla="*/ 3246876 h 3576071"/>
                <a:gd name="connsiteX80" fmla="*/ 10434537 w 11274069"/>
                <a:gd name="connsiteY80" fmla="*/ 3231537 h 3576071"/>
                <a:gd name="connsiteX81" fmla="*/ 10428907 w 11274069"/>
                <a:gd name="connsiteY81" fmla="*/ 3222671 h 3576071"/>
                <a:gd name="connsiteX82" fmla="*/ 10414151 w 11274069"/>
                <a:gd name="connsiteY82" fmla="*/ 3189533 h 3576071"/>
                <a:gd name="connsiteX83" fmla="*/ 9675424 w 11274069"/>
                <a:gd name="connsiteY83" fmla="*/ 3570160 h 3576071"/>
                <a:gd name="connsiteX84" fmla="*/ 9592840 w 11274069"/>
                <a:gd name="connsiteY84" fmla="*/ 3507833 h 3576071"/>
                <a:gd name="connsiteX85" fmla="*/ 9661768 w 11274069"/>
                <a:gd name="connsiteY85" fmla="*/ 3303896 h 3576071"/>
                <a:gd name="connsiteX86" fmla="*/ 9778201 w 11274069"/>
                <a:gd name="connsiteY86" fmla="*/ 3213286 h 3576071"/>
                <a:gd name="connsiteX87" fmla="*/ 9925960 w 11274069"/>
                <a:gd name="connsiteY87" fmla="*/ 3103453 h 3576071"/>
                <a:gd name="connsiteX88" fmla="*/ 9866093 w 11274069"/>
                <a:gd name="connsiteY88" fmla="*/ 3103583 h 3576071"/>
                <a:gd name="connsiteX89" fmla="*/ 9772634 w 11274069"/>
                <a:gd name="connsiteY89" fmla="*/ 3036661 h 3576071"/>
                <a:gd name="connsiteX90" fmla="*/ 9757750 w 11274069"/>
                <a:gd name="connsiteY90" fmla="*/ 3001517 h 3576071"/>
                <a:gd name="connsiteX91" fmla="*/ 9706878 w 11274069"/>
                <a:gd name="connsiteY91" fmla="*/ 2997569 h 3576071"/>
                <a:gd name="connsiteX92" fmla="*/ 9621641 w 11274069"/>
                <a:gd name="connsiteY92" fmla="*/ 2934012 h 3576071"/>
                <a:gd name="connsiteX93" fmla="*/ 9606755 w 11274069"/>
                <a:gd name="connsiteY93" fmla="*/ 2898675 h 3576071"/>
                <a:gd name="connsiteX94" fmla="*/ 8803242 w 11274069"/>
                <a:gd name="connsiteY94" fmla="*/ 3316646 h 3576071"/>
                <a:gd name="connsiteX95" fmla="*/ 8719946 w 11274069"/>
                <a:gd name="connsiteY95" fmla="*/ 3253996 h 3576071"/>
                <a:gd name="connsiteX96" fmla="*/ 8719686 w 11274069"/>
                <a:gd name="connsiteY96" fmla="*/ 3253478 h 3576071"/>
                <a:gd name="connsiteX97" fmla="*/ 8524164 w 11274069"/>
                <a:gd name="connsiteY97" fmla="*/ 3305190 h 3576071"/>
                <a:gd name="connsiteX98" fmla="*/ 8438409 w 11274069"/>
                <a:gd name="connsiteY98" fmla="*/ 3241116 h 3576071"/>
                <a:gd name="connsiteX99" fmla="*/ 8513615 w 11274069"/>
                <a:gd name="connsiteY99" fmla="*/ 3032324 h 3576071"/>
                <a:gd name="connsiteX100" fmla="*/ 8643122 w 11274069"/>
                <a:gd name="connsiteY100" fmla="*/ 2934272 h 3576071"/>
                <a:gd name="connsiteX101" fmla="*/ 8798193 w 11274069"/>
                <a:gd name="connsiteY101" fmla="*/ 2822109 h 3576071"/>
                <a:gd name="connsiteX102" fmla="*/ 8732372 w 11274069"/>
                <a:gd name="connsiteY102" fmla="*/ 2821203 h 3576071"/>
                <a:gd name="connsiteX103" fmla="*/ 8640597 w 11274069"/>
                <a:gd name="connsiteY103" fmla="*/ 2754022 h 3576071"/>
                <a:gd name="connsiteX104" fmla="*/ 8623640 w 11274069"/>
                <a:gd name="connsiteY104" fmla="*/ 2709947 h 3576071"/>
                <a:gd name="connsiteX105" fmla="*/ 7381189 w 11274069"/>
                <a:gd name="connsiteY105" fmla="*/ 3391205 h 3576071"/>
                <a:gd name="connsiteX106" fmla="*/ 7295369 w 11274069"/>
                <a:gd name="connsiteY106" fmla="*/ 3327002 h 3576071"/>
                <a:gd name="connsiteX107" fmla="*/ 7277765 w 11274069"/>
                <a:gd name="connsiteY107" fmla="*/ 3282538 h 3576071"/>
                <a:gd name="connsiteX108" fmla="*/ 7215633 w 11274069"/>
                <a:gd name="connsiteY108" fmla="*/ 3280726 h 3576071"/>
                <a:gd name="connsiteX109" fmla="*/ 7138550 w 11274069"/>
                <a:gd name="connsiteY109" fmla="*/ 3230048 h 3576071"/>
                <a:gd name="connsiteX110" fmla="*/ 6558842 w 11274069"/>
                <a:gd name="connsiteY110" fmla="*/ 3484210 h 3576071"/>
                <a:gd name="connsiteX111" fmla="*/ 6470951 w 11274069"/>
                <a:gd name="connsiteY111" fmla="*/ 3418647 h 3576071"/>
                <a:gd name="connsiteX112" fmla="*/ 6603889 w 11274069"/>
                <a:gd name="connsiteY112" fmla="*/ 3165910 h 3576071"/>
                <a:gd name="connsiteX113" fmla="*/ 6882966 w 11274069"/>
                <a:gd name="connsiteY113" fmla="*/ 2982683 h 3576071"/>
                <a:gd name="connsiteX114" fmla="*/ 6906071 w 11274069"/>
                <a:gd name="connsiteY114" fmla="*/ 2968056 h 3576071"/>
                <a:gd name="connsiteX115" fmla="*/ 6905165 w 11274069"/>
                <a:gd name="connsiteY115" fmla="*/ 2966568 h 3576071"/>
                <a:gd name="connsiteX116" fmla="*/ 6885943 w 11274069"/>
                <a:gd name="connsiteY116" fmla="*/ 2889225 h 3576071"/>
                <a:gd name="connsiteX117" fmla="*/ 6811838 w 11274069"/>
                <a:gd name="connsiteY117" fmla="*/ 2830329 h 3576071"/>
                <a:gd name="connsiteX118" fmla="*/ 6252582 w 11274069"/>
                <a:gd name="connsiteY118" fmla="*/ 3073746 h 3576071"/>
                <a:gd name="connsiteX119" fmla="*/ 6162684 w 11274069"/>
                <a:gd name="connsiteY119" fmla="*/ 3007018 h 3576071"/>
                <a:gd name="connsiteX120" fmla="*/ 6227988 w 11274069"/>
                <a:gd name="connsiteY120" fmla="*/ 2796738 h 3576071"/>
                <a:gd name="connsiteX121" fmla="*/ 6212973 w 11274069"/>
                <a:gd name="connsiteY121" fmla="*/ 2775574 h 3576071"/>
                <a:gd name="connsiteX122" fmla="*/ 6228182 w 11274069"/>
                <a:gd name="connsiteY122" fmla="*/ 2617525 h 3576071"/>
                <a:gd name="connsiteX123" fmla="*/ 6204300 w 11274069"/>
                <a:gd name="connsiteY123" fmla="*/ 2586976 h 3576071"/>
                <a:gd name="connsiteX124" fmla="*/ 6202035 w 11274069"/>
                <a:gd name="connsiteY124" fmla="*/ 2582898 h 3576071"/>
                <a:gd name="connsiteX125" fmla="*/ 5162937 w 11274069"/>
                <a:gd name="connsiteY125" fmla="*/ 3113421 h 3576071"/>
                <a:gd name="connsiteX126" fmla="*/ 5079059 w 11274069"/>
                <a:gd name="connsiteY126" fmla="*/ 3056465 h 3576071"/>
                <a:gd name="connsiteX127" fmla="*/ 4317550 w 11274069"/>
                <a:gd name="connsiteY127" fmla="*/ 3419230 h 3576071"/>
                <a:gd name="connsiteX128" fmla="*/ 4232053 w 11274069"/>
                <a:gd name="connsiteY128" fmla="*/ 3355026 h 3576071"/>
                <a:gd name="connsiteX129" fmla="*/ 4394439 w 11274069"/>
                <a:gd name="connsiteY129" fmla="*/ 3071934 h 3576071"/>
                <a:gd name="connsiteX130" fmla="*/ 4632354 w 11274069"/>
                <a:gd name="connsiteY130" fmla="*/ 2914402 h 3576071"/>
                <a:gd name="connsiteX131" fmla="*/ 4680700 w 11274069"/>
                <a:gd name="connsiteY131" fmla="*/ 2744702 h 3576071"/>
                <a:gd name="connsiteX132" fmla="*/ 3501740 w 11274069"/>
                <a:gd name="connsiteY132" fmla="*/ 3352825 h 3576071"/>
                <a:gd name="connsiteX133" fmla="*/ 3413589 w 11274069"/>
                <a:gd name="connsiteY133" fmla="*/ 3287004 h 3576071"/>
                <a:gd name="connsiteX134" fmla="*/ 3630729 w 11274069"/>
                <a:gd name="connsiteY134" fmla="*/ 2967797 h 3576071"/>
                <a:gd name="connsiteX135" fmla="*/ 3844503 w 11274069"/>
                <a:gd name="connsiteY135" fmla="*/ 2828970 h 3576071"/>
                <a:gd name="connsiteX136" fmla="*/ 3750398 w 11274069"/>
                <a:gd name="connsiteY136" fmla="*/ 2833047 h 3576071"/>
                <a:gd name="connsiteX137" fmla="*/ 3659077 w 11274069"/>
                <a:gd name="connsiteY137" fmla="*/ 2765219 h 3576071"/>
                <a:gd name="connsiteX138" fmla="*/ 3644773 w 11274069"/>
                <a:gd name="connsiteY138" fmla="*/ 2731823 h 3576071"/>
                <a:gd name="connsiteX139" fmla="*/ 3411000 w 11274069"/>
                <a:gd name="connsiteY139" fmla="*/ 2882818 h 3576071"/>
                <a:gd name="connsiteX140" fmla="*/ 2389637 w 11274069"/>
                <a:gd name="connsiteY140" fmla="*/ 3435475 h 3576071"/>
                <a:gd name="connsiteX141" fmla="*/ 2299739 w 11274069"/>
                <a:gd name="connsiteY141" fmla="*/ 3368876 h 3576071"/>
                <a:gd name="connsiteX142" fmla="*/ 2296697 w 11274069"/>
                <a:gd name="connsiteY142" fmla="*/ 3363375 h 3576071"/>
                <a:gd name="connsiteX143" fmla="*/ 2064089 w 11274069"/>
                <a:gd name="connsiteY143" fmla="*/ 3431527 h 3576071"/>
                <a:gd name="connsiteX144" fmla="*/ 1974192 w 11274069"/>
                <a:gd name="connsiteY144" fmla="*/ 3365122 h 3576071"/>
                <a:gd name="connsiteX145" fmla="*/ 2057358 w 11274069"/>
                <a:gd name="connsiteY145" fmla="*/ 3148629 h 3576071"/>
                <a:gd name="connsiteX146" fmla="*/ 2170944 w 11274069"/>
                <a:gd name="connsiteY146" fmla="*/ 3066109 h 3576071"/>
                <a:gd name="connsiteX147" fmla="*/ 1364195 w 11274069"/>
                <a:gd name="connsiteY147" fmla="*/ 3484016 h 3576071"/>
                <a:gd name="connsiteX148" fmla="*/ 1281352 w 11274069"/>
                <a:gd name="connsiteY148" fmla="*/ 3423178 h 3576071"/>
                <a:gd name="connsiteX149" fmla="*/ 1137412 w 11274069"/>
                <a:gd name="connsiteY149" fmla="*/ 3450361 h 3576071"/>
                <a:gd name="connsiteX150" fmla="*/ 1047450 w 11274069"/>
                <a:gd name="connsiteY150" fmla="*/ 3384280 h 3576071"/>
                <a:gd name="connsiteX151" fmla="*/ 1108740 w 11274069"/>
                <a:gd name="connsiteY151" fmla="*/ 3185650 h 3576071"/>
                <a:gd name="connsiteX152" fmla="*/ 1209964 w 11274069"/>
                <a:gd name="connsiteY152" fmla="*/ 3104230 h 3576071"/>
                <a:gd name="connsiteX153" fmla="*/ 1367301 w 11274069"/>
                <a:gd name="connsiteY153" fmla="*/ 2984172 h 3576071"/>
                <a:gd name="connsiteX154" fmla="*/ 1357852 w 11274069"/>
                <a:gd name="connsiteY154" fmla="*/ 2983330 h 3576071"/>
                <a:gd name="connsiteX155" fmla="*/ 1250156 w 11274069"/>
                <a:gd name="connsiteY155" fmla="*/ 2911619 h 3576071"/>
                <a:gd name="connsiteX156" fmla="*/ 1235464 w 11274069"/>
                <a:gd name="connsiteY156" fmla="*/ 2876605 h 3576071"/>
                <a:gd name="connsiteX157" fmla="*/ 937424 w 11274069"/>
                <a:gd name="connsiteY157" fmla="*/ 3023264 h 3576071"/>
                <a:gd name="connsiteX158" fmla="*/ 694784 w 11274069"/>
                <a:gd name="connsiteY158" fmla="*/ 3090833 h 3576071"/>
                <a:gd name="connsiteX159" fmla="*/ 503727 w 11274069"/>
                <a:gd name="connsiteY159" fmla="*/ 3145069 h 3576071"/>
                <a:gd name="connsiteX160" fmla="*/ 414347 w 11274069"/>
                <a:gd name="connsiteY160" fmla="*/ 3165457 h 3576071"/>
                <a:gd name="connsiteX161" fmla="*/ 317266 w 11274069"/>
                <a:gd name="connsiteY161" fmla="*/ 3224741 h 3576071"/>
                <a:gd name="connsiteX162" fmla="*/ 98702 w 11274069"/>
                <a:gd name="connsiteY162" fmla="*/ 3309462 h 3576071"/>
                <a:gd name="connsiteX163" fmla="*/ 17413 w 11274069"/>
                <a:gd name="connsiteY163" fmla="*/ 3248171 h 3576071"/>
                <a:gd name="connsiteX164" fmla="*/ 64983 w 11274069"/>
                <a:gd name="connsiteY164" fmla="*/ 3070639 h 3576071"/>
                <a:gd name="connsiteX165" fmla="*/ 87829 w 11274069"/>
                <a:gd name="connsiteY165" fmla="*/ 3060219 h 3576071"/>
                <a:gd name="connsiteX166" fmla="*/ 180057 w 11274069"/>
                <a:gd name="connsiteY166" fmla="*/ 3003976 h 3576071"/>
                <a:gd name="connsiteX167" fmla="*/ 386000 w 11274069"/>
                <a:gd name="connsiteY167" fmla="*/ 2906959 h 3576071"/>
                <a:gd name="connsiteX168" fmla="*/ 622620 w 11274069"/>
                <a:gd name="connsiteY168" fmla="*/ 2841137 h 3576071"/>
                <a:gd name="connsiteX169" fmla="*/ 820602 w 11274069"/>
                <a:gd name="connsiteY169" fmla="*/ 2784959 h 3576071"/>
                <a:gd name="connsiteX170" fmla="*/ 936712 w 11274069"/>
                <a:gd name="connsiteY170" fmla="*/ 2761659 h 3576071"/>
                <a:gd name="connsiteX171" fmla="*/ 1096120 w 11274069"/>
                <a:gd name="connsiteY171" fmla="*/ 2657069 h 3576071"/>
                <a:gd name="connsiteX172" fmla="*/ 1391766 w 11274069"/>
                <a:gd name="connsiteY172" fmla="*/ 2521089 h 3576071"/>
                <a:gd name="connsiteX173" fmla="*/ 1478298 w 11274069"/>
                <a:gd name="connsiteY173" fmla="*/ 2584711 h 3576071"/>
                <a:gd name="connsiteX174" fmla="*/ 1494479 w 11274069"/>
                <a:gd name="connsiteY174" fmla="*/ 2629563 h 3576071"/>
                <a:gd name="connsiteX175" fmla="*/ 1510659 w 11274069"/>
                <a:gd name="connsiteY175" fmla="*/ 2630598 h 3576071"/>
                <a:gd name="connsiteX176" fmla="*/ 1613760 w 11274069"/>
                <a:gd name="connsiteY176" fmla="*/ 2696873 h 3576071"/>
                <a:gd name="connsiteX177" fmla="*/ 1634017 w 11274069"/>
                <a:gd name="connsiteY177" fmla="*/ 2727292 h 3576071"/>
                <a:gd name="connsiteX178" fmla="*/ 1743914 w 11274069"/>
                <a:gd name="connsiteY178" fmla="*/ 2652474 h 3576071"/>
                <a:gd name="connsiteX179" fmla="*/ 2038330 w 11274069"/>
                <a:gd name="connsiteY179" fmla="*/ 2516170 h 3576071"/>
                <a:gd name="connsiteX180" fmla="*/ 2125315 w 11274069"/>
                <a:gd name="connsiteY180" fmla="*/ 2579921 h 3576071"/>
                <a:gd name="connsiteX181" fmla="*/ 2064154 w 11274069"/>
                <a:gd name="connsiteY181" fmla="*/ 2778357 h 3576071"/>
                <a:gd name="connsiteX182" fmla="*/ 2044867 w 11274069"/>
                <a:gd name="connsiteY182" fmla="*/ 2794538 h 3576071"/>
                <a:gd name="connsiteX183" fmla="*/ 2051339 w 11274069"/>
                <a:gd name="connsiteY183" fmla="*/ 2804699 h 3576071"/>
                <a:gd name="connsiteX184" fmla="*/ 2062536 w 11274069"/>
                <a:gd name="connsiteY184" fmla="*/ 2827610 h 3576071"/>
                <a:gd name="connsiteX185" fmla="*/ 2256117 w 11274069"/>
                <a:gd name="connsiteY185" fmla="*/ 2707034 h 3576071"/>
                <a:gd name="connsiteX186" fmla="*/ 3300004 w 11274069"/>
                <a:gd name="connsiteY186" fmla="*/ 2142663 h 3576071"/>
                <a:gd name="connsiteX187" fmla="*/ 3384335 w 11274069"/>
                <a:gd name="connsiteY187" fmla="*/ 2205960 h 3576071"/>
                <a:gd name="connsiteX188" fmla="*/ 3392749 w 11274069"/>
                <a:gd name="connsiteY188" fmla="*/ 2222335 h 3576071"/>
                <a:gd name="connsiteX189" fmla="*/ 3425369 w 11274069"/>
                <a:gd name="connsiteY189" fmla="*/ 2225442 h 3576071"/>
                <a:gd name="connsiteX190" fmla="*/ 3527434 w 11274069"/>
                <a:gd name="connsiteY190" fmla="*/ 2297994 h 3576071"/>
                <a:gd name="connsiteX191" fmla="*/ 3537790 w 11274069"/>
                <a:gd name="connsiteY191" fmla="*/ 2319288 h 3576071"/>
                <a:gd name="connsiteX192" fmla="*/ 3574616 w 11274069"/>
                <a:gd name="connsiteY192" fmla="*/ 2323689 h 3576071"/>
                <a:gd name="connsiteX193" fmla="*/ 3663802 w 11274069"/>
                <a:gd name="connsiteY193" fmla="*/ 2389575 h 3576071"/>
                <a:gd name="connsiteX194" fmla="*/ 3672344 w 11274069"/>
                <a:gd name="connsiteY194" fmla="*/ 2406532 h 3576071"/>
                <a:gd name="connsiteX195" fmla="*/ 4119568 w 11274069"/>
                <a:gd name="connsiteY195" fmla="*/ 2203566 h 3576071"/>
                <a:gd name="connsiteX196" fmla="*/ 4206294 w 11274069"/>
                <a:gd name="connsiteY196" fmla="*/ 2268028 h 3576071"/>
                <a:gd name="connsiteX197" fmla="*/ 4221504 w 11274069"/>
                <a:gd name="connsiteY197" fmla="*/ 2360709 h 3576071"/>
                <a:gd name="connsiteX198" fmla="*/ 6008972 w 11274069"/>
                <a:gd name="connsiteY198" fmla="*/ 1262709 h 3576071"/>
                <a:gd name="connsiteX199" fmla="*/ 8237126 w 11274069"/>
                <a:gd name="connsiteY199" fmla="*/ 3682 h 3576071"/>
                <a:gd name="connsiteX200" fmla="*/ 8326635 w 11274069"/>
                <a:gd name="connsiteY200" fmla="*/ 70345 h 3576071"/>
                <a:gd name="connsiteX201" fmla="*/ 8139527 w 11274069"/>
                <a:gd name="connsiteY201" fmla="*/ 368064 h 3576071"/>
                <a:gd name="connsiteX202" fmla="*/ 7923876 w 11274069"/>
                <a:gd name="connsiteY202" fmla="*/ 508898 h 3576071"/>
                <a:gd name="connsiteX203" fmla="*/ 7858119 w 11274069"/>
                <a:gd name="connsiteY203" fmla="*/ 699697 h 3576071"/>
                <a:gd name="connsiteX204" fmla="*/ 7859608 w 11274069"/>
                <a:gd name="connsiteY204" fmla="*/ 701639 h 3576071"/>
                <a:gd name="connsiteX205" fmla="*/ 8023352 w 11274069"/>
                <a:gd name="connsiteY205" fmla="*/ 674456 h 3576071"/>
                <a:gd name="connsiteX206" fmla="*/ 8114350 w 11274069"/>
                <a:gd name="connsiteY206" fmla="*/ 741960 h 3576071"/>
                <a:gd name="connsiteX207" fmla="*/ 7951253 w 11274069"/>
                <a:gd name="connsiteY207" fmla="*/ 1020198 h 3576071"/>
                <a:gd name="connsiteX208" fmla="*/ 7933131 w 11274069"/>
                <a:gd name="connsiteY208" fmla="*/ 1032624 h 3576071"/>
                <a:gd name="connsiteX209" fmla="*/ 8198941 w 11274069"/>
                <a:gd name="connsiteY209" fmla="*/ 951140 h 3576071"/>
                <a:gd name="connsiteX210" fmla="*/ 8284502 w 11274069"/>
                <a:gd name="connsiteY210" fmla="*/ 1015344 h 3576071"/>
                <a:gd name="connsiteX211" fmla="*/ 8288386 w 11274069"/>
                <a:gd name="connsiteY211" fmla="*/ 1022334 h 3576071"/>
                <a:gd name="connsiteX212" fmla="*/ 8384237 w 11274069"/>
                <a:gd name="connsiteY212" fmla="*/ 1016574 h 3576071"/>
                <a:gd name="connsiteX213" fmla="*/ 8473488 w 11274069"/>
                <a:gd name="connsiteY213" fmla="*/ 1082913 h 3576071"/>
                <a:gd name="connsiteX214" fmla="*/ 8475623 w 11274069"/>
                <a:gd name="connsiteY214" fmla="*/ 1086732 h 3576071"/>
                <a:gd name="connsiteX215" fmla="*/ 9246258 w 11274069"/>
                <a:gd name="connsiteY215" fmla="*/ 713742 h 3576071"/>
                <a:gd name="connsiteX216" fmla="*/ 9334731 w 11274069"/>
                <a:gd name="connsiteY216" fmla="*/ 779628 h 3576071"/>
                <a:gd name="connsiteX217" fmla="*/ 9311044 w 11274069"/>
                <a:gd name="connsiteY217" fmla="*/ 947904 h 3576071"/>
                <a:gd name="connsiteX218" fmla="*/ 9331560 w 11274069"/>
                <a:gd name="connsiteY218" fmla="*/ 975022 h 3576071"/>
                <a:gd name="connsiteX219" fmla="*/ 9189368 w 11274069"/>
                <a:gd name="connsiteY219" fmla="*/ 1237080 h 3576071"/>
                <a:gd name="connsiteX220" fmla="*/ 9161991 w 11274069"/>
                <a:gd name="connsiteY220" fmla="*/ 1256043 h 3576071"/>
                <a:gd name="connsiteX221" fmla="*/ 9171181 w 11274069"/>
                <a:gd name="connsiteY221" fmla="*/ 1270023 h 3576071"/>
                <a:gd name="connsiteX222" fmla="*/ 9047176 w 11274069"/>
                <a:gd name="connsiteY222" fmla="*/ 1520560 h 3576071"/>
                <a:gd name="connsiteX223" fmla="*/ 8961550 w 11274069"/>
                <a:gd name="connsiteY223" fmla="*/ 1581074 h 3576071"/>
                <a:gd name="connsiteX224" fmla="*/ 8962650 w 11274069"/>
                <a:gd name="connsiteY224" fmla="*/ 1582951 h 3576071"/>
                <a:gd name="connsiteX225" fmla="*/ 8968604 w 11274069"/>
                <a:gd name="connsiteY225" fmla="*/ 1594213 h 3576071"/>
                <a:gd name="connsiteX226" fmla="*/ 9386314 w 11274069"/>
                <a:gd name="connsiteY226" fmla="*/ 1418818 h 3576071"/>
                <a:gd name="connsiteX227" fmla="*/ 9473493 w 11274069"/>
                <a:gd name="connsiteY227" fmla="*/ 1483668 h 3576071"/>
                <a:gd name="connsiteX228" fmla="*/ 9493752 w 11274069"/>
                <a:gd name="connsiteY228" fmla="*/ 1547549 h 3576071"/>
                <a:gd name="connsiteX229" fmla="*/ 9509349 w 11274069"/>
                <a:gd name="connsiteY229" fmla="*/ 1550655 h 3576071"/>
                <a:gd name="connsiteX230" fmla="*/ 9583908 w 11274069"/>
                <a:gd name="connsiteY230" fmla="*/ 1598290 h 3576071"/>
                <a:gd name="connsiteX231" fmla="*/ 10177919 w 11274069"/>
                <a:gd name="connsiteY231" fmla="*/ 1338822 h 3576071"/>
                <a:gd name="connsiteX232" fmla="*/ 10266845 w 11274069"/>
                <a:gd name="connsiteY232" fmla="*/ 1405032 h 3576071"/>
                <a:gd name="connsiteX233" fmla="*/ 10120834 w 11274069"/>
                <a:gd name="connsiteY233" fmla="*/ 1672267 h 3576071"/>
                <a:gd name="connsiteX234" fmla="*/ 10042199 w 11274069"/>
                <a:gd name="connsiteY234" fmla="*/ 1726762 h 3576071"/>
                <a:gd name="connsiteX235" fmla="*/ 10048865 w 11274069"/>
                <a:gd name="connsiteY235" fmla="*/ 1737183 h 3576071"/>
                <a:gd name="connsiteX236" fmla="*/ 10067828 w 11274069"/>
                <a:gd name="connsiteY236" fmla="*/ 1807600 h 3576071"/>
                <a:gd name="connsiteX237" fmla="*/ 10160250 w 11274069"/>
                <a:gd name="connsiteY237" fmla="*/ 1876463 h 3576071"/>
                <a:gd name="connsiteX238" fmla="*/ 10094494 w 11274069"/>
                <a:gd name="connsiteY238" fmla="*/ 2076970 h 3576071"/>
                <a:gd name="connsiteX239" fmla="*/ 9987250 w 11274069"/>
                <a:gd name="connsiteY239" fmla="*/ 2160914 h 3576071"/>
                <a:gd name="connsiteX240" fmla="*/ 9937673 w 11274069"/>
                <a:gd name="connsiteY240" fmla="*/ 2198388 h 3576071"/>
                <a:gd name="connsiteX241" fmla="*/ 10208078 w 11274069"/>
                <a:gd name="connsiteY241" fmla="*/ 2105577 h 3576071"/>
                <a:gd name="connsiteX242" fmla="*/ 10293898 w 11274069"/>
                <a:gd name="connsiteY242" fmla="*/ 2169652 h 3576071"/>
                <a:gd name="connsiteX243" fmla="*/ 10293898 w 11274069"/>
                <a:gd name="connsiteY243" fmla="*/ 2169652 h 3576071"/>
                <a:gd name="connsiteX244" fmla="*/ 10927130 w 11274069"/>
                <a:gd name="connsiteY244" fmla="*/ 1867143 h 3576071"/>
                <a:gd name="connsiteX245" fmla="*/ 11011657 w 11274069"/>
                <a:gd name="connsiteY245" fmla="*/ 1930635 h 3576071"/>
                <a:gd name="connsiteX246" fmla="*/ 11028224 w 11274069"/>
                <a:gd name="connsiteY246" fmla="*/ 1973222 h 3576071"/>
                <a:gd name="connsiteX247" fmla="*/ 11081232 w 11274069"/>
                <a:gd name="connsiteY247" fmla="*/ 1977235 h 3576071"/>
                <a:gd name="connsiteX248" fmla="*/ 11167311 w 11274069"/>
                <a:gd name="connsiteY248" fmla="*/ 2041374 h 3576071"/>
                <a:gd name="connsiteX249" fmla="*/ 11091005 w 11274069"/>
                <a:gd name="connsiteY249" fmla="*/ 2250877 h 3576071"/>
                <a:gd name="connsiteX250" fmla="*/ 10958586 w 11274069"/>
                <a:gd name="connsiteY250" fmla="*/ 2350225 h 3576071"/>
                <a:gd name="connsiteX251" fmla="*/ 10727595 w 11274069"/>
                <a:gd name="connsiteY251" fmla="*/ 2515264 h 3576071"/>
                <a:gd name="connsiteX252" fmla="*/ 10766557 w 11274069"/>
                <a:gd name="connsiteY252" fmla="*/ 2519277 h 3576071"/>
                <a:gd name="connsiteX253" fmla="*/ 10853219 w 11274069"/>
                <a:gd name="connsiteY253" fmla="*/ 2583287 h 3576071"/>
                <a:gd name="connsiteX254" fmla="*/ 10865321 w 11274069"/>
                <a:gd name="connsiteY254" fmla="*/ 2609564 h 3576071"/>
                <a:gd name="connsiteX255" fmla="*/ 11171971 w 11274069"/>
                <a:gd name="connsiteY255" fmla="*/ 2486593 h 3576071"/>
                <a:gd name="connsiteX256" fmla="*/ 11254102 w 11274069"/>
                <a:gd name="connsiteY256" fmla="*/ 2548596 h 3576071"/>
                <a:gd name="connsiteX257" fmla="*/ 11130808 w 11274069"/>
                <a:gd name="connsiteY257" fmla="*/ 2807741 h 3576071"/>
                <a:gd name="connsiteX258" fmla="*/ 11135208 w 11274069"/>
                <a:gd name="connsiteY258" fmla="*/ 2814796 h 3576071"/>
                <a:gd name="connsiteX259" fmla="*/ 11155143 w 11274069"/>
                <a:gd name="connsiteY259" fmla="*/ 2886054 h 3576071"/>
                <a:gd name="connsiteX260" fmla="*/ 11173459 w 11274069"/>
                <a:gd name="connsiteY260" fmla="*/ 2890390 h 3576071"/>
                <a:gd name="connsiteX261" fmla="*/ 11254620 w 11274069"/>
                <a:gd name="connsiteY261" fmla="*/ 2951746 h 3576071"/>
                <a:gd name="connsiteX262" fmla="*/ 11239151 w 11274069"/>
                <a:gd name="connsiteY262" fmla="*/ 3104554 h 3576071"/>
                <a:gd name="connsiteX263" fmla="*/ 11254813 w 11274069"/>
                <a:gd name="connsiteY263" fmla="*/ 3126171 h 3576071"/>
                <a:gd name="connsiteX264" fmla="*/ 11240574 w 11274069"/>
                <a:gd name="connsiteY264" fmla="*/ 3295029 h 3576071"/>
                <a:gd name="connsiteX265" fmla="*/ 11255007 w 11274069"/>
                <a:gd name="connsiteY265" fmla="*/ 3315287 h 3576071"/>
                <a:gd name="connsiteX266" fmla="*/ 11207438 w 11274069"/>
                <a:gd name="connsiteY266" fmla="*/ 3492818 h 3576071"/>
                <a:gd name="connsiteX267" fmla="*/ 11188281 w 11274069"/>
                <a:gd name="connsiteY267" fmla="*/ 3501879 h 3576071"/>
                <a:gd name="connsiteX268" fmla="*/ 11152166 w 11274069"/>
                <a:gd name="connsiteY268" fmla="*/ 3524337 h 3576071"/>
                <a:gd name="connsiteX269" fmla="*/ 11115081 w 11274069"/>
                <a:gd name="connsiteY269" fmla="*/ 3547119 h 3576071"/>
                <a:gd name="connsiteX270" fmla="*/ 11029842 w 11274069"/>
                <a:gd name="connsiteY270" fmla="*/ 3445442 h 3576071"/>
                <a:gd name="connsiteX271" fmla="*/ 11128866 w 11274069"/>
                <a:gd name="connsiteY271" fmla="*/ 3509710 h 3576071"/>
                <a:gd name="connsiteX272" fmla="*/ 11029842 w 11274069"/>
                <a:gd name="connsiteY272" fmla="*/ 3445442 h 3576071"/>
                <a:gd name="connsiteX273" fmla="*/ 171514 w 11274069"/>
                <a:gd name="connsiteY273" fmla="*/ 3060349 h 3576071"/>
                <a:gd name="connsiteX274" fmla="*/ 242383 w 11274069"/>
                <a:gd name="connsiteY274" fmla="*/ 3118469 h 3576071"/>
                <a:gd name="connsiteX275" fmla="*/ 171514 w 11274069"/>
                <a:gd name="connsiteY275" fmla="*/ 3060349 h 3576071"/>
                <a:gd name="connsiteX276" fmla="*/ 465930 w 11274069"/>
                <a:gd name="connsiteY276" fmla="*/ 2939902 h 3576071"/>
                <a:gd name="connsiteX277" fmla="*/ 493501 w 11274069"/>
                <a:gd name="connsiteY277" fmla="*/ 2972975 h 3576071"/>
                <a:gd name="connsiteX278" fmla="*/ 465930 w 11274069"/>
                <a:gd name="connsiteY278" fmla="*/ 2939902 h 3576071"/>
                <a:gd name="connsiteX279" fmla="*/ 739248 w 11274069"/>
                <a:gd name="connsiteY279" fmla="*/ 2968444 h 3576071"/>
                <a:gd name="connsiteX280" fmla="*/ 602362 w 11274069"/>
                <a:gd name="connsiteY280" fmla="*/ 3002164 h 3576071"/>
                <a:gd name="connsiteX281" fmla="*/ 521267 w 11274069"/>
                <a:gd name="connsiteY281" fmla="*/ 2940873 h 3576071"/>
                <a:gd name="connsiteX282" fmla="*/ 568837 w 11274069"/>
                <a:gd name="connsiteY282" fmla="*/ 2763342 h 3576071"/>
                <a:gd name="connsiteX283" fmla="*/ 593884 w 11274069"/>
                <a:gd name="connsiteY283" fmla="*/ 2752210 h 3576071"/>
                <a:gd name="connsiteX284" fmla="*/ 704557 w 11274069"/>
                <a:gd name="connsiteY284" fmla="*/ 2685482 h 3576071"/>
                <a:gd name="connsiteX285" fmla="*/ 918201 w 11274069"/>
                <a:gd name="connsiteY285" fmla="*/ 2603804 h 3576071"/>
                <a:gd name="connsiteX286" fmla="*/ 999103 w 11274069"/>
                <a:gd name="connsiteY286" fmla="*/ 2664965 h 3576071"/>
                <a:gd name="connsiteX287" fmla="*/ 951533 w 11274069"/>
                <a:gd name="connsiteY287" fmla="*/ 2842496 h 3576071"/>
                <a:gd name="connsiteX288" fmla="*/ 931469 w 11274069"/>
                <a:gd name="connsiteY288" fmla="*/ 2851946 h 3576071"/>
                <a:gd name="connsiteX289" fmla="*/ 840924 w 11274069"/>
                <a:gd name="connsiteY289" fmla="*/ 2906829 h 3576071"/>
                <a:gd name="connsiteX290" fmla="*/ 739248 w 11274069"/>
                <a:gd name="connsiteY290" fmla="*/ 2968444 h 3576071"/>
                <a:gd name="connsiteX291" fmla="*/ 774132 w 11274069"/>
                <a:gd name="connsiteY291" fmla="*/ 2795056 h 3576071"/>
                <a:gd name="connsiteX292" fmla="*/ 841248 w 11274069"/>
                <a:gd name="connsiteY292" fmla="*/ 2851752 h 3576071"/>
                <a:gd name="connsiteX293" fmla="*/ 774132 w 11274069"/>
                <a:gd name="connsiteY293" fmla="*/ 2795056 h 3576071"/>
                <a:gd name="connsiteX294" fmla="*/ 685658 w 11274069"/>
                <a:gd name="connsiteY294" fmla="*/ 2756805 h 3576071"/>
                <a:gd name="connsiteX295" fmla="*/ 746302 w 11274069"/>
                <a:gd name="connsiteY295" fmla="*/ 2810912 h 3576071"/>
                <a:gd name="connsiteX296" fmla="*/ 685658 w 11274069"/>
                <a:gd name="connsiteY296" fmla="*/ 2756805 h 357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11274069" h="3576071">
                  <a:moveTo>
                    <a:pt x="7027100" y="485922"/>
                  </a:moveTo>
                  <a:cubicBezTo>
                    <a:pt x="6976682" y="514982"/>
                    <a:pt x="6948205" y="523201"/>
                    <a:pt x="6904907" y="512458"/>
                  </a:cubicBezTo>
                  <a:cubicBezTo>
                    <a:pt x="6870734" y="503914"/>
                    <a:pt x="6841092" y="481650"/>
                    <a:pt x="6823422" y="451102"/>
                  </a:cubicBezTo>
                  <a:cubicBezTo>
                    <a:pt x="6787567" y="388969"/>
                    <a:pt x="6808860" y="309491"/>
                    <a:pt x="6870993" y="273571"/>
                  </a:cubicBezTo>
                  <a:cubicBezTo>
                    <a:pt x="6878112" y="269493"/>
                    <a:pt x="6885426" y="266128"/>
                    <a:pt x="6892869" y="263474"/>
                  </a:cubicBezTo>
                  <a:cubicBezTo>
                    <a:pt x="6906718" y="255449"/>
                    <a:pt x="6932931" y="239074"/>
                    <a:pt x="6949693" y="228525"/>
                  </a:cubicBezTo>
                  <a:cubicBezTo>
                    <a:pt x="7030272" y="178042"/>
                    <a:pt x="7060496" y="159208"/>
                    <a:pt x="7117062" y="173252"/>
                  </a:cubicBezTo>
                  <a:cubicBezTo>
                    <a:pt x="7151300" y="181731"/>
                    <a:pt x="7180748" y="203995"/>
                    <a:pt x="7198417" y="234479"/>
                  </a:cubicBezTo>
                  <a:cubicBezTo>
                    <a:pt x="7234273" y="296612"/>
                    <a:pt x="7212979" y="376090"/>
                    <a:pt x="7150847" y="412010"/>
                  </a:cubicBezTo>
                  <a:cubicBezTo>
                    <a:pt x="7145281" y="415246"/>
                    <a:pt x="7139586" y="417964"/>
                    <a:pt x="7133761" y="420294"/>
                  </a:cubicBezTo>
                  <a:cubicBezTo>
                    <a:pt x="7122757" y="426766"/>
                    <a:pt x="7102047" y="439711"/>
                    <a:pt x="7087550" y="448837"/>
                  </a:cubicBezTo>
                  <a:cubicBezTo>
                    <a:pt x="7063861" y="463658"/>
                    <a:pt x="7044187" y="475955"/>
                    <a:pt x="7027035" y="485857"/>
                  </a:cubicBezTo>
                  <a:close/>
                  <a:moveTo>
                    <a:pt x="6973446" y="364634"/>
                  </a:moveTo>
                  <a:cubicBezTo>
                    <a:pt x="7006648" y="421977"/>
                    <a:pt x="7072599" y="439970"/>
                    <a:pt x="7122110" y="424437"/>
                  </a:cubicBezTo>
                  <a:cubicBezTo>
                    <a:pt x="7066062" y="440682"/>
                    <a:pt x="7004059" y="417447"/>
                    <a:pt x="6973446" y="364634"/>
                  </a:cubicBezTo>
                  <a:close/>
                  <a:moveTo>
                    <a:pt x="6965097" y="259461"/>
                  </a:moveTo>
                  <a:cubicBezTo>
                    <a:pt x="6998946" y="267293"/>
                    <a:pt x="7029624" y="288586"/>
                    <a:pt x="7048393" y="321012"/>
                  </a:cubicBezTo>
                  <a:cubicBezTo>
                    <a:pt x="7027812" y="285415"/>
                    <a:pt x="6996422" y="266451"/>
                    <a:pt x="6965097" y="259461"/>
                  </a:cubicBezTo>
                  <a:close/>
                  <a:moveTo>
                    <a:pt x="6890474" y="828299"/>
                  </a:moveTo>
                  <a:cubicBezTo>
                    <a:pt x="6819733" y="869138"/>
                    <a:pt x="6773911" y="881953"/>
                    <a:pt x="6727635" y="873862"/>
                  </a:cubicBezTo>
                  <a:cubicBezTo>
                    <a:pt x="6677541" y="885577"/>
                    <a:pt x="6567709" y="916126"/>
                    <a:pt x="6483766" y="939425"/>
                  </a:cubicBezTo>
                  <a:cubicBezTo>
                    <a:pt x="6405066" y="961301"/>
                    <a:pt x="6323581" y="983954"/>
                    <a:pt x="6261255" y="1000005"/>
                  </a:cubicBezTo>
                  <a:cubicBezTo>
                    <a:pt x="6222357" y="1010037"/>
                    <a:pt x="6186308" y="1019356"/>
                    <a:pt x="6153623" y="1023175"/>
                  </a:cubicBezTo>
                  <a:cubicBezTo>
                    <a:pt x="6114726" y="1044857"/>
                    <a:pt x="6023469" y="1101035"/>
                    <a:pt x="5954218" y="1143686"/>
                  </a:cubicBezTo>
                  <a:cubicBezTo>
                    <a:pt x="5634107" y="1340828"/>
                    <a:pt x="5614949" y="1352607"/>
                    <a:pt x="5547963" y="1335650"/>
                  </a:cubicBezTo>
                  <a:cubicBezTo>
                    <a:pt x="5513920" y="1327043"/>
                    <a:pt x="5483954" y="1304455"/>
                    <a:pt x="5466415" y="1274036"/>
                  </a:cubicBezTo>
                  <a:cubicBezTo>
                    <a:pt x="5444345" y="1235785"/>
                    <a:pt x="5442662" y="1216175"/>
                    <a:pt x="5461042" y="1138315"/>
                  </a:cubicBezTo>
                  <a:cubicBezTo>
                    <a:pt x="5445056" y="1127441"/>
                    <a:pt x="5431530" y="1113009"/>
                    <a:pt x="5421692" y="1095922"/>
                  </a:cubicBezTo>
                  <a:cubicBezTo>
                    <a:pt x="5385836" y="1033789"/>
                    <a:pt x="5407130" y="954311"/>
                    <a:pt x="5469262" y="918391"/>
                  </a:cubicBezTo>
                  <a:cubicBezTo>
                    <a:pt x="5474051" y="915608"/>
                    <a:pt x="5478905" y="913213"/>
                    <a:pt x="5483889" y="911142"/>
                  </a:cubicBezTo>
                  <a:cubicBezTo>
                    <a:pt x="5491332" y="906741"/>
                    <a:pt x="5501752" y="900075"/>
                    <a:pt x="5512431" y="893409"/>
                  </a:cubicBezTo>
                  <a:cubicBezTo>
                    <a:pt x="5574887" y="854446"/>
                    <a:pt x="5609124" y="833023"/>
                    <a:pt x="5665367" y="847003"/>
                  </a:cubicBezTo>
                  <a:cubicBezTo>
                    <a:pt x="5699540" y="855546"/>
                    <a:pt x="5729053" y="877746"/>
                    <a:pt x="5746657" y="908230"/>
                  </a:cubicBezTo>
                  <a:cubicBezTo>
                    <a:pt x="5756624" y="925510"/>
                    <a:pt x="5762514" y="938649"/>
                    <a:pt x="5764326" y="955282"/>
                  </a:cubicBezTo>
                  <a:cubicBezTo>
                    <a:pt x="5783095" y="943762"/>
                    <a:pt x="5801282" y="932565"/>
                    <a:pt x="5817980" y="922274"/>
                  </a:cubicBezTo>
                  <a:cubicBezTo>
                    <a:pt x="6052982" y="777557"/>
                    <a:pt x="6087284" y="756458"/>
                    <a:pt x="6132848" y="763707"/>
                  </a:cubicBezTo>
                  <a:cubicBezTo>
                    <a:pt x="6183784" y="752963"/>
                    <a:pt x="6320410" y="714971"/>
                    <a:pt x="6414191" y="688889"/>
                  </a:cubicBezTo>
                  <a:cubicBezTo>
                    <a:pt x="6488426" y="668242"/>
                    <a:pt x="6561431" y="647985"/>
                    <a:pt x="6616315" y="633746"/>
                  </a:cubicBezTo>
                  <a:cubicBezTo>
                    <a:pt x="6663626" y="621449"/>
                    <a:pt x="6707895" y="609993"/>
                    <a:pt x="6746857" y="610899"/>
                  </a:cubicBezTo>
                  <a:cubicBezTo>
                    <a:pt x="6797534" y="584040"/>
                    <a:pt x="6906848" y="506244"/>
                    <a:pt x="6982183" y="452655"/>
                  </a:cubicBezTo>
                  <a:cubicBezTo>
                    <a:pt x="7223723" y="280884"/>
                    <a:pt x="7304301" y="227554"/>
                    <a:pt x="7390833" y="246388"/>
                  </a:cubicBezTo>
                  <a:cubicBezTo>
                    <a:pt x="7429536" y="254801"/>
                    <a:pt x="7462932" y="279072"/>
                    <a:pt x="7482478" y="312986"/>
                  </a:cubicBezTo>
                  <a:cubicBezTo>
                    <a:pt x="7518333" y="375119"/>
                    <a:pt x="7497040" y="454597"/>
                    <a:pt x="7434908" y="490517"/>
                  </a:cubicBezTo>
                  <a:cubicBezTo>
                    <a:pt x="7413032" y="503138"/>
                    <a:pt x="7389020" y="508704"/>
                    <a:pt x="7365526" y="507863"/>
                  </a:cubicBezTo>
                  <a:cubicBezTo>
                    <a:pt x="7315044" y="534916"/>
                    <a:pt x="7207284" y="611546"/>
                    <a:pt x="7132725" y="664489"/>
                  </a:cubicBezTo>
                  <a:cubicBezTo>
                    <a:pt x="7025093" y="740989"/>
                    <a:pt x="6949176" y="794190"/>
                    <a:pt x="6890409" y="828105"/>
                  </a:cubicBezTo>
                  <a:close/>
                  <a:moveTo>
                    <a:pt x="6213685" y="801633"/>
                  </a:moveTo>
                  <a:cubicBezTo>
                    <a:pt x="6222164" y="809918"/>
                    <a:pt x="6229606" y="819367"/>
                    <a:pt x="6235625" y="829723"/>
                  </a:cubicBezTo>
                  <a:cubicBezTo>
                    <a:pt x="6229218" y="818720"/>
                    <a:pt x="6221775" y="809465"/>
                    <a:pt x="6213685" y="801633"/>
                  </a:cubicBezTo>
                  <a:close/>
                  <a:moveTo>
                    <a:pt x="5493338" y="907583"/>
                  </a:moveTo>
                  <a:cubicBezTo>
                    <a:pt x="5550617" y="888554"/>
                    <a:pt x="5615273" y="911595"/>
                    <a:pt x="5646663" y="965832"/>
                  </a:cubicBezTo>
                  <a:cubicBezTo>
                    <a:pt x="5612425" y="906676"/>
                    <a:pt x="5543691" y="889590"/>
                    <a:pt x="5493338" y="907583"/>
                  </a:cubicBezTo>
                  <a:close/>
                  <a:moveTo>
                    <a:pt x="3719850" y="2019174"/>
                  </a:moveTo>
                  <a:cubicBezTo>
                    <a:pt x="3630923" y="2070498"/>
                    <a:pt x="3613707" y="2070175"/>
                    <a:pt x="3570927" y="2059301"/>
                  </a:cubicBezTo>
                  <a:cubicBezTo>
                    <a:pt x="3536948" y="2050694"/>
                    <a:pt x="3507500" y="2028429"/>
                    <a:pt x="3489961" y="1998075"/>
                  </a:cubicBezTo>
                  <a:cubicBezTo>
                    <a:pt x="3454105" y="1935942"/>
                    <a:pt x="3475398" y="1856464"/>
                    <a:pt x="3537531" y="1820544"/>
                  </a:cubicBezTo>
                  <a:cubicBezTo>
                    <a:pt x="3546073" y="1815625"/>
                    <a:pt x="3554940" y="1811742"/>
                    <a:pt x="3564001" y="1808959"/>
                  </a:cubicBezTo>
                  <a:cubicBezTo>
                    <a:pt x="3594291" y="1792843"/>
                    <a:pt x="3677458" y="1741648"/>
                    <a:pt x="3739784" y="1703463"/>
                  </a:cubicBezTo>
                  <a:cubicBezTo>
                    <a:pt x="3996339" y="1546060"/>
                    <a:pt x="4006370" y="1539911"/>
                    <a:pt x="4068826" y="1555768"/>
                  </a:cubicBezTo>
                  <a:cubicBezTo>
                    <a:pt x="4102805" y="1564376"/>
                    <a:pt x="4132383" y="1586705"/>
                    <a:pt x="4149922" y="1617124"/>
                  </a:cubicBezTo>
                  <a:cubicBezTo>
                    <a:pt x="4185778" y="1679257"/>
                    <a:pt x="4164484" y="1758735"/>
                    <a:pt x="4102352" y="1794655"/>
                  </a:cubicBezTo>
                  <a:cubicBezTo>
                    <a:pt x="4092709" y="1800221"/>
                    <a:pt x="4082676" y="1804364"/>
                    <a:pt x="4072516" y="1807276"/>
                  </a:cubicBezTo>
                  <a:cubicBezTo>
                    <a:pt x="4038084" y="1825463"/>
                    <a:pt x="3941520" y="1884683"/>
                    <a:pt x="3875763" y="1925069"/>
                  </a:cubicBezTo>
                  <a:cubicBezTo>
                    <a:pt x="3806576" y="1967526"/>
                    <a:pt x="3757000" y="1997946"/>
                    <a:pt x="3719915" y="2019368"/>
                  </a:cubicBezTo>
                  <a:close/>
                  <a:moveTo>
                    <a:pt x="3924886" y="1747085"/>
                  </a:moveTo>
                  <a:cubicBezTo>
                    <a:pt x="3936860" y="1767731"/>
                    <a:pt x="3952652" y="1782811"/>
                    <a:pt x="3969997" y="1793167"/>
                  </a:cubicBezTo>
                  <a:cubicBezTo>
                    <a:pt x="3951940" y="1782229"/>
                    <a:pt x="3936213" y="1766696"/>
                    <a:pt x="3924886" y="1747085"/>
                  </a:cubicBezTo>
                  <a:close/>
                  <a:moveTo>
                    <a:pt x="3663348" y="1818214"/>
                  </a:moveTo>
                  <a:cubicBezTo>
                    <a:pt x="3684189" y="1829217"/>
                    <a:pt x="3702310" y="1846044"/>
                    <a:pt x="3714996" y="1867985"/>
                  </a:cubicBezTo>
                  <a:cubicBezTo>
                    <a:pt x="3701534" y="1844685"/>
                    <a:pt x="3683218" y="1828569"/>
                    <a:pt x="3663348" y="1818214"/>
                  </a:cubicBezTo>
                  <a:close/>
                  <a:moveTo>
                    <a:pt x="11115016" y="3547249"/>
                  </a:moveTo>
                  <a:cubicBezTo>
                    <a:pt x="11076830" y="3569254"/>
                    <a:pt x="11046217" y="3579804"/>
                    <a:pt x="11003113" y="3569189"/>
                  </a:cubicBezTo>
                  <a:cubicBezTo>
                    <a:pt x="10968811" y="3560711"/>
                    <a:pt x="10939233" y="3538511"/>
                    <a:pt x="10921564" y="3507898"/>
                  </a:cubicBezTo>
                  <a:cubicBezTo>
                    <a:pt x="10915740" y="3497866"/>
                    <a:pt x="10911209" y="3488676"/>
                    <a:pt x="10908103" y="3479615"/>
                  </a:cubicBezTo>
                  <a:cubicBezTo>
                    <a:pt x="10742287" y="3579998"/>
                    <a:pt x="10727724" y="3582651"/>
                    <a:pt x="10674718" y="3569124"/>
                  </a:cubicBezTo>
                  <a:cubicBezTo>
                    <a:pt x="10640804" y="3560452"/>
                    <a:pt x="10611356" y="3538188"/>
                    <a:pt x="10593817" y="3507898"/>
                  </a:cubicBezTo>
                  <a:cubicBezTo>
                    <a:pt x="10591616" y="3504079"/>
                    <a:pt x="10589610" y="3500261"/>
                    <a:pt x="10587798" y="3496507"/>
                  </a:cubicBezTo>
                  <a:cubicBezTo>
                    <a:pt x="10441204" y="3581098"/>
                    <a:pt x="10419910" y="3581422"/>
                    <a:pt x="10373052" y="3569513"/>
                  </a:cubicBezTo>
                  <a:cubicBezTo>
                    <a:pt x="10339074" y="3560905"/>
                    <a:pt x="10309044" y="3538252"/>
                    <a:pt x="10291504" y="3507898"/>
                  </a:cubicBezTo>
                  <a:cubicBezTo>
                    <a:pt x="10235197" y="3410427"/>
                    <a:pt x="10303801" y="3348877"/>
                    <a:pt x="10417387" y="3246876"/>
                  </a:cubicBezTo>
                  <a:cubicBezTo>
                    <a:pt x="10422953" y="3241893"/>
                    <a:pt x="10428648" y="3236780"/>
                    <a:pt x="10434537" y="3231537"/>
                  </a:cubicBezTo>
                  <a:cubicBezTo>
                    <a:pt x="10432532" y="3228690"/>
                    <a:pt x="10430655" y="3225712"/>
                    <a:pt x="10428907" y="3222671"/>
                  </a:cubicBezTo>
                  <a:cubicBezTo>
                    <a:pt x="10422241" y="3211150"/>
                    <a:pt x="10417387" y="3200147"/>
                    <a:pt x="10414151" y="3189533"/>
                  </a:cubicBezTo>
                  <a:cubicBezTo>
                    <a:pt x="9759497" y="3591389"/>
                    <a:pt x="9745581" y="3587894"/>
                    <a:pt x="9675424" y="3570160"/>
                  </a:cubicBezTo>
                  <a:cubicBezTo>
                    <a:pt x="9641381" y="3561552"/>
                    <a:pt x="9610379" y="3538252"/>
                    <a:pt x="9592840" y="3507833"/>
                  </a:cubicBezTo>
                  <a:cubicBezTo>
                    <a:pt x="9535302" y="3408097"/>
                    <a:pt x="9623905" y="3335092"/>
                    <a:pt x="9661768" y="3303896"/>
                  </a:cubicBezTo>
                  <a:cubicBezTo>
                    <a:pt x="9688174" y="3282150"/>
                    <a:pt x="9726294" y="3252507"/>
                    <a:pt x="9778201" y="3213286"/>
                  </a:cubicBezTo>
                  <a:cubicBezTo>
                    <a:pt x="9821888" y="3180342"/>
                    <a:pt x="9871852" y="3143257"/>
                    <a:pt x="9925960" y="3103453"/>
                  </a:cubicBezTo>
                  <a:cubicBezTo>
                    <a:pt x="9905831" y="3107531"/>
                    <a:pt x="9886285" y="3107660"/>
                    <a:pt x="9866093" y="3103583"/>
                  </a:cubicBezTo>
                  <a:cubicBezTo>
                    <a:pt x="9826677" y="3095622"/>
                    <a:pt x="9792633" y="3071222"/>
                    <a:pt x="9772634" y="3036661"/>
                  </a:cubicBezTo>
                  <a:cubicBezTo>
                    <a:pt x="9765645" y="3024558"/>
                    <a:pt x="9760791" y="3012843"/>
                    <a:pt x="9757750" y="3001517"/>
                  </a:cubicBezTo>
                  <a:cubicBezTo>
                    <a:pt x="9738656" y="3003847"/>
                    <a:pt x="9723382" y="3001582"/>
                    <a:pt x="9706878" y="2997569"/>
                  </a:cubicBezTo>
                  <a:cubicBezTo>
                    <a:pt x="9671022" y="2988832"/>
                    <a:pt x="9639893" y="2965661"/>
                    <a:pt x="9621641" y="2934012"/>
                  </a:cubicBezTo>
                  <a:cubicBezTo>
                    <a:pt x="9614586" y="2921845"/>
                    <a:pt x="9609732" y="2910065"/>
                    <a:pt x="9606755" y="2898675"/>
                  </a:cubicBezTo>
                  <a:cubicBezTo>
                    <a:pt x="8892815" y="3339040"/>
                    <a:pt x="8874436" y="3334509"/>
                    <a:pt x="8803242" y="3316646"/>
                  </a:cubicBezTo>
                  <a:cubicBezTo>
                    <a:pt x="8769133" y="3308103"/>
                    <a:pt x="8737549" y="3284479"/>
                    <a:pt x="8719946" y="3253996"/>
                  </a:cubicBezTo>
                  <a:cubicBezTo>
                    <a:pt x="8719881" y="3253802"/>
                    <a:pt x="8719751" y="3253672"/>
                    <a:pt x="8719686" y="3253478"/>
                  </a:cubicBezTo>
                  <a:cubicBezTo>
                    <a:pt x="8604871" y="3313539"/>
                    <a:pt x="8566686" y="3315675"/>
                    <a:pt x="8524164" y="3305190"/>
                  </a:cubicBezTo>
                  <a:cubicBezTo>
                    <a:pt x="8487532" y="3296194"/>
                    <a:pt x="8457048" y="3273477"/>
                    <a:pt x="8438409" y="3241116"/>
                  </a:cubicBezTo>
                  <a:cubicBezTo>
                    <a:pt x="8379837" y="3139633"/>
                    <a:pt x="8473553" y="3064426"/>
                    <a:pt x="8513615" y="3032324"/>
                  </a:cubicBezTo>
                  <a:cubicBezTo>
                    <a:pt x="8543063" y="3008701"/>
                    <a:pt x="8585390" y="2976599"/>
                    <a:pt x="8643122" y="2934272"/>
                  </a:cubicBezTo>
                  <a:cubicBezTo>
                    <a:pt x="8689073" y="2900552"/>
                    <a:pt x="8741886" y="2862430"/>
                    <a:pt x="8798193" y="2822109"/>
                  </a:cubicBezTo>
                  <a:cubicBezTo>
                    <a:pt x="8773600" y="2826640"/>
                    <a:pt x="8752695" y="2825863"/>
                    <a:pt x="8732372" y="2821203"/>
                  </a:cubicBezTo>
                  <a:cubicBezTo>
                    <a:pt x="8693086" y="2812271"/>
                    <a:pt x="8660467" y="2788389"/>
                    <a:pt x="8640597" y="2754022"/>
                  </a:cubicBezTo>
                  <a:cubicBezTo>
                    <a:pt x="8631731" y="2738683"/>
                    <a:pt x="8626294" y="2723991"/>
                    <a:pt x="8623640" y="2709947"/>
                  </a:cubicBezTo>
                  <a:cubicBezTo>
                    <a:pt x="7579430" y="3366028"/>
                    <a:pt x="7476329" y="3414764"/>
                    <a:pt x="7381189" y="3391205"/>
                  </a:cubicBezTo>
                  <a:cubicBezTo>
                    <a:pt x="7344492" y="3382080"/>
                    <a:pt x="7314009" y="3359298"/>
                    <a:pt x="7295369" y="3327002"/>
                  </a:cubicBezTo>
                  <a:cubicBezTo>
                    <a:pt x="7286437" y="3311533"/>
                    <a:pt x="7280742" y="3296776"/>
                    <a:pt x="7277765" y="3282538"/>
                  </a:cubicBezTo>
                  <a:cubicBezTo>
                    <a:pt x="7252329" y="3287068"/>
                    <a:pt x="7233754" y="3285191"/>
                    <a:pt x="7215633" y="3280726"/>
                  </a:cubicBezTo>
                  <a:cubicBezTo>
                    <a:pt x="7184243" y="3272959"/>
                    <a:pt x="7157384" y="3255225"/>
                    <a:pt x="7138550" y="3230048"/>
                  </a:cubicBezTo>
                  <a:cubicBezTo>
                    <a:pt x="6723688" y="3475020"/>
                    <a:pt x="6630295" y="3501944"/>
                    <a:pt x="6558842" y="3484210"/>
                  </a:cubicBezTo>
                  <a:cubicBezTo>
                    <a:pt x="6521240" y="3474890"/>
                    <a:pt x="6489980" y="3451590"/>
                    <a:pt x="6470951" y="3418647"/>
                  </a:cubicBezTo>
                  <a:cubicBezTo>
                    <a:pt x="6405324" y="3304996"/>
                    <a:pt x="6515415" y="3227913"/>
                    <a:pt x="6603889" y="3165910"/>
                  </a:cubicBezTo>
                  <a:cubicBezTo>
                    <a:pt x="6666409" y="3122158"/>
                    <a:pt x="6757666" y="3062226"/>
                    <a:pt x="6882966" y="2982683"/>
                  </a:cubicBezTo>
                  <a:cubicBezTo>
                    <a:pt x="6890603" y="2977829"/>
                    <a:pt x="6898305" y="2972975"/>
                    <a:pt x="6906071" y="2968056"/>
                  </a:cubicBezTo>
                  <a:cubicBezTo>
                    <a:pt x="6905813" y="2967538"/>
                    <a:pt x="6905489" y="2967021"/>
                    <a:pt x="6905165" y="2966568"/>
                  </a:cubicBezTo>
                  <a:cubicBezTo>
                    <a:pt x="6889114" y="2938802"/>
                    <a:pt x="6883743" y="2913108"/>
                    <a:pt x="6885943" y="2889225"/>
                  </a:cubicBezTo>
                  <a:cubicBezTo>
                    <a:pt x="6854877" y="2878481"/>
                    <a:pt x="6829053" y="2858029"/>
                    <a:pt x="6811838" y="2830329"/>
                  </a:cubicBezTo>
                  <a:cubicBezTo>
                    <a:pt x="6441891" y="3052388"/>
                    <a:pt x="6329341" y="3092515"/>
                    <a:pt x="6252582" y="3073746"/>
                  </a:cubicBezTo>
                  <a:cubicBezTo>
                    <a:pt x="6214009" y="3064362"/>
                    <a:pt x="6182101" y="3040674"/>
                    <a:pt x="6162684" y="3007018"/>
                  </a:cubicBezTo>
                  <a:cubicBezTo>
                    <a:pt x="6114855" y="2924110"/>
                    <a:pt x="6159707" y="2856347"/>
                    <a:pt x="6227988" y="2796738"/>
                  </a:cubicBezTo>
                  <a:cubicBezTo>
                    <a:pt x="6222422" y="2790201"/>
                    <a:pt x="6217374" y="2783147"/>
                    <a:pt x="6212973" y="2775574"/>
                  </a:cubicBezTo>
                  <a:cubicBezTo>
                    <a:pt x="6178088" y="2715124"/>
                    <a:pt x="6192650" y="2663088"/>
                    <a:pt x="6228182" y="2617525"/>
                  </a:cubicBezTo>
                  <a:cubicBezTo>
                    <a:pt x="6218927" y="2608593"/>
                    <a:pt x="6210902" y="2598367"/>
                    <a:pt x="6204300" y="2586976"/>
                  </a:cubicBezTo>
                  <a:cubicBezTo>
                    <a:pt x="6203524" y="2585617"/>
                    <a:pt x="6202747" y="2584258"/>
                    <a:pt x="6202035" y="2582898"/>
                  </a:cubicBezTo>
                  <a:cubicBezTo>
                    <a:pt x="5450429" y="3051935"/>
                    <a:pt x="5265585" y="3138533"/>
                    <a:pt x="5162937" y="3113421"/>
                  </a:cubicBezTo>
                  <a:cubicBezTo>
                    <a:pt x="5128182" y="3104877"/>
                    <a:pt x="5098798" y="3084813"/>
                    <a:pt x="5079059" y="3056465"/>
                  </a:cubicBezTo>
                  <a:cubicBezTo>
                    <a:pt x="4498251" y="3401431"/>
                    <a:pt x="4390943" y="3437740"/>
                    <a:pt x="4317550" y="3419230"/>
                  </a:cubicBezTo>
                  <a:cubicBezTo>
                    <a:pt x="4280982" y="3409975"/>
                    <a:pt x="4250628" y="3387192"/>
                    <a:pt x="4232053" y="3355026"/>
                  </a:cubicBezTo>
                  <a:cubicBezTo>
                    <a:pt x="4162736" y="3234967"/>
                    <a:pt x="4285836" y="3148370"/>
                    <a:pt x="4394439" y="3071934"/>
                  </a:cubicBezTo>
                  <a:cubicBezTo>
                    <a:pt x="4453529" y="3030383"/>
                    <a:pt x="4531971" y="2978411"/>
                    <a:pt x="4632354" y="2914402"/>
                  </a:cubicBezTo>
                  <a:cubicBezTo>
                    <a:pt x="4602646" y="2848968"/>
                    <a:pt x="4630217" y="2794343"/>
                    <a:pt x="4680700" y="2744702"/>
                  </a:cubicBezTo>
                  <a:cubicBezTo>
                    <a:pt x="3749945" y="3316128"/>
                    <a:pt x="3598498" y="3376966"/>
                    <a:pt x="3501740" y="3352825"/>
                  </a:cubicBezTo>
                  <a:cubicBezTo>
                    <a:pt x="3463943" y="3343441"/>
                    <a:pt x="3432683" y="3320012"/>
                    <a:pt x="3413589" y="3287004"/>
                  </a:cubicBezTo>
                  <a:cubicBezTo>
                    <a:pt x="3341879" y="3162803"/>
                    <a:pt x="3469379" y="3076723"/>
                    <a:pt x="3630729" y="2967797"/>
                  </a:cubicBezTo>
                  <a:cubicBezTo>
                    <a:pt x="3688331" y="2928900"/>
                    <a:pt x="3759200" y="2882883"/>
                    <a:pt x="3844503" y="2828970"/>
                  </a:cubicBezTo>
                  <a:cubicBezTo>
                    <a:pt x="3803988" y="2838548"/>
                    <a:pt x="3774345" y="2838937"/>
                    <a:pt x="3750398" y="2833047"/>
                  </a:cubicBezTo>
                  <a:cubicBezTo>
                    <a:pt x="3711177" y="2823339"/>
                    <a:pt x="3678752" y="2799197"/>
                    <a:pt x="3659077" y="2765219"/>
                  </a:cubicBezTo>
                  <a:cubicBezTo>
                    <a:pt x="3652411" y="2753698"/>
                    <a:pt x="3647751" y="2742566"/>
                    <a:pt x="3644773" y="2731823"/>
                  </a:cubicBezTo>
                  <a:cubicBezTo>
                    <a:pt x="3564843" y="2783082"/>
                    <a:pt x="3484200" y="2835377"/>
                    <a:pt x="3411000" y="2882818"/>
                  </a:cubicBezTo>
                  <a:cubicBezTo>
                    <a:pt x="2638748" y="3383439"/>
                    <a:pt x="2495585" y="3460910"/>
                    <a:pt x="2389637" y="3435475"/>
                  </a:cubicBezTo>
                  <a:cubicBezTo>
                    <a:pt x="2351063" y="3426219"/>
                    <a:pt x="2319155" y="3402531"/>
                    <a:pt x="2299739" y="3368876"/>
                  </a:cubicBezTo>
                  <a:cubicBezTo>
                    <a:pt x="2298703" y="3367064"/>
                    <a:pt x="2297668" y="3365187"/>
                    <a:pt x="2296697" y="3363375"/>
                  </a:cubicBezTo>
                  <a:cubicBezTo>
                    <a:pt x="2168937" y="3433533"/>
                    <a:pt x="2114895" y="3443565"/>
                    <a:pt x="2064089" y="3431527"/>
                  </a:cubicBezTo>
                  <a:cubicBezTo>
                    <a:pt x="2025580" y="3422401"/>
                    <a:pt x="1993673" y="3398842"/>
                    <a:pt x="1974192" y="3365122"/>
                  </a:cubicBezTo>
                  <a:cubicBezTo>
                    <a:pt x="1913418" y="3259885"/>
                    <a:pt x="2014319" y="3181896"/>
                    <a:pt x="2057358" y="3148629"/>
                  </a:cubicBezTo>
                  <a:cubicBezTo>
                    <a:pt x="2084865" y="3127336"/>
                    <a:pt x="2122274" y="3100217"/>
                    <a:pt x="2170944" y="3066109"/>
                  </a:cubicBezTo>
                  <a:cubicBezTo>
                    <a:pt x="1482570" y="3493012"/>
                    <a:pt x="1439401" y="3502785"/>
                    <a:pt x="1364195" y="3484016"/>
                  </a:cubicBezTo>
                  <a:cubicBezTo>
                    <a:pt x="1329116" y="3475278"/>
                    <a:pt x="1299862" y="3453726"/>
                    <a:pt x="1281352" y="3423178"/>
                  </a:cubicBezTo>
                  <a:cubicBezTo>
                    <a:pt x="1217019" y="3454373"/>
                    <a:pt x="1177669" y="3459616"/>
                    <a:pt x="1137412" y="3450361"/>
                  </a:cubicBezTo>
                  <a:cubicBezTo>
                    <a:pt x="1099421" y="3441623"/>
                    <a:pt x="1066672" y="3417547"/>
                    <a:pt x="1047450" y="3384280"/>
                  </a:cubicBezTo>
                  <a:cubicBezTo>
                    <a:pt x="991013" y="3286551"/>
                    <a:pt x="1079616" y="3210632"/>
                    <a:pt x="1108740" y="3185650"/>
                  </a:cubicBezTo>
                  <a:cubicBezTo>
                    <a:pt x="1131781" y="3165910"/>
                    <a:pt x="1164918" y="3139244"/>
                    <a:pt x="1209964" y="3104230"/>
                  </a:cubicBezTo>
                  <a:cubicBezTo>
                    <a:pt x="1255204" y="3069021"/>
                    <a:pt x="1309570" y="3027729"/>
                    <a:pt x="1367301" y="2984172"/>
                  </a:cubicBezTo>
                  <a:cubicBezTo>
                    <a:pt x="1364195" y="2983978"/>
                    <a:pt x="1361024" y="2983718"/>
                    <a:pt x="1357852" y="2983330"/>
                  </a:cubicBezTo>
                  <a:cubicBezTo>
                    <a:pt x="1312612" y="2977959"/>
                    <a:pt x="1273391" y="2951811"/>
                    <a:pt x="1250156" y="2911619"/>
                  </a:cubicBezTo>
                  <a:cubicBezTo>
                    <a:pt x="1242648" y="2898675"/>
                    <a:pt x="1238118" y="2889614"/>
                    <a:pt x="1235464" y="2876605"/>
                  </a:cubicBezTo>
                  <a:cubicBezTo>
                    <a:pt x="1065571" y="2993103"/>
                    <a:pt x="1004151" y="3031807"/>
                    <a:pt x="937424" y="3023264"/>
                  </a:cubicBezTo>
                  <a:cubicBezTo>
                    <a:pt x="889271" y="3034525"/>
                    <a:pt x="774391" y="3067792"/>
                    <a:pt x="694784" y="3090833"/>
                  </a:cubicBezTo>
                  <a:cubicBezTo>
                    <a:pt x="625144" y="3110961"/>
                    <a:pt x="555957" y="3130960"/>
                    <a:pt x="503727" y="3145069"/>
                  </a:cubicBezTo>
                  <a:cubicBezTo>
                    <a:pt x="473050" y="3153354"/>
                    <a:pt x="442889" y="3161444"/>
                    <a:pt x="414347" y="3165457"/>
                  </a:cubicBezTo>
                  <a:cubicBezTo>
                    <a:pt x="392083" y="3179825"/>
                    <a:pt x="347750" y="3205778"/>
                    <a:pt x="317266" y="3224741"/>
                  </a:cubicBezTo>
                  <a:cubicBezTo>
                    <a:pt x="181740" y="3308944"/>
                    <a:pt x="157275" y="3324154"/>
                    <a:pt x="98702" y="3309462"/>
                  </a:cubicBezTo>
                  <a:cubicBezTo>
                    <a:pt x="64530" y="3300919"/>
                    <a:pt x="35017" y="3278654"/>
                    <a:pt x="17413" y="3248171"/>
                  </a:cubicBezTo>
                  <a:cubicBezTo>
                    <a:pt x="-18443" y="3186038"/>
                    <a:pt x="2850" y="3106560"/>
                    <a:pt x="64983" y="3070639"/>
                  </a:cubicBezTo>
                  <a:cubicBezTo>
                    <a:pt x="72361" y="3066368"/>
                    <a:pt x="80063" y="3062873"/>
                    <a:pt x="87829" y="3060219"/>
                  </a:cubicBezTo>
                  <a:cubicBezTo>
                    <a:pt x="107310" y="3049023"/>
                    <a:pt x="150221" y="3022551"/>
                    <a:pt x="180057" y="3003976"/>
                  </a:cubicBezTo>
                  <a:cubicBezTo>
                    <a:pt x="305745" y="2925857"/>
                    <a:pt x="342054" y="2903270"/>
                    <a:pt x="386000" y="2906959"/>
                  </a:cubicBezTo>
                  <a:cubicBezTo>
                    <a:pt x="429233" y="2897057"/>
                    <a:pt x="539518" y="2865149"/>
                    <a:pt x="622620" y="2841137"/>
                  </a:cubicBezTo>
                  <a:cubicBezTo>
                    <a:pt x="694072" y="2820426"/>
                    <a:pt x="766042" y="2799651"/>
                    <a:pt x="820602" y="2784959"/>
                  </a:cubicBezTo>
                  <a:cubicBezTo>
                    <a:pt x="861053" y="2774086"/>
                    <a:pt x="900597" y="2763471"/>
                    <a:pt x="936712" y="2761659"/>
                  </a:cubicBezTo>
                  <a:cubicBezTo>
                    <a:pt x="973473" y="2741142"/>
                    <a:pt x="1048615" y="2689624"/>
                    <a:pt x="1096120" y="2657069"/>
                  </a:cubicBezTo>
                  <a:cubicBezTo>
                    <a:pt x="1267048" y="2539859"/>
                    <a:pt x="1318567" y="2504521"/>
                    <a:pt x="1391766" y="2521089"/>
                  </a:cubicBezTo>
                  <a:cubicBezTo>
                    <a:pt x="1428204" y="2529374"/>
                    <a:pt x="1459723" y="2552544"/>
                    <a:pt x="1478298" y="2584711"/>
                  </a:cubicBezTo>
                  <a:cubicBezTo>
                    <a:pt x="1487359" y="2600373"/>
                    <a:pt x="1492213" y="2610535"/>
                    <a:pt x="1494479" y="2629563"/>
                  </a:cubicBezTo>
                  <a:cubicBezTo>
                    <a:pt x="1499721" y="2629563"/>
                    <a:pt x="1505093" y="2629951"/>
                    <a:pt x="1510659" y="2630598"/>
                  </a:cubicBezTo>
                  <a:cubicBezTo>
                    <a:pt x="1553569" y="2635711"/>
                    <a:pt x="1590913" y="2659787"/>
                    <a:pt x="1613760" y="2696873"/>
                  </a:cubicBezTo>
                  <a:cubicBezTo>
                    <a:pt x="1616672" y="2701339"/>
                    <a:pt x="1624438" y="2712924"/>
                    <a:pt x="1634017" y="2727292"/>
                  </a:cubicBezTo>
                  <a:cubicBezTo>
                    <a:pt x="1670649" y="2703281"/>
                    <a:pt x="1712977" y="2673962"/>
                    <a:pt x="1743914" y="2652474"/>
                  </a:cubicBezTo>
                  <a:cubicBezTo>
                    <a:pt x="1908953" y="2538176"/>
                    <a:pt x="1964613" y="2499667"/>
                    <a:pt x="2038330" y="2516170"/>
                  </a:cubicBezTo>
                  <a:cubicBezTo>
                    <a:pt x="2074962" y="2524390"/>
                    <a:pt x="2106676" y="2547625"/>
                    <a:pt x="2125315" y="2579921"/>
                  </a:cubicBezTo>
                  <a:cubicBezTo>
                    <a:pt x="2181752" y="2677651"/>
                    <a:pt x="2093278" y="2753440"/>
                    <a:pt x="2064154" y="2778357"/>
                  </a:cubicBezTo>
                  <a:cubicBezTo>
                    <a:pt x="2058394" y="2783341"/>
                    <a:pt x="2051986" y="2788713"/>
                    <a:pt x="2044867" y="2794538"/>
                  </a:cubicBezTo>
                  <a:cubicBezTo>
                    <a:pt x="2047197" y="2797839"/>
                    <a:pt x="2049333" y="2801204"/>
                    <a:pt x="2051339" y="2804699"/>
                  </a:cubicBezTo>
                  <a:cubicBezTo>
                    <a:pt x="2055870" y="2812595"/>
                    <a:pt x="2059624" y="2820168"/>
                    <a:pt x="2062536" y="2827610"/>
                  </a:cubicBezTo>
                  <a:cubicBezTo>
                    <a:pt x="2129199" y="2786189"/>
                    <a:pt x="2194697" y="2745285"/>
                    <a:pt x="2256117" y="2707034"/>
                  </a:cubicBezTo>
                  <a:cubicBezTo>
                    <a:pt x="3171597" y="2135867"/>
                    <a:pt x="3216319" y="2121758"/>
                    <a:pt x="3300004" y="2142663"/>
                  </a:cubicBezTo>
                  <a:cubicBezTo>
                    <a:pt x="3335989" y="2151659"/>
                    <a:pt x="3365955" y="2174118"/>
                    <a:pt x="3384335" y="2205960"/>
                  </a:cubicBezTo>
                  <a:cubicBezTo>
                    <a:pt x="3387571" y="2211527"/>
                    <a:pt x="3390355" y="2216963"/>
                    <a:pt x="3392749" y="2222335"/>
                  </a:cubicBezTo>
                  <a:cubicBezTo>
                    <a:pt x="3403752" y="2222335"/>
                    <a:pt x="3414625" y="2223371"/>
                    <a:pt x="3425369" y="2225442"/>
                  </a:cubicBezTo>
                  <a:cubicBezTo>
                    <a:pt x="3468473" y="2233855"/>
                    <a:pt x="3505687" y="2260326"/>
                    <a:pt x="3527434" y="2297994"/>
                  </a:cubicBezTo>
                  <a:cubicBezTo>
                    <a:pt x="3531641" y="2305243"/>
                    <a:pt x="3535071" y="2312363"/>
                    <a:pt x="3537790" y="2319288"/>
                  </a:cubicBezTo>
                  <a:cubicBezTo>
                    <a:pt x="3550799" y="2319223"/>
                    <a:pt x="3562707" y="2320841"/>
                    <a:pt x="3574616" y="2323689"/>
                  </a:cubicBezTo>
                  <a:cubicBezTo>
                    <a:pt x="3612801" y="2332750"/>
                    <a:pt x="3644450" y="2356114"/>
                    <a:pt x="3663802" y="2389575"/>
                  </a:cubicBezTo>
                  <a:cubicBezTo>
                    <a:pt x="3667102" y="2395336"/>
                    <a:pt x="3669950" y="2400966"/>
                    <a:pt x="3672344" y="2406532"/>
                  </a:cubicBezTo>
                  <a:cubicBezTo>
                    <a:pt x="4000092" y="2200912"/>
                    <a:pt x="4053358" y="2187709"/>
                    <a:pt x="4119568" y="2203566"/>
                  </a:cubicBezTo>
                  <a:cubicBezTo>
                    <a:pt x="4156653" y="2212497"/>
                    <a:pt x="4187460" y="2235409"/>
                    <a:pt x="4206294" y="2268028"/>
                  </a:cubicBezTo>
                  <a:cubicBezTo>
                    <a:pt x="4225840" y="2301878"/>
                    <a:pt x="4228881" y="2332038"/>
                    <a:pt x="4221504" y="2360709"/>
                  </a:cubicBezTo>
                  <a:cubicBezTo>
                    <a:pt x="4688014" y="2093669"/>
                    <a:pt x="5421951" y="1631881"/>
                    <a:pt x="6008972" y="1262709"/>
                  </a:cubicBezTo>
                  <a:cubicBezTo>
                    <a:pt x="7766086" y="157654"/>
                    <a:pt x="8099205" y="-30556"/>
                    <a:pt x="8237126" y="3682"/>
                  </a:cubicBezTo>
                  <a:cubicBezTo>
                    <a:pt x="8275506" y="13196"/>
                    <a:pt x="8307349" y="36884"/>
                    <a:pt x="8326635" y="70345"/>
                  </a:cubicBezTo>
                  <a:cubicBezTo>
                    <a:pt x="8396922" y="192022"/>
                    <a:pt x="8271881" y="277519"/>
                    <a:pt x="8139527" y="368064"/>
                  </a:cubicBezTo>
                  <a:cubicBezTo>
                    <a:pt x="8083219" y="406573"/>
                    <a:pt x="8011896" y="453173"/>
                    <a:pt x="7923876" y="508898"/>
                  </a:cubicBezTo>
                  <a:cubicBezTo>
                    <a:pt x="7960249" y="582616"/>
                    <a:pt x="7925947" y="641254"/>
                    <a:pt x="7858119" y="699697"/>
                  </a:cubicBezTo>
                  <a:cubicBezTo>
                    <a:pt x="7858637" y="700344"/>
                    <a:pt x="7859090" y="700991"/>
                    <a:pt x="7859608" y="701639"/>
                  </a:cubicBezTo>
                  <a:cubicBezTo>
                    <a:pt x="7938762" y="670313"/>
                    <a:pt x="7986008" y="665330"/>
                    <a:pt x="8023352" y="674456"/>
                  </a:cubicBezTo>
                  <a:cubicBezTo>
                    <a:pt x="8062444" y="683970"/>
                    <a:pt x="8094740" y="707981"/>
                    <a:pt x="8114350" y="741960"/>
                  </a:cubicBezTo>
                  <a:cubicBezTo>
                    <a:pt x="8182760" y="860465"/>
                    <a:pt x="8065098" y="941691"/>
                    <a:pt x="7951253" y="1020198"/>
                  </a:cubicBezTo>
                  <a:cubicBezTo>
                    <a:pt x="7945428" y="1024211"/>
                    <a:pt x="7939344" y="1028353"/>
                    <a:pt x="7933131" y="1032624"/>
                  </a:cubicBezTo>
                  <a:cubicBezTo>
                    <a:pt x="8098041" y="948551"/>
                    <a:pt x="8154607" y="939943"/>
                    <a:pt x="8198941" y="951140"/>
                  </a:cubicBezTo>
                  <a:cubicBezTo>
                    <a:pt x="8235508" y="960395"/>
                    <a:pt x="8265927" y="983177"/>
                    <a:pt x="8284502" y="1015344"/>
                  </a:cubicBezTo>
                  <a:cubicBezTo>
                    <a:pt x="8285861" y="1017738"/>
                    <a:pt x="8287156" y="1020068"/>
                    <a:pt x="8288386" y="1022334"/>
                  </a:cubicBezTo>
                  <a:cubicBezTo>
                    <a:pt x="8330066" y="1010943"/>
                    <a:pt x="8359385" y="1010490"/>
                    <a:pt x="8384237" y="1016574"/>
                  </a:cubicBezTo>
                  <a:cubicBezTo>
                    <a:pt x="8422487" y="1025958"/>
                    <a:pt x="8454201" y="1049517"/>
                    <a:pt x="8473488" y="1082913"/>
                  </a:cubicBezTo>
                  <a:cubicBezTo>
                    <a:pt x="8474200" y="1084207"/>
                    <a:pt x="8474911" y="1085437"/>
                    <a:pt x="8475623" y="1086732"/>
                  </a:cubicBezTo>
                  <a:cubicBezTo>
                    <a:pt x="9055977" y="730440"/>
                    <a:pt x="9163868" y="693419"/>
                    <a:pt x="9246258" y="713742"/>
                  </a:cubicBezTo>
                  <a:cubicBezTo>
                    <a:pt x="9284184" y="723061"/>
                    <a:pt x="9315574" y="746491"/>
                    <a:pt x="9334731" y="779628"/>
                  </a:cubicBezTo>
                  <a:cubicBezTo>
                    <a:pt x="9372270" y="844673"/>
                    <a:pt x="9352595" y="899945"/>
                    <a:pt x="9311044" y="947904"/>
                  </a:cubicBezTo>
                  <a:cubicBezTo>
                    <a:pt x="9318875" y="955929"/>
                    <a:pt x="9325801" y="965055"/>
                    <a:pt x="9331560" y="975022"/>
                  </a:cubicBezTo>
                  <a:cubicBezTo>
                    <a:pt x="9398288" y="1090550"/>
                    <a:pt x="9282436" y="1171776"/>
                    <a:pt x="9189368" y="1237080"/>
                  </a:cubicBezTo>
                  <a:cubicBezTo>
                    <a:pt x="9180760" y="1243099"/>
                    <a:pt x="9171635" y="1249441"/>
                    <a:pt x="9161991" y="1256043"/>
                  </a:cubicBezTo>
                  <a:cubicBezTo>
                    <a:pt x="9165357" y="1260509"/>
                    <a:pt x="9168398" y="1265169"/>
                    <a:pt x="9171181" y="1270023"/>
                  </a:cubicBezTo>
                  <a:cubicBezTo>
                    <a:pt x="9236032" y="1382379"/>
                    <a:pt x="9126848" y="1462246"/>
                    <a:pt x="9047176" y="1520560"/>
                  </a:cubicBezTo>
                  <a:cubicBezTo>
                    <a:pt x="9023165" y="1538099"/>
                    <a:pt x="8994751" y="1558163"/>
                    <a:pt x="8961550" y="1581074"/>
                  </a:cubicBezTo>
                  <a:cubicBezTo>
                    <a:pt x="8961939" y="1581721"/>
                    <a:pt x="8962326" y="1582304"/>
                    <a:pt x="8962650" y="1582951"/>
                  </a:cubicBezTo>
                  <a:cubicBezTo>
                    <a:pt x="8964851" y="1586770"/>
                    <a:pt x="8966856" y="1590524"/>
                    <a:pt x="8968604" y="1594213"/>
                  </a:cubicBezTo>
                  <a:cubicBezTo>
                    <a:pt x="9262309" y="1417070"/>
                    <a:pt x="9323794" y="1403608"/>
                    <a:pt x="9386314" y="1418818"/>
                  </a:cubicBezTo>
                  <a:cubicBezTo>
                    <a:pt x="9423593" y="1427879"/>
                    <a:pt x="9454530" y="1450919"/>
                    <a:pt x="9473493" y="1483668"/>
                  </a:cubicBezTo>
                  <a:cubicBezTo>
                    <a:pt x="9486502" y="1506192"/>
                    <a:pt x="9492780" y="1527355"/>
                    <a:pt x="9493752" y="1547549"/>
                  </a:cubicBezTo>
                  <a:cubicBezTo>
                    <a:pt x="9499059" y="1548325"/>
                    <a:pt x="9504236" y="1549361"/>
                    <a:pt x="9509349" y="1550655"/>
                  </a:cubicBezTo>
                  <a:cubicBezTo>
                    <a:pt x="9539380" y="1558098"/>
                    <a:pt x="9565269" y="1574796"/>
                    <a:pt x="9583908" y="1598290"/>
                  </a:cubicBezTo>
                  <a:cubicBezTo>
                    <a:pt x="10004530" y="1349889"/>
                    <a:pt x="10104395" y="1320635"/>
                    <a:pt x="10177919" y="1338822"/>
                  </a:cubicBezTo>
                  <a:cubicBezTo>
                    <a:pt x="10216039" y="1348271"/>
                    <a:pt x="10247623" y="1371765"/>
                    <a:pt x="10266845" y="1405032"/>
                  </a:cubicBezTo>
                  <a:cubicBezTo>
                    <a:pt x="10333638" y="1520689"/>
                    <a:pt x="10220570" y="1601203"/>
                    <a:pt x="10120834" y="1672267"/>
                  </a:cubicBezTo>
                  <a:cubicBezTo>
                    <a:pt x="10097987" y="1688512"/>
                    <a:pt x="10071841" y="1706634"/>
                    <a:pt x="10042199" y="1726762"/>
                  </a:cubicBezTo>
                  <a:cubicBezTo>
                    <a:pt x="10044528" y="1730128"/>
                    <a:pt x="10046794" y="1733623"/>
                    <a:pt x="10048865" y="1737183"/>
                  </a:cubicBezTo>
                  <a:cubicBezTo>
                    <a:pt x="10063427" y="1762424"/>
                    <a:pt x="10068733" y="1785983"/>
                    <a:pt x="10067828" y="1807600"/>
                  </a:cubicBezTo>
                  <a:cubicBezTo>
                    <a:pt x="10107438" y="1817372"/>
                    <a:pt x="10140186" y="1841773"/>
                    <a:pt x="10160250" y="1876463"/>
                  </a:cubicBezTo>
                  <a:cubicBezTo>
                    <a:pt x="10217399" y="1975422"/>
                    <a:pt x="10128084" y="2049205"/>
                    <a:pt x="10094494" y="2076970"/>
                  </a:cubicBezTo>
                  <a:cubicBezTo>
                    <a:pt x="10070159" y="2097099"/>
                    <a:pt x="10035079" y="2124541"/>
                    <a:pt x="9987250" y="2160914"/>
                  </a:cubicBezTo>
                  <a:cubicBezTo>
                    <a:pt x="9971588" y="2172823"/>
                    <a:pt x="9955019" y="2185314"/>
                    <a:pt x="9937673" y="2198388"/>
                  </a:cubicBezTo>
                  <a:cubicBezTo>
                    <a:pt x="10112874" y="2098458"/>
                    <a:pt x="10157402" y="2093151"/>
                    <a:pt x="10208078" y="2105577"/>
                  </a:cubicBezTo>
                  <a:cubicBezTo>
                    <a:pt x="10244776" y="2114574"/>
                    <a:pt x="10275259" y="2137291"/>
                    <a:pt x="10293898" y="2169652"/>
                  </a:cubicBezTo>
                  <a:lnTo>
                    <a:pt x="10293898" y="2169652"/>
                  </a:lnTo>
                  <a:cubicBezTo>
                    <a:pt x="10809597" y="1857176"/>
                    <a:pt x="10858720" y="1849992"/>
                    <a:pt x="10927130" y="1867143"/>
                  </a:cubicBezTo>
                  <a:cubicBezTo>
                    <a:pt x="10963245" y="1876204"/>
                    <a:pt x="10993275" y="1898792"/>
                    <a:pt x="11011657" y="1930635"/>
                  </a:cubicBezTo>
                  <a:cubicBezTo>
                    <a:pt x="11020199" y="1945392"/>
                    <a:pt x="11025506" y="1959630"/>
                    <a:pt x="11028224" y="1973222"/>
                  </a:cubicBezTo>
                  <a:cubicBezTo>
                    <a:pt x="11048159" y="1970827"/>
                    <a:pt x="11064209" y="1973092"/>
                    <a:pt x="11081232" y="1977235"/>
                  </a:cubicBezTo>
                  <a:cubicBezTo>
                    <a:pt x="11118058" y="1986166"/>
                    <a:pt x="11148606" y="2008948"/>
                    <a:pt x="11167311" y="2041374"/>
                  </a:cubicBezTo>
                  <a:cubicBezTo>
                    <a:pt x="11226207" y="2143310"/>
                    <a:pt x="11131456" y="2218646"/>
                    <a:pt x="11091005" y="2250877"/>
                  </a:cubicBezTo>
                  <a:cubicBezTo>
                    <a:pt x="11060973" y="2274695"/>
                    <a:pt x="11017675" y="2307250"/>
                    <a:pt x="10958586" y="2350225"/>
                  </a:cubicBezTo>
                  <a:cubicBezTo>
                    <a:pt x="10893022" y="2397924"/>
                    <a:pt x="10812704" y="2455073"/>
                    <a:pt x="10727595" y="2515264"/>
                  </a:cubicBezTo>
                  <a:cubicBezTo>
                    <a:pt x="10740798" y="2514747"/>
                    <a:pt x="10753418" y="2516235"/>
                    <a:pt x="10766557" y="2519277"/>
                  </a:cubicBezTo>
                  <a:cubicBezTo>
                    <a:pt x="10803061" y="2527756"/>
                    <a:pt x="10834644" y="2551055"/>
                    <a:pt x="10853219" y="2583287"/>
                  </a:cubicBezTo>
                  <a:cubicBezTo>
                    <a:pt x="10858396" y="2592283"/>
                    <a:pt x="10862345" y="2601020"/>
                    <a:pt x="10865321" y="2609564"/>
                  </a:cubicBezTo>
                  <a:cubicBezTo>
                    <a:pt x="11102396" y="2469247"/>
                    <a:pt x="11121229" y="2473778"/>
                    <a:pt x="11171971" y="2486593"/>
                  </a:cubicBezTo>
                  <a:cubicBezTo>
                    <a:pt x="11206014" y="2495201"/>
                    <a:pt x="11236563" y="2518177"/>
                    <a:pt x="11254102" y="2548596"/>
                  </a:cubicBezTo>
                  <a:cubicBezTo>
                    <a:pt x="11310798" y="2646714"/>
                    <a:pt x="11239280" y="2710853"/>
                    <a:pt x="11130808" y="2807741"/>
                  </a:cubicBezTo>
                  <a:cubicBezTo>
                    <a:pt x="11132361" y="2810006"/>
                    <a:pt x="11133785" y="2812401"/>
                    <a:pt x="11135208" y="2814796"/>
                  </a:cubicBezTo>
                  <a:cubicBezTo>
                    <a:pt x="11150159" y="2840749"/>
                    <a:pt x="11156243" y="2864049"/>
                    <a:pt x="11155143" y="2886054"/>
                  </a:cubicBezTo>
                  <a:cubicBezTo>
                    <a:pt x="11160902" y="2887154"/>
                    <a:pt x="11166858" y="2888707"/>
                    <a:pt x="11173459" y="2890390"/>
                  </a:cubicBezTo>
                  <a:cubicBezTo>
                    <a:pt x="11207438" y="2898998"/>
                    <a:pt x="11237079" y="2921392"/>
                    <a:pt x="11254620" y="2951746"/>
                  </a:cubicBezTo>
                  <a:cubicBezTo>
                    <a:pt x="11288856" y="3011031"/>
                    <a:pt x="11274229" y="3058601"/>
                    <a:pt x="11239151" y="3104554"/>
                  </a:cubicBezTo>
                  <a:cubicBezTo>
                    <a:pt x="11245040" y="3111155"/>
                    <a:pt x="11250347" y="3118404"/>
                    <a:pt x="11254813" y="3126171"/>
                  </a:cubicBezTo>
                  <a:cubicBezTo>
                    <a:pt x="11283680" y="3176136"/>
                    <a:pt x="11280573" y="3203642"/>
                    <a:pt x="11240574" y="3295029"/>
                  </a:cubicBezTo>
                  <a:cubicBezTo>
                    <a:pt x="11246012" y="3301307"/>
                    <a:pt x="11250866" y="3308038"/>
                    <a:pt x="11255007" y="3315287"/>
                  </a:cubicBezTo>
                  <a:cubicBezTo>
                    <a:pt x="11290863" y="3377419"/>
                    <a:pt x="11269569" y="3456898"/>
                    <a:pt x="11207438" y="3492818"/>
                  </a:cubicBezTo>
                  <a:cubicBezTo>
                    <a:pt x="11201225" y="3496442"/>
                    <a:pt x="11194818" y="3499419"/>
                    <a:pt x="11188281" y="3501879"/>
                  </a:cubicBezTo>
                  <a:cubicBezTo>
                    <a:pt x="11178638" y="3507639"/>
                    <a:pt x="11162585" y="3517736"/>
                    <a:pt x="11152166" y="3524337"/>
                  </a:cubicBezTo>
                  <a:cubicBezTo>
                    <a:pt x="11138768" y="3532816"/>
                    <a:pt x="11126601" y="3540518"/>
                    <a:pt x="11115081" y="3547119"/>
                  </a:cubicBezTo>
                  <a:close/>
                  <a:moveTo>
                    <a:pt x="11029842" y="3445442"/>
                  </a:moveTo>
                  <a:cubicBezTo>
                    <a:pt x="11053920" y="3487187"/>
                    <a:pt x="11092493" y="3506086"/>
                    <a:pt x="11128866" y="3509710"/>
                  </a:cubicBezTo>
                  <a:cubicBezTo>
                    <a:pt x="11088933" y="3505503"/>
                    <a:pt x="11051460" y="3482915"/>
                    <a:pt x="11029842" y="3445442"/>
                  </a:cubicBezTo>
                  <a:close/>
                  <a:moveTo>
                    <a:pt x="171514" y="3060349"/>
                  </a:moveTo>
                  <a:cubicBezTo>
                    <a:pt x="200379" y="3070122"/>
                    <a:pt x="225944" y="3089991"/>
                    <a:pt x="242383" y="3118469"/>
                  </a:cubicBezTo>
                  <a:cubicBezTo>
                    <a:pt x="224585" y="3087661"/>
                    <a:pt x="198567" y="3069281"/>
                    <a:pt x="171514" y="3060349"/>
                  </a:cubicBezTo>
                  <a:close/>
                  <a:moveTo>
                    <a:pt x="465930" y="2939902"/>
                  </a:moveTo>
                  <a:cubicBezTo>
                    <a:pt x="476803" y="2949287"/>
                    <a:pt x="486188" y="2960419"/>
                    <a:pt x="493501" y="2972975"/>
                  </a:cubicBezTo>
                  <a:cubicBezTo>
                    <a:pt x="485670" y="2959578"/>
                    <a:pt x="476221" y="2948640"/>
                    <a:pt x="465930" y="2939902"/>
                  </a:cubicBezTo>
                  <a:close/>
                  <a:moveTo>
                    <a:pt x="739248" y="2968444"/>
                  </a:moveTo>
                  <a:cubicBezTo>
                    <a:pt x="668313" y="3009413"/>
                    <a:pt x="645790" y="3013102"/>
                    <a:pt x="602362" y="3002164"/>
                  </a:cubicBezTo>
                  <a:cubicBezTo>
                    <a:pt x="568319" y="2993556"/>
                    <a:pt x="538871" y="2971292"/>
                    <a:pt x="521267" y="2940873"/>
                  </a:cubicBezTo>
                  <a:cubicBezTo>
                    <a:pt x="485411" y="2878740"/>
                    <a:pt x="506705" y="2799262"/>
                    <a:pt x="568837" y="2763342"/>
                  </a:cubicBezTo>
                  <a:cubicBezTo>
                    <a:pt x="576927" y="2758682"/>
                    <a:pt x="585341" y="2754928"/>
                    <a:pt x="593884" y="2752210"/>
                  </a:cubicBezTo>
                  <a:cubicBezTo>
                    <a:pt x="616536" y="2739783"/>
                    <a:pt x="670708" y="2706387"/>
                    <a:pt x="704557" y="2685482"/>
                  </a:cubicBezTo>
                  <a:cubicBezTo>
                    <a:pt x="840018" y="2602121"/>
                    <a:pt x="860794" y="2589306"/>
                    <a:pt x="918201" y="2603804"/>
                  </a:cubicBezTo>
                  <a:cubicBezTo>
                    <a:pt x="952245" y="2612411"/>
                    <a:pt x="981564" y="2634546"/>
                    <a:pt x="999103" y="2664965"/>
                  </a:cubicBezTo>
                  <a:cubicBezTo>
                    <a:pt x="1034958" y="2727098"/>
                    <a:pt x="1013665" y="2806576"/>
                    <a:pt x="951533" y="2842496"/>
                  </a:cubicBezTo>
                  <a:cubicBezTo>
                    <a:pt x="944996" y="2846250"/>
                    <a:pt x="938265" y="2849421"/>
                    <a:pt x="931469" y="2851946"/>
                  </a:cubicBezTo>
                  <a:cubicBezTo>
                    <a:pt x="913800" y="2861913"/>
                    <a:pt x="872185" y="2887542"/>
                    <a:pt x="840924" y="2906829"/>
                  </a:cubicBezTo>
                  <a:cubicBezTo>
                    <a:pt x="798144" y="2933171"/>
                    <a:pt x="765395" y="2953364"/>
                    <a:pt x="739248" y="2968444"/>
                  </a:cubicBezTo>
                  <a:close/>
                  <a:moveTo>
                    <a:pt x="774132" y="2795056"/>
                  </a:moveTo>
                  <a:cubicBezTo>
                    <a:pt x="791089" y="2824439"/>
                    <a:pt x="815489" y="2842432"/>
                    <a:pt x="841248" y="2851752"/>
                  </a:cubicBezTo>
                  <a:cubicBezTo>
                    <a:pt x="813936" y="2841590"/>
                    <a:pt x="789860" y="2822239"/>
                    <a:pt x="774132" y="2795056"/>
                  </a:cubicBezTo>
                  <a:close/>
                  <a:moveTo>
                    <a:pt x="685658" y="2756805"/>
                  </a:moveTo>
                  <a:cubicBezTo>
                    <a:pt x="710252" y="2767484"/>
                    <a:pt x="731805" y="2785865"/>
                    <a:pt x="746302" y="2810912"/>
                  </a:cubicBezTo>
                  <a:cubicBezTo>
                    <a:pt x="730769" y="2784118"/>
                    <a:pt x="708958" y="2766708"/>
                    <a:pt x="685658" y="2756805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1F07CAB-C63A-612C-AE11-AEA62A218AC3}"/>
                </a:ext>
              </a:extLst>
            </p:cNvPr>
            <p:cNvSpPr/>
            <p:nvPr/>
          </p:nvSpPr>
          <p:spPr>
            <a:xfrm>
              <a:off x="6668150" y="2413315"/>
              <a:ext cx="6549201" cy="2124746"/>
            </a:xfrm>
            <a:custGeom>
              <a:avLst/>
              <a:gdLst>
                <a:gd name="connsiteX0" fmla="*/ 3713443 w 6549201"/>
                <a:gd name="connsiteY0" fmla="*/ 575717 h 2124746"/>
                <a:gd name="connsiteX1" fmla="*/ 3569374 w 6549201"/>
                <a:gd name="connsiteY1" fmla="*/ 613514 h 2124746"/>
                <a:gd name="connsiteX2" fmla="*/ 3488537 w 6549201"/>
                <a:gd name="connsiteY2" fmla="*/ 552352 h 2124746"/>
                <a:gd name="connsiteX3" fmla="*/ 3536107 w 6549201"/>
                <a:gd name="connsiteY3" fmla="*/ 374821 h 2124746"/>
                <a:gd name="connsiteX4" fmla="*/ 3560377 w 6549201"/>
                <a:gd name="connsiteY4" fmla="*/ 363883 h 2124746"/>
                <a:gd name="connsiteX5" fmla="*/ 3714543 w 6549201"/>
                <a:gd name="connsiteY5" fmla="*/ 271461 h 2124746"/>
                <a:gd name="connsiteX6" fmla="*/ 4016726 w 6549201"/>
                <a:gd name="connsiteY6" fmla="*/ 139364 h 2124746"/>
                <a:gd name="connsiteX7" fmla="*/ 4097628 w 6549201"/>
                <a:gd name="connsiteY7" fmla="*/ 200591 h 2124746"/>
                <a:gd name="connsiteX8" fmla="*/ 4050058 w 6549201"/>
                <a:gd name="connsiteY8" fmla="*/ 378122 h 2124746"/>
                <a:gd name="connsiteX9" fmla="*/ 4022615 w 6549201"/>
                <a:gd name="connsiteY9" fmla="*/ 390031 h 2124746"/>
                <a:gd name="connsiteX10" fmla="*/ 3850069 w 6549201"/>
                <a:gd name="connsiteY10" fmla="*/ 493197 h 2124746"/>
                <a:gd name="connsiteX11" fmla="*/ 3713249 w 6549201"/>
                <a:gd name="connsiteY11" fmla="*/ 575717 h 2124746"/>
                <a:gd name="connsiteX12" fmla="*/ 3872722 w 6549201"/>
                <a:gd name="connsiteY12" fmla="*/ 330681 h 2124746"/>
                <a:gd name="connsiteX13" fmla="*/ 3921715 w 6549201"/>
                <a:gd name="connsiteY13" fmla="*/ 379028 h 2124746"/>
                <a:gd name="connsiteX14" fmla="*/ 3872722 w 6549201"/>
                <a:gd name="connsiteY14" fmla="*/ 330681 h 2124746"/>
                <a:gd name="connsiteX15" fmla="*/ 3659336 w 6549201"/>
                <a:gd name="connsiteY15" fmla="*/ 371197 h 2124746"/>
                <a:gd name="connsiteX16" fmla="*/ 3713572 w 6549201"/>
                <a:gd name="connsiteY16" fmla="*/ 422327 h 2124746"/>
                <a:gd name="connsiteX17" fmla="*/ 3659336 w 6549201"/>
                <a:gd name="connsiteY17" fmla="*/ 371197 h 2124746"/>
                <a:gd name="connsiteX18" fmla="*/ 3323239 w 6549201"/>
                <a:gd name="connsiteY18" fmla="*/ 917899 h 2124746"/>
                <a:gd name="connsiteX19" fmla="*/ 3086490 w 6549201"/>
                <a:gd name="connsiteY19" fmla="*/ 1001843 h 2124746"/>
                <a:gd name="connsiteX20" fmla="*/ 3004940 w 6549201"/>
                <a:gd name="connsiteY20" fmla="*/ 940164 h 2124746"/>
                <a:gd name="connsiteX21" fmla="*/ 2996657 w 6549201"/>
                <a:gd name="connsiteY21" fmla="*/ 827807 h 2124746"/>
                <a:gd name="connsiteX22" fmla="*/ 2945785 w 6549201"/>
                <a:gd name="connsiteY22" fmla="*/ 778360 h 2124746"/>
                <a:gd name="connsiteX23" fmla="*/ 2993356 w 6549201"/>
                <a:gd name="connsiteY23" fmla="*/ 600829 h 2124746"/>
                <a:gd name="connsiteX24" fmla="*/ 3012383 w 6549201"/>
                <a:gd name="connsiteY24" fmla="*/ 591832 h 2124746"/>
                <a:gd name="connsiteX25" fmla="*/ 3077234 w 6549201"/>
                <a:gd name="connsiteY25" fmla="*/ 552288 h 2124746"/>
                <a:gd name="connsiteX26" fmla="*/ 3274633 w 6549201"/>
                <a:gd name="connsiteY26" fmla="*/ 480447 h 2124746"/>
                <a:gd name="connsiteX27" fmla="*/ 3355794 w 6549201"/>
                <a:gd name="connsiteY27" fmla="*/ 541673 h 2124746"/>
                <a:gd name="connsiteX28" fmla="*/ 3373851 w 6549201"/>
                <a:gd name="connsiteY28" fmla="*/ 585231 h 2124746"/>
                <a:gd name="connsiteX29" fmla="*/ 3662960 w 6549201"/>
                <a:gd name="connsiteY29" fmla="*/ 409318 h 2124746"/>
                <a:gd name="connsiteX30" fmla="*/ 4434113 w 6549201"/>
                <a:gd name="connsiteY30" fmla="*/ 5973 h 2124746"/>
                <a:gd name="connsiteX31" fmla="*/ 4515920 w 6549201"/>
                <a:gd name="connsiteY31" fmla="*/ 67847 h 2124746"/>
                <a:gd name="connsiteX32" fmla="*/ 4468350 w 6549201"/>
                <a:gd name="connsiteY32" fmla="*/ 245378 h 2124746"/>
                <a:gd name="connsiteX33" fmla="*/ 4422916 w 6549201"/>
                <a:gd name="connsiteY33" fmla="*/ 261365 h 2124746"/>
                <a:gd name="connsiteX34" fmla="*/ 3798486 w 6549201"/>
                <a:gd name="connsiteY34" fmla="*/ 631118 h 2124746"/>
                <a:gd name="connsiteX35" fmla="*/ 3323304 w 6549201"/>
                <a:gd name="connsiteY35" fmla="*/ 917899 h 2124746"/>
                <a:gd name="connsiteX36" fmla="*/ 3113802 w 6549201"/>
                <a:gd name="connsiteY36" fmla="*/ 595910 h 2124746"/>
                <a:gd name="connsiteX37" fmla="*/ 3170821 w 6549201"/>
                <a:gd name="connsiteY37" fmla="*/ 648399 h 2124746"/>
                <a:gd name="connsiteX38" fmla="*/ 3113802 w 6549201"/>
                <a:gd name="connsiteY38" fmla="*/ 595780 h 2124746"/>
                <a:gd name="connsiteX39" fmla="*/ 3113802 w 6549201"/>
                <a:gd name="connsiteY39" fmla="*/ 595910 h 2124746"/>
                <a:gd name="connsiteX40" fmla="*/ 6116798 w 6549201"/>
                <a:gd name="connsiteY40" fmla="*/ 2078809 h 2124746"/>
                <a:gd name="connsiteX41" fmla="*/ 5968262 w 6549201"/>
                <a:gd name="connsiteY41" fmla="*/ 2118160 h 2124746"/>
                <a:gd name="connsiteX42" fmla="*/ 5886908 w 6549201"/>
                <a:gd name="connsiteY42" fmla="*/ 2056739 h 2124746"/>
                <a:gd name="connsiteX43" fmla="*/ 5874352 w 6549201"/>
                <a:gd name="connsiteY43" fmla="*/ 2029491 h 2124746"/>
                <a:gd name="connsiteX44" fmla="*/ 5635207 w 6549201"/>
                <a:gd name="connsiteY44" fmla="*/ 2118483 h 2124746"/>
                <a:gd name="connsiteX45" fmla="*/ 5553400 w 6549201"/>
                <a:gd name="connsiteY45" fmla="*/ 2056803 h 2124746"/>
                <a:gd name="connsiteX46" fmla="*/ 5538773 w 6549201"/>
                <a:gd name="connsiteY46" fmla="*/ 2024507 h 2124746"/>
                <a:gd name="connsiteX47" fmla="*/ 5284354 w 6549201"/>
                <a:gd name="connsiteY47" fmla="*/ 2118418 h 2124746"/>
                <a:gd name="connsiteX48" fmla="*/ 5202871 w 6549201"/>
                <a:gd name="connsiteY48" fmla="*/ 2056739 h 2124746"/>
                <a:gd name="connsiteX49" fmla="*/ 5191480 w 6549201"/>
                <a:gd name="connsiteY49" fmla="*/ 2033698 h 2124746"/>
                <a:gd name="connsiteX50" fmla="*/ 4949552 w 6549201"/>
                <a:gd name="connsiteY50" fmla="*/ 2118677 h 2124746"/>
                <a:gd name="connsiteX51" fmla="*/ 4867550 w 6549201"/>
                <a:gd name="connsiteY51" fmla="*/ 2056739 h 2124746"/>
                <a:gd name="connsiteX52" fmla="*/ 4960943 w 6549201"/>
                <a:gd name="connsiteY52" fmla="*/ 1820117 h 2124746"/>
                <a:gd name="connsiteX53" fmla="*/ 5058737 w 6549201"/>
                <a:gd name="connsiteY53" fmla="*/ 1726918 h 2124746"/>
                <a:gd name="connsiteX54" fmla="*/ 4574557 w 6549201"/>
                <a:gd name="connsiteY54" fmla="*/ 1967164 h 2124746"/>
                <a:gd name="connsiteX55" fmla="*/ 4489902 w 6549201"/>
                <a:gd name="connsiteY55" fmla="*/ 1904061 h 2124746"/>
                <a:gd name="connsiteX56" fmla="*/ 4572098 w 6549201"/>
                <a:gd name="connsiteY56" fmla="*/ 1676241 h 2124746"/>
                <a:gd name="connsiteX57" fmla="*/ 4718627 w 6549201"/>
                <a:gd name="connsiteY57" fmla="*/ 1530424 h 2124746"/>
                <a:gd name="connsiteX58" fmla="*/ 4873957 w 6549201"/>
                <a:gd name="connsiteY58" fmla="*/ 1375480 h 2124746"/>
                <a:gd name="connsiteX59" fmla="*/ 4937320 w 6549201"/>
                <a:gd name="connsiteY59" fmla="*/ 1284288 h 2124746"/>
                <a:gd name="connsiteX60" fmla="*/ 4937449 w 6549201"/>
                <a:gd name="connsiteY60" fmla="*/ 1284223 h 2124746"/>
                <a:gd name="connsiteX61" fmla="*/ 4961913 w 6549201"/>
                <a:gd name="connsiteY61" fmla="*/ 1273803 h 2124746"/>
                <a:gd name="connsiteX62" fmla="*/ 4996992 w 6549201"/>
                <a:gd name="connsiteY62" fmla="*/ 1240536 h 2124746"/>
                <a:gd name="connsiteX63" fmla="*/ 5042750 w 6549201"/>
                <a:gd name="connsiteY63" fmla="*/ 1198143 h 2124746"/>
                <a:gd name="connsiteX64" fmla="*/ 5007024 w 6549201"/>
                <a:gd name="connsiteY64" fmla="*/ 1192060 h 2124746"/>
                <a:gd name="connsiteX65" fmla="*/ 4451070 w 6549201"/>
                <a:gd name="connsiteY65" fmla="*/ 1534501 h 2124746"/>
                <a:gd name="connsiteX66" fmla="*/ 3757712 w 6549201"/>
                <a:gd name="connsiteY66" fmla="*/ 1900307 h 2124746"/>
                <a:gd name="connsiteX67" fmla="*/ 3671310 w 6549201"/>
                <a:gd name="connsiteY67" fmla="*/ 1836103 h 2124746"/>
                <a:gd name="connsiteX68" fmla="*/ 3740043 w 6549201"/>
                <a:gd name="connsiteY68" fmla="*/ 1631454 h 2124746"/>
                <a:gd name="connsiteX69" fmla="*/ 3857576 w 6549201"/>
                <a:gd name="connsiteY69" fmla="*/ 1538967 h 2124746"/>
                <a:gd name="connsiteX70" fmla="*/ 4066302 w 6549201"/>
                <a:gd name="connsiteY70" fmla="*/ 1382794 h 2124746"/>
                <a:gd name="connsiteX71" fmla="*/ 4018020 w 6549201"/>
                <a:gd name="connsiteY71" fmla="*/ 1382794 h 2124746"/>
                <a:gd name="connsiteX72" fmla="*/ 3821333 w 6549201"/>
                <a:gd name="connsiteY72" fmla="*/ 1433989 h 2124746"/>
                <a:gd name="connsiteX73" fmla="*/ 3617785 w 6549201"/>
                <a:gd name="connsiteY73" fmla="*/ 1487319 h 2124746"/>
                <a:gd name="connsiteX74" fmla="*/ 3490737 w 6549201"/>
                <a:gd name="connsiteY74" fmla="*/ 1510101 h 2124746"/>
                <a:gd name="connsiteX75" fmla="*/ 3196127 w 6549201"/>
                <a:gd name="connsiteY75" fmla="*/ 1702971 h 2124746"/>
                <a:gd name="connsiteX76" fmla="*/ 2649557 w 6549201"/>
                <a:gd name="connsiteY76" fmla="*/ 1985157 h 2124746"/>
                <a:gd name="connsiteX77" fmla="*/ 2557458 w 6549201"/>
                <a:gd name="connsiteY77" fmla="*/ 1917847 h 2124746"/>
                <a:gd name="connsiteX78" fmla="*/ 2550857 w 6549201"/>
                <a:gd name="connsiteY78" fmla="*/ 1905291 h 2124746"/>
                <a:gd name="connsiteX79" fmla="*/ 2324980 w 6549201"/>
                <a:gd name="connsiteY79" fmla="*/ 1981727 h 2124746"/>
                <a:gd name="connsiteX80" fmla="*/ 2231911 w 6549201"/>
                <a:gd name="connsiteY80" fmla="*/ 1914157 h 2124746"/>
                <a:gd name="connsiteX81" fmla="*/ 2306535 w 6549201"/>
                <a:gd name="connsiteY81" fmla="*/ 1704266 h 2124746"/>
                <a:gd name="connsiteX82" fmla="*/ 1622756 w 6549201"/>
                <a:gd name="connsiteY82" fmla="*/ 2033698 h 2124746"/>
                <a:gd name="connsiteX83" fmla="*/ 1538100 w 6549201"/>
                <a:gd name="connsiteY83" fmla="*/ 1970530 h 2124746"/>
                <a:gd name="connsiteX84" fmla="*/ 1399274 w 6549201"/>
                <a:gd name="connsiteY84" fmla="*/ 2000949 h 2124746"/>
                <a:gd name="connsiteX85" fmla="*/ 1305234 w 6549201"/>
                <a:gd name="connsiteY85" fmla="*/ 1933315 h 2124746"/>
                <a:gd name="connsiteX86" fmla="*/ 1385359 w 6549201"/>
                <a:gd name="connsiteY86" fmla="*/ 1719734 h 2124746"/>
                <a:gd name="connsiteX87" fmla="*/ 1528846 w 6549201"/>
                <a:gd name="connsiteY87" fmla="*/ 1613785 h 2124746"/>
                <a:gd name="connsiteX88" fmla="*/ 1728122 w 6549201"/>
                <a:gd name="connsiteY88" fmla="*/ 1474116 h 2124746"/>
                <a:gd name="connsiteX89" fmla="*/ 1727281 w 6549201"/>
                <a:gd name="connsiteY89" fmla="*/ 1472563 h 2124746"/>
                <a:gd name="connsiteX90" fmla="*/ 1726698 w 6549201"/>
                <a:gd name="connsiteY90" fmla="*/ 1472886 h 2124746"/>
                <a:gd name="connsiteX91" fmla="*/ 1287306 w 6549201"/>
                <a:gd name="connsiteY91" fmla="*/ 1739280 h 2124746"/>
                <a:gd name="connsiteX92" fmla="*/ 557899 w 6549201"/>
                <a:gd name="connsiteY92" fmla="*/ 2118807 h 2124746"/>
                <a:gd name="connsiteX93" fmla="*/ 475574 w 6549201"/>
                <a:gd name="connsiteY93" fmla="*/ 2056674 h 2124746"/>
                <a:gd name="connsiteX94" fmla="*/ 462565 w 6549201"/>
                <a:gd name="connsiteY94" fmla="*/ 2028261 h 2124746"/>
                <a:gd name="connsiteX95" fmla="*/ 219278 w 6549201"/>
                <a:gd name="connsiteY95" fmla="*/ 2118289 h 2124746"/>
                <a:gd name="connsiteX96" fmla="*/ 137536 w 6549201"/>
                <a:gd name="connsiteY96" fmla="*/ 2056609 h 2124746"/>
                <a:gd name="connsiteX97" fmla="*/ 120967 w 6549201"/>
                <a:gd name="connsiteY97" fmla="*/ 2011175 h 2124746"/>
                <a:gd name="connsiteX98" fmla="*/ 98896 w 6549201"/>
                <a:gd name="connsiteY98" fmla="*/ 2007292 h 2124746"/>
                <a:gd name="connsiteX99" fmla="*/ 17413 w 6549201"/>
                <a:gd name="connsiteY99" fmla="*/ 1946000 h 2124746"/>
                <a:gd name="connsiteX100" fmla="*/ 64983 w 6549201"/>
                <a:gd name="connsiteY100" fmla="*/ 1768469 h 2124746"/>
                <a:gd name="connsiteX101" fmla="*/ 82975 w 6549201"/>
                <a:gd name="connsiteY101" fmla="*/ 1759861 h 2124746"/>
                <a:gd name="connsiteX102" fmla="*/ 126662 w 6549201"/>
                <a:gd name="connsiteY102" fmla="*/ 1732808 h 2124746"/>
                <a:gd name="connsiteX103" fmla="*/ 300373 w 6549201"/>
                <a:gd name="connsiteY103" fmla="*/ 1674170 h 2124746"/>
                <a:gd name="connsiteX104" fmla="*/ 381923 w 6549201"/>
                <a:gd name="connsiteY104" fmla="*/ 1735526 h 2124746"/>
                <a:gd name="connsiteX105" fmla="*/ 395384 w 6549201"/>
                <a:gd name="connsiteY105" fmla="*/ 1765168 h 2124746"/>
                <a:gd name="connsiteX106" fmla="*/ 584823 w 6549201"/>
                <a:gd name="connsiteY106" fmla="*/ 1649252 h 2124746"/>
                <a:gd name="connsiteX107" fmla="*/ 1040783 w 6549201"/>
                <a:gd name="connsiteY107" fmla="*/ 1426610 h 2124746"/>
                <a:gd name="connsiteX108" fmla="*/ 1122203 w 6549201"/>
                <a:gd name="connsiteY108" fmla="*/ 1488096 h 2124746"/>
                <a:gd name="connsiteX109" fmla="*/ 1137995 w 6549201"/>
                <a:gd name="connsiteY109" fmla="*/ 1525958 h 2124746"/>
                <a:gd name="connsiteX110" fmla="*/ 1151004 w 6549201"/>
                <a:gd name="connsiteY110" fmla="*/ 1517997 h 2124746"/>
                <a:gd name="connsiteX111" fmla="*/ 1813165 w 6549201"/>
                <a:gd name="connsiteY111" fmla="*/ 1175297 h 2124746"/>
                <a:gd name="connsiteX112" fmla="*/ 1895102 w 6549201"/>
                <a:gd name="connsiteY112" fmla="*/ 1237106 h 2124746"/>
                <a:gd name="connsiteX113" fmla="*/ 1913160 w 6549201"/>
                <a:gd name="connsiteY113" fmla="*/ 1270114 h 2124746"/>
                <a:gd name="connsiteX114" fmla="*/ 2210424 w 6549201"/>
                <a:gd name="connsiteY114" fmla="*/ 1081127 h 2124746"/>
                <a:gd name="connsiteX115" fmla="*/ 2670332 w 6549201"/>
                <a:gd name="connsiteY115" fmla="*/ 850913 h 2124746"/>
                <a:gd name="connsiteX116" fmla="*/ 2755246 w 6549201"/>
                <a:gd name="connsiteY116" fmla="*/ 914081 h 2124746"/>
                <a:gd name="connsiteX117" fmla="*/ 2675381 w 6549201"/>
                <a:gd name="connsiteY117" fmla="*/ 1127338 h 2124746"/>
                <a:gd name="connsiteX118" fmla="*/ 2532735 w 6549201"/>
                <a:gd name="connsiteY118" fmla="*/ 1232640 h 2124746"/>
                <a:gd name="connsiteX119" fmla="*/ 2191525 w 6549201"/>
                <a:gd name="connsiteY119" fmla="*/ 1470297 h 2124746"/>
                <a:gd name="connsiteX120" fmla="*/ 2918667 w 6549201"/>
                <a:gd name="connsiteY120" fmla="*/ 1022101 h 2124746"/>
                <a:gd name="connsiteX121" fmla="*/ 4372304 w 6549201"/>
                <a:gd name="connsiteY121" fmla="*/ 220202 h 2124746"/>
                <a:gd name="connsiteX122" fmla="*/ 4457477 w 6549201"/>
                <a:gd name="connsiteY122" fmla="*/ 284082 h 2124746"/>
                <a:gd name="connsiteX123" fmla="*/ 4346092 w 6549201"/>
                <a:gd name="connsiteY123" fmla="*/ 522710 h 2124746"/>
                <a:gd name="connsiteX124" fmla="*/ 4124551 w 6549201"/>
                <a:gd name="connsiteY124" fmla="*/ 676165 h 2124746"/>
                <a:gd name="connsiteX125" fmla="*/ 3833565 w 6549201"/>
                <a:gd name="connsiteY125" fmla="*/ 867481 h 2124746"/>
                <a:gd name="connsiteX126" fmla="*/ 3730594 w 6549201"/>
                <a:gd name="connsiteY126" fmla="*/ 1048831 h 2124746"/>
                <a:gd name="connsiteX127" fmla="*/ 3567821 w 6549201"/>
                <a:gd name="connsiteY127" fmla="*/ 1165588 h 2124746"/>
                <a:gd name="connsiteX128" fmla="*/ 3442973 w 6549201"/>
                <a:gd name="connsiteY128" fmla="*/ 1250438 h 2124746"/>
                <a:gd name="connsiteX129" fmla="*/ 3501028 w 6549201"/>
                <a:gd name="connsiteY129" fmla="*/ 1247914 h 2124746"/>
                <a:gd name="connsiteX130" fmla="*/ 3754282 w 6549201"/>
                <a:gd name="connsiteY130" fmla="*/ 1182740 h 2124746"/>
                <a:gd name="connsiteX131" fmla="*/ 3922104 w 6549201"/>
                <a:gd name="connsiteY131" fmla="*/ 1138600 h 2124746"/>
                <a:gd name="connsiteX132" fmla="*/ 4039637 w 6549201"/>
                <a:gd name="connsiteY132" fmla="*/ 1120154 h 2124746"/>
                <a:gd name="connsiteX133" fmla="*/ 4473852 w 6549201"/>
                <a:gd name="connsiteY133" fmla="*/ 844505 h 2124746"/>
                <a:gd name="connsiteX134" fmla="*/ 5048122 w 6549201"/>
                <a:gd name="connsiteY134" fmla="*/ 543809 h 2124746"/>
                <a:gd name="connsiteX135" fmla="*/ 5137308 w 6549201"/>
                <a:gd name="connsiteY135" fmla="*/ 609372 h 2124746"/>
                <a:gd name="connsiteX136" fmla="*/ 5063849 w 6549201"/>
                <a:gd name="connsiteY136" fmla="*/ 829360 h 2124746"/>
                <a:gd name="connsiteX137" fmla="*/ 4966444 w 6549201"/>
                <a:gd name="connsiteY137" fmla="*/ 931491 h 2124746"/>
                <a:gd name="connsiteX138" fmla="*/ 5039255 w 6549201"/>
                <a:gd name="connsiteY138" fmla="*/ 931167 h 2124746"/>
                <a:gd name="connsiteX139" fmla="*/ 5059708 w 6549201"/>
                <a:gd name="connsiteY139" fmla="*/ 937769 h 2124746"/>
                <a:gd name="connsiteX140" fmla="*/ 5145527 w 6549201"/>
                <a:gd name="connsiteY140" fmla="*/ 950195 h 2124746"/>
                <a:gd name="connsiteX141" fmla="*/ 5239179 w 6549201"/>
                <a:gd name="connsiteY141" fmla="*/ 964240 h 2124746"/>
                <a:gd name="connsiteX142" fmla="*/ 5274193 w 6549201"/>
                <a:gd name="connsiteY142" fmla="*/ 931750 h 2124746"/>
                <a:gd name="connsiteX143" fmla="*/ 5501493 w 6549201"/>
                <a:gd name="connsiteY143" fmla="*/ 813180 h 2124746"/>
                <a:gd name="connsiteX144" fmla="*/ 5608607 w 6549201"/>
                <a:gd name="connsiteY144" fmla="*/ 886380 h 2124746"/>
                <a:gd name="connsiteX145" fmla="*/ 5513208 w 6549201"/>
                <a:gd name="connsiteY145" fmla="*/ 1120607 h 2124746"/>
                <a:gd name="connsiteX146" fmla="*/ 5385254 w 6549201"/>
                <a:gd name="connsiteY146" fmla="*/ 1237818 h 2124746"/>
                <a:gd name="connsiteX147" fmla="*/ 5445639 w 6549201"/>
                <a:gd name="connsiteY147" fmla="*/ 1240018 h 2124746"/>
                <a:gd name="connsiteX148" fmla="*/ 5530295 w 6549201"/>
                <a:gd name="connsiteY148" fmla="*/ 1303186 h 2124746"/>
                <a:gd name="connsiteX149" fmla="*/ 5558707 w 6549201"/>
                <a:gd name="connsiteY149" fmla="*/ 1429588 h 2124746"/>
                <a:gd name="connsiteX150" fmla="*/ 5564532 w 6549201"/>
                <a:gd name="connsiteY150" fmla="*/ 1469521 h 2124746"/>
                <a:gd name="connsiteX151" fmla="*/ 5575664 w 6549201"/>
                <a:gd name="connsiteY151" fmla="*/ 1497416 h 2124746"/>
                <a:gd name="connsiteX152" fmla="*/ 5575859 w 6549201"/>
                <a:gd name="connsiteY152" fmla="*/ 1497286 h 2124746"/>
                <a:gd name="connsiteX153" fmla="*/ 6348046 w 6549201"/>
                <a:gd name="connsiteY153" fmla="*/ 1092259 h 2124746"/>
                <a:gd name="connsiteX154" fmla="*/ 6430113 w 6549201"/>
                <a:gd name="connsiteY154" fmla="*/ 1154198 h 2124746"/>
                <a:gd name="connsiteX155" fmla="*/ 6438203 w 6549201"/>
                <a:gd name="connsiteY155" fmla="*/ 1272638 h 2124746"/>
                <a:gd name="connsiteX156" fmla="*/ 6481890 w 6549201"/>
                <a:gd name="connsiteY156" fmla="*/ 1317878 h 2124746"/>
                <a:gd name="connsiteX157" fmla="*/ 6445710 w 6549201"/>
                <a:gd name="connsiteY157" fmla="*/ 1492885 h 2124746"/>
                <a:gd name="connsiteX158" fmla="*/ 6472634 w 6549201"/>
                <a:gd name="connsiteY158" fmla="*/ 1525634 h 2124746"/>
                <a:gd name="connsiteX159" fmla="*/ 6482407 w 6549201"/>
                <a:gd name="connsiteY159" fmla="*/ 1635337 h 2124746"/>
                <a:gd name="connsiteX160" fmla="*/ 6531789 w 6549201"/>
                <a:gd name="connsiteY160" fmla="*/ 1683943 h 2124746"/>
                <a:gd name="connsiteX161" fmla="*/ 6484220 w 6549201"/>
                <a:gd name="connsiteY161" fmla="*/ 1861474 h 2124746"/>
                <a:gd name="connsiteX162" fmla="*/ 6453930 w 6549201"/>
                <a:gd name="connsiteY162" fmla="*/ 1874224 h 2124746"/>
                <a:gd name="connsiteX163" fmla="*/ 6274847 w 6549201"/>
                <a:gd name="connsiteY163" fmla="*/ 1982180 h 2124746"/>
                <a:gd name="connsiteX164" fmla="*/ 6116409 w 6549201"/>
                <a:gd name="connsiteY164" fmla="*/ 2078614 h 2124746"/>
                <a:gd name="connsiteX165" fmla="*/ 6320216 w 6549201"/>
                <a:gd name="connsiteY165" fmla="*/ 1832932 h 2124746"/>
                <a:gd name="connsiteX166" fmla="*/ 6356266 w 6549201"/>
                <a:gd name="connsiteY166" fmla="*/ 1862639 h 2124746"/>
                <a:gd name="connsiteX167" fmla="*/ 6320280 w 6549201"/>
                <a:gd name="connsiteY167" fmla="*/ 1832932 h 2124746"/>
                <a:gd name="connsiteX168" fmla="*/ 6320280 w 6549201"/>
                <a:gd name="connsiteY168" fmla="*/ 1832932 h 2124746"/>
                <a:gd name="connsiteX169" fmla="*/ 3588466 w 6549201"/>
                <a:gd name="connsiteY169" fmla="*/ 1296844 h 2124746"/>
                <a:gd name="connsiteX170" fmla="*/ 3601087 w 6549201"/>
                <a:gd name="connsiteY170" fmla="*/ 1314901 h 2124746"/>
                <a:gd name="connsiteX171" fmla="*/ 3588466 w 6549201"/>
                <a:gd name="connsiteY171" fmla="*/ 1296844 h 2124746"/>
                <a:gd name="connsiteX172" fmla="*/ 150868 w 6549201"/>
                <a:gd name="connsiteY172" fmla="*/ 1752807 h 2124746"/>
                <a:gd name="connsiteX173" fmla="*/ 242448 w 6549201"/>
                <a:gd name="connsiteY173" fmla="*/ 1815910 h 2124746"/>
                <a:gd name="connsiteX174" fmla="*/ 150868 w 6549201"/>
                <a:gd name="connsiteY174" fmla="*/ 1752807 h 2124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6549201" h="2124746">
                  <a:moveTo>
                    <a:pt x="3713443" y="575717"/>
                  </a:moveTo>
                  <a:cubicBezTo>
                    <a:pt x="3628399" y="624840"/>
                    <a:pt x="3612090" y="624387"/>
                    <a:pt x="3569374" y="613514"/>
                  </a:cubicBezTo>
                  <a:cubicBezTo>
                    <a:pt x="3535395" y="604906"/>
                    <a:pt x="3506076" y="582642"/>
                    <a:pt x="3488537" y="552352"/>
                  </a:cubicBezTo>
                  <a:cubicBezTo>
                    <a:pt x="3452681" y="490220"/>
                    <a:pt x="3473975" y="410742"/>
                    <a:pt x="3536107" y="374821"/>
                  </a:cubicBezTo>
                  <a:cubicBezTo>
                    <a:pt x="3543938" y="370291"/>
                    <a:pt x="3552158" y="366666"/>
                    <a:pt x="3560377" y="363883"/>
                  </a:cubicBezTo>
                  <a:cubicBezTo>
                    <a:pt x="3587430" y="349256"/>
                    <a:pt x="3660113" y="304793"/>
                    <a:pt x="3714543" y="271461"/>
                  </a:cubicBezTo>
                  <a:cubicBezTo>
                    <a:pt x="3946698" y="129462"/>
                    <a:pt x="3955823" y="123831"/>
                    <a:pt x="4016726" y="139364"/>
                  </a:cubicBezTo>
                  <a:cubicBezTo>
                    <a:pt x="4050705" y="147972"/>
                    <a:pt x="4080152" y="170237"/>
                    <a:pt x="4097628" y="200591"/>
                  </a:cubicBezTo>
                  <a:cubicBezTo>
                    <a:pt x="4133483" y="262724"/>
                    <a:pt x="4112190" y="342202"/>
                    <a:pt x="4050058" y="378122"/>
                  </a:cubicBezTo>
                  <a:cubicBezTo>
                    <a:pt x="4041190" y="383235"/>
                    <a:pt x="4032000" y="387183"/>
                    <a:pt x="4022615" y="390031"/>
                  </a:cubicBezTo>
                  <a:cubicBezTo>
                    <a:pt x="3992002" y="406276"/>
                    <a:pt x="3907606" y="457988"/>
                    <a:pt x="3850069" y="493197"/>
                  </a:cubicBezTo>
                  <a:cubicBezTo>
                    <a:pt x="3790202" y="529829"/>
                    <a:pt x="3746515" y="556559"/>
                    <a:pt x="3713249" y="575717"/>
                  </a:cubicBezTo>
                  <a:close/>
                  <a:moveTo>
                    <a:pt x="3872722" y="330681"/>
                  </a:moveTo>
                  <a:cubicBezTo>
                    <a:pt x="3885601" y="352881"/>
                    <a:pt x="3902817" y="368673"/>
                    <a:pt x="3921715" y="379028"/>
                  </a:cubicBezTo>
                  <a:cubicBezTo>
                    <a:pt x="3902040" y="367961"/>
                    <a:pt x="3884889" y="351651"/>
                    <a:pt x="3872722" y="330681"/>
                  </a:cubicBezTo>
                  <a:close/>
                  <a:moveTo>
                    <a:pt x="3659336" y="371197"/>
                  </a:moveTo>
                  <a:cubicBezTo>
                    <a:pt x="3681276" y="382199"/>
                    <a:pt x="3700369" y="399480"/>
                    <a:pt x="3713572" y="422327"/>
                  </a:cubicBezTo>
                  <a:cubicBezTo>
                    <a:pt x="3699528" y="397992"/>
                    <a:pt x="3680176" y="381488"/>
                    <a:pt x="3659336" y="371197"/>
                  </a:cubicBezTo>
                  <a:close/>
                  <a:moveTo>
                    <a:pt x="3323239" y="917899"/>
                  </a:moveTo>
                  <a:cubicBezTo>
                    <a:pt x="3149851" y="1018023"/>
                    <a:pt x="3132247" y="1013493"/>
                    <a:pt x="3086490" y="1001843"/>
                  </a:cubicBezTo>
                  <a:cubicBezTo>
                    <a:pt x="3052575" y="993171"/>
                    <a:pt x="3022480" y="970518"/>
                    <a:pt x="3004940" y="940164"/>
                  </a:cubicBezTo>
                  <a:cubicBezTo>
                    <a:pt x="2983129" y="902301"/>
                    <a:pt x="2978275" y="878743"/>
                    <a:pt x="2996657" y="827807"/>
                  </a:cubicBezTo>
                  <a:cubicBezTo>
                    <a:pt x="2975622" y="816416"/>
                    <a:pt x="2957889" y="799330"/>
                    <a:pt x="2945785" y="778360"/>
                  </a:cubicBezTo>
                  <a:cubicBezTo>
                    <a:pt x="2909930" y="716227"/>
                    <a:pt x="2931223" y="636749"/>
                    <a:pt x="2993356" y="600829"/>
                  </a:cubicBezTo>
                  <a:cubicBezTo>
                    <a:pt x="2999504" y="597269"/>
                    <a:pt x="3005911" y="594227"/>
                    <a:pt x="3012383" y="591832"/>
                  </a:cubicBezTo>
                  <a:cubicBezTo>
                    <a:pt x="3026946" y="582966"/>
                    <a:pt x="3056524" y="565102"/>
                    <a:pt x="3077234" y="552288"/>
                  </a:cubicBezTo>
                  <a:cubicBezTo>
                    <a:pt x="3190107" y="482453"/>
                    <a:pt x="3216837" y="465884"/>
                    <a:pt x="3274633" y="480447"/>
                  </a:cubicBezTo>
                  <a:cubicBezTo>
                    <a:pt x="3308742" y="488990"/>
                    <a:pt x="3338189" y="511254"/>
                    <a:pt x="3355794" y="541673"/>
                  </a:cubicBezTo>
                  <a:cubicBezTo>
                    <a:pt x="3365114" y="557789"/>
                    <a:pt x="3371198" y="571316"/>
                    <a:pt x="3373851" y="585231"/>
                  </a:cubicBezTo>
                  <a:cubicBezTo>
                    <a:pt x="3468862" y="527888"/>
                    <a:pt x="3572739" y="464461"/>
                    <a:pt x="3662960" y="409318"/>
                  </a:cubicBezTo>
                  <a:cubicBezTo>
                    <a:pt x="4355606" y="-14090"/>
                    <a:pt x="4361496" y="-12537"/>
                    <a:pt x="4434113" y="5973"/>
                  </a:cubicBezTo>
                  <a:cubicBezTo>
                    <a:pt x="4468091" y="14581"/>
                    <a:pt x="4498445" y="37493"/>
                    <a:pt x="4515920" y="67847"/>
                  </a:cubicBezTo>
                  <a:cubicBezTo>
                    <a:pt x="4551775" y="129980"/>
                    <a:pt x="4530483" y="209458"/>
                    <a:pt x="4468350" y="245378"/>
                  </a:cubicBezTo>
                  <a:cubicBezTo>
                    <a:pt x="4453917" y="253727"/>
                    <a:pt x="4438513" y="258970"/>
                    <a:pt x="4422916" y="261365"/>
                  </a:cubicBezTo>
                  <a:cubicBezTo>
                    <a:pt x="4341756" y="299032"/>
                    <a:pt x="4029606" y="489831"/>
                    <a:pt x="3798486" y="631118"/>
                  </a:cubicBezTo>
                  <a:cubicBezTo>
                    <a:pt x="3568532" y="771693"/>
                    <a:pt x="3421097" y="861462"/>
                    <a:pt x="3323304" y="917899"/>
                  </a:cubicBezTo>
                  <a:close/>
                  <a:moveTo>
                    <a:pt x="3113802" y="595910"/>
                  </a:moveTo>
                  <a:cubicBezTo>
                    <a:pt x="3136907" y="606783"/>
                    <a:pt x="3157035" y="624582"/>
                    <a:pt x="3170821" y="648399"/>
                  </a:cubicBezTo>
                  <a:cubicBezTo>
                    <a:pt x="3156065" y="622899"/>
                    <a:pt x="3135742" y="605942"/>
                    <a:pt x="3113802" y="595780"/>
                  </a:cubicBezTo>
                  <a:cubicBezTo>
                    <a:pt x="3113802" y="595780"/>
                    <a:pt x="3113802" y="595910"/>
                    <a:pt x="3113802" y="595910"/>
                  </a:cubicBezTo>
                  <a:close/>
                  <a:moveTo>
                    <a:pt x="6116798" y="2078809"/>
                  </a:moveTo>
                  <a:cubicBezTo>
                    <a:pt x="6031236" y="2128191"/>
                    <a:pt x="6011431" y="2128968"/>
                    <a:pt x="5968262" y="2118160"/>
                  </a:cubicBezTo>
                  <a:cubicBezTo>
                    <a:pt x="5934219" y="2109616"/>
                    <a:pt x="5904512" y="2087223"/>
                    <a:pt x="5886908" y="2056739"/>
                  </a:cubicBezTo>
                  <a:cubicBezTo>
                    <a:pt x="5881536" y="2047419"/>
                    <a:pt x="5877394" y="2038293"/>
                    <a:pt x="5874352" y="2029491"/>
                  </a:cubicBezTo>
                  <a:cubicBezTo>
                    <a:pt x="5712031" y="2127220"/>
                    <a:pt x="5687049" y="2131492"/>
                    <a:pt x="5635207" y="2118483"/>
                  </a:cubicBezTo>
                  <a:cubicBezTo>
                    <a:pt x="5601164" y="2109940"/>
                    <a:pt x="5570940" y="2087223"/>
                    <a:pt x="5553400" y="2056803"/>
                  </a:cubicBezTo>
                  <a:cubicBezTo>
                    <a:pt x="5546928" y="2045671"/>
                    <a:pt x="5542138" y="2034927"/>
                    <a:pt x="5538773" y="2024507"/>
                  </a:cubicBezTo>
                  <a:cubicBezTo>
                    <a:pt x="5350629" y="2134469"/>
                    <a:pt x="5331795" y="2130521"/>
                    <a:pt x="5284354" y="2118418"/>
                  </a:cubicBezTo>
                  <a:cubicBezTo>
                    <a:pt x="5250441" y="2109746"/>
                    <a:pt x="5220345" y="2087093"/>
                    <a:pt x="5202871" y="2056739"/>
                  </a:cubicBezTo>
                  <a:cubicBezTo>
                    <a:pt x="5198275" y="2048843"/>
                    <a:pt x="5194521" y="2041141"/>
                    <a:pt x="5191480" y="2033698"/>
                  </a:cubicBezTo>
                  <a:cubicBezTo>
                    <a:pt x="5014661" y="2135181"/>
                    <a:pt x="4995310" y="2130327"/>
                    <a:pt x="4949552" y="2118677"/>
                  </a:cubicBezTo>
                  <a:cubicBezTo>
                    <a:pt x="4915573" y="2110069"/>
                    <a:pt x="4885089" y="2087093"/>
                    <a:pt x="4867550" y="2056739"/>
                  </a:cubicBezTo>
                  <a:cubicBezTo>
                    <a:pt x="4813702" y="1963540"/>
                    <a:pt x="4881983" y="1897071"/>
                    <a:pt x="4960943" y="1820117"/>
                  </a:cubicBezTo>
                  <a:cubicBezTo>
                    <a:pt x="4988902" y="1792934"/>
                    <a:pt x="5022881" y="1760703"/>
                    <a:pt x="5058737" y="1726918"/>
                  </a:cubicBezTo>
                  <a:cubicBezTo>
                    <a:pt x="4689502" y="1964446"/>
                    <a:pt x="4647174" y="1984768"/>
                    <a:pt x="4574557" y="1967164"/>
                  </a:cubicBezTo>
                  <a:cubicBezTo>
                    <a:pt x="4539997" y="1958815"/>
                    <a:pt x="4507701" y="1934868"/>
                    <a:pt x="4489902" y="1904061"/>
                  </a:cubicBezTo>
                  <a:cubicBezTo>
                    <a:pt x="4437672" y="1813645"/>
                    <a:pt x="4502976" y="1746917"/>
                    <a:pt x="4572098" y="1676241"/>
                  </a:cubicBezTo>
                  <a:cubicBezTo>
                    <a:pt x="4611772" y="1635661"/>
                    <a:pt x="4665361" y="1582913"/>
                    <a:pt x="4718627" y="1530424"/>
                  </a:cubicBezTo>
                  <a:cubicBezTo>
                    <a:pt x="4770144" y="1479682"/>
                    <a:pt x="4835578" y="1415284"/>
                    <a:pt x="4873957" y="1375480"/>
                  </a:cubicBezTo>
                  <a:cubicBezTo>
                    <a:pt x="4882889" y="1316907"/>
                    <a:pt x="4932789" y="1286877"/>
                    <a:pt x="4937320" y="1284288"/>
                  </a:cubicBezTo>
                  <a:cubicBezTo>
                    <a:pt x="4937384" y="1284288"/>
                    <a:pt x="4937449" y="1284223"/>
                    <a:pt x="4937449" y="1284223"/>
                  </a:cubicBezTo>
                  <a:cubicBezTo>
                    <a:pt x="4940361" y="1282540"/>
                    <a:pt x="4949228" y="1277816"/>
                    <a:pt x="4961913" y="1273803"/>
                  </a:cubicBezTo>
                  <a:cubicBezTo>
                    <a:pt x="4973046" y="1262930"/>
                    <a:pt x="4984825" y="1251862"/>
                    <a:pt x="4996992" y="1240536"/>
                  </a:cubicBezTo>
                  <a:cubicBezTo>
                    <a:pt x="5010972" y="1227462"/>
                    <a:pt x="5026311" y="1213159"/>
                    <a:pt x="5042750" y="1198143"/>
                  </a:cubicBezTo>
                  <a:cubicBezTo>
                    <a:pt x="5029483" y="1196072"/>
                    <a:pt x="5017639" y="1194131"/>
                    <a:pt x="5007024" y="1192060"/>
                  </a:cubicBezTo>
                  <a:cubicBezTo>
                    <a:pt x="4915055" y="1233611"/>
                    <a:pt x="4638631" y="1412825"/>
                    <a:pt x="4451070" y="1534501"/>
                  </a:cubicBezTo>
                  <a:cubicBezTo>
                    <a:pt x="3913496" y="1883026"/>
                    <a:pt x="3842367" y="1920629"/>
                    <a:pt x="3757712" y="1900307"/>
                  </a:cubicBezTo>
                  <a:cubicBezTo>
                    <a:pt x="3720757" y="1891440"/>
                    <a:pt x="3690143" y="1868658"/>
                    <a:pt x="3671310" y="1836103"/>
                  </a:cubicBezTo>
                  <a:cubicBezTo>
                    <a:pt x="3613967" y="1736755"/>
                    <a:pt x="3702310" y="1662973"/>
                    <a:pt x="3740043" y="1631454"/>
                  </a:cubicBezTo>
                  <a:cubicBezTo>
                    <a:pt x="3766773" y="1609125"/>
                    <a:pt x="3805217" y="1578900"/>
                    <a:pt x="3857576" y="1538967"/>
                  </a:cubicBezTo>
                  <a:cubicBezTo>
                    <a:pt x="3917185" y="1493532"/>
                    <a:pt x="3989867" y="1439425"/>
                    <a:pt x="4066302" y="1382794"/>
                  </a:cubicBezTo>
                  <a:cubicBezTo>
                    <a:pt x="4048892" y="1385447"/>
                    <a:pt x="4033230" y="1385189"/>
                    <a:pt x="4018020" y="1382794"/>
                  </a:cubicBezTo>
                  <a:cubicBezTo>
                    <a:pt x="3974787" y="1393020"/>
                    <a:pt x="3888125" y="1416190"/>
                    <a:pt x="3821333" y="1433989"/>
                  </a:cubicBezTo>
                  <a:cubicBezTo>
                    <a:pt x="3749492" y="1453211"/>
                    <a:pt x="3674934" y="1473080"/>
                    <a:pt x="3617785" y="1487319"/>
                  </a:cubicBezTo>
                  <a:cubicBezTo>
                    <a:pt x="3570797" y="1499034"/>
                    <a:pt x="3528146" y="1509648"/>
                    <a:pt x="3490737" y="1510101"/>
                  </a:cubicBezTo>
                  <a:cubicBezTo>
                    <a:pt x="3434494" y="1539031"/>
                    <a:pt x="3298322" y="1632684"/>
                    <a:pt x="3196127" y="1702971"/>
                  </a:cubicBezTo>
                  <a:cubicBezTo>
                    <a:pt x="2842038" y="1946518"/>
                    <a:pt x="2742108" y="2006062"/>
                    <a:pt x="2649557" y="1985157"/>
                  </a:cubicBezTo>
                  <a:cubicBezTo>
                    <a:pt x="2610141" y="1976225"/>
                    <a:pt x="2577393" y="1952343"/>
                    <a:pt x="2557458" y="1917847"/>
                  </a:cubicBezTo>
                  <a:cubicBezTo>
                    <a:pt x="2555000" y="1913639"/>
                    <a:pt x="2552799" y="1909368"/>
                    <a:pt x="2550857" y="1905291"/>
                  </a:cubicBezTo>
                  <a:cubicBezTo>
                    <a:pt x="2438113" y="1976808"/>
                    <a:pt x="2382711" y="1994283"/>
                    <a:pt x="2324980" y="1981727"/>
                  </a:cubicBezTo>
                  <a:cubicBezTo>
                    <a:pt x="2285694" y="1973183"/>
                    <a:pt x="2251780" y="1948589"/>
                    <a:pt x="2231911" y="1914157"/>
                  </a:cubicBezTo>
                  <a:cubicBezTo>
                    <a:pt x="2175216" y="1815975"/>
                    <a:pt x="2259418" y="1741221"/>
                    <a:pt x="2306535" y="1704266"/>
                  </a:cubicBezTo>
                  <a:cubicBezTo>
                    <a:pt x="1748768" y="2041659"/>
                    <a:pt x="1692007" y="2051108"/>
                    <a:pt x="1622756" y="2033698"/>
                  </a:cubicBezTo>
                  <a:cubicBezTo>
                    <a:pt x="1586641" y="2024637"/>
                    <a:pt x="1556611" y="2002243"/>
                    <a:pt x="1538100" y="1970530"/>
                  </a:cubicBezTo>
                  <a:cubicBezTo>
                    <a:pt x="1485159" y="1999849"/>
                    <a:pt x="1443672" y="2010139"/>
                    <a:pt x="1399274" y="2000949"/>
                  </a:cubicBezTo>
                  <a:cubicBezTo>
                    <a:pt x="1359600" y="1992729"/>
                    <a:pt x="1325362" y="1968135"/>
                    <a:pt x="1305234" y="1933315"/>
                  </a:cubicBezTo>
                  <a:cubicBezTo>
                    <a:pt x="1245561" y="1829955"/>
                    <a:pt x="1343549" y="1752677"/>
                    <a:pt x="1385359" y="1719734"/>
                  </a:cubicBezTo>
                  <a:cubicBezTo>
                    <a:pt x="1417849" y="1694104"/>
                    <a:pt x="1464772" y="1659478"/>
                    <a:pt x="1528846" y="1613785"/>
                  </a:cubicBezTo>
                  <a:cubicBezTo>
                    <a:pt x="1586771" y="1572428"/>
                    <a:pt x="1655181" y="1524728"/>
                    <a:pt x="1728122" y="1474116"/>
                  </a:cubicBezTo>
                  <a:cubicBezTo>
                    <a:pt x="1727863" y="1473598"/>
                    <a:pt x="1727539" y="1473145"/>
                    <a:pt x="1727281" y="1472563"/>
                  </a:cubicBezTo>
                  <a:cubicBezTo>
                    <a:pt x="1727087" y="1472692"/>
                    <a:pt x="1726892" y="1472821"/>
                    <a:pt x="1726698" y="1472886"/>
                  </a:cubicBezTo>
                  <a:cubicBezTo>
                    <a:pt x="1616478" y="1536508"/>
                    <a:pt x="1432541" y="1649835"/>
                    <a:pt x="1287306" y="1739280"/>
                  </a:cubicBezTo>
                  <a:cubicBezTo>
                    <a:pt x="638218" y="2139129"/>
                    <a:pt x="629092" y="2136799"/>
                    <a:pt x="557899" y="2118807"/>
                  </a:cubicBezTo>
                  <a:cubicBezTo>
                    <a:pt x="523856" y="2110199"/>
                    <a:pt x="493113" y="2087093"/>
                    <a:pt x="475574" y="2056674"/>
                  </a:cubicBezTo>
                  <a:cubicBezTo>
                    <a:pt x="469943" y="2046901"/>
                    <a:pt x="465607" y="2037452"/>
                    <a:pt x="462565" y="2028261"/>
                  </a:cubicBezTo>
                  <a:cubicBezTo>
                    <a:pt x="290213" y="2130780"/>
                    <a:pt x="269373" y="2130974"/>
                    <a:pt x="219278" y="2118289"/>
                  </a:cubicBezTo>
                  <a:cubicBezTo>
                    <a:pt x="185235" y="2109681"/>
                    <a:pt x="155075" y="2086964"/>
                    <a:pt x="137536" y="2056609"/>
                  </a:cubicBezTo>
                  <a:cubicBezTo>
                    <a:pt x="128151" y="2040364"/>
                    <a:pt x="122909" y="2028197"/>
                    <a:pt x="120967" y="2011175"/>
                  </a:cubicBezTo>
                  <a:cubicBezTo>
                    <a:pt x="113977" y="2010528"/>
                    <a:pt x="106664" y="2009233"/>
                    <a:pt x="98896" y="2007292"/>
                  </a:cubicBezTo>
                  <a:cubicBezTo>
                    <a:pt x="64660" y="1998813"/>
                    <a:pt x="35082" y="1976549"/>
                    <a:pt x="17413" y="1946000"/>
                  </a:cubicBezTo>
                  <a:cubicBezTo>
                    <a:pt x="-18443" y="1883868"/>
                    <a:pt x="2851" y="1804390"/>
                    <a:pt x="64983" y="1768469"/>
                  </a:cubicBezTo>
                  <a:cubicBezTo>
                    <a:pt x="70873" y="1765104"/>
                    <a:pt x="76892" y="1762191"/>
                    <a:pt x="82975" y="1759861"/>
                  </a:cubicBezTo>
                  <a:cubicBezTo>
                    <a:pt x="93719" y="1753519"/>
                    <a:pt x="113006" y="1741351"/>
                    <a:pt x="126662" y="1732808"/>
                  </a:cubicBezTo>
                  <a:cubicBezTo>
                    <a:pt x="211188" y="1679736"/>
                    <a:pt x="242772" y="1659931"/>
                    <a:pt x="300373" y="1674170"/>
                  </a:cubicBezTo>
                  <a:cubicBezTo>
                    <a:pt x="334676" y="1682648"/>
                    <a:pt x="364318" y="1704977"/>
                    <a:pt x="381923" y="1735526"/>
                  </a:cubicBezTo>
                  <a:cubicBezTo>
                    <a:pt x="388200" y="1746399"/>
                    <a:pt x="392601" y="1755395"/>
                    <a:pt x="395384" y="1765168"/>
                  </a:cubicBezTo>
                  <a:cubicBezTo>
                    <a:pt x="458940" y="1726724"/>
                    <a:pt x="528128" y="1684137"/>
                    <a:pt x="584823" y="1649252"/>
                  </a:cubicBezTo>
                  <a:cubicBezTo>
                    <a:pt x="966678" y="1414119"/>
                    <a:pt x="973991" y="1409718"/>
                    <a:pt x="1040783" y="1426610"/>
                  </a:cubicBezTo>
                  <a:cubicBezTo>
                    <a:pt x="1074827" y="1435218"/>
                    <a:pt x="1104663" y="1457741"/>
                    <a:pt x="1122203" y="1488096"/>
                  </a:cubicBezTo>
                  <a:cubicBezTo>
                    <a:pt x="1129775" y="1501234"/>
                    <a:pt x="1134953" y="1513790"/>
                    <a:pt x="1137995" y="1525958"/>
                  </a:cubicBezTo>
                  <a:cubicBezTo>
                    <a:pt x="1142331" y="1523304"/>
                    <a:pt x="1146667" y="1520586"/>
                    <a:pt x="1151004" y="1517997"/>
                  </a:cubicBezTo>
                  <a:cubicBezTo>
                    <a:pt x="1738218" y="1156269"/>
                    <a:pt x="1742361" y="1157369"/>
                    <a:pt x="1813165" y="1175297"/>
                  </a:cubicBezTo>
                  <a:cubicBezTo>
                    <a:pt x="1847209" y="1183905"/>
                    <a:pt x="1877563" y="1206751"/>
                    <a:pt x="1895102" y="1237106"/>
                  </a:cubicBezTo>
                  <a:cubicBezTo>
                    <a:pt x="1895814" y="1238400"/>
                    <a:pt x="1903257" y="1251927"/>
                    <a:pt x="1913160" y="1270114"/>
                  </a:cubicBezTo>
                  <a:cubicBezTo>
                    <a:pt x="1995420" y="1221508"/>
                    <a:pt x="2119296" y="1140671"/>
                    <a:pt x="2210424" y="1081127"/>
                  </a:cubicBezTo>
                  <a:cubicBezTo>
                    <a:pt x="2548721" y="860233"/>
                    <a:pt x="2596162" y="833179"/>
                    <a:pt x="2670332" y="850913"/>
                  </a:cubicBezTo>
                  <a:cubicBezTo>
                    <a:pt x="2705023" y="859197"/>
                    <a:pt x="2737448" y="883144"/>
                    <a:pt x="2755246" y="914081"/>
                  </a:cubicBezTo>
                  <a:cubicBezTo>
                    <a:pt x="2814919" y="1017441"/>
                    <a:pt x="2717126" y="1094459"/>
                    <a:pt x="2675381" y="1127338"/>
                  </a:cubicBezTo>
                  <a:cubicBezTo>
                    <a:pt x="2643085" y="1152838"/>
                    <a:pt x="2596356" y="1187270"/>
                    <a:pt x="2532735" y="1232640"/>
                  </a:cubicBezTo>
                  <a:cubicBezTo>
                    <a:pt x="2438437" y="1299950"/>
                    <a:pt x="2316178" y="1384412"/>
                    <a:pt x="2191525" y="1470297"/>
                  </a:cubicBezTo>
                  <a:cubicBezTo>
                    <a:pt x="2423551" y="1329722"/>
                    <a:pt x="2690525" y="1163841"/>
                    <a:pt x="2918667" y="1022101"/>
                  </a:cubicBezTo>
                  <a:cubicBezTo>
                    <a:pt x="4207135" y="221561"/>
                    <a:pt x="4278393" y="196643"/>
                    <a:pt x="4372304" y="220202"/>
                  </a:cubicBezTo>
                  <a:cubicBezTo>
                    <a:pt x="4408742" y="229327"/>
                    <a:pt x="4438967" y="252045"/>
                    <a:pt x="4457477" y="284082"/>
                  </a:cubicBezTo>
                  <a:cubicBezTo>
                    <a:pt x="4520710" y="393591"/>
                    <a:pt x="4415603" y="471321"/>
                    <a:pt x="4346092" y="522710"/>
                  </a:cubicBezTo>
                  <a:cubicBezTo>
                    <a:pt x="4295933" y="559795"/>
                    <a:pt x="4223445" y="610019"/>
                    <a:pt x="4124551" y="676165"/>
                  </a:cubicBezTo>
                  <a:cubicBezTo>
                    <a:pt x="4038602" y="733702"/>
                    <a:pt x="3939190" y="798812"/>
                    <a:pt x="3833565" y="867481"/>
                  </a:cubicBezTo>
                  <a:cubicBezTo>
                    <a:pt x="3854017" y="953367"/>
                    <a:pt x="3772534" y="1016405"/>
                    <a:pt x="3730594" y="1048831"/>
                  </a:cubicBezTo>
                  <a:cubicBezTo>
                    <a:pt x="3693768" y="1077309"/>
                    <a:pt x="3640502" y="1115494"/>
                    <a:pt x="3567821" y="1165588"/>
                  </a:cubicBezTo>
                  <a:cubicBezTo>
                    <a:pt x="3529700" y="1191866"/>
                    <a:pt x="3487696" y="1220408"/>
                    <a:pt x="3442973" y="1250438"/>
                  </a:cubicBezTo>
                  <a:cubicBezTo>
                    <a:pt x="3464332" y="1245261"/>
                    <a:pt x="3482518" y="1244937"/>
                    <a:pt x="3501028" y="1247914"/>
                  </a:cubicBezTo>
                  <a:cubicBezTo>
                    <a:pt x="3551769" y="1236847"/>
                    <a:pt x="3671310" y="1204939"/>
                    <a:pt x="3754282" y="1182740"/>
                  </a:cubicBezTo>
                  <a:cubicBezTo>
                    <a:pt x="3816673" y="1166106"/>
                    <a:pt x="3877058" y="1149991"/>
                    <a:pt x="3922104" y="1138600"/>
                  </a:cubicBezTo>
                  <a:cubicBezTo>
                    <a:pt x="3962036" y="1128568"/>
                    <a:pt x="4002617" y="1118342"/>
                    <a:pt x="4039637" y="1120154"/>
                  </a:cubicBezTo>
                  <a:cubicBezTo>
                    <a:pt x="4117109" y="1085463"/>
                    <a:pt x="4329588" y="941911"/>
                    <a:pt x="4473852" y="844505"/>
                  </a:cubicBezTo>
                  <a:cubicBezTo>
                    <a:pt x="4873634" y="574487"/>
                    <a:pt x="4959778" y="523422"/>
                    <a:pt x="5048122" y="543809"/>
                  </a:cubicBezTo>
                  <a:cubicBezTo>
                    <a:pt x="5085725" y="552482"/>
                    <a:pt x="5118280" y="576429"/>
                    <a:pt x="5137308" y="609372"/>
                  </a:cubicBezTo>
                  <a:cubicBezTo>
                    <a:pt x="5187725" y="696746"/>
                    <a:pt x="5127600" y="761144"/>
                    <a:pt x="5063849" y="829360"/>
                  </a:cubicBezTo>
                  <a:cubicBezTo>
                    <a:pt x="5036796" y="858291"/>
                    <a:pt x="5002494" y="894082"/>
                    <a:pt x="4966444" y="931491"/>
                  </a:cubicBezTo>
                  <a:cubicBezTo>
                    <a:pt x="4995439" y="924630"/>
                    <a:pt x="5017185" y="925860"/>
                    <a:pt x="5039255" y="931167"/>
                  </a:cubicBezTo>
                  <a:cubicBezTo>
                    <a:pt x="5046310" y="932850"/>
                    <a:pt x="5053171" y="935050"/>
                    <a:pt x="5059708" y="937769"/>
                  </a:cubicBezTo>
                  <a:cubicBezTo>
                    <a:pt x="5080677" y="941134"/>
                    <a:pt x="5118474" y="946377"/>
                    <a:pt x="5145527" y="950195"/>
                  </a:cubicBezTo>
                  <a:cubicBezTo>
                    <a:pt x="5184166" y="955567"/>
                    <a:pt x="5214650" y="959904"/>
                    <a:pt x="5239179" y="964240"/>
                  </a:cubicBezTo>
                  <a:cubicBezTo>
                    <a:pt x="5250893" y="953690"/>
                    <a:pt x="5263902" y="941393"/>
                    <a:pt x="5274193" y="931750"/>
                  </a:cubicBezTo>
                  <a:cubicBezTo>
                    <a:pt x="5345839" y="864180"/>
                    <a:pt x="5413408" y="800300"/>
                    <a:pt x="5501493" y="813180"/>
                  </a:cubicBezTo>
                  <a:cubicBezTo>
                    <a:pt x="5546540" y="819782"/>
                    <a:pt x="5585567" y="846447"/>
                    <a:pt x="5608607" y="886380"/>
                  </a:cubicBezTo>
                  <a:cubicBezTo>
                    <a:pt x="5662973" y="980485"/>
                    <a:pt x="5593592" y="1045465"/>
                    <a:pt x="5513208" y="1120607"/>
                  </a:cubicBezTo>
                  <a:cubicBezTo>
                    <a:pt x="5477806" y="1153680"/>
                    <a:pt x="5432759" y="1194778"/>
                    <a:pt x="5385254" y="1237818"/>
                  </a:cubicBezTo>
                  <a:cubicBezTo>
                    <a:pt x="5408036" y="1233222"/>
                    <a:pt x="5425705" y="1235229"/>
                    <a:pt x="5445639" y="1240018"/>
                  </a:cubicBezTo>
                  <a:cubicBezTo>
                    <a:pt x="5481236" y="1248626"/>
                    <a:pt x="5512108" y="1271667"/>
                    <a:pt x="5530295" y="1303186"/>
                  </a:cubicBezTo>
                  <a:cubicBezTo>
                    <a:pt x="5539161" y="1318545"/>
                    <a:pt x="5548610" y="1360678"/>
                    <a:pt x="5558707" y="1429588"/>
                  </a:cubicBezTo>
                  <a:cubicBezTo>
                    <a:pt x="5560713" y="1443502"/>
                    <a:pt x="5562720" y="1457418"/>
                    <a:pt x="5564532" y="1469521"/>
                  </a:cubicBezTo>
                  <a:cubicBezTo>
                    <a:pt x="5569515" y="1479099"/>
                    <a:pt x="5573205" y="1488355"/>
                    <a:pt x="5575664" y="1497416"/>
                  </a:cubicBezTo>
                  <a:cubicBezTo>
                    <a:pt x="5575664" y="1497416"/>
                    <a:pt x="5575794" y="1497351"/>
                    <a:pt x="5575859" y="1497286"/>
                  </a:cubicBezTo>
                  <a:cubicBezTo>
                    <a:pt x="6268375" y="1072131"/>
                    <a:pt x="6276011" y="1074008"/>
                    <a:pt x="6348046" y="1092259"/>
                  </a:cubicBezTo>
                  <a:cubicBezTo>
                    <a:pt x="6382025" y="1100867"/>
                    <a:pt x="6412573" y="1123843"/>
                    <a:pt x="6430113" y="1154198"/>
                  </a:cubicBezTo>
                  <a:cubicBezTo>
                    <a:pt x="6455742" y="1198597"/>
                    <a:pt x="6456713" y="1235941"/>
                    <a:pt x="6438203" y="1272638"/>
                  </a:cubicBezTo>
                  <a:cubicBezTo>
                    <a:pt x="6456066" y="1283899"/>
                    <a:pt x="6471211" y="1299433"/>
                    <a:pt x="6481890" y="1317878"/>
                  </a:cubicBezTo>
                  <a:cubicBezTo>
                    <a:pt x="6521305" y="1386159"/>
                    <a:pt x="6498135" y="1438196"/>
                    <a:pt x="6445710" y="1492885"/>
                  </a:cubicBezTo>
                  <a:cubicBezTo>
                    <a:pt x="6456389" y="1502205"/>
                    <a:pt x="6465515" y="1513272"/>
                    <a:pt x="6472634" y="1525634"/>
                  </a:cubicBezTo>
                  <a:cubicBezTo>
                    <a:pt x="6496128" y="1566279"/>
                    <a:pt x="6495998" y="1601682"/>
                    <a:pt x="6482407" y="1635337"/>
                  </a:cubicBezTo>
                  <a:cubicBezTo>
                    <a:pt x="6502794" y="1646793"/>
                    <a:pt x="6520010" y="1663556"/>
                    <a:pt x="6531789" y="1683943"/>
                  </a:cubicBezTo>
                  <a:cubicBezTo>
                    <a:pt x="6567645" y="1746075"/>
                    <a:pt x="6546352" y="1825554"/>
                    <a:pt x="6484220" y="1861474"/>
                  </a:cubicBezTo>
                  <a:cubicBezTo>
                    <a:pt x="6474447" y="1867105"/>
                    <a:pt x="6464285" y="1871312"/>
                    <a:pt x="6453930" y="1874224"/>
                  </a:cubicBezTo>
                  <a:cubicBezTo>
                    <a:pt x="6421504" y="1891505"/>
                    <a:pt x="6334390" y="1945353"/>
                    <a:pt x="6274847" y="1982180"/>
                  </a:cubicBezTo>
                  <a:cubicBezTo>
                    <a:pt x="6204301" y="2025802"/>
                    <a:pt x="6154012" y="2056868"/>
                    <a:pt x="6116409" y="2078614"/>
                  </a:cubicBezTo>
                  <a:close/>
                  <a:moveTo>
                    <a:pt x="6320216" y="1832932"/>
                  </a:moveTo>
                  <a:cubicBezTo>
                    <a:pt x="6330830" y="1845682"/>
                    <a:pt x="6343192" y="1855455"/>
                    <a:pt x="6356266" y="1862639"/>
                  </a:cubicBezTo>
                  <a:cubicBezTo>
                    <a:pt x="6342804" y="1855131"/>
                    <a:pt x="6330572" y="1845164"/>
                    <a:pt x="6320280" y="1832932"/>
                  </a:cubicBezTo>
                  <a:lnTo>
                    <a:pt x="6320280" y="1832932"/>
                  </a:lnTo>
                  <a:close/>
                  <a:moveTo>
                    <a:pt x="3588466" y="1296844"/>
                  </a:moveTo>
                  <a:cubicBezTo>
                    <a:pt x="3593126" y="1302474"/>
                    <a:pt x="3597333" y="1308558"/>
                    <a:pt x="3601087" y="1314901"/>
                  </a:cubicBezTo>
                  <a:cubicBezTo>
                    <a:pt x="3597203" y="1308300"/>
                    <a:pt x="3592996" y="1302280"/>
                    <a:pt x="3588466" y="1296844"/>
                  </a:cubicBezTo>
                  <a:close/>
                  <a:moveTo>
                    <a:pt x="150868" y="1752807"/>
                  </a:moveTo>
                  <a:cubicBezTo>
                    <a:pt x="187953" y="1758826"/>
                    <a:pt x="222191" y="1780896"/>
                    <a:pt x="242448" y="1815910"/>
                  </a:cubicBezTo>
                  <a:cubicBezTo>
                    <a:pt x="219990" y="1777142"/>
                    <a:pt x="184976" y="1758179"/>
                    <a:pt x="150868" y="175280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FED89CA-543F-B1DF-6976-B80CF655EBA8}"/>
                </a:ext>
              </a:extLst>
            </p:cNvPr>
            <p:cNvSpPr/>
            <p:nvPr/>
          </p:nvSpPr>
          <p:spPr>
            <a:xfrm>
              <a:off x="313110" y="2621913"/>
              <a:ext cx="5333098" cy="1608272"/>
            </a:xfrm>
            <a:custGeom>
              <a:avLst/>
              <a:gdLst>
                <a:gd name="connsiteX0" fmla="*/ 2492744 w 5333098"/>
                <a:gd name="connsiteY0" fmla="*/ 527176 h 1608272"/>
                <a:gd name="connsiteX1" fmla="*/ 2373204 w 5333098"/>
                <a:gd name="connsiteY1" fmla="*/ 552611 h 1608272"/>
                <a:gd name="connsiteX2" fmla="*/ 2291915 w 5333098"/>
                <a:gd name="connsiteY2" fmla="*/ 491385 h 1608272"/>
                <a:gd name="connsiteX3" fmla="*/ 2339485 w 5333098"/>
                <a:gd name="connsiteY3" fmla="*/ 313854 h 1608272"/>
                <a:gd name="connsiteX4" fmla="*/ 2358254 w 5333098"/>
                <a:gd name="connsiteY4" fmla="*/ 304922 h 1608272"/>
                <a:gd name="connsiteX5" fmla="*/ 2413849 w 5333098"/>
                <a:gd name="connsiteY5" fmla="*/ 270814 h 1608272"/>
                <a:gd name="connsiteX6" fmla="*/ 2601152 w 5333098"/>
                <a:gd name="connsiteY6" fmla="*/ 204604 h 1608272"/>
                <a:gd name="connsiteX7" fmla="*/ 2682507 w 5333098"/>
                <a:gd name="connsiteY7" fmla="*/ 265895 h 1608272"/>
                <a:gd name="connsiteX8" fmla="*/ 2634937 w 5333098"/>
                <a:gd name="connsiteY8" fmla="*/ 443426 h 1608272"/>
                <a:gd name="connsiteX9" fmla="*/ 2613579 w 5333098"/>
                <a:gd name="connsiteY9" fmla="*/ 453329 h 1608272"/>
                <a:gd name="connsiteX10" fmla="*/ 2551317 w 5333098"/>
                <a:gd name="connsiteY10" fmla="*/ 491385 h 1608272"/>
                <a:gd name="connsiteX11" fmla="*/ 2492744 w 5333098"/>
                <a:gd name="connsiteY11" fmla="*/ 527176 h 1608272"/>
                <a:gd name="connsiteX12" fmla="*/ 2457471 w 5333098"/>
                <a:gd name="connsiteY12" fmla="*/ 395986 h 1608272"/>
                <a:gd name="connsiteX13" fmla="*/ 2536755 w 5333098"/>
                <a:gd name="connsiteY13" fmla="*/ 456565 h 1608272"/>
                <a:gd name="connsiteX14" fmla="*/ 2457471 w 5333098"/>
                <a:gd name="connsiteY14" fmla="*/ 395986 h 1608272"/>
                <a:gd name="connsiteX15" fmla="*/ 2435402 w 5333098"/>
                <a:gd name="connsiteY15" fmla="*/ 300198 h 1608272"/>
                <a:gd name="connsiteX16" fmla="*/ 2516950 w 5333098"/>
                <a:gd name="connsiteY16" fmla="*/ 361360 h 1608272"/>
                <a:gd name="connsiteX17" fmla="*/ 2435402 w 5333098"/>
                <a:gd name="connsiteY17" fmla="*/ 300198 h 1608272"/>
                <a:gd name="connsiteX18" fmla="*/ 4952342 w 5333098"/>
                <a:gd name="connsiteY18" fmla="*/ 1563043 h 1608272"/>
                <a:gd name="connsiteX19" fmla="*/ 4806396 w 5333098"/>
                <a:gd name="connsiteY19" fmla="*/ 1601423 h 1608272"/>
                <a:gd name="connsiteX20" fmla="*/ 4725365 w 5333098"/>
                <a:gd name="connsiteY20" fmla="*/ 1540132 h 1608272"/>
                <a:gd name="connsiteX21" fmla="*/ 4776559 w 5333098"/>
                <a:gd name="connsiteY21" fmla="*/ 1336195 h 1608272"/>
                <a:gd name="connsiteX22" fmla="*/ 4872929 w 5333098"/>
                <a:gd name="connsiteY22" fmla="*/ 1212641 h 1608272"/>
                <a:gd name="connsiteX23" fmla="*/ 4727889 w 5333098"/>
                <a:gd name="connsiteY23" fmla="*/ 1302151 h 1608272"/>
                <a:gd name="connsiteX24" fmla="*/ 4137308 w 5333098"/>
                <a:gd name="connsiteY24" fmla="*/ 1602135 h 1608272"/>
                <a:gd name="connsiteX25" fmla="*/ 4055113 w 5333098"/>
                <a:gd name="connsiteY25" fmla="*/ 1540132 h 1608272"/>
                <a:gd name="connsiteX26" fmla="*/ 4043528 w 5333098"/>
                <a:gd name="connsiteY26" fmla="*/ 1515150 h 1608272"/>
                <a:gd name="connsiteX27" fmla="*/ 3800759 w 5333098"/>
                <a:gd name="connsiteY27" fmla="*/ 1601876 h 1608272"/>
                <a:gd name="connsiteX28" fmla="*/ 3719145 w 5333098"/>
                <a:gd name="connsiteY28" fmla="*/ 1540132 h 1608272"/>
                <a:gd name="connsiteX29" fmla="*/ 3838491 w 5333098"/>
                <a:gd name="connsiteY29" fmla="*/ 1288107 h 1608272"/>
                <a:gd name="connsiteX30" fmla="*/ 3956154 w 5333098"/>
                <a:gd name="connsiteY30" fmla="*/ 1187788 h 1608272"/>
                <a:gd name="connsiteX31" fmla="*/ 3800435 w 5333098"/>
                <a:gd name="connsiteY31" fmla="*/ 1228304 h 1608272"/>
                <a:gd name="connsiteX32" fmla="*/ 3713320 w 5333098"/>
                <a:gd name="connsiteY32" fmla="*/ 1166754 h 1608272"/>
                <a:gd name="connsiteX33" fmla="*/ 3697075 w 5333098"/>
                <a:gd name="connsiteY33" fmla="*/ 1141901 h 1608272"/>
                <a:gd name="connsiteX34" fmla="*/ 3668210 w 5333098"/>
                <a:gd name="connsiteY34" fmla="*/ 1145396 h 1608272"/>
                <a:gd name="connsiteX35" fmla="*/ 3546663 w 5333098"/>
                <a:gd name="connsiteY35" fmla="*/ 1081063 h 1608272"/>
                <a:gd name="connsiteX36" fmla="*/ 3500388 w 5333098"/>
                <a:gd name="connsiteY36" fmla="*/ 1027603 h 1608272"/>
                <a:gd name="connsiteX37" fmla="*/ 3498252 w 5333098"/>
                <a:gd name="connsiteY37" fmla="*/ 1025143 h 1608272"/>
                <a:gd name="connsiteX38" fmla="*/ 3280142 w 5333098"/>
                <a:gd name="connsiteY38" fmla="*/ 1169666 h 1608272"/>
                <a:gd name="connsiteX39" fmla="*/ 2813826 w 5333098"/>
                <a:gd name="connsiteY39" fmla="*/ 1404476 h 1608272"/>
                <a:gd name="connsiteX40" fmla="*/ 2762308 w 5333098"/>
                <a:gd name="connsiteY40" fmla="*/ 1380917 h 1608272"/>
                <a:gd name="connsiteX41" fmla="*/ 2692733 w 5333098"/>
                <a:gd name="connsiteY41" fmla="*/ 1347521 h 1608272"/>
                <a:gd name="connsiteX42" fmla="*/ 2653641 w 5333098"/>
                <a:gd name="connsiteY42" fmla="*/ 1328881 h 1608272"/>
                <a:gd name="connsiteX43" fmla="*/ 2567433 w 5333098"/>
                <a:gd name="connsiteY43" fmla="*/ 1393667 h 1608272"/>
                <a:gd name="connsiteX44" fmla="*/ 2304018 w 5333098"/>
                <a:gd name="connsiteY44" fmla="*/ 1519098 h 1608272"/>
                <a:gd name="connsiteX45" fmla="*/ 2210302 w 5333098"/>
                <a:gd name="connsiteY45" fmla="*/ 1452240 h 1608272"/>
                <a:gd name="connsiteX46" fmla="*/ 2354824 w 5333098"/>
                <a:gd name="connsiteY46" fmla="*/ 1182740 h 1608272"/>
                <a:gd name="connsiteX47" fmla="*/ 2518956 w 5333098"/>
                <a:gd name="connsiteY47" fmla="*/ 1048831 h 1608272"/>
                <a:gd name="connsiteX48" fmla="*/ 2511125 w 5333098"/>
                <a:gd name="connsiteY48" fmla="*/ 1022554 h 1608272"/>
                <a:gd name="connsiteX49" fmla="*/ 2488667 w 5333098"/>
                <a:gd name="connsiteY49" fmla="*/ 1036599 h 1608272"/>
                <a:gd name="connsiteX50" fmla="*/ 1549175 w 5333098"/>
                <a:gd name="connsiteY50" fmla="*/ 1540650 h 1608272"/>
                <a:gd name="connsiteX51" fmla="*/ 1464649 w 5333098"/>
                <a:gd name="connsiteY51" fmla="*/ 1477287 h 1608272"/>
                <a:gd name="connsiteX52" fmla="*/ 1482706 w 5333098"/>
                <a:gd name="connsiteY52" fmla="*/ 1321374 h 1608272"/>
                <a:gd name="connsiteX53" fmla="*/ 1459148 w 5333098"/>
                <a:gd name="connsiteY53" fmla="*/ 1291343 h 1608272"/>
                <a:gd name="connsiteX54" fmla="*/ 1539014 w 5333098"/>
                <a:gd name="connsiteY54" fmla="*/ 1065011 h 1608272"/>
                <a:gd name="connsiteX55" fmla="*/ 1576229 w 5333098"/>
                <a:gd name="connsiteY55" fmla="*/ 1026308 h 1608272"/>
                <a:gd name="connsiteX56" fmla="*/ 1518691 w 5333098"/>
                <a:gd name="connsiteY56" fmla="*/ 1037893 h 1608272"/>
                <a:gd name="connsiteX57" fmla="*/ 1434619 w 5333098"/>
                <a:gd name="connsiteY57" fmla="*/ 1050967 h 1608272"/>
                <a:gd name="connsiteX58" fmla="*/ 987460 w 5333098"/>
                <a:gd name="connsiteY58" fmla="*/ 1316066 h 1608272"/>
                <a:gd name="connsiteX59" fmla="*/ 421086 w 5333098"/>
                <a:gd name="connsiteY59" fmla="*/ 1601553 h 1608272"/>
                <a:gd name="connsiteX60" fmla="*/ 340055 w 5333098"/>
                <a:gd name="connsiteY60" fmla="*/ 1540197 h 1608272"/>
                <a:gd name="connsiteX61" fmla="*/ 326528 w 5333098"/>
                <a:gd name="connsiteY61" fmla="*/ 1509778 h 1608272"/>
                <a:gd name="connsiteX62" fmla="*/ 100133 w 5333098"/>
                <a:gd name="connsiteY62" fmla="*/ 1594369 h 1608272"/>
                <a:gd name="connsiteX63" fmla="*/ 18973 w 5333098"/>
                <a:gd name="connsiteY63" fmla="*/ 1533013 h 1608272"/>
                <a:gd name="connsiteX64" fmla="*/ 32888 w 5333098"/>
                <a:gd name="connsiteY64" fmla="*/ 1383183 h 1608272"/>
                <a:gd name="connsiteX65" fmla="*/ 17485 w 5333098"/>
                <a:gd name="connsiteY65" fmla="*/ 1361889 h 1608272"/>
                <a:gd name="connsiteX66" fmla="*/ 65055 w 5333098"/>
                <a:gd name="connsiteY66" fmla="*/ 1184358 h 1608272"/>
                <a:gd name="connsiteX67" fmla="*/ 93079 w 5333098"/>
                <a:gd name="connsiteY67" fmla="*/ 1172255 h 1608272"/>
                <a:gd name="connsiteX68" fmla="*/ 249186 w 5333098"/>
                <a:gd name="connsiteY68" fmla="*/ 1078668 h 1608272"/>
                <a:gd name="connsiteX69" fmla="*/ 502440 w 5333098"/>
                <a:gd name="connsiteY69" fmla="*/ 973949 h 1608272"/>
                <a:gd name="connsiteX70" fmla="*/ 583341 w 5333098"/>
                <a:gd name="connsiteY70" fmla="*/ 1035110 h 1608272"/>
                <a:gd name="connsiteX71" fmla="*/ 588843 w 5333098"/>
                <a:gd name="connsiteY71" fmla="*/ 1045401 h 1608272"/>
                <a:gd name="connsiteX72" fmla="*/ 819768 w 5333098"/>
                <a:gd name="connsiteY72" fmla="*/ 961975 h 1608272"/>
                <a:gd name="connsiteX73" fmla="*/ 901316 w 5333098"/>
                <a:gd name="connsiteY73" fmla="*/ 1023590 h 1608272"/>
                <a:gd name="connsiteX74" fmla="*/ 915361 w 5333098"/>
                <a:gd name="connsiteY74" fmla="*/ 1055756 h 1608272"/>
                <a:gd name="connsiteX75" fmla="*/ 1423940 w 5333098"/>
                <a:gd name="connsiteY75" fmla="*/ 791110 h 1608272"/>
                <a:gd name="connsiteX76" fmla="*/ 1642762 w 5333098"/>
                <a:gd name="connsiteY76" fmla="*/ 746646 h 1608272"/>
                <a:gd name="connsiteX77" fmla="*/ 1822428 w 5333098"/>
                <a:gd name="connsiteY77" fmla="*/ 709302 h 1608272"/>
                <a:gd name="connsiteX78" fmla="*/ 1868962 w 5333098"/>
                <a:gd name="connsiteY78" fmla="*/ 700759 h 1608272"/>
                <a:gd name="connsiteX79" fmla="*/ 1943391 w 5333098"/>
                <a:gd name="connsiteY79" fmla="*/ 666974 h 1608272"/>
                <a:gd name="connsiteX80" fmla="*/ 2079306 w 5333098"/>
                <a:gd name="connsiteY80" fmla="*/ 739592 h 1608272"/>
                <a:gd name="connsiteX81" fmla="*/ 2097492 w 5333098"/>
                <a:gd name="connsiteY81" fmla="*/ 792534 h 1608272"/>
                <a:gd name="connsiteX82" fmla="*/ 2498181 w 5333098"/>
                <a:gd name="connsiteY82" fmla="*/ 543615 h 1608272"/>
                <a:gd name="connsiteX83" fmla="*/ 3493463 w 5333098"/>
                <a:gd name="connsiteY83" fmla="*/ 5262 h 1608272"/>
                <a:gd name="connsiteX84" fmla="*/ 3577406 w 5333098"/>
                <a:gd name="connsiteY84" fmla="*/ 68301 h 1608272"/>
                <a:gd name="connsiteX85" fmla="*/ 3465568 w 5333098"/>
                <a:gd name="connsiteY85" fmla="*/ 304146 h 1608272"/>
                <a:gd name="connsiteX86" fmla="*/ 3348229 w 5333098"/>
                <a:gd name="connsiteY86" fmla="*/ 386213 h 1608272"/>
                <a:gd name="connsiteX87" fmla="*/ 3349782 w 5333098"/>
                <a:gd name="connsiteY87" fmla="*/ 388801 h 1608272"/>
                <a:gd name="connsiteX88" fmla="*/ 3223446 w 5333098"/>
                <a:gd name="connsiteY88" fmla="*/ 653254 h 1608272"/>
                <a:gd name="connsiteX89" fmla="*/ 3187073 w 5333098"/>
                <a:gd name="connsiteY89" fmla="*/ 686132 h 1608272"/>
                <a:gd name="connsiteX90" fmla="*/ 3188367 w 5333098"/>
                <a:gd name="connsiteY90" fmla="*/ 688268 h 1608272"/>
                <a:gd name="connsiteX91" fmla="*/ 3044427 w 5333098"/>
                <a:gd name="connsiteY91" fmla="*/ 957121 h 1608272"/>
                <a:gd name="connsiteX92" fmla="*/ 2835249 w 5333098"/>
                <a:gd name="connsiteY92" fmla="*/ 1127403 h 1608272"/>
                <a:gd name="connsiteX93" fmla="*/ 2854212 w 5333098"/>
                <a:gd name="connsiteY93" fmla="*/ 1136529 h 1608272"/>
                <a:gd name="connsiteX94" fmla="*/ 3133807 w 5333098"/>
                <a:gd name="connsiteY94" fmla="*/ 954726 h 1608272"/>
                <a:gd name="connsiteX95" fmla="*/ 3561032 w 5333098"/>
                <a:gd name="connsiteY95" fmla="*/ 740433 h 1608272"/>
                <a:gd name="connsiteX96" fmla="*/ 3640056 w 5333098"/>
                <a:gd name="connsiteY96" fmla="*/ 791693 h 1608272"/>
                <a:gd name="connsiteX97" fmla="*/ 3669698 w 5333098"/>
                <a:gd name="connsiteY97" fmla="*/ 826125 h 1608272"/>
                <a:gd name="connsiteX98" fmla="*/ 3716103 w 5333098"/>
                <a:gd name="connsiteY98" fmla="*/ 817323 h 1608272"/>
                <a:gd name="connsiteX99" fmla="*/ 3842245 w 5333098"/>
                <a:gd name="connsiteY99" fmla="*/ 889487 h 1608272"/>
                <a:gd name="connsiteX100" fmla="*/ 3871305 w 5333098"/>
                <a:gd name="connsiteY100" fmla="*/ 933821 h 1608272"/>
                <a:gd name="connsiteX101" fmla="*/ 3996540 w 5333098"/>
                <a:gd name="connsiteY101" fmla="*/ 847029 h 1608272"/>
                <a:gd name="connsiteX102" fmla="*/ 4371599 w 5333098"/>
                <a:gd name="connsiteY102" fmla="*/ 663156 h 1608272"/>
                <a:gd name="connsiteX103" fmla="*/ 4462338 w 5333098"/>
                <a:gd name="connsiteY103" fmla="*/ 729237 h 1608272"/>
                <a:gd name="connsiteX104" fmla="*/ 4489133 w 5333098"/>
                <a:gd name="connsiteY104" fmla="*/ 792275 h 1608272"/>
                <a:gd name="connsiteX105" fmla="*/ 4568092 w 5333098"/>
                <a:gd name="connsiteY105" fmla="*/ 858227 h 1608272"/>
                <a:gd name="connsiteX106" fmla="*/ 4581231 w 5333098"/>
                <a:gd name="connsiteY106" fmla="*/ 886122 h 1608272"/>
                <a:gd name="connsiteX107" fmla="*/ 5016157 w 5333098"/>
                <a:gd name="connsiteY107" fmla="*/ 682572 h 1608272"/>
                <a:gd name="connsiteX108" fmla="*/ 5097511 w 5333098"/>
                <a:gd name="connsiteY108" fmla="*/ 744123 h 1608272"/>
                <a:gd name="connsiteX109" fmla="*/ 5115245 w 5333098"/>
                <a:gd name="connsiteY109" fmla="*/ 787550 h 1608272"/>
                <a:gd name="connsiteX110" fmla="*/ 5159126 w 5333098"/>
                <a:gd name="connsiteY110" fmla="*/ 793246 h 1608272"/>
                <a:gd name="connsiteX111" fmla="*/ 5241192 w 5333098"/>
                <a:gd name="connsiteY111" fmla="*/ 855120 h 1608272"/>
                <a:gd name="connsiteX112" fmla="*/ 5222941 w 5333098"/>
                <a:gd name="connsiteY112" fmla="*/ 1069348 h 1608272"/>
                <a:gd name="connsiteX113" fmla="*/ 5221129 w 5333098"/>
                <a:gd name="connsiteY113" fmla="*/ 1075432 h 1608272"/>
                <a:gd name="connsiteX114" fmla="*/ 5231484 w 5333098"/>
                <a:gd name="connsiteY114" fmla="*/ 1136982 h 1608272"/>
                <a:gd name="connsiteX115" fmla="*/ 5234720 w 5333098"/>
                <a:gd name="connsiteY115" fmla="*/ 1137759 h 1608272"/>
                <a:gd name="connsiteX116" fmla="*/ 5315686 w 5333098"/>
                <a:gd name="connsiteY116" fmla="*/ 1198985 h 1608272"/>
                <a:gd name="connsiteX117" fmla="*/ 5268116 w 5333098"/>
                <a:gd name="connsiteY117" fmla="*/ 1376516 h 1608272"/>
                <a:gd name="connsiteX118" fmla="*/ 5242228 w 5333098"/>
                <a:gd name="connsiteY118" fmla="*/ 1387907 h 1608272"/>
                <a:gd name="connsiteX119" fmla="*/ 5091233 w 5333098"/>
                <a:gd name="connsiteY119" fmla="*/ 1478647 h 1608272"/>
                <a:gd name="connsiteX120" fmla="*/ 4952212 w 5333098"/>
                <a:gd name="connsiteY120" fmla="*/ 1562785 h 1608272"/>
                <a:gd name="connsiteX121" fmla="*/ 5100359 w 5333098"/>
                <a:gd name="connsiteY121" fmla="*/ 1343767 h 1608272"/>
                <a:gd name="connsiteX122" fmla="*/ 5145340 w 5333098"/>
                <a:gd name="connsiteY122" fmla="*/ 1380594 h 1608272"/>
                <a:gd name="connsiteX123" fmla="*/ 5100359 w 5333098"/>
                <a:gd name="connsiteY123" fmla="*/ 1343702 h 1608272"/>
                <a:gd name="connsiteX124" fmla="*/ 5100359 w 5333098"/>
                <a:gd name="connsiteY124" fmla="*/ 1343702 h 1608272"/>
                <a:gd name="connsiteX125" fmla="*/ 1489761 w 5333098"/>
                <a:gd name="connsiteY125" fmla="*/ 818423 h 1608272"/>
                <a:gd name="connsiteX126" fmla="*/ 1523481 w 5333098"/>
                <a:gd name="connsiteY126" fmla="*/ 856609 h 1608272"/>
                <a:gd name="connsiteX127" fmla="*/ 1489761 w 5333098"/>
                <a:gd name="connsiteY127" fmla="*/ 818423 h 1608272"/>
                <a:gd name="connsiteX128" fmla="*/ 191584 w 5333098"/>
                <a:gd name="connsiteY128" fmla="*/ 1182287 h 1608272"/>
                <a:gd name="connsiteX129" fmla="*/ 208477 w 5333098"/>
                <a:gd name="connsiteY129" fmla="*/ 1193096 h 1608272"/>
                <a:gd name="connsiteX130" fmla="*/ 208541 w 5333098"/>
                <a:gd name="connsiteY130" fmla="*/ 1193096 h 1608272"/>
                <a:gd name="connsiteX131" fmla="*/ 191584 w 5333098"/>
                <a:gd name="connsiteY131" fmla="*/ 1182352 h 160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5333098" h="1608272">
                  <a:moveTo>
                    <a:pt x="2492744" y="527176"/>
                  </a:moveTo>
                  <a:cubicBezTo>
                    <a:pt x="2442650" y="556107"/>
                    <a:pt x="2416115" y="563355"/>
                    <a:pt x="2373204" y="552611"/>
                  </a:cubicBezTo>
                  <a:cubicBezTo>
                    <a:pt x="2339032" y="544068"/>
                    <a:pt x="2309519" y="521869"/>
                    <a:pt x="2291915" y="491385"/>
                  </a:cubicBezTo>
                  <a:cubicBezTo>
                    <a:pt x="2256059" y="429252"/>
                    <a:pt x="2277353" y="349774"/>
                    <a:pt x="2339485" y="313854"/>
                  </a:cubicBezTo>
                  <a:cubicBezTo>
                    <a:pt x="2345569" y="310359"/>
                    <a:pt x="2351847" y="307382"/>
                    <a:pt x="2358254" y="304922"/>
                  </a:cubicBezTo>
                  <a:cubicBezTo>
                    <a:pt x="2371133" y="297479"/>
                    <a:pt x="2396245" y="281817"/>
                    <a:pt x="2413849" y="270814"/>
                  </a:cubicBezTo>
                  <a:cubicBezTo>
                    <a:pt x="2513196" y="208811"/>
                    <a:pt x="2543292" y="190171"/>
                    <a:pt x="2601152" y="204604"/>
                  </a:cubicBezTo>
                  <a:cubicBezTo>
                    <a:pt x="2635325" y="213147"/>
                    <a:pt x="2664903" y="235412"/>
                    <a:pt x="2682507" y="265895"/>
                  </a:cubicBezTo>
                  <a:cubicBezTo>
                    <a:pt x="2718362" y="328028"/>
                    <a:pt x="2697069" y="407506"/>
                    <a:pt x="2634937" y="443426"/>
                  </a:cubicBezTo>
                  <a:cubicBezTo>
                    <a:pt x="2628012" y="447439"/>
                    <a:pt x="2620828" y="450740"/>
                    <a:pt x="2613579" y="453329"/>
                  </a:cubicBezTo>
                  <a:cubicBezTo>
                    <a:pt x="2599664" y="462519"/>
                    <a:pt x="2569892" y="479865"/>
                    <a:pt x="2551317" y="491385"/>
                  </a:cubicBezTo>
                  <a:cubicBezTo>
                    <a:pt x="2528276" y="505753"/>
                    <a:pt x="2509248" y="517597"/>
                    <a:pt x="2492744" y="527176"/>
                  </a:cubicBezTo>
                  <a:close/>
                  <a:moveTo>
                    <a:pt x="2457471" y="395986"/>
                  </a:moveTo>
                  <a:cubicBezTo>
                    <a:pt x="2477147" y="430029"/>
                    <a:pt x="2506724" y="448863"/>
                    <a:pt x="2536755" y="456565"/>
                  </a:cubicBezTo>
                  <a:cubicBezTo>
                    <a:pt x="2504459" y="448022"/>
                    <a:pt x="2475464" y="427181"/>
                    <a:pt x="2457471" y="395986"/>
                  </a:cubicBezTo>
                  <a:close/>
                  <a:moveTo>
                    <a:pt x="2435402" y="300198"/>
                  </a:moveTo>
                  <a:cubicBezTo>
                    <a:pt x="2468539" y="308353"/>
                    <a:pt x="2498505" y="329452"/>
                    <a:pt x="2516950" y="361360"/>
                  </a:cubicBezTo>
                  <a:cubicBezTo>
                    <a:pt x="2496757" y="326410"/>
                    <a:pt x="2466274" y="307576"/>
                    <a:pt x="2435402" y="300198"/>
                  </a:cubicBezTo>
                  <a:close/>
                  <a:moveTo>
                    <a:pt x="4952342" y="1563043"/>
                  </a:moveTo>
                  <a:cubicBezTo>
                    <a:pt x="4868334" y="1611520"/>
                    <a:pt x="4849565" y="1612296"/>
                    <a:pt x="4806396" y="1601423"/>
                  </a:cubicBezTo>
                  <a:cubicBezTo>
                    <a:pt x="4772417" y="1592816"/>
                    <a:pt x="4742904" y="1570551"/>
                    <a:pt x="4725365" y="1540132"/>
                  </a:cubicBezTo>
                  <a:cubicBezTo>
                    <a:pt x="4680319" y="1462078"/>
                    <a:pt x="4724912" y="1403764"/>
                    <a:pt x="4776559" y="1336195"/>
                  </a:cubicBezTo>
                  <a:cubicBezTo>
                    <a:pt x="4802836" y="1301763"/>
                    <a:pt x="4838174" y="1256911"/>
                    <a:pt x="4872929" y="1212641"/>
                  </a:cubicBezTo>
                  <a:cubicBezTo>
                    <a:pt x="4823353" y="1243125"/>
                    <a:pt x="4773323" y="1274062"/>
                    <a:pt x="4727889" y="1302151"/>
                  </a:cubicBezTo>
                  <a:cubicBezTo>
                    <a:pt x="4212579" y="1621034"/>
                    <a:pt x="4206884" y="1619610"/>
                    <a:pt x="4137308" y="1602135"/>
                  </a:cubicBezTo>
                  <a:cubicBezTo>
                    <a:pt x="4103200" y="1593527"/>
                    <a:pt x="4072652" y="1570616"/>
                    <a:pt x="4055113" y="1540132"/>
                  </a:cubicBezTo>
                  <a:cubicBezTo>
                    <a:pt x="4050194" y="1531589"/>
                    <a:pt x="4046375" y="1523304"/>
                    <a:pt x="4043528" y="1515150"/>
                  </a:cubicBezTo>
                  <a:cubicBezTo>
                    <a:pt x="3864897" y="1618251"/>
                    <a:pt x="3846905" y="1613656"/>
                    <a:pt x="3800759" y="1601876"/>
                  </a:cubicBezTo>
                  <a:cubicBezTo>
                    <a:pt x="3766845" y="1593204"/>
                    <a:pt x="3736684" y="1570487"/>
                    <a:pt x="3719145" y="1540132"/>
                  </a:cubicBezTo>
                  <a:cubicBezTo>
                    <a:pt x="3662061" y="1441302"/>
                    <a:pt x="3736037" y="1377034"/>
                    <a:pt x="3838491" y="1288107"/>
                  </a:cubicBezTo>
                  <a:cubicBezTo>
                    <a:pt x="3872081" y="1258917"/>
                    <a:pt x="3912856" y="1224291"/>
                    <a:pt x="3956154" y="1187788"/>
                  </a:cubicBezTo>
                  <a:cubicBezTo>
                    <a:pt x="3887420" y="1228498"/>
                    <a:pt x="3846710" y="1238465"/>
                    <a:pt x="3800435" y="1228304"/>
                  </a:cubicBezTo>
                  <a:cubicBezTo>
                    <a:pt x="3764191" y="1220343"/>
                    <a:pt x="3732672" y="1198014"/>
                    <a:pt x="3713320" y="1166754"/>
                  </a:cubicBezTo>
                  <a:cubicBezTo>
                    <a:pt x="3711120" y="1163388"/>
                    <a:pt x="3705101" y="1154133"/>
                    <a:pt x="3697075" y="1141901"/>
                  </a:cubicBezTo>
                  <a:cubicBezTo>
                    <a:pt x="3688144" y="1143907"/>
                    <a:pt x="3678500" y="1145137"/>
                    <a:pt x="3668210" y="1145396"/>
                  </a:cubicBezTo>
                  <a:cubicBezTo>
                    <a:pt x="3620122" y="1146496"/>
                    <a:pt x="3575594" y="1122679"/>
                    <a:pt x="3546663" y="1081063"/>
                  </a:cubicBezTo>
                  <a:cubicBezTo>
                    <a:pt x="3538379" y="1071290"/>
                    <a:pt x="3519740" y="1049867"/>
                    <a:pt x="3500388" y="1027603"/>
                  </a:cubicBezTo>
                  <a:cubicBezTo>
                    <a:pt x="3499676" y="1026761"/>
                    <a:pt x="3498964" y="1025920"/>
                    <a:pt x="3498252" y="1025143"/>
                  </a:cubicBezTo>
                  <a:cubicBezTo>
                    <a:pt x="3437090" y="1062811"/>
                    <a:pt x="3346675" y="1124361"/>
                    <a:pt x="3280142" y="1169666"/>
                  </a:cubicBezTo>
                  <a:cubicBezTo>
                    <a:pt x="2971034" y="1380076"/>
                    <a:pt x="2896928" y="1423504"/>
                    <a:pt x="2813826" y="1404476"/>
                  </a:cubicBezTo>
                  <a:cubicBezTo>
                    <a:pt x="2795057" y="1400204"/>
                    <a:pt x="2777517" y="1392049"/>
                    <a:pt x="2762308" y="1380917"/>
                  </a:cubicBezTo>
                  <a:cubicBezTo>
                    <a:pt x="2746775" y="1373151"/>
                    <a:pt x="2715062" y="1358071"/>
                    <a:pt x="2692733" y="1347521"/>
                  </a:cubicBezTo>
                  <a:cubicBezTo>
                    <a:pt x="2677976" y="1340531"/>
                    <a:pt x="2665032" y="1334383"/>
                    <a:pt x="2653641" y="1328881"/>
                  </a:cubicBezTo>
                  <a:cubicBezTo>
                    <a:pt x="2626717" y="1347780"/>
                    <a:pt x="2591703" y="1374898"/>
                    <a:pt x="2567433" y="1393667"/>
                  </a:cubicBezTo>
                  <a:cubicBezTo>
                    <a:pt x="2449640" y="1484795"/>
                    <a:pt x="2384725" y="1535019"/>
                    <a:pt x="2304018" y="1519098"/>
                  </a:cubicBezTo>
                  <a:cubicBezTo>
                    <a:pt x="2264473" y="1511331"/>
                    <a:pt x="2230300" y="1486931"/>
                    <a:pt x="2210302" y="1452240"/>
                  </a:cubicBezTo>
                  <a:cubicBezTo>
                    <a:pt x="2151923" y="1351145"/>
                    <a:pt x="2224022" y="1291343"/>
                    <a:pt x="2354824" y="1182740"/>
                  </a:cubicBezTo>
                  <a:cubicBezTo>
                    <a:pt x="2401358" y="1144166"/>
                    <a:pt x="2458636" y="1097502"/>
                    <a:pt x="2518956" y="1048831"/>
                  </a:cubicBezTo>
                  <a:cubicBezTo>
                    <a:pt x="2515267" y="1039770"/>
                    <a:pt x="2512678" y="1031033"/>
                    <a:pt x="2511125" y="1022554"/>
                  </a:cubicBezTo>
                  <a:cubicBezTo>
                    <a:pt x="2503618" y="1027279"/>
                    <a:pt x="2496110" y="1032004"/>
                    <a:pt x="2488667" y="1036599"/>
                  </a:cubicBezTo>
                  <a:cubicBezTo>
                    <a:pt x="1672080" y="1548611"/>
                    <a:pt x="1630918" y="1560972"/>
                    <a:pt x="1549175" y="1540650"/>
                  </a:cubicBezTo>
                  <a:cubicBezTo>
                    <a:pt x="1513061" y="1531654"/>
                    <a:pt x="1483095" y="1509195"/>
                    <a:pt x="1464649" y="1477287"/>
                  </a:cubicBezTo>
                  <a:cubicBezTo>
                    <a:pt x="1428341" y="1414378"/>
                    <a:pt x="1446657" y="1363443"/>
                    <a:pt x="1482706" y="1321374"/>
                  </a:cubicBezTo>
                  <a:cubicBezTo>
                    <a:pt x="1473581" y="1312636"/>
                    <a:pt x="1465685" y="1302539"/>
                    <a:pt x="1459148" y="1291343"/>
                  </a:cubicBezTo>
                  <a:cubicBezTo>
                    <a:pt x="1407954" y="1202739"/>
                    <a:pt x="1468727" y="1138924"/>
                    <a:pt x="1539014" y="1065011"/>
                  </a:cubicBezTo>
                  <a:cubicBezTo>
                    <a:pt x="1550405" y="1053038"/>
                    <a:pt x="1562896" y="1040029"/>
                    <a:pt x="1576229" y="1026308"/>
                  </a:cubicBezTo>
                  <a:cubicBezTo>
                    <a:pt x="1555518" y="1030580"/>
                    <a:pt x="1536101" y="1034528"/>
                    <a:pt x="1518691" y="1037893"/>
                  </a:cubicBezTo>
                  <a:cubicBezTo>
                    <a:pt x="1489826" y="1043524"/>
                    <a:pt x="1461413" y="1049025"/>
                    <a:pt x="1434619" y="1050967"/>
                  </a:cubicBezTo>
                  <a:cubicBezTo>
                    <a:pt x="1367567" y="1084946"/>
                    <a:pt x="1149781" y="1217366"/>
                    <a:pt x="987460" y="1316066"/>
                  </a:cubicBezTo>
                  <a:cubicBezTo>
                    <a:pt x="655266" y="1517998"/>
                    <a:pt x="466475" y="1613158"/>
                    <a:pt x="421086" y="1601553"/>
                  </a:cubicBezTo>
                  <a:cubicBezTo>
                    <a:pt x="387172" y="1592880"/>
                    <a:pt x="357529" y="1570487"/>
                    <a:pt x="340055" y="1540197"/>
                  </a:cubicBezTo>
                  <a:cubicBezTo>
                    <a:pt x="334036" y="1529712"/>
                    <a:pt x="329570" y="1519616"/>
                    <a:pt x="326528" y="1509778"/>
                  </a:cubicBezTo>
                  <a:cubicBezTo>
                    <a:pt x="160712" y="1609773"/>
                    <a:pt x="150357" y="1607119"/>
                    <a:pt x="100133" y="1594369"/>
                  </a:cubicBezTo>
                  <a:cubicBezTo>
                    <a:pt x="66155" y="1585761"/>
                    <a:pt x="36513" y="1563432"/>
                    <a:pt x="18973" y="1533013"/>
                  </a:cubicBezTo>
                  <a:cubicBezTo>
                    <a:pt x="-14747" y="1474634"/>
                    <a:pt x="592" y="1427581"/>
                    <a:pt x="32888" y="1383183"/>
                  </a:cubicBezTo>
                  <a:cubicBezTo>
                    <a:pt x="27063" y="1376646"/>
                    <a:pt x="21886" y="1369526"/>
                    <a:pt x="17485" y="1361889"/>
                  </a:cubicBezTo>
                  <a:cubicBezTo>
                    <a:pt x="-18371" y="1299756"/>
                    <a:pt x="2922" y="1220279"/>
                    <a:pt x="65055" y="1184358"/>
                  </a:cubicBezTo>
                  <a:cubicBezTo>
                    <a:pt x="74116" y="1179115"/>
                    <a:pt x="83500" y="1175103"/>
                    <a:pt x="93079" y="1172255"/>
                  </a:cubicBezTo>
                  <a:cubicBezTo>
                    <a:pt x="122139" y="1156657"/>
                    <a:pt x="197604" y="1110381"/>
                    <a:pt x="249186" y="1078668"/>
                  </a:cubicBezTo>
                  <a:cubicBezTo>
                    <a:pt x="432865" y="965858"/>
                    <a:pt x="443867" y="959127"/>
                    <a:pt x="502440" y="973949"/>
                  </a:cubicBezTo>
                  <a:cubicBezTo>
                    <a:pt x="536483" y="982556"/>
                    <a:pt x="565802" y="1004756"/>
                    <a:pt x="583341" y="1035110"/>
                  </a:cubicBezTo>
                  <a:cubicBezTo>
                    <a:pt x="585348" y="1038541"/>
                    <a:pt x="587160" y="1042035"/>
                    <a:pt x="588843" y="1045401"/>
                  </a:cubicBezTo>
                  <a:cubicBezTo>
                    <a:pt x="750322" y="949613"/>
                    <a:pt x="770386" y="949484"/>
                    <a:pt x="819768" y="961975"/>
                  </a:cubicBezTo>
                  <a:cubicBezTo>
                    <a:pt x="853746" y="970583"/>
                    <a:pt x="883777" y="993236"/>
                    <a:pt x="901316" y="1023590"/>
                  </a:cubicBezTo>
                  <a:cubicBezTo>
                    <a:pt x="907724" y="1034657"/>
                    <a:pt x="912319" y="1045401"/>
                    <a:pt x="915361" y="1055756"/>
                  </a:cubicBezTo>
                  <a:cubicBezTo>
                    <a:pt x="1326728" y="805867"/>
                    <a:pt x="1371516" y="781337"/>
                    <a:pt x="1423940" y="791110"/>
                  </a:cubicBezTo>
                  <a:cubicBezTo>
                    <a:pt x="1466008" y="784314"/>
                    <a:pt x="1570598" y="762050"/>
                    <a:pt x="1642762" y="746646"/>
                  </a:cubicBezTo>
                  <a:cubicBezTo>
                    <a:pt x="1707871" y="732796"/>
                    <a:pt x="1773045" y="718946"/>
                    <a:pt x="1822428" y="709302"/>
                  </a:cubicBezTo>
                  <a:cubicBezTo>
                    <a:pt x="1838155" y="706260"/>
                    <a:pt x="1853753" y="703219"/>
                    <a:pt x="1868962" y="700759"/>
                  </a:cubicBezTo>
                  <a:cubicBezTo>
                    <a:pt x="1895045" y="676618"/>
                    <a:pt x="1923781" y="669175"/>
                    <a:pt x="1943391" y="666974"/>
                  </a:cubicBezTo>
                  <a:cubicBezTo>
                    <a:pt x="1998728" y="660891"/>
                    <a:pt x="2049469" y="688009"/>
                    <a:pt x="2079306" y="739592"/>
                  </a:cubicBezTo>
                  <a:cubicBezTo>
                    <a:pt x="2090049" y="758167"/>
                    <a:pt x="2095745" y="775771"/>
                    <a:pt x="2097492" y="792534"/>
                  </a:cubicBezTo>
                  <a:cubicBezTo>
                    <a:pt x="2232048" y="709755"/>
                    <a:pt x="2373140" y="621669"/>
                    <a:pt x="2498181" y="543615"/>
                  </a:cubicBezTo>
                  <a:cubicBezTo>
                    <a:pt x="3373405" y="-2893"/>
                    <a:pt x="3411914" y="-15061"/>
                    <a:pt x="3493463" y="5262"/>
                  </a:cubicBezTo>
                  <a:cubicBezTo>
                    <a:pt x="3529318" y="14193"/>
                    <a:pt x="3559090" y="36587"/>
                    <a:pt x="3577406" y="68301"/>
                  </a:cubicBezTo>
                  <a:cubicBezTo>
                    <a:pt x="3640250" y="177097"/>
                    <a:pt x="3539285" y="250556"/>
                    <a:pt x="3465568" y="304146"/>
                  </a:cubicBezTo>
                  <a:cubicBezTo>
                    <a:pt x="3435149" y="326280"/>
                    <a:pt x="3396316" y="353399"/>
                    <a:pt x="3348229" y="386213"/>
                  </a:cubicBezTo>
                  <a:cubicBezTo>
                    <a:pt x="3348746" y="387054"/>
                    <a:pt x="3349264" y="387960"/>
                    <a:pt x="3349782" y="388801"/>
                  </a:cubicBezTo>
                  <a:cubicBezTo>
                    <a:pt x="3406348" y="486790"/>
                    <a:pt x="3337485" y="549440"/>
                    <a:pt x="3223446" y="653254"/>
                  </a:cubicBezTo>
                  <a:cubicBezTo>
                    <a:pt x="3211926" y="663738"/>
                    <a:pt x="3199758" y="674741"/>
                    <a:pt x="3187073" y="686132"/>
                  </a:cubicBezTo>
                  <a:cubicBezTo>
                    <a:pt x="3187526" y="686844"/>
                    <a:pt x="3187914" y="687556"/>
                    <a:pt x="3188367" y="688268"/>
                  </a:cubicBezTo>
                  <a:cubicBezTo>
                    <a:pt x="3246681" y="789298"/>
                    <a:pt x="3174840" y="848907"/>
                    <a:pt x="3044427" y="957121"/>
                  </a:cubicBezTo>
                  <a:cubicBezTo>
                    <a:pt x="2986502" y="1005209"/>
                    <a:pt x="2911620" y="1065788"/>
                    <a:pt x="2835249" y="1127403"/>
                  </a:cubicBezTo>
                  <a:cubicBezTo>
                    <a:pt x="2842044" y="1130639"/>
                    <a:pt x="2848322" y="1133681"/>
                    <a:pt x="2854212" y="1136529"/>
                  </a:cubicBezTo>
                  <a:cubicBezTo>
                    <a:pt x="2918674" y="1101256"/>
                    <a:pt x="3045204" y="1015111"/>
                    <a:pt x="3133807" y="954726"/>
                  </a:cubicBezTo>
                  <a:cubicBezTo>
                    <a:pt x="3424923" y="756484"/>
                    <a:pt x="3482978" y="722570"/>
                    <a:pt x="3561032" y="740433"/>
                  </a:cubicBezTo>
                  <a:cubicBezTo>
                    <a:pt x="3592810" y="747682"/>
                    <a:pt x="3620834" y="765998"/>
                    <a:pt x="3640056" y="791693"/>
                  </a:cubicBezTo>
                  <a:cubicBezTo>
                    <a:pt x="3645104" y="797777"/>
                    <a:pt x="3656301" y="810721"/>
                    <a:pt x="3669698" y="826125"/>
                  </a:cubicBezTo>
                  <a:cubicBezTo>
                    <a:pt x="3683354" y="820947"/>
                    <a:pt x="3698693" y="817776"/>
                    <a:pt x="3716103" y="817323"/>
                  </a:cubicBezTo>
                  <a:cubicBezTo>
                    <a:pt x="3767168" y="816158"/>
                    <a:pt x="3814091" y="843082"/>
                    <a:pt x="3842245" y="889487"/>
                  </a:cubicBezTo>
                  <a:cubicBezTo>
                    <a:pt x="3845869" y="895053"/>
                    <a:pt x="3857584" y="912852"/>
                    <a:pt x="3871305" y="933821"/>
                  </a:cubicBezTo>
                  <a:cubicBezTo>
                    <a:pt x="3911302" y="907156"/>
                    <a:pt x="3959325" y="873306"/>
                    <a:pt x="3996540" y="847029"/>
                  </a:cubicBezTo>
                  <a:cubicBezTo>
                    <a:pt x="4215297" y="692798"/>
                    <a:pt x="4288367" y="644840"/>
                    <a:pt x="4371599" y="663156"/>
                  </a:cubicBezTo>
                  <a:cubicBezTo>
                    <a:pt x="4409914" y="671570"/>
                    <a:pt x="4442986" y="695646"/>
                    <a:pt x="4462338" y="729237"/>
                  </a:cubicBezTo>
                  <a:cubicBezTo>
                    <a:pt x="4467257" y="737780"/>
                    <a:pt x="4468033" y="739074"/>
                    <a:pt x="4489133" y="792275"/>
                  </a:cubicBezTo>
                  <a:cubicBezTo>
                    <a:pt x="4521428" y="802825"/>
                    <a:pt x="4549323" y="825671"/>
                    <a:pt x="4568092" y="858227"/>
                  </a:cubicBezTo>
                  <a:cubicBezTo>
                    <a:pt x="4573658" y="867870"/>
                    <a:pt x="4577995" y="877125"/>
                    <a:pt x="4581231" y="886122"/>
                  </a:cubicBezTo>
                  <a:cubicBezTo>
                    <a:pt x="4946064" y="664774"/>
                    <a:pt x="4955772" y="667233"/>
                    <a:pt x="5016157" y="682572"/>
                  </a:cubicBezTo>
                  <a:cubicBezTo>
                    <a:pt x="5050071" y="691245"/>
                    <a:pt x="5079972" y="713833"/>
                    <a:pt x="5097511" y="744123"/>
                  </a:cubicBezTo>
                  <a:cubicBezTo>
                    <a:pt x="5106313" y="759397"/>
                    <a:pt x="5112138" y="773830"/>
                    <a:pt x="5115245" y="787550"/>
                  </a:cubicBezTo>
                  <a:cubicBezTo>
                    <a:pt x="5131101" y="786192"/>
                    <a:pt x="5143463" y="789298"/>
                    <a:pt x="5159126" y="793246"/>
                  </a:cubicBezTo>
                  <a:cubicBezTo>
                    <a:pt x="5193234" y="801854"/>
                    <a:pt x="5223588" y="824701"/>
                    <a:pt x="5241192" y="855120"/>
                  </a:cubicBezTo>
                  <a:cubicBezTo>
                    <a:pt x="5270705" y="906250"/>
                    <a:pt x="5264362" y="927996"/>
                    <a:pt x="5222941" y="1069348"/>
                  </a:cubicBezTo>
                  <a:cubicBezTo>
                    <a:pt x="5222359" y="1071290"/>
                    <a:pt x="5221776" y="1073361"/>
                    <a:pt x="5221129" y="1075432"/>
                  </a:cubicBezTo>
                  <a:cubicBezTo>
                    <a:pt x="5230901" y="1097243"/>
                    <a:pt x="5233685" y="1117566"/>
                    <a:pt x="5231484" y="1136982"/>
                  </a:cubicBezTo>
                  <a:cubicBezTo>
                    <a:pt x="5232519" y="1137241"/>
                    <a:pt x="5233620" y="1137500"/>
                    <a:pt x="5234720" y="1137759"/>
                  </a:cubicBezTo>
                  <a:cubicBezTo>
                    <a:pt x="5268699" y="1146366"/>
                    <a:pt x="5298147" y="1168631"/>
                    <a:pt x="5315686" y="1198985"/>
                  </a:cubicBezTo>
                  <a:cubicBezTo>
                    <a:pt x="5351542" y="1261118"/>
                    <a:pt x="5330249" y="1340596"/>
                    <a:pt x="5268116" y="1376516"/>
                  </a:cubicBezTo>
                  <a:cubicBezTo>
                    <a:pt x="5259767" y="1381370"/>
                    <a:pt x="5251094" y="1385124"/>
                    <a:pt x="5242228" y="1387907"/>
                  </a:cubicBezTo>
                  <a:cubicBezTo>
                    <a:pt x="5214592" y="1402923"/>
                    <a:pt x="5141392" y="1447839"/>
                    <a:pt x="5091233" y="1478647"/>
                  </a:cubicBezTo>
                  <a:cubicBezTo>
                    <a:pt x="5030460" y="1515991"/>
                    <a:pt x="4986062" y="1543239"/>
                    <a:pt x="4952212" y="1562785"/>
                  </a:cubicBezTo>
                  <a:close/>
                  <a:moveTo>
                    <a:pt x="5100359" y="1343767"/>
                  </a:moveTo>
                  <a:cubicBezTo>
                    <a:pt x="5113174" y="1360465"/>
                    <a:pt x="5128772" y="1372503"/>
                    <a:pt x="5145340" y="1380594"/>
                  </a:cubicBezTo>
                  <a:cubicBezTo>
                    <a:pt x="5128124" y="1372050"/>
                    <a:pt x="5112656" y="1359624"/>
                    <a:pt x="5100359" y="1343702"/>
                  </a:cubicBezTo>
                  <a:lnTo>
                    <a:pt x="5100359" y="1343702"/>
                  </a:lnTo>
                  <a:close/>
                  <a:moveTo>
                    <a:pt x="1489761" y="818423"/>
                  </a:moveTo>
                  <a:cubicBezTo>
                    <a:pt x="1503288" y="828778"/>
                    <a:pt x="1514873" y="841787"/>
                    <a:pt x="1523481" y="856609"/>
                  </a:cubicBezTo>
                  <a:cubicBezTo>
                    <a:pt x="1514096" y="840493"/>
                    <a:pt x="1502382" y="827937"/>
                    <a:pt x="1489761" y="818423"/>
                  </a:cubicBezTo>
                  <a:close/>
                  <a:moveTo>
                    <a:pt x="191584" y="1182287"/>
                  </a:moveTo>
                  <a:cubicBezTo>
                    <a:pt x="197474" y="1185458"/>
                    <a:pt x="203105" y="1189083"/>
                    <a:pt x="208477" y="1193096"/>
                  </a:cubicBezTo>
                  <a:cubicBezTo>
                    <a:pt x="208477" y="1193096"/>
                    <a:pt x="208477" y="1193096"/>
                    <a:pt x="208541" y="1193096"/>
                  </a:cubicBezTo>
                  <a:cubicBezTo>
                    <a:pt x="203105" y="1189018"/>
                    <a:pt x="197409" y="1185394"/>
                    <a:pt x="191584" y="1182352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386D49C-2A99-3011-5AD2-48DB3B62A74A}"/>
                </a:ext>
              </a:extLst>
            </p:cNvPr>
            <p:cNvSpPr/>
            <p:nvPr/>
          </p:nvSpPr>
          <p:spPr>
            <a:xfrm>
              <a:off x="312359" y="1479225"/>
              <a:ext cx="5087133" cy="2908238"/>
            </a:xfrm>
            <a:custGeom>
              <a:avLst/>
              <a:gdLst>
                <a:gd name="connsiteX0" fmla="*/ 4837890 w 5087133"/>
                <a:gd name="connsiteY0" fmla="*/ 2872260 h 2908238"/>
                <a:gd name="connsiteX1" fmla="*/ 4712848 w 5087133"/>
                <a:gd name="connsiteY1" fmla="*/ 2900414 h 2908238"/>
                <a:gd name="connsiteX2" fmla="*/ 4631364 w 5087133"/>
                <a:gd name="connsiteY2" fmla="*/ 2839058 h 2908238"/>
                <a:gd name="connsiteX3" fmla="*/ 4615572 w 5087133"/>
                <a:gd name="connsiteY3" fmla="*/ 2804626 h 2908238"/>
                <a:gd name="connsiteX4" fmla="*/ 4373580 w 5087133"/>
                <a:gd name="connsiteY4" fmla="*/ 2900543 h 2908238"/>
                <a:gd name="connsiteX5" fmla="*/ 4292291 w 5087133"/>
                <a:gd name="connsiteY5" fmla="*/ 2839187 h 2908238"/>
                <a:gd name="connsiteX6" fmla="*/ 4276369 w 5087133"/>
                <a:gd name="connsiteY6" fmla="*/ 2799124 h 2908238"/>
                <a:gd name="connsiteX7" fmla="*/ 4020397 w 5087133"/>
                <a:gd name="connsiteY7" fmla="*/ 2900672 h 2908238"/>
                <a:gd name="connsiteX8" fmla="*/ 3939301 w 5087133"/>
                <a:gd name="connsiteY8" fmla="*/ 2839317 h 2908238"/>
                <a:gd name="connsiteX9" fmla="*/ 3922797 w 5087133"/>
                <a:gd name="connsiteY9" fmla="*/ 2799513 h 2908238"/>
                <a:gd name="connsiteX10" fmla="*/ 3663266 w 5087133"/>
                <a:gd name="connsiteY10" fmla="*/ 2900996 h 2908238"/>
                <a:gd name="connsiteX11" fmla="*/ 3581782 w 5087133"/>
                <a:gd name="connsiteY11" fmla="*/ 2839446 h 2908238"/>
                <a:gd name="connsiteX12" fmla="*/ 3575633 w 5087133"/>
                <a:gd name="connsiteY12" fmla="*/ 2827990 h 2908238"/>
                <a:gd name="connsiteX13" fmla="*/ 3355193 w 5087133"/>
                <a:gd name="connsiteY13" fmla="*/ 2901579 h 2908238"/>
                <a:gd name="connsiteX14" fmla="*/ 3273127 w 5087133"/>
                <a:gd name="connsiteY14" fmla="*/ 2839640 h 2908238"/>
                <a:gd name="connsiteX15" fmla="*/ 3259664 w 5087133"/>
                <a:gd name="connsiteY15" fmla="*/ 2810710 h 2908238"/>
                <a:gd name="connsiteX16" fmla="*/ 3006346 w 5087133"/>
                <a:gd name="connsiteY16" fmla="*/ 2901837 h 2908238"/>
                <a:gd name="connsiteX17" fmla="*/ 2924086 w 5087133"/>
                <a:gd name="connsiteY17" fmla="*/ 2839770 h 2908238"/>
                <a:gd name="connsiteX18" fmla="*/ 2911400 w 5087133"/>
                <a:gd name="connsiteY18" fmla="*/ 2813428 h 2908238"/>
                <a:gd name="connsiteX19" fmla="*/ 2666948 w 5087133"/>
                <a:gd name="connsiteY19" fmla="*/ 2901773 h 2908238"/>
                <a:gd name="connsiteX20" fmla="*/ 2585012 w 5087133"/>
                <a:gd name="connsiteY20" fmla="*/ 2839899 h 2908238"/>
                <a:gd name="connsiteX21" fmla="*/ 2574850 w 5087133"/>
                <a:gd name="connsiteY21" fmla="*/ 2818929 h 2908238"/>
                <a:gd name="connsiteX22" fmla="*/ 2333829 w 5087133"/>
                <a:gd name="connsiteY22" fmla="*/ 2902290 h 2908238"/>
                <a:gd name="connsiteX23" fmla="*/ 2251245 w 5087133"/>
                <a:gd name="connsiteY23" fmla="*/ 2840028 h 2908238"/>
                <a:gd name="connsiteX24" fmla="*/ 2238236 w 5087133"/>
                <a:gd name="connsiteY24" fmla="*/ 2811163 h 2908238"/>
                <a:gd name="connsiteX25" fmla="*/ 1982393 w 5087133"/>
                <a:gd name="connsiteY25" fmla="*/ 2902161 h 2908238"/>
                <a:gd name="connsiteX26" fmla="*/ 1900521 w 5087133"/>
                <a:gd name="connsiteY26" fmla="*/ 2840223 h 2908238"/>
                <a:gd name="connsiteX27" fmla="*/ 1981552 w 5087133"/>
                <a:gd name="connsiteY27" fmla="*/ 2623341 h 2908238"/>
                <a:gd name="connsiteX28" fmla="*/ 2132740 w 5087133"/>
                <a:gd name="connsiteY28" fmla="*/ 2511114 h 2908238"/>
                <a:gd name="connsiteX29" fmla="*/ 2451168 w 5087133"/>
                <a:gd name="connsiteY29" fmla="*/ 2289960 h 2908238"/>
                <a:gd name="connsiteX30" fmla="*/ 2401721 w 5087133"/>
                <a:gd name="connsiteY30" fmla="*/ 2298245 h 2908238"/>
                <a:gd name="connsiteX31" fmla="*/ 2356417 w 5087133"/>
                <a:gd name="connsiteY31" fmla="*/ 2337337 h 2908238"/>
                <a:gd name="connsiteX32" fmla="*/ 2129439 w 5087133"/>
                <a:gd name="connsiteY32" fmla="*/ 2449693 h 2908238"/>
                <a:gd name="connsiteX33" fmla="*/ 2027698 w 5087133"/>
                <a:gd name="connsiteY33" fmla="*/ 2379211 h 2908238"/>
                <a:gd name="connsiteX34" fmla="*/ 2016954 w 5087133"/>
                <a:gd name="connsiteY34" fmla="*/ 2357141 h 2908238"/>
                <a:gd name="connsiteX35" fmla="*/ 1990289 w 5087133"/>
                <a:gd name="connsiteY35" fmla="*/ 2373969 h 2908238"/>
                <a:gd name="connsiteX36" fmla="*/ 1271108 w 5087133"/>
                <a:gd name="connsiteY36" fmla="*/ 2751036 h 2908238"/>
                <a:gd name="connsiteX37" fmla="*/ 1186841 w 5087133"/>
                <a:gd name="connsiteY37" fmla="*/ 2687933 h 2908238"/>
                <a:gd name="connsiteX38" fmla="*/ 1311105 w 5087133"/>
                <a:gd name="connsiteY38" fmla="*/ 2430471 h 2908238"/>
                <a:gd name="connsiteX39" fmla="*/ 1535752 w 5087133"/>
                <a:gd name="connsiteY39" fmla="*/ 2242131 h 2908238"/>
                <a:gd name="connsiteX40" fmla="*/ 1575362 w 5087133"/>
                <a:gd name="connsiteY40" fmla="*/ 2209253 h 2908238"/>
                <a:gd name="connsiteX41" fmla="*/ 1724091 w 5087133"/>
                <a:gd name="connsiteY41" fmla="*/ 2003697 h 2908238"/>
                <a:gd name="connsiteX42" fmla="*/ 1816901 w 5087133"/>
                <a:gd name="connsiteY42" fmla="*/ 1926549 h 2908238"/>
                <a:gd name="connsiteX43" fmla="*/ 1810623 w 5087133"/>
                <a:gd name="connsiteY43" fmla="*/ 1909463 h 2908238"/>
                <a:gd name="connsiteX44" fmla="*/ 1339842 w 5087133"/>
                <a:gd name="connsiteY44" fmla="*/ 2207311 h 2908238"/>
                <a:gd name="connsiteX45" fmla="*/ 488111 w 5087133"/>
                <a:gd name="connsiteY45" fmla="*/ 2664698 h 2908238"/>
                <a:gd name="connsiteX46" fmla="*/ 401838 w 5087133"/>
                <a:gd name="connsiteY46" fmla="*/ 2600430 h 2908238"/>
                <a:gd name="connsiteX47" fmla="*/ 464618 w 5087133"/>
                <a:gd name="connsiteY47" fmla="*/ 2400570 h 2908238"/>
                <a:gd name="connsiteX48" fmla="*/ 569272 w 5087133"/>
                <a:gd name="connsiteY48" fmla="*/ 2315590 h 2908238"/>
                <a:gd name="connsiteX49" fmla="*/ 818901 w 5087133"/>
                <a:gd name="connsiteY49" fmla="*/ 2123367 h 2908238"/>
                <a:gd name="connsiteX50" fmla="*/ 895207 w 5087133"/>
                <a:gd name="connsiteY50" fmla="*/ 1964153 h 2908238"/>
                <a:gd name="connsiteX51" fmla="*/ 790553 w 5087133"/>
                <a:gd name="connsiteY51" fmla="*/ 2003050 h 2908238"/>
                <a:gd name="connsiteX52" fmla="*/ 616712 w 5087133"/>
                <a:gd name="connsiteY52" fmla="*/ 2054892 h 2908238"/>
                <a:gd name="connsiteX53" fmla="*/ 585517 w 5087133"/>
                <a:gd name="connsiteY53" fmla="*/ 2082981 h 2908238"/>
                <a:gd name="connsiteX54" fmla="*/ 364624 w 5087133"/>
                <a:gd name="connsiteY54" fmla="*/ 2193202 h 2908238"/>
                <a:gd name="connsiteX55" fmla="*/ 259905 w 5087133"/>
                <a:gd name="connsiteY55" fmla="*/ 2121167 h 2908238"/>
                <a:gd name="connsiteX56" fmla="*/ 274985 w 5087133"/>
                <a:gd name="connsiteY56" fmla="*/ 1939493 h 2908238"/>
                <a:gd name="connsiteX57" fmla="*/ 266247 w 5087133"/>
                <a:gd name="connsiteY57" fmla="*/ 1925837 h 2908238"/>
                <a:gd name="connsiteX58" fmla="*/ 393489 w 5087133"/>
                <a:gd name="connsiteY58" fmla="*/ 1671288 h 2908238"/>
                <a:gd name="connsiteX59" fmla="*/ 253174 w 5087133"/>
                <a:gd name="connsiteY59" fmla="*/ 1699442 h 2908238"/>
                <a:gd name="connsiteX60" fmla="*/ 169489 w 5087133"/>
                <a:gd name="connsiteY60" fmla="*/ 1636726 h 2908238"/>
                <a:gd name="connsiteX61" fmla="*/ 160364 w 5087133"/>
                <a:gd name="connsiteY61" fmla="*/ 1618346 h 2908238"/>
                <a:gd name="connsiteX62" fmla="*/ 101338 w 5087133"/>
                <a:gd name="connsiteY62" fmla="*/ 1614915 h 2908238"/>
                <a:gd name="connsiteX63" fmla="*/ 19013 w 5087133"/>
                <a:gd name="connsiteY63" fmla="*/ 1552783 h 2908238"/>
                <a:gd name="connsiteX64" fmla="*/ 94348 w 5087133"/>
                <a:gd name="connsiteY64" fmla="*/ 1342955 h 2908238"/>
                <a:gd name="connsiteX65" fmla="*/ 226573 w 5087133"/>
                <a:gd name="connsiteY65" fmla="*/ 1243543 h 2908238"/>
                <a:gd name="connsiteX66" fmla="*/ 252850 w 5087133"/>
                <a:gd name="connsiteY66" fmla="*/ 1224515 h 2908238"/>
                <a:gd name="connsiteX67" fmla="*/ 101079 w 5087133"/>
                <a:gd name="connsiteY67" fmla="*/ 1259335 h 2908238"/>
                <a:gd name="connsiteX68" fmla="*/ 18754 w 5087133"/>
                <a:gd name="connsiteY68" fmla="*/ 1197267 h 2908238"/>
                <a:gd name="connsiteX69" fmla="*/ 81598 w 5087133"/>
                <a:gd name="connsiteY69" fmla="*/ 998249 h 2908238"/>
                <a:gd name="connsiteX70" fmla="*/ 184440 w 5087133"/>
                <a:gd name="connsiteY70" fmla="*/ 916506 h 2908238"/>
                <a:gd name="connsiteX71" fmla="*/ 310322 w 5087133"/>
                <a:gd name="connsiteY71" fmla="*/ 820912 h 2908238"/>
                <a:gd name="connsiteX72" fmla="*/ 257704 w 5087133"/>
                <a:gd name="connsiteY72" fmla="*/ 832885 h 2908238"/>
                <a:gd name="connsiteX73" fmla="*/ 241977 w 5087133"/>
                <a:gd name="connsiteY73" fmla="*/ 842917 h 2908238"/>
                <a:gd name="connsiteX74" fmla="*/ 100367 w 5087133"/>
                <a:gd name="connsiteY74" fmla="*/ 883562 h 2908238"/>
                <a:gd name="connsiteX75" fmla="*/ 18495 w 5087133"/>
                <a:gd name="connsiteY75" fmla="*/ 822142 h 2908238"/>
                <a:gd name="connsiteX76" fmla="*/ 66065 w 5087133"/>
                <a:gd name="connsiteY76" fmla="*/ 644611 h 2908238"/>
                <a:gd name="connsiteX77" fmla="*/ 80951 w 5087133"/>
                <a:gd name="connsiteY77" fmla="*/ 637232 h 2908238"/>
                <a:gd name="connsiteX78" fmla="*/ 102309 w 5087133"/>
                <a:gd name="connsiteY78" fmla="*/ 623706 h 2908238"/>
                <a:gd name="connsiteX79" fmla="*/ 218677 w 5087133"/>
                <a:gd name="connsiteY79" fmla="*/ 576329 h 2908238"/>
                <a:gd name="connsiteX80" fmla="*/ 479568 w 5087133"/>
                <a:gd name="connsiteY80" fmla="*/ 497499 h 2908238"/>
                <a:gd name="connsiteX81" fmla="*/ 693795 w 5087133"/>
                <a:gd name="connsiteY81" fmla="*/ 431418 h 2908238"/>
                <a:gd name="connsiteX82" fmla="*/ 815406 w 5087133"/>
                <a:gd name="connsiteY82" fmla="*/ 403588 h 2908238"/>
                <a:gd name="connsiteX83" fmla="*/ 881487 w 5087133"/>
                <a:gd name="connsiteY83" fmla="*/ 355953 h 2908238"/>
                <a:gd name="connsiteX84" fmla="*/ 1094678 w 5087133"/>
                <a:gd name="connsiteY84" fmla="*/ 264825 h 2908238"/>
                <a:gd name="connsiteX85" fmla="*/ 1183993 w 5087133"/>
                <a:gd name="connsiteY85" fmla="*/ 329287 h 2908238"/>
                <a:gd name="connsiteX86" fmla="*/ 1197067 w 5087133"/>
                <a:gd name="connsiteY86" fmla="*/ 358412 h 2908238"/>
                <a:gd name="connsiteX87" fmla="*/ 1323920 w 5087133"/>
                <a:gd name="connsiteY87" fmla="*/ 334595 h 2908238"/>
                <a:gd name="connsiteX88" fmla="*/ 1405792 w 5087133"/>
                <a:gd name="connsiteY88" fmla="*/ 396404 h 2908238"/>
                <a:gd name="connsiteX89" fmla="*/ 1367672 w 5087133"/>
                <a:gd name="connsiteY89" fmla="*/ 587785 h 2908238"/>
                <a:gd name="connsiteX90" fmla="*/ 1367542 w 5087133"/>
                <a:gd name="connsiteY90" fmla="*/ 587915 h 2908238"/>
                <a:gd name="connsiteX91" fmla="*/ 1369354 w 5087133"/>
                <a:gd name="connsiteY91" fmla="*/ 590956 h 2908238"/>
                <a:gd name="connsiteX92" fmla="*/ 1377962 w 5087133"/>
                <a:gd name="connsiteY92" fmla="*/ 608043 h 2908238"/>
                <a:gd name="connsiteX93" fmla="*/ 1534587 w 5087133"/>
                <a:gd name="connsiteY93" fmla="*/ 568822 h 2908238"/>
                <a:gd name="connsiteX94" fmla="*/ 1616265 w 5087133"/>
                <a:gd name="connsiteY94" fmla="*/ 630501 h 2908238"/>
                <a:gd name="connsiteX95" fmla="*/ 1532905 w 5087133"/>
                <a:gd name="connsiteY95" fmla="*/ 844600 h 2908238"/>
                <a:gd name="connsiteX96" fmla="*/ 1521126 w 5087133"/>
                <a:gd name="connsiteY96" fmla="*/ 853596 h 2908238"/>
                <a:gd name="connsiteX97" fmla="*/ 1522290 w 5087133"/>
                <a:gd name="connsiteY97" fmla="*/ 855603 h 2908238"/>
                <a:gd name="connsiteX98" fmla="*/ 1420872 w 5087133"/>
                <a:gd name="connsiteY98" fmla="*/ 1096625 h 2908238"/>
                <a:gd name="connsiteX99" fmla="*/ 1244637 w 5087133"/>
                <a:gd name="connsiteY99" fmla="*/ 1258882 h 2908238"/>
                <a:gd name="connsiteX100" fmla="*/ 1188977 w 5087133"/>
                <a:gd name="connsiteY100" fmla="*/ 1309689 h 2908238"/>
                <a:gd name="connsiteX101" fmla="*/ 1033840 w 5087133"/>
                <a:gd name="connsiteY101" fmla="*/ 1496281 h 2908238"/>
                <a:gd name="connsiteX102" fmla="*/ 790812 w 5087133"/>
                <a:gd name="connsiteY102" fmla="*/ 1688374 h 2908238"/>
                <a:gd name="connsiteX103" fmla="*/ 700332 w 5087133"/>
                <a:gd name="connsiteY103" fmla="*/ 1759179 h 2908238"/>
                <a:gd name="connsiteX104" fmla="*/ 1004780 w 5087133"/>
                <a:gd name="connsiteY104" fmla="*/ 1644105 h 2908238"/>
                <a:gd name="connsiteX105" fmla="*/ 1258552 w 5087133"/>
                <a:gd name="connsiteY105" fmla="*/ 1547864 h 2908238"/>
                <a:gd name="connsiteX106" fmla="*/ 1420872 w 5087133"/>
                <a:gd name="connsiteY106" fmla="*/ 1503724 h 2908238"/>
                <a:gd name="connsiteX107" fmla="*/ 1538082 w 5087133"/>
                <a:gd name="connsiteY107" fmla="*/ 1416932 h 2908238"/>
                <a:gd name="connsiteX108" fmla="*/ 1819749 w 5087133"/>
                <a:gd name="connsiteY108" fmla="*/ 1279464 h 2908238"/>
                <a:gd name="connsiteX109" fmla="*/ 1914436 w 5087133"/>
                <a:gd name="connsiteY109" fmla="*/ 1346968 h 2908238"/>
                <a:gd name="connsiteX110" fmla="*/ 1754639 w 5087133"/>
                <a:gd name="connsiteY110" fmla="*/ 1626112 h 2908238"/>
                <a:gd name="connsiteX111" fmla="*/ 1676197 w 5087133"/>
                <a:gd name="connsiteY111" fmla="*/ 1687209 h 2908238"/>
                <a:gd name="connsiteX112" fmla="*/ 2097208 w 5087133"/>
                <a:gd name="connsiteY112" fmla="*/ 1506571 h 2908238"/>
                <a:gd name="connsiteX113" fmla="*/ 2181799 w 5087133"/>
                <a:gd name="connsiteY113" fmla="*/ 1567280 h 2908238"/>
                <a:gd name="connsiteX114" fmla="*/ 2368325 w 5087133"/>
                <a:gd name="connsiteY114" fmla="*/ 1505471 h 2908238"/>
                <a:gd name="connsiteX115" fmla="*/ 2468449 w 5087133"/>
                <a:gd name="connsiteY115" fmla="*/ 1576212 h 2908238"/>
                <a:gd name="connsiteX116" fmla="*/ 2343731 w 5087133"/>
                <a:gd name="connsiteY116" fmla="*/ 1830438 h 2908238"/>
                <a:gd name="connsiteX117" fmla="*/ 2261341 w 5087133"/>
                <a:gd name="connsiteY117" fmla="*/ 1898913 h 2908238"/>
                <a:gd name="connsiteX118" fmla="*/ 2572262 w 5087133"/>
                <a:gd name="connsiteY118" fmla="*/ 1776072 h 2908238"/>
                <a:gd name="connsiteX119" fmla="*/ 2656593 w 5087133"/>
                <a:gd name="connsiteY119" fmla="*/ 1839175 h 2908238"/>
                <a:gd name="connsiteX120" fmla="*/ 2671479 w 5087133"/>
                <a:gd name="connsiteY120" fmla="*/ 1933992 h 2908238"/>
                <a:gd name="connsiteX121" fmla="*/ 2779887 w 5087133"/>
                <a:gd name="connsiteY121" fmla="*/ 1891858 h 2908238"/>
                <a:gd name="connsiteX122" fmla="*/ 3083817 w 5087133"/>
                <a:gd name="connsiteY122" fmla="*/ 1775424 h 2908238"/>
                <a:gd name="connsiteX123" fmla="*/ 3196109 w 5087133"/>
                <a:gd name="connsiteY123" fmla="*/ 1737109 h 2908238"/>
                <a:gd name="connsiteX124" fmla="*/ 3262253 w 5087133"/>
                <a:gd name="connsiteY124" fmla="*/ 1699506 h 2908238"/>
                <a:gd name="connsiteX125" fmla="*/ 3414283 w 5087133"/>
                <a:gd name="connsiteY125" fmla="*/ 1772318 h 2908238"/>
                <a:gd name="connsiteX126" fmla="*/ 3428004 w 5087133"/>
                <a:gd name="connsiteY126" fmla="*/ 1803643 h 2908238"/>
                <a:gd name="connsiteX127" fmla="*/ 3524957 w 5087133"/>
                <a:gd name="connsiteY127" fmla="*/ 1793352 h 2908238"/>
                <a:gd name="connsiteX128" fmla="*/ 3606376 w 5087133"/>
                <a:gd name="connsiteY128" fmla="*/ 1854967 h 2908238"/>
                <a:gd name="connsiteX129" fmla="*/ 3621003 w 5087133"/>
                <a:gd name="connsiteY129" fmla="*/ 1889593 h 2908238"/>
                <a:gd name="connsiteX130" fmla="*/ 3734200 w 5087133"/>
                <a:gd name="connsiteY130" fmla="*/ 1873801 h 2908238"/>
                <a:gd name="connsiteX131" fmla="*/ 3816654 w 5087133"/>
                <a:gd name="connsiteY131" fmla="*/ 1935934 h 2908238"/>
                <a:gd name="connsiteX132" fmla="*/ 3834064 w 5087133"/>
                <a:gd name="connsiteY132" fmla="*/ 1983116 h 2908238"/>
                <a:gd name="connsiteX133" fmla="*/ 3868755 w 5087133"/>
                <a:gd name="connsiteY133" fmla="*/ 1989135 h 2908238"/>
                <a:gd name="connsiteX134" fmla="*/ 3950757 w 5087133"/>
                <a:gd name="connsiteY134" fmla="*/ 2051009 h 2908238"/>
                <a:gd name="connsiteX135" fmla="*/ 3964219 w 5087133"/>
                <a:gd name="connsiteY135" fmla="*/ 2079486 h 2908238"/>
                <a:gd name="connsiteX136" fmla="*/ 4185759 w 5087133"/>
                <a:gd name="connsiteY136" fmla="*/ 2002273 h 2908238"/>
                <a:gd name="connsiteX137" fmla="*/ 4267308 w 5087133"/>
                <a:gd name="connsiteY137" fmla="*/ 2063888 h 2908238"/>
                <a:gd name="connsiteX138" fmla="*/ 4282323 w 5087133"/>
                <a:gd name="connsiteY138" fmla="*/ 2097220 h 2908238"/>
                <a:gd name="connsiteX139" fmla="*/ 4461019 w 5087133"/>
                <a:gd name="connsiteY139" fmla="*/ 2044666 h 2908238"/>
                <a:gd name="connsiteX140" fmla="*/ 4542632 w 5087133"/>
                <a:gd name="connsiteY140" fmla="*/ 2106346 h 2908238"/>
                <a:gd name="connsiteX141" fmla="*/ 4554282 w 5087133"/>
                <a:gd name="connsiteY141" fmla="*/ 2130098 h 2908238"/>
                <a:gd name="connsiteX142" fmla="*/ 4615314 w 5087133"/>
                <a:gd name="connsiteY142" fmla="*/ 2133205 h 2908238"/>
                <a:gd name="connsiteX143" fmla="*/ 4697315 w 5087133"/>
                <a:gd name="connsiteY143" fmla="*/ 2195079 h 2908238"/>
                <a:gd name="connsiteX144" fmla="*/ 4716214 w 5087133"/>
                <a:gd name="connsiteY144" fmla="*/ 2272874 h 2908238"/>
                <a:gd name="connsiteX145" fmla="*/ 4727475 w 5087133"/>
                <a:gd name="connsiteY145" fmla="*/ 2275592 h 2908238"/>
                <a:gd name="connsiteX146" fmla="*/ 4808700 w 5087133"/>
                <a:gd name="connsiteY146" fmla="*/ 2337013 h 2908238"/>
                <a:gd name="connsiteX147" fmla="*/ 4825916 w 5087133"/>
                <a:gd name="connsiteY147" fmla="*/ 2384065 h 2908238"/>
                <a:gd name="connsiteX148" fmla="*/ 4889731 w 5087133"/>
                <a:gd name="connsiteY148" fmla="*/ 2385360 h 2908238"/>
                <a:gd name="connsiteX149" fmla="*/ 4971280 w 5087133"/>
                <a:gd name="connsiteY149" fmla="*/ 2446845 h 2908238"/>
                <a:gd name="connsiteX150" fmla="*/ 4988819 w 5087133"/>
                <a:gd name="connsiteY150" fmla="*/ 2524382 h 2908238"/>
                <a:gd name="connsiteX151" fmla="*/ 5069721 w 5087133"/>
                <a:gd name="connsiteY151" fmla="*/ 2585608 h 2908238"/>
                <a:gd name="connsiteX152" fmla="*/ 5022150 w 5087133"/>
                <a:gd name="connsiteY152" fmla="*/ 2763139 h 2908238"/>
                <a:gd name="connsiteX153" fmla="*/ 4997427 w 5087133"/>
                <a:gd name="connsiteY153" fmla="*/ 2774207 h 2908238"/>
                <a:gd name="connsiteX154" fmla="*/ 4914778 w 5087133"/>
                <a:gd name="connsiteY154" fmla="*/ 2824819 h 2908238"/>
                <a:gd name="connsiteX155" fmla="*/ 4837890 w 5087133"/>
                <a:gd name="connsiteY155" fmla="*/ 2871936 h 2908238"/>
                <a:gd name="connsiteX156" fmla="*/ 4889407 w 5087133"/>
                <a:gd name="connsiteY156" fmla="*/ 2762039 h 2908238"/>
                <a:gd name="connsiteX157" fmla="*/ 4919179 w 5087133"/>
                <a:gd name="connsiteY157" fmla="*/ 2775178 h 2908238"/>
                <a:gd name="connsiteX158" fmla="*/ 4889472 w 5087133"/>
                <a:gd name="connsiteY158" fmla="*/ 2761845 h 2908238"/>
                <a:gd name="connsiteX159" fmla="*/ 4889407 w 5087133"/>
                <a:gd name="connsiteY159" fmla="*/ 2762039 h 2908238"/>
                <a:gd name="connsiteX160" fmla="*/ 4844815 w 5087133"/>
                <a:gd name="connsiteY160" fmla="*/ 2716087 h 2908238"/>
                <a:gd name="connsiteX161" fmla="*/ 4871415 w 5087133"/>
                <a:gd name="connsiteY161" fmla="*/ 2748771 h 2908238"/>
                <a:gd name="connsiteX162" fmla="*/ 4871415 w 5087133"/>
                <a:gd name="connsiteY162" fmla="*/ 2748448 h 2908238"/>
                <a:gd name="connsiteX163" fmla="*/ 4844880 w 5087133"/>
                <a:gd name="connsiteY163" fmla="*/ 2716022 h 2908238"/>
                <a:gd name="connsiteX164" fmla="*/ 211105 w 5087133"/>
                <a:gd name="connsiteY164" fmla="*/ 836574 h 2908238"/>
                <a:gd name="connsiteX165" fmla="*/ 234793 w 5087133"/>
                <a:gd name="connsiteY165" fmla="*/ 835927 h 2908238"/>
                <a:gd name="connsiteX166" fmla="*/ 211105 w 5087133"/>
                <a:gd name="connsiteY166" fmla="*/ 836574 h 2908238"/>
                <a:gd name="connsiteX167" fmla="*/ 296731 w 5087133"/>
                <a:gd name="connsiteY167" fmla="*/ 603318 h 2908238"/>
                <a:gd name="connsiteX168" fmla="*/ 330774 w 5087133"/>
                <a:gd name="connsiteY168" fmla="*/ 641828 h 2908238"/>
                <a:gd name="connsiteX169" fmla="*/ 296731 w 5087133"/>
                <a:gd name="connsiteY169" fmla="*/ 603318 h 2908238"/>
                <a:gd name="connsiteX170" fmla="*/ 98425 w 5087133"/>
                <a:gd name="connsiteY170" fmla="*/ 631537 h 2908238"/>
                <a:gd name="connsiteX171" fmla="*/ 114735 w 5087133"/>
                <a:gd name="connsiteY171" fmla="*/ 628366 h 2908238"/>
                <a:gd name="connsiteX172" fmla="*/ 98425 w 5087133"/>
                <a:gd name="connsiteY172" fmla="*/ 631537 h 2908238"/>
                <a:gd name="connsiteX173" fmla="*/ 630951 w 5087133"/>
                <a:gd name="connsiteY173" fmla="*/ 674318 h 2908238"/>
                <a:gd name="connsiteX174" fmla="*/ 472643 w 5087133"/>
                <a:gd name="connsiteY174" fmla="*/ 719170 h 2908238"/>
                <a:gd name="connsiteX175" fmla="*/ 391871 w 5087133"/>
                <a:gd name="connsiteY175" fmla="*/ 657943 h 2908238"/>
                <a:gd name="connsiteX176" fmla="*/ 448567 w 5087133"/>
                <a:gd name="connsiteY176" fmla="*/ 451093 h 2908238"/>
                <a:gd name="connsiteX177" fmla="*/ 464294 w 5087133"/>
                <a:gd name="connsiteY177" fmla="*/ 432324 h 2908238"/>
                <a:gd name="connsiteX178" fmla="*/ 460281 w 5087133"/>
                <a:gd name="connsiteY178" fmla="*/ 425852 h 2908238"/>
                <a:gd name="connsiteX179" fmla="*/ 454262 w 5087133"/>
                <a:gd name="connsiteY179" fmla="*/ 308382 h 2908238"/>
                <a:gd name="connsiteX180" fmla="*/ 425397 w 5087133"/>
                <a:gd name="connsiteY180" fmla="*/ 273951 h 2908238"/>
                <a:gd name="connsiteX181" fmla="*/ 472967 w 5087133"/>
                <a:gd name="connsiteY181" fmla="*/ 96419 h 2908238"/>
                <a:gd name="connsiteX182" fmla="*/ 492836 w 5087133"/>
                <a:gd name="connsiteY182" fmla="*/ 87100 h 2908238"/>
                <a:gd name="connsiteX183" fmla="*/ 543772 w 5087133"/>
                <a:gd name="connsiteY183" fmla="*/ 55904 h 2908238"/>
                <a:gd name="connsiteX184" fmla="*/ 704927 w 5087133"/>
                <a:gd name="connsiteY184" fmla="*/ 4515 h 2908238"/>
                <a:gd name="connsiteX185" fmla="*/ 786088 w 5087133"/>
                <a:gd name="connsiteY185" fmla="*/ 65677 h 2908238"/>
                <a:gd name="connsiteX186" fmla="*/ 800715 w 5087133"/>
                <a:gd name="connsiteY186" fmla="*/ 97326 h 2908238"/>
                <a:gd name="connsiteX187" fmla="*/ 833140 w 5087133"/>
                <a:gd name="connsiteY187" fmla="*/ 102244 h 2908238"/>
                <a:gd name="connsiteX188" fmla="*/ 914430 w 5087133"/>
                <a:gd name="connsiteY188" fmla="*/ 163600 h 2908238"/>
                <a:gd name="connsiteX189" fmla="*/ 928086 w 5087133"/>
                <a:gd name="connsiteY189" fmla="*/ 194602 h 2908238"/>
                <a:gd name="connsiteX190" fmla="*/ 1040700 w 5087133"/>
                <a:gd name="connsiteY190" fmla="*/ 175315 h 2908238"/>
                <a:gd name="connsiteX191" fmla="*/ 1121537 w 5087133"/>
                <a:gd name="connsiteY191" fmla="*/ 236542 h 2908238"/>
                <a:gd name="connsiteX192" fmla="*/ 1073967 w 5087133"/>
                <a:gd name="connsiteY192" fmla="*/ 414073 h 2908238"/>
                <a:gd name="connsiteX193" fmla="*/ 1045037 w 5087133"/>
                <a:gd name="connsiteY193" fmla="*/ 426434 h 2908238"/>
                <a:gd name="connsiteX194" fmla="*/ 817930 w 5087133"/>
                <a:gd name="connsiteY194" fmla="*/ 561702 h 2908238"/>
                <a:gd name="connsiteX195" fmla="*/ 630886 w 5087133"/>
                <a:gd name="connsiteY195" fmla="*/ 674318 h 2908238"/>
                <a:gd name="connsiteX196" fmla="*/ 896566 w 5087133"/>
                <a:gd name="connsiteY196" fmla="*/ 366632 h 2908238"/>
                <a:gd name="connsiteX197" fmla="*/ 938894 w 5087133"/>
                <a:gd name="connsiteY197" fmla="*/ 410966 h 2908238"/>
                <a:gd name="connsiteX198" fmla="*/ 896566 w 5087133"/>
                <a:gd name="connsiteY198" fmla="*/ 366632 h 2908238"/>
                <a:gd name="connsiteX199" fmla="*/ 568625 w 5087133"/>
                <a:gd name="connsiteY199" fmla="*/ 82763 h 2908238"/>
                <a:gd name="connsiteX200" fmla="*/ 650367 w 5087133"/>
                <a:gd name="connsiteY200" fmla="*/ 143990 h 2908238"/>
                <a:gd name="connsiteX201" fmla="*/ 568625 w 5087133"/>
                <a:gd name="connsiteY201" fmla="*/ 82763 h 290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5087133" h="2908238">
                  <a:moveTo>
                    <a:pt x="4837890" y="2872260"/>
                  </a:moveTo>
                  <a:cubicBezTo>
                    <a:pt x="4781712" y="2904685"/>
                    <a:pt x="4755500" y="2911028"/>
                    <a:pt x="4712848" y="2900414"/>
                  </a:cubicBezTo>
                  <a:cubicBezTo>
                    <a:pt x="4678611" y="2891870"/>
                    <a:pt x="4648969" y="2869606"/>
                    <a:pt x="4631364" y="2839058"/>
                  </a:cubicBezTo>
                  <a:cubicBezTo>
                    <a:pt x="4624116" y="2826502"/>
                    <a:pt x="4618744" y="2815564"/>
                    <a:pt x="4615572" y="2804626"/>
                  </a:cubicBezTo>
                  <a:cubicBezTo>
                    <a:pt x="4442249" y="2911287"/>
                    <a:pt x="4428852" y="2914523"/>
                    <a:pt x="4373580" y="2900543"/>
                  </a:cubicBezTo>
                  <a:cubicBezTo>
                    <a:pt x="4339472" y="2891935"/>
                    <a:pt x="4309830" y="2869606"/>
                    <a:pt x="4292291" y="2839187"/>
                  </a:cubicBezTo>
                  <a:cubicBezTo>
                    <a:pt x="4284265" y="2825337"/>
                    <a:pt x="4279152" y="2812004"/>
                    <a:pt x="4276369" y="2799124"/>
                  </a:cubicBezTo>
                  <a:cubicBezTo>
                    <a:pt x="4082464" y="2916400"/>
                    <a:pt x="4073209" y="2914135"/>
                    <a:pt x="4020397" y="2900672"/>
                  </a:cubicBezTo>
                  <a:cubicBezTo>
                    <a:pt x="3986418" y="2892065"/>
                    <a:pt x="3956841" y="2869671"/>
                    <a:pt x="3939301" y="2839317"/>
                  </a:cubicBezTo>
                  <a:cubicBezTo>
                    <a:pt x="3931276" y="2825401"/>
                    <a:pt x="3925904" y="2812198"/>
                    <a:pt x="3922797" y="2799513"/>
                  </a:cubicBezTo>
                  <a:cubicBezTo>
                    <a:pt x="3729670" y="2915753"/>
                    <a:pt x="3714590" y="2913941"/>
                    <a:pt x="3663266" y="2900996"/>
                  </a:cubicBezTo>
                  <a:cubicBezTo>
                    <a:pt x="3629222" y="2892388"/>
                    <a:pt x="3599321" y="2869865"/>
                    <a:pt x="3581782" y="2839446"/>
                  </a:cubicBezTo>
                  <a:cubicBezTo>
                    <a:pt x="3579517" y="2835563"/>
                    <a:pt x="3577510" y="2831744"/>
                    <a:pt x="3575633" y="2827990"/>
                  </a:cubicBezTo>
                  <a:cubicBezTo>
                    <a:pt x="3418555" y="2917629"/>
                    <a:pt x="3399462" y="2912775"/>
                    <a:pt x="3355193" y="2901579"/>
                  </a:cubicBezTo>
                  <a:cubicBezTo>
                    <a:pt x="3321150" y="2892970"/>
                    <a:pt x="3290666" y="2869994"/>
                    <a:pt x="3273127" y="2839640"/>
                  </a:cubicBezTo>
                  <a:cubicBezTo>
                    <a:pt x="3267366" y="2829673"/>
                    <a:pt x="3262900" y="2820030"/>
                    <a:pt x="3259664" y="2810710"/>
                  </a:cubicBezTo>
                  <a:cubicBezTo>
                    <a:pt x="3072556" y="2918600"/>
                    <a:pt x="3052686" y="2913552"/>
                    <a:pt x="3006346" y="2901837"/>
                  </a:cubicBezTo>
                  <a:cubicBezTo>
                    <a:pt x="2972367" y="2893230"/>
                    <a:pt x="2941690" y="2870189"/>
                    <a:pt x="2924086" y="2839770"/>
                  </a:cubicBezTo>
                  <a:cubicBezTo>
                    <a:pt x="2918843" y="2830708"/>
                    <a:pt x="2914636" y="2821906"/>
                    <a:pt x="2911400" y="2813428"/>
                  </a:cubicBezTo>
                  <a:cubicBezTo>
                    <a:pt x="2731087" y="2918147"/>
                    <a:pt x="2713418" y="2913552"/>
                    <a:pt x="2666948" y="2901773"/>
                  </a:cubicBezTo>
                  <a:cubicBezTo>
                    <a:pt x="2632905" y="2893165"/>
                    <a:pt x="2602551" y="2870318"/>
                    <a:pt x="2585012" y="2839899"/>
                  </a:cubicBezTo>
                  <a:cubicBezTo>
                    <a:pt x="2580934" y="2832780"/>
                    <a:pt x="2577569" y="2825790"/>
                    <a:pt x="2574850" y="2818929"/>
                  </a:cubicBezTo>
                  <a:cubicBezTo>
                    <a:pt x="2399909" y="2918924"/>
                    <a:pt x="2379134" y="2913681"/>
                    <a:pt x="2333829" y="2902290"/>
                  </a:cubicBezTo>
                  <a:cubicBezTo>
                    <a:pt x="2299786" y="2893683"/>
                    <a:pt x="2268849" y="2870512"/>
                    <a:pt x="2251245" y="2840028"/>
                  </a:cubicBezTo>
                  <a:cubicBezTo>
                    <a:pt x="2245549" y="2830126"/>
                    <a:pt x="2241278" y="2820547"/>
                    <a:pt x="2238236" y="2811163"/>
                  </a:cubicBezTo>
                  <a:cubicBezTo>
                    <a:pt x="2048214" y="2918989"/>
                    <a:pt x="2027633" y="2913681"/>
                    <a:pt x="1982393" y="2902161"/>
                  </a:cubicBezTo>
                  <a:cubicBezTo>
                    <a:pt x="1948479" y="2893488"/>
                    <a:pt x="1917995" y="2870512"/>
                    <a:pt x="1900521" y="2840223"/>
                  </a:cubicBezTo>
                  <a:cubicBezTo>
                    <a:pt x="1840524" y="2736280"/>
                    <a:pt x="1939353" y="2657125"/>
                    <a:pt x="1981552" y="2623341"/>
                  </a:cubicBezTo>
                  <a:cubicBezTo>
                    <a:pt x="2015789" y="2595964"/>
                    <a:pt x="2065236" y="2559266"/>
                    <a:pt x="2132740" y="2511114"/>
                  </a:cubicBezTo>
                  <a:cubicBezTo>
                    <a:pt x="2221796" y="2447687"/>
                    <a:pt x="2334282" y="2370021"/>
                    <a:pt x="2451168" y="2289960"/>
                  </a:cubicBezTo>
                  <a:cubicBezTo>
                    <a:pt x="2433629" y="2294297"/>
                    <a:pt x="2417190" y="2297209"/>
                    <a:pt x="2401721" y="2298245"/>
                  </a:cubicBezTo>
                  <a:cubicBezTo>
                    <a:pt x="2387029" y="2310283"/>
                    <a:pt x="2369037" y="2326204"/>
                    <a:pt x="2356417" y="2337337"/>
                  </a:cubicBezTo>
                  <a:cubicBezTo>
                    <a:pt x="2279722" y="2404971"/>
                    <a:pt x="2213577" y="2463479"/>
                    <a:pt x="2129439" y="2449693"/>
                  </a:cubicBezTo>
                  <a:cubicBezTo>
                    <a:pt x="2086594" y="2442703"/>
                    <a:pt x="2049509" y="2417009"/>
                    <a:pt x="2027698" y="2379211"/>
                  </a:cubicBezTo>
                  <a:cubicBezTo>
                    <a:pt x="2023362" y="2371639"/>
                    <a:pt x="2019802" y="2364325"/>
                    <a:pt x="2016954" y="2357141"/>
                  </a:cubicBezTo>
                  <a:cubicBezTo>
                    <a:pt x="2007958" y="2362837"/>
                    <a:pt x="1999091" y="2368468"/>
                    <a:pt x="1990289" y="2373969"/>
                  </a:cubicBezTo>
                  <a:cubicBezTo>
                    <a:pt x="1394401" y="2750583"/>
                    <a:pt x="1349356" y="2770388"/>
                    <a:pt x="1271108" y="2751036"/>
                  </a:cubicBezTo>
                  <a:cubicBezTo>
                    <a:pt x="1235641" y="2742299"/>
                    <a:pt x="1204963" y="2719323"/>
                    <a:pt x="1186841" y="2687933"/>
                  </a:cubicBezTo>
                  <a:cubicBezTo>
                    <a:pt x="1128915" y="2587615"/>
                    <a:pt x="1205351" y="2521728"/>
                    <a:pt x="1311105" y="2430471"/>
                  </a:cubicBezTo>
                  <a:cubicBezTo>
                    <a:pt x="1372396" y="2377593"/>
                    <a:pt x="1455434" y="2308730"/>
                    <a:pt x="1535752" y="2242131"/>
                  </a:cubicBezTo>
                  <a:cubicBezTo>
                    <a:pt x="1548502" y="2231517"/>
                    <a:pt x="1561770" y="2220514"/>
                    <a:pt x="1575362" y="2209253"/>
                  </a:cubicBezTo>
                  <a:cubicBezTo>
                    <a:pt x="1566107" y="2137088"/>
                    <a:pt x="1632511" y="2081040"/>
                    <a:pt x="1724091" y="2003697"/>
                  </a:cubicBezTo>
                  <a:cubicBezTo>
                    <a:pt x="1751533" y="1980527"/>
                    <a:pt x="1783117" y="1954315"/>
                    <a:pt x="1816901" y="1926549"/>
                  </a:cubicBezTo>
                  <a:cubicBezTo>
                    <a:pt x="1814312" y="1920724"/>
                    <a:pt x="1812176" y="1915094"/>
                    <a:pt x="1810623" y="1909463"/>
                  </a:cubicBezTo>
                  <a:cubicBezTo>
                    <a:pt x="1665130" y="1998584"/>
                    <a:pt x="1487988" y="2112235"/>
                    <a:pt x="1339842" y="2207311"/>
                  </a:cubicBezTo>
                  <a:cubicBezTo>
                    <a:pt x="639883" y="2656478"/>
                    <a:pt x="574902" y="2685797"/>
                    <a:pt x="488111" y="2664698"/>
                  </a:cubicBezTo>
                  <a:cubicBezTo>
                    <a:pt x="451220" y="2655702"/>
                    <a:pt x="420607" y="2632920"/>
                    <a:pt x="401838" y="2600430"/>
                  </a:cubicBezTo>
                  <a:cubicBezTo>
                    <a:pt x="345596" y="2503023"/>
                    <a:pt x="432063" y="2428594"/>
                    <a:pt x="464618" y="2400570"/>
                  </a:cubicBezTo>
                  <a:cubicBezTo>
                    <a:pt x="488500" y="2380053"/>
                    <a:pt x="522737" y="2352222"/>
                    <a:pt x="569272" y="2315590"/>
                  </a:cubicBezTo>
                  <a:cubicBezTo>
                    <a:pt x="638782" y="2260901"/>
                    <a:pt x="728097" y="2192555"/>
                    <a:pt x="818901" y="2123367"/>
                  </a:cubicBezTo>
                  <a:cubicBezTo>
                    <a:pt x="803109" y="2065959"/>
                    <a:pt x="833916" y="2019489"/>
                    <a:pt x="895207" y="1964153"/>
                  </a:cubicBezTo>
                  <a:cubicBezTo>
                    <a:pt x="857863" y="1978262"/>
                    <a:pt x="822461" y="1991400"/>
                    <a:pt x="790553" y="2003050"/>
                  </a:cubicBezTo>
                  <a:cubicBezTo>
                    <a:pt x="720978" y="2028421"/>
                    <a:pt x="663829" y="2049196"/>
                    <a:pt x="616712" y="2054892"/>
                  </a:cubicBezTo>
                  <a:cubicBezTo>
                    <a:pt x="606486" y="2063823"/>
                    <a:pt x="594642" y="2074567"/>
                    <a:pt x="585517" y="2082981"/>
                  </a:cubicBezTo>
                  <a:cubicBezTo>
                    <a:pt x="516006" y="2146538"/>
                    <a:pt x="450379" y="2206470"/>
                    <a:pt x="364624" y="2193202"/>
                  </a:cubicBezTo>
                  <a:cubicBezTo>
                    <a:pt x="320548" y="2186406"/>
                    <a:pt x="282428" y="2160129"/>
                    <a:pt x="259905" y="2121167"/>
                  </a:cubicBezTo>
                  <a:cubicBezTo>
                    <a:pt x="231233" y="2071525"/>
                    <a:pt x="235505" y="2044860"/>
                    <a:pt x="274985" y="1939493"/>
                  </a:cubicBezTo>
                  <a:cubicBezTo>
                    <a:pt x="271878" y="1935157"/>
                    <a:pt x="268966" y="1930562"/>
                    <a:pt x="266247" y="1925837"/>
                  </a:cubicBezTo>
                  <a:cubicBezTo>
                    <a:pt x="207416" y="1823901"/>
                    <a:pt x="284887" y="1759438"/>
                    <a:pt x="393489" y="1671288"/>
                  </a:cubicBezTo>
                  <a:cubicBezTo>
                    <a:pt x="314465" y="1710833"/>
                    <a:pt x="289418" y="1708438"/>
                    <a:pt x="253174" y="1699442"/>
                  </a:cubicBezTo>
                  <a:cubicBezTo>
                    <a:pt x="218872" y="1690963"/>
                    <a:pt x="187158" y="1667340"/>
                    <a:pt x="169489" y="1636726"/>
                  </a:cubicBezTo>
                  <a:cubicBezTo>
                    <a:pt x="165865" y="1630513"/>
                    <a:pt x="162888" y="1624365"/>
                    <a:pt x="160364" y="1618346"/>
                  </a:cubicBezTo>
                  <a:cubicBezTo>
                    <a:pt x="135511" y="1623588"/>
                    <a:pt x="120625" y="1619769"/>
                    <a:pt x="101338" y="1614915"/>
                  </a:cubicBezTo>
                  <a:cubicBezTo>
                    <a:pt x="67359" y="1606307"/>
                    <a:pt x="36552" y="1583137"/>
                    <a:pt x="19013" y="1552783"/>
                  </a:cubicBezTo>
                  <a:cubicBezTo>
                    <a:pt x="-39948" y="1450717"/>
                    <a:pt x="54156" y="1375187"/>
                    <a:pt x="94348" y="1342955"/>
                  </a:cubicBezTo>
                  <a:cubicBezTo>
                    <a:pt x="124314" y="1318879"/>
                    <a:pt x="167548" y="1286389"/>
                    <a:pt x="226573" y="1243543"/>
                  </a:cubicBezTo>
                  <a:cubicBezTo>
                    <a:pt x="235117" y="1237330"/>
                    <a:pt x="243854" y="1230987"/>
                    <a:pt x="252850" y="1224515"/>
                  </a:cubicBezTo>
                  <a:cubicBezTo>
                    <a:pt x="157904" y="1273704"/>
                    <a:pt x="137905" y="1268655"/>
                    <a:pt x="101079" y="1259335"/>
                  </a:cubicBezTo>
                  <a:cubicBezTo>
                    <a:pt x="67036" y="1250727"/>
                    <a:pt x="36358" y="1227622"/>
                    <a:pt x="18754" y="1197267"/>
                  </a:cubicBezTo>
                  <a:cubicBezTo>
                    <a:pt x="-37942" y="1099085"/>
                    <a:pt x="48914" y="1025820"/>
                    <a:pt x="81598" y="998249"/>
                  </a:cubicBezTo>
                  <a:cubicBezTo>
                    <a:pt x="104962" y="978573"/>
                    <a:pt x="138617" y="951843"/>
                    <a:pt x="184440" y="916506"/>
                  </a:cubicBezTo>
                  <a:cubicBezTo>
                    <a:pt x="221655" y="887834"/>
                    <a:pt x="264241" y="855603"/>
                    <a:pt x="310322" y="820912"/>
                  </a:cubicBezTo>
                  <a:cubicBezTo>
                    <a:pt x="292330" y="825831"/>
                    <a:pt x="274726" y="830038"/>
                    <a:pt x="257704" y="832885"/>
                  </a:cubicBezTo>
                  <a:cubicBezTo>
                    <a:pt x="252721" y="836057"/>
                    <a:pt x="247349" y="839552"/>
                    <a:pt x="241977" y="842917"/>
                  </a:cubicBezTo>
                  <a:cubicBezTo>
                    <a:pt x="192465" y="874501"/>
                    <a:pt x="156610" y="897348"/>
                    <a:pt x="100367" y="883562"/>
                  </a:cubicBezTo>
                  <a:cubicBezTo>
                    <a:pt x="65935" y="875148"/>
                    <a:pt x="36228" y="852884"/>
                    <a:pt x="18495" y="822142"/>
                  </a:cubicBezTo>
                  <a:cubicBezTo>
                    <a:pt x="-17361" y="760009"/>
                    <a:pt x="3933" y="680531"/>
                    <a:pt x="66065" y="644611"/>
                  </a:cubicBezTo>
                  <a:cubicBezTo>
                    <a:pt x="70919" y="641828"/>
                    <a:pt x="75903" y="639368"/>
                    <a:pt x="80951" y="637232"/>
                  </a:cubicBezTo>
                  <a:cubicBezTo>
                    <a:pt x="86905" y="633608"/>
                    <a:pt x="94542" y="628689"/>
                    <a:pt x="102309" y="623706"/>
                  </a:cubicBezTo>
                  <a:cubicBezTo>
                    <a:pt x="146125" y="595746"/>
                    <a:pt x="177903" y="575553"/>
                    <a:pt x="218677" y="576329"/>
                  </a:cubicBezTo>
                  <a:cubicBezTo>
                    <a:pt x="262752" y="565650"/>
                    <a:pt x="386758" y="526688"/>
                    <a:pt x="479568" y="497499"/>
                  </a:cubicBezTo>
                  <a:cubicBezTo>
                    <a:pt x="556910" y="473228"/>
                    <a:pt x="634705" y="448763"/>
                    <a:pt x="693795" y="431418"/>
                  </a:cubicBezTo>
                  <a:cubicBezTo>
                    <a:pt x="737288" y="418668"/>
                    <a:pt x="778386" y="406630"/>
                    <a:pt x="815406" y="403588"/>
                  </a:cubicBezTo>
                  <a:cubicBezTo>
                    <a:pt x="834564" y="390838"/>
                    <a:pt x="862717" y="369932"/>
                    <a:pt x="881487" y="355953"/>
                  </a:cubicBezTo>
                  <a:cubicBezTo>
                    <a:pt x="973326" y="287736"/>
                    <a:pt x="1024002" y="250198"/>
                    <a:pt x="1094678" y="264825"/>
                  </a:cubicBezTo>
                  <a:cubicBezTo>
                    <a:pt x="1132346" y="272656"/>
                    <a:pt x="1164900" y="296085"/>
                    <a:pt x="1183993" y="329287"/>
                  </a:cubicBezTo>
                  <a:cubicBezTo>
                    <a:pt x="1189753" y="339255"/>
                    <a:pt x="1194025" y="348963"/>
                    <a:pt x="1197067" y="358412"/>
                  </a:cubicBezTo>
                  <a:cubicBezTo>
                    <a:pt x="1271496" y="321327"/>
                    <a:pt x="1290006" y="325987"/>
                    <a:pt x="1323920" y="334595"/>
                  </a:cubicBezTo>
                  <a:cubicBezTo>
                    <a:pt x="1357963" y="343202"/>
                    <a:pt x="1388253" y="365985"/>
                    <a:pt x="1405792" y="396404"/>
                  </a:cubicBezTo>
                  <a:cubicBezTo>
                    <a:pt x="1448832" y="470963"/>
                    <a:pt x="1407540" y="530377"/>
                    <a:pt x="1367672" y="587785"/>
                  </a:cubicBezTo>
                  <a:cubicBezTo>
                    <a:pt x="1367672" y="587785"/>
                    <a:pt x="1367607" y="587915"/>
                    <a:pt x="1367542" y="587915"/>
                  </a:cubicBezTo>
                  <a:cubicBezTo>
                    <a:pt x="1368125" y="588885"/>
                    <a:pt x="1368772" y="589921"/>
                    <a:pt x="1369354" y="590956"/>
                  </a:cubicBezTo>
                  <a:cubicBezTo>
                    <a:pt x="1372720" y="596717"/>
                    <a:pt x="1375568" y="602412"/>
                    <a:pt x="1377962" y="608043"/>
                  </a:cubicBezTo>
                  <a:cubicBezTo>
                    <a:pt x="1478474" y="554518"/>
                    <a:pt x="1497114" y="559308"/>
                    <a:pt x="1534587" y="568822"/>
                  </a:cubicBezTo>
                  <a:cubicBezTo>
                    <a:pt x="1568566" y="577430"/>
                    <a:pt x="1598726" y="600147"/>
                    <a:pt x="1616265" y="630501"/>
                  </a:cubicBezTo>
                  <a:cubicBezTo>
                    <a:pt x="1676133" y="734250"/>
                    <a:pt x="1579375" y="808744"/>
                    <a:pt x="1532905" y="844600"/>
                  </a:cubicBezTo>
                  <a:cubicBezTo>
                    <a:pt x="1529151" y="847448"/>
                    <a:pt x="1525203" y="850490"/>
                    <a:pt x="1521126" y="853596"/>
                  </a:cubicBezTo>
                  <a:cubicBezTo>
                    <a:pt x="1521514" y="854244"/>
                    <a:pt x="1521902" y="854891"/>
                    <a:pt x="1522290" y="855603"/>
                  </a:cubicBezTo>
                  <a:cubicBezTo>
                    <a:pt x="1576656" y="949772"/>
                    <a:pt x="1507922" y="1014623"/>
                    <a:pt x="1420872" y="1096625"/>
                  </a:cubicBezTo>
                  <a:cubicBezTo>
                    <a:pt x="1372267" y="1142448"/>
                    <a:pt x="1307416" y="1201668"/>
                    <a:pt x="1244637" y="1258882"/>
                  </a:cubicBezTo>
                  <a:cubicBezTo>
                    <a:pt x="1227097" y="1274868"/>
                    <a:pt x="1208069" y="1292214"/>
                    <a:pt x="1188977" y="1309689"/>
                  </a:cubicBezTo>
                  <a:cubicBezTo>
                    <a:pt x="1183475" y="1374604"/>
                    <a:pt x="1117136" y="1428582"/>
                    <a:pt x="1033840" y="1496281"/>
                  </a:cubicBezTo>
                  <a:cubicBezTo>
                    <a:pt x="967436" y="1550258"/>
                    <a:pt x="877668" y="1620481"/>
                    <a:pt x="790812" y="1688374"/>
                  </a:cubicBezTo>
                  <a:cubicBezTo>
                    <a:pt x="762335" y="1710638"/>
                    <a:pt x="731398" y="1734844"/>
                    <a:pt x="700332" y="1759179"/>
                  </a:cubicBezTo>
                  <a:cubicBezTo>
                    <a:pt x="790359" y="1726301"/>
                    <a:pt x="912100" y="1679637"/>
                    <a:pt x="1004780" y="1644105"/>
                  </a:cubicBezTo>
                  <a:cubicBezTo>
                    <a:pt x="1099079" y="1607925"/>
                    <a:pt x="1190336" y="1572911"/>
                    <a:pt x="1258552" y="1547864"/>
                  </a:cubicBezTo>
                  <a:cubicBezTo>
                    <a:pt x="1321331" y="1524823"/>
                    <a:pt x="1375373" y="1504953"/>
                    <a:pt x="1420872" y="1503724"/>
                  </a:cubicBezTo>
                  <a:cubicBezTo>
                    <a:pt x="1452262" y="1483531"/>
                    <a:pt x="1504298" y="1443144"/>
                    <a:pt x="1538082" y="1416932"/>
                  </a:cubicBezTo>
                  <a:cubicBezTo>
                    <a:pt x="1665842" y="1317714"/>
                    <a:pt x="1736259" y="1263089"/>
                    <a:pt x="1819749" y="1279464"/>
                  </a:cubicBezTo>
                  <a:cubicBezTo>
                    <a:pt x="1859682" y="1287295"/>
                    <a:pt x="1894243" y="1311889"/>
                    <a:pt x="1914436" y="1346968"/>
                  </a:cubicBezTo>
                  <a:cubicBezTo>
                    <a:pt x="1975274" y="1452270"/>
                    <a:pt x="1896896" y="1514014"/>
                    <a:pt x="1754639" y="1626112"/>
                  </a:cubicBezTo>
                  <a:cubicBezTo>
                    <a:pt x="1730822" y="1644881"/>
                    <a:pt x="1704351" y="1665463"/>
                    <a:pt x="1676197" y="1687209"/>
                  </a:cubicBezTo>
                  <a:cubicBezTo>
                    <a:pt x="1975403" y="1503853"/>
                    <a:pt x="2032358" y="1490844"/>
                    <a:pt x="2097208" y="1506571"/>
                  </a:cubicBezTo>
                  <a:cubicBezTo>
                    <a:pt x="2132870" y="1515244"/>
                    <a:pt x="2162771" y="1536732"/>
                    <a:pt x="2181799" y="1567280"/>
                  </a:cubicBezTo>
                  <a:cubicBezTo>
                    <a:pt x="2250533" y="1519451"/>
                    <a:pt x="2308199" y="1494210"/>
                    <a:pt x="2368325" y="1505471"/>
                  </a:cubicBezTo>
                  <a:cubicBezTo>
                    <a:pt x="2410523" y="1513367"/>
                    <a:pt x="2447026" y="1539191"/>
                    <a:pt x="2468449" y="1576212"/>
                  </a:cubicBezTo>
                  <a:cubicBezTo>
                    <a:pt x="2526374" y="1676530"/>
                    <a:pt x="2449744" y="1741122"/>
                    <a:pt x="2343731" y="1830438"/>
                  </a:cubicBezTo>
                  <a:cubicBezTo>
                    <a:pt x="2319331" y="1851019"/>
                    <a:pt x="2291307" y="1874254"/>
                    <a:pt x="2261341" y="1898913"/>
                  </a:cubicBezTo>
                  <a:cubicBezTo>
                    <a:pt x="2479387" y="1768046"/>
                    <a:pt x="2517896" y="1762674"/>
                    <a:pt x="2572262" y="1776072"/>
                  </a:cubicBezTo>
                  <a:cubicBezTo>
                    <a:pt x="2607729" y="1784809"/>
                    <a:pt x="2638471" y="1807850"/>
                    <a:pt x="2656593" y="1839175"/>
                  </a:cubicBezTo>
                  <a:cubicBezTo>
                    <a:pt x="2676851" y="1874319"/>
                    <a:pt x="2679763" y="1905126"/>
                    <a:pt x="2671479" y="1933992"/>
                  </a:cubicBezTo>
                  <a:cubicBezTo>
                    <a:pt x="2708758" y="1919559"/>
                    <a:pt x="2745779" y="1905191"/>
                    <a:pt x="2779887" y="1891858"/>
                  </a:cubicBezTo>
                  <a:cubicBezTo>
                    <a:pt x="2887906" y="1849789"/>
                    <a:pt x="2999550" y="1806361"/>
                    <a:pt x="3083817" y="1775424"/>
                  </a:cubicBezTo>
                  <a:cubicBezTo>
                    <a:pt x="3125109" y="1760280"/>
                    <a:pt x="3162454" y="1746559"/>
                    <a:pt x="3196109" y="1737109"/>
                  </a:cubicBezTo>
                  <a:cubicBezTo>
                    <a:pt x="3219085" y="1712709"/>
                    <a:pt x="3246461" y="1703195"/>
                    <a:pt x="3262253" y="1699506"/>
                  </a:cubicBezTo>
                  <a:cubicBezTo>
                    <a:pt x="3309241" y="1688698"/>
                    <a:pt x="3373833" y="1702160"/>
                    <a:pt x="3414283" y="1772318"/>
                  </a:cubicBezTo>
                  <a:cubicBezTo>
                    <a:pt x="3420497" y="1783062"/>
                    <a:pt x="3424962" y="1793482"/>
                    <a:pt x="3428004" y="1803643"/>
                  </a:cubicBezTo>
                  <a:cubicBezTo>
                    <a:pt x="3479522" y="1781767"/>
                    <a:pt x="3497062" y="1786298"/>
                    <a:pt x="3524957" y="1793352"/>
                  </a:cubicBezTo>
                  <a:cubicBezTo>
                    <a:pt x="3558871" y="1802025"/>
                    <a:pt x="3588901" y="1824678"/>
                    <a:pt x="3606376" y="1854967"/>
                  </a:cubicBezTo>
                  <a:cubicBezTo>
                    <a:pt x="3613236" y="1866876"/>
                    <a:pt x="3618026" y="1878397"/>
                    <a:pt x="3621003" y="1889593"/>
                  </a:cubicBezTo>
                  <a:cubicBezTo>
                    <a:pt x="3683912" y="1861116"/>
                    <a:pt x="3703199" y="1865970"/>
                    <a:pt x="3734200" y="1873801"/>
                  </a:cubicBezTo>
                  <a:cubicBezTo>
                    <a:pt x="3768243" y="1882409"/>
                    <a:pt x="3799115" y="1905515"/>
                    <a:pt x="3816654" y="1935934"/>
                  </a:cubicBezTo>
                  <a:cubicBezTo>
                    <a:pt x="3826104" y="1952373"/>
                    <a:pt x="3831670" y="1968101"/>
                    <a:pt x="3834064" y="1983116"/>
                  </a:cubicBezTo>
                  <a:cubicBezTo>
                    <a:pt x="3845973" y="1983375"/>
                    <a:pt x="3856393" y="1985964"/>
                    <a:pt x="3868755" y="1989135"/>
                  </a:cubicBezTo>
                  <a:cubicBezTo>
                    <a:pt x="3902799" y="1997743"/>
                    <a:pt x="3933217" y="2020654"/>
                    <a:pt x="3950757" y="2051009"/>
                  </a:cubicBezTo>
                  <a:cubicBezTo>
                    <a:pt x="3956452" y="2060846"/>
                    <a:pt x="3960918" y="2070360"/>
                    <a:pt x="3964219" y="2079486"/>
                  </a:cubicBezTo>
                  <a:cubicBezTo>
                    <a:pt x="4123756" y="1986287"/>
                    <a:pt x="4139613" y="1990623"/>
                    <a:pt x="4185759" y="2002273"/>
                  </a:cubicBezTo>
                  <a:cubicBezTo>
                    <a:pt x="4219803" y="2010881"/>
                    <a:pt x="4249769" y="2033469"/>
                    <a:pt x="4267308" y="2063888"/>
                  </a:cubicBezTo>
                  <a:cubicBezTo>
                    <a:pt x="4273974" y="2075473"/>
                    <a:pt x="4278958" y="2086476"/>
                    <a:pt x="4282323" y="2097220"/>
                  </a:cubicBezTo>
                  <a:cubicBezTo>
                    <a:pt x="4402252" y="2029780"/>
                    <a:pt x="4419597" y="2034181"/>
                    <a:pt x="4461019" y="2044666"/>
                  </a:cubicBezTo>
                  <a:cubicBezTo>
                    <a:pt x="4494997" y="2053274"/>
                    <a:pt x="4525092" y="2075926"/>
                    <a:pt x="4542632" y="2106346"/>
                  </a:cubicBezTo>
                  <a:cubicBezTo>
                    <a:pt x="4547356" y="2114501"/>
                    <a:pt x="4551239" y="2122396"/>
                    <a:pt x="4554282" y="2130098"/>
                  </a:cubicBezTo>
                  <a:cubicBezTo>
                    <a:pt x="4579329" y="2124079"/>
                    <a:pt x="4594409" y="2127963"/>
                    <a:pt x="4615314" y="2133205"/>
                  </a:cubicBezTo>
                  <a:cubicBezTo>
                    <a:pt x="4649357" y="2141813"/>
                    <a:pt x="4679776" y="2164724"/>
                    <a:pt x="4697315" y="2195079"/>
                  </a:cubicBezTo>
                  <a:cubicBezTo>
                    <a:pt x="4713625" y="2223297"/>
                    <a:pt x="4719062" y="2248733"/>
                    <a:pt x="4716214" y="2272874"/>
                  </a:cubicBezTo>
                  <a:cubicBezTo>
                    <a:pt x="4719838" y="2273715"/>
                    <a:pt x="4723527" y="2274621"/>
                    <a:pt x="4727475" y="2275592"/>
                  </a:cubicBezTo>
                  <a:cubicBezTo>
                    <a:pt x="4761454" y="2284200"/>
                    <a:pt x="4791161" y="2306659"/>
                    <a:pt x="4808700" y="2337013"/>
                  </a:cubicBezTo>
                  <a:cubicBezTo>
                    <a:pt x="4818150" y="2353387"/>
                    <a:pt x="4823651" y="2368986"/>
                    <a:pt x="4825916" y="2384065"/>
                  </a:cubicBezTo>
                  <a:cubicBezTo>
                    <a:pt x="4849863" y="2377529"/>
                    <a:pt x="4867144" y="2379664"/>
                    <a:pt x="4889731" y="2385360"/>
                  </a:cubicBezTo>
                  <a:cubicBezTo>
                    <a:pt x="4923775" y="2393903"/>
                    <a:pt x="4953676" y="2416426"/>
                    <a:pt x="4971280" y="2446845"/>
                  </a:cubicBezTo>
                  <a:cubicBezTo>
                    <a:pt x="4987525" y="2474935"/>
                    <a:pt x="4993867" y="2495192"/>
                    <a:pt x="4988819" y="2524382"/>
                  </a:cubicBezTo>
                  <a:cubicBezTo>
                    <a:pt x="5022733" y="2532990"/>
                    <a:pt x="5052181" y="2555254"/>
                    <a:pt x="5069721" y="2585608"/>
                  </a:cubicBezTo>
                  <a:cubicBezTo>
                    <a:pt x="5105576" y="2647741"/>
                    <a:pt x="5084283" y="2727219"/>
                    <a:pt x="5022150" y="2763139"/>
                  </a:cubicBezTo>
                  <a:cubicBezTo>
                    <a:pt x="5014125" y="2767735"/>
                    <a:pt x="5005841" y="2771424"/>
                    <a:pt x="4997427" y="2774207"/>
                  </a:cubicBezTo>
                  <a:cubicBezTo>
                    <a:pt x="4979046" y="2784756"/>
                    <a:pt x="4941184" y="2808315"/>
                    <a:pt x="4914778" y="2824819"/>
                  </a:cubicBezTo>
                  <a:cubicBezTo>
                    <a:pt x="4883453" y="2844429"/>
                    <a:pt x="4858600" y="2859963"/>
                    <a:pt x="4837890" y="2871936"/>
                  </a:cubicBezTo>
                  <a:close/>
                  <a:moveTo>
                    <a:pt x="4889407" y="2762039"/>
                  </a:moveTo>
                  <a:cubicBezTo>
                    <a:pt x="4898986" y="2767864"/>
                    <a:pt x="4909083" y="2772200"/>
                    <a:pt x="4919179" y="2775178"/>
                  </a:cubicBezTo>
                  <a:cubicBezTo>
                    <a:pt x="4908824" y="2772006"/>
                    <a:pt x="4898792" y="2767540"/>
                    <a:pt x="4889472" y="2761845"/>
                  </a:cubicBezTo>
                  <a:cubicBezTo>
                    <a:pt x="4889472" y="2761845"/>
                    <a:pt x="4889472" y="2761974"/>
                    <a:pt x="4889407" y="2762039"/>
                  </a:cubicBezTo>
                  <a:close/>
                  <a:moveTo>
                    <a:pt x="4844815" y="2716087"/>
                  </a:moveTo>
                  <a:cubicBezTo>
                    <a:pt x="4852387" y="2729160"/>
                    <a:pt x="4861448" y="2739969"/>
                    <a:pt x="4871415" y="2748771"/>
                  </a:cubicBezTo>
                  <a:cubicBezTo>
                    <a:pt x="4871415" y="2748642"/>
                    <a:pt x="4871415" y="2748577"/>
                    <a:pt x="4871415" y="2748448"/>
                  </a:cubicBezTo>
                  <a:cubicBezTo>
                    <a:pt x="4861124" y="2739386"/>
                    <a:pt x="4852128" y="2728578"/>
                    <a:pt x="4844880" y="2716022"/>
                  </a:cubicBezTo>
                  <a:close/>
                  <a:moveTo>
                    <a:pt x="211105" y="836574"/>
                  </a:moveTo>
                  <a:cubicBezTo>
                    <a:pt x="219130" y="837092"/>
                    <a:pt x="227091" y="836833"/>
                    <a:pt x="234793" y="835927"/>
                  </a:cubicBezTo>
                  <a:cubicBezTo>
                    <a:pt x="226703" y="836574"/>
                    <a:pt x="218807" y="836833"/>
                    <a:pt x="211105" y="836574"/>
                  </a:cubicBezTo>
                  <a:close/>
                  <a:moveTo>
                    <a:pt x="296731" y="603318"/>
                  </a:moveTo>
                  <a:cubicBezTo>
                    <a:pt x="310387" y="613674"/>
                    <a:pt x="322037" y="626748"/>
                    <a:pt x="330774" y="641828"/>
                  </a:cubicBezTo>
                  <a:cubicBezTo>
                    <a:pt x="321325" y="625518"/>
                    <a:pt x="309481" y="612897"/>
                    <a:pt x="296731" y="603318"/>
                  </a:cubicBezTo>
                  <a:close/>
                  <a:moveTo>
                    <a:pt x="98425" y="631537"/>
                  </a:moveTo>
                  <a:cubicBezTo>
                    <a:pt x="103797" y="630113"/>
                    <a:pt x="109234" y="629077"/>
                    <a:pt x="114735" y="628366"/>
                  </a:cubicBezTo>
                  <a:cubicBezTo>
                    <a:pt x="109169" y="629077"/>
                    <a:pt x="103733" y="630113"/>
                    <a:pt x="98425" y="631537"/>
                  </a:cubicBezTo>
                  <a:close/>
                  <a:moveTo>
                    <a:pt x="630951" y="674318"/>
                  </a:moveTo>
                  <a:cubicBezTo>
                    <a:pt x="528562" y="733408"/>
                    <a:pt x="515747" y="730172"/>
                    <a:pt x="472643" y="719170"/>
                  </a:cubicBezTo>
                  <a:cubicBezTo>
                    <a:pt x="438729" y="710497"/>
                    <a:pt x="409346" y="688298"/>
                    <a:pt x="391871" y="657943"/>
                  </a:cubicBezTo>
                  <a:cubicBezTo>
                    <a:pt x="344689" y="576265"/>
                    <a:pt x="395172" y="515491"/>
                    <a:pt x="448567" y="451093"/>
                  </a:cubicBezTo>
                  <a:cubicBezTo>
                    <a:pt x="453550" y="445139"/>
                    <a:pt x="458793" y="438861"/>
                    <a:pt x="464294" y="432324"/>
                  </a:cubicBezTo>
                  <a:cubicBezTo>
                    <a:pt x="462935" y="430188"/>
                    <a:pt x="461576" y="428052"/>
                    <a:pt x="460281" y="425852"/>
                  </a:cubicBezTo>
                  <a:cubicBezTo>
                    <a:pt x="437564" y="386437"/>
                    <a:pt x="434781" y="361519"/>
                    <a:pt x="454262" y="308382"/>
                  </a:cubicBezTo>
                  <a:cubicBezTo>
                    <a:pt x="442807" y="298739"/>
                    <a:pt x="433034" y="287089"/>
                    <a:pt x="425397" y="273951"/>
                  </a:cubicBezTo>
                  <a:cubicBezTo>
                    <a:pt x="389541" y="211818"/>
                    <a:pt x="410834" y="132340"/>
                    <a:pt x="472967" y="96419"/>
                  </a:cubicBezTo>
                  <a:cubicBezTo>
                    <a:pt x="479439" y="92666"/>
                    <a:pt x="486105" y="89559"/>
                    <a:pt x="492836" y="87100"/>
                  </a:cubicBezTo>
                  <a:cubicBezTo>
                    <a:pt x="505327" y="79851"/>
                    <a:pt x="528756" y="65288"/>
                    <a:pt x="543772" y="55904"/>
                  </a:cubicBezTo>
                  <a:cubicBezTo>
                    <a:pt x="618201" y="9628"/>
                    <a:pt x="648943" y="-9530"/>
                    <a:pt x="704927" y="4515"/>
                  </a:cubicBezTo>
                  <a:cubicBezTo>
                    <a:pt x="739100" y="13058"/>
                    <a:pt x="768483" y="35193"/>
                    <a:pt x="786088" y="65677"/>
                  </a:cubicBezTo>
                  <a:cubicBezTo>
                    <a:pt x="792689" y="77068"/>
                    <a:pt x="797543" y="87294"/>
                    <a:pt x="800715" y="97326"/>
                  </a:cubicBezTo>
                  <a:cubicBezTo>
                    <a:pt x="811005" y="97585"/>
                    <a:pt x="821425" y="99332"/>
                    <a:pt x="833140" y="102244"/>
                  </a:cubicBezTo>
                  <a:cubicBezTo>
                    <a:pt x="867248" y="110788"/>
                    <a:pt x="896825" y="133117"/>
                    <a:pt x="914430" y="163600"/>
                  </a:cubicBezTo>
                  <a:cubicBezTo>
                    <a:pt x="920578" y="174279"/>
                    <a:pt x="925109" y="184570"/>
                    <a:pt x="928086" y="194602"/>
                  </a:cubicBezTo>
                  <a:cubicBezTo>
                    <a:pt x="988535" y="163536"/>
                    <a:pt x="1005557" y="166319"/>
                    <a:pt x="1040700" y="175315"/>
                  </a:cubicBezTo>
                  <a:cubicBezTo>
                    <a:pt x="1074614" y="183988"/>
                    <a:pt x="1104063" y="206252"/>
                    <a:pt x="1121537" y="236542"/>
                  </a:cubicBezTo>
                  <a:cubicBezTo>
                    <a:pt x="1157393" y="298674"/>
                    <a:pt x="1136099" y="378152"/>
                    <a:pt x="1073967" y="414073"/>
                  </a:cubicBezTo>
                  <a:cubicBezTo>
                    <a:pt x="1064647" y="419444"/>
                    <a:pt x="1054939" y="423587"/>
                    <a:pt x="1045037" y="426434"/>
                  </a:cubicBezTo>
                  <a:cubicBezTo>
                    <a:pt x="1007757" y="445916"/>
                    <a:pt x="894690" y="514844"/>
                    <a:pt x="817930" y="561702"/>
                  </a:cubicBezTo>
                  <a:cubicBezTo>
                    <a:pt x="733534" y="613156"/>
                    <a:pt x="674185" y="649270"/>
                    <a:pt x="630886" y="674318"/>
                  </a:cubicBezTo>
                  <a:close/>
                  <a:moveTo>
                    <a:pt x="896566" y="366632"/>
                  </a:moveTo>
                  <a:cubicBezTo>
                    <a:pt x="907893" y="386178"/>
                    <a:pt x="922649" y="400675"/>
                    <a:pt x="938894" y="410966"/>
                  </a:cubicBezTo>
                  <a:cubicBezTo>
                    <a:pt x="921937" y="400157"/>
                    <a:pt x="907310" y="385207"/>
                    <a:pt x="896566" y="366632"/>
                  </a:cubicBezTo>
                  <a:close/>
                  <a:moveTo>
                    <a:pt x="568625" y="82763"/>
                  </a:moveTo>
                  <a:cubicBezTo>
                    <a:pt x="601891" y="90853"/>
                    <a:pt x="631922" y="112017"/>
                    <a:pt x="650367" y="143990"/>
                  </a:cubicBezTo>
                  <a:cubicBezTo>
                    <a:pt x="630110" y="108975"/>
                    <a:pt x="599497" y="90077"/>
                    <a:pt x="568625" y="82763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ADC0C0B-75A5-463A-EF32-1C181F495F9B}"/>
                </a:ext>
              </a:extLst>
            </p:cNvPr>
            <p:cNvSpPr/>
            <p:nvPr/>
          </p:nvSpPr>
          <p:spPr>
            <a:xfrm>
              <a:off x="9409410" y="3464025"/>
              <a:ext cx="4403117" cy="823747"/>
            </a:xfrm>
            <a:custGeom>
              <a:avLst/>
              <a:gdLst>
                <a:gd name="connsiteX0" fmla="*/ 4281375 w 4403117"/>
                <a:gd name="connsiteY0" fmla="*/ 796073 h 823747"/>
                <a:gd name="connsiteX1" fmla="*/ 4174197 w 4403117"/>
                <a:gd name="connsiteY1" fmla="*/ 815554 h 823747"/>
                <a:gd name="connsiteX2" fmla="*/ 4119248 w 4403117"/>
                <a:gd name="connsiteY2" fmla="*/ 786947 h 823747"/>
                <a:gd name="connsiteX3" fmla="*/ 4056081 w 4403117"/>
                <a:gd name="connsiteY3" fmla="*/ 741966 h 823747"/>
                <a:gd name="connsiteX4" fmla="*/ 4050190 w 4403117"/>
                <a:gd name="connsiteY4" fmla="*/ 737823 h 823747"/>
                <a:gd name="connsiteX5" fmla="*/ 4029868 w 4403117"/>
                <a:gd name="connsiteY5" fmla="*/ 750379 h 823747"/>
                <a:gd name="connsiteX6" fmla="*/ 3844766 w 4403117"/>
                <a:gd name="connsiteY6" fmla="*/ 815554 h 823747"/>
                <a:gd name="connsiteX7" fmla="*/ 3771308 w 4403117"/>
                <a:gd name="connsiteY7" fmla="*/ 766042 h 823747"/>
                <a:gd name="connsiteX8" fmla="*/ 3744383 w 4403117"/>
                <a:gd name="connsiteY8" fmla="*/ 732646 h 823747"/>
                <a:gd name="connsiteX9" fmla="*/ 3732410 w 4403117"/>
                <a:gd name="connsiteY9" fmla="*/ 740089 h 823747"/>
                <a:gd name="connsiteX10" fmla="*/ 3529445 w 4403117"/>
                <a:gd name="connsiteY10" fmla="*/ 815748 h 823747"/>
                <a:gd name="connsiteX11" fmla="*/ 3448090 w 4403117"/>
                <a:gd name="connsiteY11" fmla="*/ 754457 h 823747"/>
                <a:gd name="connsiteX12" fmla="*/ 3440776 w 4403117"/>
                <a:gd name="connsiteY12" fmla="*/ 740736 h 823747"/>
                <a:gd name="connsiteX13" fmla="*/ 3236710 w 4403117"/>
                <a:gd name="connsiteY13" fmla="*/ 816007 h 823747"/>
                <a:gd name="connsiteX14" fmla="*/ 3155227 w 4403117"/>
                <a:gd name="connsiteY14" fmla="*/ 754651 h 823747"/>
                <a:gd name="connsiteX15" fmla="*/ 3142218 w 4403117"/>
                <a:gd name="connsiteY15" fmla="*/ 726886 h 823747"/>
                <a:gd name="connsiteX16" fmla="*/ 2910063 w 4403117"/>
                <a:gd name="connsiteY16" fmla="*/ 816266 h 823747"/>
                <a:gd name="connsiteX17" fmla="*/ 2828644 w 4403117"/>
                <a:gd name="connsiteY17" fmla="*/ 754781 h 823747"/>
                <a:gd name="connsiteX18" fmla="*/ 2814599 w 4403117"/>
                <a:gd name="connsiteY18" fmla="*/ 725721 h 823747"/>
                <a:gd name="connsiteX19" fmla="*/ 2577979 w 4403117"/>
                <a:gd name="connsiteY19" fmla="*/ 816525 h 823747"/>
                <a:gd name="connsiteX20" fmla="*/ 2496301 w 4403117"/>
                <a:gd name="connsiteY20" fmla="*/ 754975 h 823747"/>
                <a:gd name="connsiteX21" fmla="*/ 2486528 w 4403117"/>
                <a:gd name="connsiteY21" fmla="*/ 736400 h 823747"/>
                <a:gd name="connsiteX22" fmla="*/ 2263693 w 4403117"/>
                <a:gd name="connsiteY22" fmla="*/ 816655 h 823747"/>
                <a:gd name="connsiteX23" fmla="*/ 2182209 w 4403117"/>
                <a:gd name="connsiteY23" fmla="*/ 755104 h 823747"/>
                <a:gd name="connsiteX24" fmla="*/ 2168100 w 4403117"/>
                <a:gd name="connsiteY24" fmla="*/ 726497 h 823747"/>
                <a:gd name="connsiteX25" fmla="*/ 1931350 w 4403117"/>
                <a:gd name="connsiteY25" fmla="*/ 816719 h 823747"/>
                <a:gd name="connsiteX26" fmla="*/ 1849996 w 4403117"/>
                <a:gd name="connsiteY26" fmla="*/ 755234 h 823747"/>
                <a:gd name="connsiteX27" fmla="*/ 1845077 w 4403117"/>
                <a:gd name="connsiteY27" fmla="*/ 746108 h 823747"/>
                <a:gd name="connsiteX28" fmla="*/ 1636480 w 4403117"/>
                <a:gd name="connsiteY28" fmla="*/ 817043 h 823747"/>
                <a:gd name="connsiteX29" fmla="*/ 1554738 w 4403117"/>
                <a:gd name="connsiteY29" fmla="*/ 755363 h 823747"/>
                <a:gd name="connsiteX30" fmla="*/ 1544189 w 4403117"/>
                <a:gd name="connsiteY30" fmla="*/ 733164 h 823747"/>
                <a:gd name="connsiteX31" fmla="*/ 1486522 w 4403117"/>
                <a:gd name="connsiteY31" fmla="*/ 731351 h 823747"/>
                <a:gd name="connsiteX32" fmla="*/ 1402255 w 4403117"/>
                <a:gd name="connsiteY32" fmla="*/ 668701 h 823747"/>
                <a:gd name="connsiteX33" fmla="*/ 1397012 w 4403117"/>
                <a:gd name="connsiteY33" fmla="*/ 658928 h 823747"/>
                <a:gd name="connsiteX34" fmla="*/ 1037487 w 4403117"/>
                <a:gd name="connsiteY34" fmla="*/ 817366 h 823747"/>
                <a:gd name="connsiteX35" fmla="*/ 955744 w 4403117"/>
                <a:gd name="connsiteY35" fmla="*/ 755622 h 823747"/>
                <a:gd name="connsiteX36" fmla="*/ 947265 w 4403117"/>
                <a:gd name="connsiteY36" fmla="*/ 739248 h 823747"/>
                <a:gd name="connsiteX37" fmla="*/ 721582 w 4403117"/>
                <a:gd name="connsiteY37" fmla="*/ 817366 h 823747"/>
                <a:gd name="connsiteX38" fmla="*/ 640164 w 4403117"/>
                <a:gd name="connsiteY38" fmla="*/ 755751 h 823747"/>
                <a:gd name="connsiteX39" fmla="*/ 634857 w 4403117"/>
                <a:gd name="connsiteY39" fmla="*/ 745978 h 823747"/>
                <a:gd name="connsiteX40" fmla="*/ 421212 w 4403117"/>
                <a:gd name="connsiteY40" fmla="*/ 817690 h 823747"/>
                <a:gd name="connsiteX41" fmla="*/ 339275 w 4403117"/>
                <a:gd name="connsiteY41" fmla="*/ 755881 h 823747"/>
                <a:gd name="connsiteX42" fmla="*/ 326266 w 4403117"/>
                <a:gd name="connsiteY42" fmla="*/ 727598 h 823747"/>
                <a:gd name="connsiteX43" fmla="*/ 101813 w 4403117"/>
                <a:gd name="connsiteY43" fmla="*/ 806622 h 823747"/>
                <a:gd name="connsiteX44" fmla="*/ 20135 w 4403117"/>
                <a:gd name="connsiteY44" fmla="*/ 744943 h 823747"/>
                <a:gd name="connsiteX45" fmla="*/ 38257 w 4403117"/>
                <a:gd name="connsiteY45" fmla="*/ 579385 h 823747"/>
                <a:gd name="connsiteX46" fmla="*/ 25895 w 4403117"/>
                <a:gd name="connsiteY46" fmla="*/ 561587 h 823747"/>
                <a:gd name="connsiteX47" fmla="*/ 73465 w 4403117"/>
                <a:gd name="connsiteY47" fmla="*/ 384056 h 823747"/>
                <a:gd name="connsiteX48" fmla="*/ 91911 w 4403117"/>
                <a:gd name="connsiteY48" fmla="*/ 375254 h 823747"/>
                <a:gd name="connsiteX49" fmla="*/ 139157 w 4403117"/>
                <a:gd name="connsiteY49" fmla="*/ 346064 h 823747"/>
                <a:gd name="connsiteX50" fmla="*/ 317270 w 4403117"/>
                <a:gd name="connsiteY50" fmla="*/ 284967 h 823747"/>
                <a:gd name="connsiteX51" fmla="*/ 398818 w 4403117"/>
                <a:gd name="connsiteY51" fmla="*/ 346323 h 823747"/>
                <a:gd name="connsiteX52" fmla="*/ 411374 w 4403117"/>
                <a:gd name="connsiteY52" fmla="*/ 371888 h 823747"/>
                <a:gd name="connsiteX53" fmla="*/ 463151 w 4403117"/>
                <a:gd name="connsiteY53" fmla="*/ 340045 h 823747"/>
                <a:gd name="connsiteX54" fmla="*/ 915552 w 4403117"/>
                <a:gd name="connsiteY54" fmla="*/ 119539 h 823747"/>
                <a:gd name="connsiteX55" fmla="*/ 996971 w 4403117"/>
                <a:gd name="connsiteY55" fmla="*/ 181025 h 823747"/>
                <a:gd name="connsiteX56" fmla="*/ 1010951 w 4403117"/>
                <a:gd name="connsiteY56" fmla="*/ 212350 h 823747"/>
                <a:gd name="connsiteX57" fmla="*/ 1329379 w 4403117"/>
                <a:gd name="connsiteY57" fmla="*/ 75529 h 823747"/>
                <a:gd name="connsiteX58" fmla="*/ 1410992 w 4403117"/>
                <a:gd name="connsiteY58" fmla="*/ 137143 h 823747"/>
                <a:gd name="connsiteX59" fmla="*/ 1418306 w 4403117"/>
                <a:gd name="connsiteY59" fmla="*/ 151188 h 823747"/>
                <a:gd name="connsiteX60" fmla="*/ 1751296 w 4403117"/>
                <a:gd name="connsiteY60" fmla="*/ 6082 h 823747"/>
                <a:gd name="connsiteX61" fmla="*/ 1832391 w 4403117"/>
                <a:gd name="connsiteY61" fmla="*/ 67438 h 823747"/>
                <a:gd name="connsiteX62" fmla="*/ 1843265 w 4403117"/>
                <a:gd name="connsiteY62" fmla="*/ 89444 h 823747"/>
                <a:gd name="connsiteX63" fmla="*/ 1941511 w 4403117"/>
                <a:gd name="connsiteY63" fmla="*/ 78182 h 823747"/>
                <a:gd name="connsiteX64" fmla="*/ 2022801 w 4403117"/>
                <a:gd name="connsiteY64" fmla="*/ 139667 h 823747"/>
                <a:gd name="connsiteX65" fmla="*/ 2004097 w 4403117"/>
                <a:gd name="connsiteY65" fmla="*/ 295323 h 823747"/>
                <a:gd name="connsiteX66" fmla="*/ 2017106 w 4403117"/>
                <a:gd name="connsiteY66" fmla="*/ 313768 h 823747"/>
                <a:gd name="connsiteX67" fmla="*/ 2025713 w 4403117"/>
                <a:gd name="connsiteY67" fmla="*/ 330984 h 823747"/>
                <a:gd name="connsiteX68" fmla="*/ 2420642 w 4403117"/>
                <a:gd name="connsiteY68" fmla="*/ 146658 h 823747"/>
                <a:gd name="connsiteX69" fmla="*/ 2502385 w 4403117"/>
                <a:gd name="connsiteY69" fmla="*/ 208337 h 823747"/>
                <a:gd name="connsiteX70" fmla="*/ 2520960 w 4403117"/>
                <a:gd name="connsiteY70" fmla="*/ 262056 h 823747"/>
                <a:gd name="connsiteX71" fmla="*/ 2599272 w 4403117"/>
                <a:gd name="connsiteY71" fmla="*/ 322635 h 823747"/>
                <a:gd name="connsiteX72" fmla="*/ 2614158 w 4403117"/>
                <a:gd name="connsiteY72" fmla="*/ 353378 h 823747"/>
                <a:gd name="connsiteX73" fmla="*/ 2866182 w 4403117"/>
                <a:gd name="connsiteY73" fmla="*/ 252024 h 823747"/>
                <a:gd name="connsiteX74" fmla="*/ 2947342 w 4403117"/>
                <a:gd name="connsiteY74" fmla="*/ 313380 h 823747"/>
                <a:gd name="connsiteX75" fmla="*/ 2957180 w 4403117"/>
                <a:gd name="connsiteY75" fmla="*/ 333638 h 823747"/>
                <a:gd name="connsiteX76" fmla="*/ 3099631 w 4403117"/>
                <a:gd name="connsiteY76" fmla="*/ 298106 h 823747"/>
                <a:gd name="connsiteX77" fmla="*/ 3181180 w 4403117"/>
                <a:gd name="connsiteY77" fmla="*/ 359591 h 823747"/>
                <a:gd name="connsiteX78" fmla="*/ 3195742 w 4403117"/>
                <a:gd name="connsiteY78" fmla="*/ 390205 h 823747"/>
                <a:gd name="connsiteX79" fmla="*/ 3315024 w 4403117"/>
                <a:gd name="connsiteY79" fmla="*/ 365934 h 823747"/>
                <a:gd name="connsiteX80" fmla="*/ 3396183 w 4403117"/>
                <a:gd name="connsiteY80" fmla="*/ 427160 h 823747"/>
                <a:gd name="connsiteX81" fmla="*/ 3409192 w 4403117"/>
                <a:gd name="connsiteY81" fmla="*/ 454667 h 823747"/>
                <a:gd name="connsiteX82" fmla="*/ 3567630 w 4403117"/>
                <a:gd name="connsiteY82" fmla="*/ 408068 h 823747"/>
                <a:gd name="connsiteX83" fmla="*/ 3649179 w 4403117"/>
                <a:gd name="connsiteY83" fmla="*/ 469553 h 823747"/>
                <a:gd name="connsiteX84" fmla="*/ 3655909 w 4403117"/>
                <a:gd name="connsiteY84" fmla="*/ 481980 h 823747"/>
                <a:gd name="connsiteX85" fmla="*/ 3807098 w 4403117"/>
                <a:gd name="connsiteY85" fmla="*/ 438940 h 823747"/>
                <a:gd name="connsiteX86" fmla="*/ 3880686 w 4403117"/>
                <a:gd name="connsiteY86" fmla="*/ 488322 h 823747"/>
                <a:gd name="connsiteX87" fmla="*/ 3906963 w 4403117"/>
                <a:gd name="connsiteY87" fmla="*/ 520877 h 823747"/>
                <a:gd name="connsiteX88" fmla="*/ 4090254 w 4403117"/>
                <a:gd name="connsiteY88" fmla="*/ 457709 h 823747"/>
                <a:gd name="connsiteX89" fmla="*/ 4144359 w 4403117"/>
                <a:gd name="connsiteY89" fmla="*/ 485992 h 823747"/>
                <a:gd name="connsiteX90" fmla="*/ 4205715 w 4403117"/>
                <a:gd name="connsiteY90" fmla="*/ 529615 h 823747"/>
                <a:gd name="connsiteX91" fmla="*/ 4212511 w 4403117"/>
                <a:gd name="connsiteY91" fmla="*/ 534469 h 823747"/>
                <a:gd name="connsiteX92" fmla="*/ 4303898 w 4403117"/>
                <a:gd name="connsiteY92" fmla="*/ 523466 h 823747"/>
                <a:gd name="connsiteX93" fmla="*/ 4385705 w 4403117"/>
                <a:gd name="connsiteY93" fmla="*/ 584822 h 823747"/>
                <a:gd name="connsiteX94" fmla="*/ 4338136 w 4403117"/>
                <a:gd name="connsiteY94" fmla="*/ 762353 h 823747"/>
                <a:gd name="connsiteX95" fmla="*/ 4324414 w 4403117"/>
                <a:gd name="connsiteY95" fmla="*/ 769278 h 823747"/>
                <a:gd name="connsiteX96" fmla="*/ 4308752 w 4403117"/>
                <a:gd name="connsiteY96" fmla="*/ 779181 h 823747"/>
                <a:gd name="connsiteX97" fmla="*/ 4281181 w 4403117"/>
                <a:gd name="connsiteY97" fmla="*/ 796202 h 823747"/>
                <a:gd name="connsiteX98" fmla="*/ 4288753 w 4403117"/>
                <a:gd name="connsiteY98" fmla="*/ 778727 h 823747"/>
                <a:gd name="connsiteX99" fmla="*/ 4309204 w 4403117"/>
                <a:gd name="connsiteY99" fmla="*/ 774586 h 823747"/>
                <a:gd name="connsiteX100" fmla="*/ 4288753 w 4403117"/>
                <a:gd name="connsiteY100" fmla="*/ 778727 h 823747"/>
                <a:gd name="connsiteX101" fmla="*/ 3971360 w 4403117"/>
                <a:gd name="connsiteY101" fmla="*/ 679898 h 823747"/>
                <a:gd name="connsiteX102" fmla="*/ 3983269 w 4403117"/>
                <a:gd name="connsiteY102" fmla="*/ 689606 h 823747"/>
                <a:gd name="connsiteX103" fmla="*/ 3971360 w 4403117"/>
                <a:gd name="connsiteY103" fmla="*/ 679898 h 823747"/>
                <a:gd name="connsiteX104" fmla="*/ 4150702 w 4403117"/>
                <a:gd name="connsiteY104" fmla="*/ 491558 h 823747"/>
                <a:gd name="connsiteX105" fmla="*/ 4164165 w 4403117"/>
                <a:gd name="connsiteY105" fmla="*/ 507221 h 823747"/>
                <a:gd name="connsiteX106" fmla="*/ 4150702 w 4403117"/>
                <a:gd name="connsiteY106" fmla="*/ 491558 h 823747"/>
                <a:gd name="connsiteX107" fmla="*/ 163881 w 4403117"/>
                <a:gd name="connsiteY107" fmla="*/ 369170 h 823747"/>
                <a:gd name="connsiteX108" fmla="*/ 251060 w 4403117"/>
                <a:gd name="connsiteY108" fmla="*/ 431497 h 823747"/>
                <a:gd name="connsiteX109" fmla="*/ 163881 w 4403117"/>
                <a:gd name="connsiteY109" fmla="*/ 369170 h 823747"/>
                <a:gd name="connsiteX110" fmla="*/ 163881 w 4403117"/>
                <a:gd name="connsiteY110" fmla="*/ 369170 h 82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403117" h="823747">
                  <a:moveTo>
                    <a:pt x="4281375" y="796073"/>
                  </a:moveTo>
                  <a:cubicBezTo>
                    <a:pt x="4249467" y="814519"/>
                    <a:pt x="4217754" y="826168"/>
                    <a:pt x="4174197" y="815554"/>
                  </a:cubicBezTo>
                  <a:cubicBezTo>
                    <a:pt x="4153681" y="810506"/>
                    <a:pt x="4134846" y="800603"/>
                    <a:pt x="4119248" y="786947"/>
                  </a:cubicBezTo>
                  <a:cubicBezTo>
                    <a:pt x="4108828" y="779116"/>
                    <a:pt x="4077439" y="756981"/>
                    <a:pt x="4056081" y="741966"/>
                  </a:cubicBezTo>
                  <a:cubicBezTo>
                    <a:pt x="4054074" y="740542"/>
                    <a:pt x="4052132" y="739183"/>
                    <a:pt x="4050190" y="737823"/>
                  </a:cubicBezTo>
                  <a:cubicBezTo>
                    <a:pt x="4042877" y="742354"/>
                    <a:pt x="4035887" y="746626"/>
                    <a:pt x="4029868" y="750379"/>
                  </a:cubicBezTo>
                  <a:cubicBezTo>
                    <a:pt x="3929032" y="812901"/>
                    <a:pt x="3901720" y="829858"/>
                    <a:pt x="3844766" y="815554"/>
                  </a:cubicBezTo>
                  <a:cubicBezTo>
                    <a:pt x="3815188" y="808111"/>
                    <a:pt x="3789171" y="790442"/>
                    <a:pt x="3771308" y="766042"/>
                  </a:cubicBezTo>
                  <a:cubicBezTo>
                    <a:pt x="3767230" y="760800"/>
                    <a:pt x="3756810" y="747920"/>
                    <a:pt x="3744383" y="732646"/>
                  </a:cubicBezTo>
                  <a:cubicBezTo>
                    <a:pt x="3740241" y="735235"/>
                    <a:pt x="3736228" y="737759"/>
                    <a:pt x="3732410" y="740089"/>
                  </a:cubicBezTo>
                  <a:cubicBezTo>
                    <a:pt x="3612482" y="814777"/>
                    <a:pt x="3587564" y="830376"/>
                    <a:pt x="3529445" y="815748"/>
                  </a:cubicBezTo>
                  <a:cubicBezTo>
                    <a:pt x="3495272" y="807205"/>
                    <a:pt x="3465694" y="784941"/>
                    <a:pt x="3448090" y="754457"/>
                  </a:cubicBezTo>
                  <a:cubicBezTo>
                    <a:pt x="3445113" y="749279"/>
                    <a:pt x="3442718" y="745137"/>
                    <a:pt x="3440776" y="740736"/>
                  </a:cubicBezTo>
                  <a:cubicBezTo>
                    <a:pt x="3316123" y="818208"/>
                    <a:pt x="3292630" y="829922"/>
                    <a:pt x="3236710" y="816007"/>
                  </a:cubicBezTo>
                  <a:cubicBezTo>
                    <a:pt x="3202538" y="807464"/>
                    <a:pt x="3172831" y="785135"/>
                    <a:pt x="3155227" y="754651"/>
                  </a:cubicBezTo>
                  <a:cubicBezTo>
                    <a:pt x="3149273" y="744360"/>
                    <a:pt x="3145066" y="736076"/>
                    <a:pt x="3142218" y="726886"/>
                  </a:cubicBezTo>
                  <a:cubicBezTo>
                    <a:pt x="2989152" y="821185"/>
                    <a:pt x="2966047" y="830311"/>
                    <a:pt x="2910063" y="816266"/>
                  </a:cubicBezTo>
                  <a:cubicBezTo>
                    <a:pt x="2875955" y="807658"/>
                    <a:pt x="2846183" y="785264"/>
                    <a:pt x="2828644" y="754781"/>
                  </a:cubicBezTo>
                  <a:cubicBezTo>
                    <a:pt x="2822625" y="744360"/>
                    <a:pt x="2817900" y="734911"/>
                    <a:pt x="2814599" y="725721"/>
                  </a:cubicBezTo>
                  <a:cubicBezTo>
                    <a:pt x="2655968" y="823191"/>
                    <a:pt x="2632604" y="830246"/>
                    <a:pt x="2577979" y="816525"/>
                  </a:cubicBezTo>
                  <a:cubicBezTo>
                    <a:pt x="2543806" y="807982"/>
                    <a:pt x="2513905" y="785394"/>
                    <a:pt x="2496301" y="754975"/>
                  </a:cubicBezTo>
                  <a:cubicBezTo>
                    <a:pt x="2492547" y="748503"/>
                    <a:pt x="2489311" y="742289"/>
                    <a:pt x="2486528" y="736400"/>
                  </a:cubicBezTo>
                  <a:cubicBezTo>
                    <a:pt x="2337605" y="825715"/>
                    <a:pt x="2314629" y="829534"/>
                    <a:pt x="2263693" y="816655"/>
                  </a:cubicBezTo>
                  <a:cubicBezTo>
                    <a:pt x="2229650" y="808047"/>
                    <a:pt x="2199749" y="785524"/>
                    <a:pt x="2182209" y="755104"/>
                  </a:cubicBezTo>
                  <a:cubicBezTo>
                    <a:pt x="2176320" y="744878"/>
                    <a:pt x="2171595" y="735558"/>
                    <a:pt x="2168100" y="726497"/>
                  </a:cubicBezTo>
                  <a:cubicBezTo>
                    <a:pt x="2001443" y="827786"/>
                    <a:pt x="1984356" y="830116"/>
                    <a:pt x="1931350" y="816719"/>
                  </a:cubicBezTo>
                  <a:cubicBezTo>
                    <a:pt x="1897307" y="808111"/>
                    <a:pt x="1867535" y="785653"/>
                    <a:pt x="1849996" y="755234"/>
                  </a:cubicBezTo>
                  <a:cubicBezTo>
                    <a:pt x="1848248" y="752127"/>
                    <a:pt x="1846566" y="749085"/>
                    <a:pt x="1845077" y="746108"/>
                  </a:cubicBezTo>
                  <a:cubicBezTo>
                    <a:pt x="1703726" y="829793"/>
                    <a:pt x="1683533" y="828887"/>
                    <a:pt x="1636480" y="817043"/>
                  </a:cubicBezTo>
                  <a:cubicBezTo>
                    <a:pt x="1602438" y="808500"/>
                    <a:pt x="1572342" y="785782"/>
                    <a:pt x="1554738" y="755363"/>
                  </a:cubicBezTo>
                  <a:cubicBezTo>
                    <a:pt x="1550402" y="747791"/>
                    <a:pt x="1546906" y="740412"/>
                    <a:pt x="1544189" y="733164"/>
                  </a:cubicBezTo>
                  <a:cubicBezTo>
                    <a:pt x="1524513" y="737047"/>
                    <a:pt x="1506585" y="736076"/>
                    <a:pt x="1486522" y="731351"/>
                  </a:cubicBezTo>
                  <a:cubicBezTo>
                    <a:pt x="1451767" y="723067"/>
                    <a:pt x="1420118" y="699703"/>
                    <a:pt x="1402255" y="668701"/>
                  </a:cubicBezTo>
                  <a:cubicBezTo>
                    <a:pt x="1400378" y="665400"/>
                    <a:pt x="1398630" y="662164"/>
                    <a:pt x="1397012" y="658928"/>
                  </a:cubicBezTo>
                  <a:cubicBezTo>
                    <a:pt x="1106673" y="834970"/>
                    <a:pt x="1093729" y="831670"/>
                    <a:pt x="1037487" y="817366"/>
                  </a:cubicBezTo>
                  <a:cubicBezTo>
                    <a:pt x="1003508" y="808758"/>
                    <a:pt x="973283" y="786041"/>
                    <a:pt x="955744" y="755622"/>
                  </a:cubicBezTo>
                  <a:cubicBezTo>
                    <a:pt x="952508" y="750056"/>
                    <a:pt x="949724" y="744620"/>
                    <a:pt x="947265" y="739248"/>
                  </a:cubicBezTo>
                  <a:cubicBezTo>
                    <a:pt x="783909" y="833288"/>
                    <a:pt x="766758" y="828887"/>
                    <a:pt x="721582" y="817366"/>
                  </a:cubicBezTo>
                  <a:cubicBezTo>
                    <a:pt x="687669" y="808694"/>
                    <a:pt x="657638" y="786041"/>
                    <a:pt x="640164" y="755751"/>
                  </a:cubicBezTo>
                  <a:cubicBezTo>
                    <a:pt x="638286" y="752451"/>
                    <a:pt x="636475" y="749215"/>
                    <a:pt x="634857" y="745978"/>
                  </a:cubicBezTo>
                  <a:cubicBezTo>
                    <a:pt x="483862" y="833223"/>
                    <a:pt x="466517" y="829146"/>
                    <a:pt x="421212" y="817690"/>
                  </a:cubicBezTo>
                  <a:cubicBezTo>
                    <a:pt x="387169" y="809082"/>
                    <a:pt x="356814" y="786300"/>
                    <a:pt x="339275" y="755881"/>
                  </a:cubicBezTo>
                  <a:cubicBezTo>
                    <a:pt x="333644" y="746173"/>
                    <a:pt x="329373" y="736788"/>
                    <a:pt x="326266" y="727598"/>
                  </a:cubicBezTo>
                  <a:cubicBezTo>
                    <a:pt x="170935" y="818855"/>
                    <a:pt x="150095" y="818855"/>
                    <a:pt x="101813" y="806622"/>
                  </a:cubicBezTo>
                  <a:cubicBezTo>
                    <a:pt x="67770" y="798015"/>
                    <a:pt x="37675" y="775297"/>
                    <a:pt x="20135" y="744943"/>
                  </a:cubicBezTo>
                  <a:cubicBezTo>
                    <a:pt x="-10349" y="692130"/>
                    <a:pt x="-7695" y="661840"/>
                    <a:pt x="38257" y="579385"/>
                  </a:cubicBezTo>
                  <a:cubicBezTo>
                    <a:pt x="33662" y="573884"/>
                    <a:pt x="29520" y="567865"/>
                    <a:pt x="25895" y="561587"/>
                  </a:cubicBezTo>
                  <a:cubicBezTo>
                    <a:pt x="-9960" y="499454"/>
                    <a:pt x="11333" y="419976"/>
                    <a:pt x="73465" y="384056"/>
                  </a:cubicBezTo>
                  <a:cubicBezTo>
                    <a:pt x="79484" y="380626"/>
                    <a:pt x="85633" y="377649"/>
                    <a:pt x="91911" y="375254"/>
                  </a:cubicBezTo>
                  <a:cubicBezTo>
                    <a:pt x="103302" y="368523"/>
                    <a:pt x="124336" y="355384"/>
                    <a:pt x="139157" y="346064"/>
                  </a:cubicBezTo>
                  <a:cubicBezTo>
                    <a:pt x="226725" y="291181"/>
                    <a:pt x="259474" y="270599"/>
                    <a:pt x="317270" y="284967"/>
                  </a:cubicBezTo>
                  <a:cubicBezTo>
                    <a:pt x="351507" y="293446"/>
                    <a:pt x="381149" y="315775"/>
                    <a:pt x="398818" y="346323"/>
                  </a:cubicBezTo>
                  <a:cubicBezTo>
                    <a:pt x="403996" y="355320"/>
                    <a:pt x="408203" y="363733"/>
                    <a:pt x="411374" y="371888"/>
                  </a:cubicBezTo>
                  <a:cubicBezTo>
                    <a:pt x="429367" y="360821"/>
                    <a:pt x="446777" y="350142"/>
                    <a:pt x="463151" y="340045"/>
                  </a:cubicBezTo>
                  <a:cubicBezTo>
                    <a:pt x="841511" y="107113"/>
                    <a:pt x="848760" y="102582"/>
                    <a:pt x="915552" y="119539"/>
                  </a:cubicBezTo>
                  <a:cubicBezTo>
                    <a:pt x="949596" y="128147"/>
                    <a:pt x="979432" y="150670"/>
                    <a:pt x="996971" y="181025"/>
                  </a:cubicBezTo>
                  <a:cubicBezTo>
                    <a:pt x="1003184" y="191833"/>
                    <a:pt x="1007780" y="202253"/>
                    <a:pt x="1010951" y="212350"/>
                  </a:cubicBezTo>
                  <a:cubicBezTo>
                    <a:pt x="1257215" y="62131"/>
                    <a:pt x="1273072" y="61355"/>
                    <a:pt x="1329379" y="75529"/>
                  </a:cubicBezTo>
                  <a:cubicBezTo>
                    <a:pt x="1363422" y="84136"/>
                    <a:pt x="1393453" y="106724"/>
                    <a:pt x="1410992" y="137143"/>
                  </a:cubicBezTo>
                  <a:cubicBezTo>
                    <a:pt x="1413711" y="141868"/>
                    <a:pt x="1416170" y="146593"/>
                    <a:pt x="1418306" y="151188"/>
                  </a:cubicBezTo>
                  <a:cubicBezTo>
                    <a:pt x="1686057" y="-10616"/>
                    <a:pt x="1695830" y="-8092"/>
                    <a:pt x="1751296" y="6082"/>
                  </a:cubicBezTo>
                  <a:cubicBezTo>
                    <a:pt x="1785210" y="14690"/>
                    <a:pt x="1814852" y="37149"/>
                    <a:pt x="1832391" y="67438"/>
                  </a:cubicBezTo>
                  <a:cubicBezTo>
                    <a:pt x="1836728" y="74946"/>
                    <a:pt x="1840352" y="82324"/>
                    <a:pt x="1843265" y="89444"/>
                  </a:cubicBezTo>
                  <a:cubicBezTo>
                    <a:pt x="1893876" y="66079"/>
                    <a:pt x="1910445" y="70286"/>
                    <a:pt x="1941511" y="78182"/>
                  </a:cubicBezTo>
                  <a:cubicBezTo>
                    <a:pt x="1975490" y="86790"/>
                    <a:pt x="2005262" y="109248"/>
                    <a:pt x="2022801" y="139667"/>
                  </a:cubicBezTo>
                  <a:cubicBezTo>
                    <a:pt x="2057816" y="200376"/>
                    <a:pt x="2040987" y="248400"/>
                    <a:pt x="2004097" y="295323"/>
                  </a:cubicBezTo>
                  <a:cubicBezTo>
                    <a:pt x="2008951" y="301083"/>
                    <a:pt x="2013352" y="307232"/>
                    <a:pt x="2017106" y="313768"/>
                  </a:cubicBezTo>
                  <a:cubicBezTo>
                    <a:pt x="2020471" y="319593"/>
                    <a:pt x="2023319" y="325353"/>
                    <a:pt x="2025713" y="330984"/>
                  </a:cubicBezTo>
                  <a:cubicBezTo>
                    <a:pt x="2343041" y="135266"/>
                    <a:pt x="2358057" y="130865"/>
                    <a:pt x="2420642" y="146658"/>
                  </a:cubicBezTo>
                  <a:cubicBezTo>
                    <a:pt x="2454750" y="155266"/>
                    <a:pt x="2484781" y="177918"/>
                    <a:pt x="2502385" y="208337"/>
                  </a:cubicBezTo>
                  <a:cubicBezTo>
                    <a:pt x="2513323" y="227236"/>
                    <a:pt x="2519147" y="245099"/>
                    <a:pt x="2520960" y="262056"/>
                  </a:cubicBezTo>
                  <a:cubicBezTo>
                    <a:pt x="2553774" y="271182"/>
                    <a:pt x="2582250" y="293187"/>
                    <a:pt x="2599272" y="322635"/>
                  </a:cubicBezTo>
                  <a:cubicBezTo>
                    <a:pt x="2605615" y="333638"/>
                    <a:pt x="2610663" y="343670"/>
                    <a:pt x="2614158" y="353378"/>
                  </a:cubicBezTo>
                  <a:cubicBezTo>
                    <a:pt x="2801202" y="238950"/>
                    <a:pt x="2811817" y="238239"/>
                    <a:pt x="2866182" y="252024"/>
                  </a:cubicBezTo>
                  <a:cubicBezTo>
                    <a:pt x="2900225" y="260632"/>
                    <a:pt x="2929803" y="282961"/>
                    <a:pt x="2947342" y="313380"/>
                  </a:cubicBezTo>
                  <a:cubicBezTo>
                    <a:pt x="2951290" y="320305"/>
                    <a:pt x="2954591" y="326972"/>
                    <a:pt x="2957180" y="333638"/>
                  </a:cubicBezTo>
                  <a:cubicBezTo>
                    <a:pt x="3037305" y="288009"/>
                    <a:pt x="3057822" y="287556"/>
                    <a:pt x="3099631" y="298106"/>
                  </a:cubicBezTo>
                  <a:cubicBezTo>
                    <a:pt x="3133804" y="306649"/>
                    <a:pt x="3163576" y="329107"/>
                    <a:pt x="3181180" y="359591"/>
                  </a:cubicBezTo>
                  <a:cubicBezTo>
                    <a:pt x="3187587" y="370659"/>
                    <a:pt x="3192441" y="380496"/>
                    <a:pt x="3195742" y="390205"/>
                  </a:cubicBezTo>
                  <a:cubicBezTo>
                    <a:pt x="3256192" y="356679"/>
                    <a:pt x="3275802" y="356031"/>
                    <a:pt x="3315024" y="365934"/>
                  </a:cubicBezTo>
                  <a:cubicBezTo>
                    <a:pt x="3349132" y="374477"/>
                    <a:pt x="3378579" y="396741"/>
                    <a:pt x="3396183" y="427160"/>
                  </a:cubicBezTo>
                  <a:cubicBezTo>
                    <a:pt x="3402073" y="437386"/>
                    <a:pt x="3406345" y="445606"/>
                    <a:pt x="3409192" y="454667"/>
                  </a:cubicBezTo>
                  <a:cubicBezTo>
                    <a:pt x="3494818" y="403214"/>
                    <a:pt x="3519672" y="396094"/>
                    <a:pt x="3567630" y="408068"/>
                  </a:cubicBezTo>
                  <a:cubicBezTo>
                    <a:pt x="3601803" y="416611"/>
                    <a:pt x="3631574" y="439004"/>
                    <a:pt x="3649179" y="469553"/>
                  </a:cubicBezTo>
                  <a:cubicBezTo>
                    <a:pt x="3651897" y="474278"/>
                    <a:pt x="3654033" y="478032"/>
                    <a:pt x="3655909" y="481980"/>
                  </a:cubicBezTo>
                  <a:cubicBezTo>
                    <a:pt x="3732345" y="435704"/>
                    <a:pt x="3759010" y="426966"/>
                    <a:pt x="3807098" y="438940"/>
                  </a:cubicBezTo>
                  <a:cubicBezTo>
                    <a:pt x="3836611" y="446318"/>
                    <a:pt x="3862693" y="463987"/>
                    <a:pt x="3880686" y="488322"/>
                  </a:cubicBezTo>
                  <a:cubicBezTo>
                    <a:pt x="3884634" y="493371"/>
                    <a:pt x="3894731" y="505862"/>
                    <a:pt x="3906963" y="520877"/>
                  </a:cubicBezTo>
                  <a:cubicBezTo>
                    <a:pt x="4007799" y="458486"/>
                    <a:pt x="4034787" y="443794"/>
                    <a:pt x="4090254" y="457709"/>
                  </a:cubicBezTo>
                  <a:cubicBezTo>
                    <a:pt x="4110381" y="462757"/>
                    <a:pt x="4128892" y="472595"/>
                    <a:pt x="4144359" y="485992"/>
                  </a:cubicBezTo>
                  <a:cubicBezTo>
                    <a:pt x="4154975" y="494018"/>
                    <a:pt x="4180280" y="511751"/>
                    <a:pt x="4205715" y="529615"/>
                  </a:cubicBezTo>
                  <a:cubicBezTo>
                    <a:pt x="4208046" y="531297"/>
                    <a:pt x="4210312" y="532915"/>
                    <a:pt x="4212511" y="534469"/>
                  </a:cubicBezTo>
                  <a:cubicBezTo>
                    <a:pt x="4239371" y="521330"/>
                    <a:pt x="4267524" y="514599"/>
                    <a:pt x="4303898" y="523466"/>
                  </a:cubicBezTo>
                  <a:cubicBezTo>
                    <a:pt x="4338329" y="531880"/>
                    <a:pt x="4367971" y="554144"/>
                    <a:pt x="4385705" y="584822"/>
                  </a:cubicBezTo>
                  <a:cubicBezTo>
                    <a:pt x="4421561" y="646955"/>
                    <a:pt x="4400267" y="726433"/>
                    <a:pt x="4338136" y="762353"/>
                  </a:cubicBezTo>
                  <a:cubicBezTo>
                    <a:pt x="4333604" y="764942"/>
                    <a:pt x="4329074" y="767207"/>
                    <a:pt x="4324414" y="769278"/>
                  </a:cubicBezTo>
                  <a:cubicBezTo>
                    <a:pt x="4319819" y="772126"/>
                    <a:pt x="4314317" y="775686"/>
                    <a:pt x="4308752" y="779181"/>
                  </a:cubicBezTo>
                  <a:cubicBezTo>
                    <a:pt x="4299366" y="785135"/>
                    <a:pt x="4290241" y="790960"/>
                    <a:pt x="4281181" y="796202"/>
                  </a:cubicBezTo>
                  <a:close/>
                  <a:moveTo>
                    <a:pt x="4288753" y="778727"/>
                  </a:moveTo>
                  <a:cubicBezTo>
                    <a:pt x="4295743" y="777951"/>
                    <a:pt x="4302602" y="776527"/>
                    <a:pt x="4309204" y="774586"/>
                  </a:cubicBezTo>
                  <a:cubicBezTo>
                    <a:pt x="4302474" y="776527"/>
                    <a:pt x="4295614" y="777886"/>
                    <a:pt x="4288753" y="778727"/>
                  </a:cubicBezTo>
                  <a:close/>
                  <a:moveTo>
                    <a:pt x="3971360" y="679898"/>
                  </a:moveTo>
                  <a:cubicBezTo>
                    <a:pt x="3975179" y="683458"/>
                    <a:pt x="3979191" y="686694"/>
                    <a:pt x="3983269" y="689606"/>
                  </a:cubicBezTo>
                  <a:cubicBezTo>
                    <a:pt x="3978610" y="685982"/>
                    <a:pt x="3974661" y="682810"/>
                    <a:pt x="3971360" y="679898"/>
                  </a:cubicBezTo>
                  <a:close/>
                  <a:moveTo>
                    <a:pt x="4150702" y="491558"/>
                  </a:moveTo>
                  <a:cubicBezTo>
                    <a:pt x="4155556" y="496412"/>
                    <a:pt x="4160088" y="501655"/>
                    <a:pt x="4164165" y="507221"/>
                  </a:cubicBezTo>
                  <a:cubicBezTo>
                    <a:pt x="4159375" y="500684"/>
                    <a:pt x="4154586" y="495442"/>
                    <a:pt x="4150702" y="491558"/>
                  </a:cubicBezTo>
                  <a:close/>
                  <a:moveTo>
                    <a:pt x="163881" y="369170"/>
                  </a:moveTo>
                  <a:cubicBezTo>
                    <a:pt x="199283" y="376224"/>
                    <a:pt x="231579" y="397842"/>
                    <a:pt x="251060" y="431497"/>
                  </a:cubicBezTo>
                  <a:cubicBezTo>
                    <a:pt x="229573" y="394411"/>
                    <a:pt x="196629" y="375448"/>
                    <a:pt x="163881" y="369170"/>
                  </a:cubicBezTo>
                  <a:lnTo>
                    <a:pt x="163881" y="36917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064FB49-1432-39E3-8962-4B01B08F3899}"/>
                </a:ext>
              </a:extLst>
            </p:cNvPr>
            <p:cNvSpPr/>
            <p:nvPr/>
          </p:nvSpPr>
          <p:spPr>
            <a:xfrm>
              <a:off x="3698033" y="1387459"/>
              <a:ext cx="4619087" cy="2027669"/>
            </a:xfrm>
            <a:custGeom>
              <a:avLst/>
              <a:gdLst>
                <a:gd name="connsiteX0" fmla="*/ 1514542 w 4619087"/>
                <a:gd name="connsiteY0" fmla="*/ 455679 h 2027669"/>
                <a:gd name="connsiteX1" fmla="*/ 1385035 w 4619087"/>
                <a:gd name="connsiteY1" fmla="*/ 486098 h 2027669"/>
                <a:gd name="connsiteX2" fmla="*/ 1303616 w 4619087"/>
                <a:gd name="connsiteY2" fmla="*/ 424742 h 2027669"/>
                <a:gd name="connsiteX3" fmla="*/ 1303616 w 4619087"/>
                <a:gd name="connsiteY3" fmla="*/ 279830 h 2027669"/>
                <a:gd name="connsiteX4" fmla="*/ 1280251 w 4619087"/>
                <a:gd name="connsiteY4" fmla="*/ 250253 h 2027669"/>
                <a:gd name="connsiteX5" fmla="*/ 1327821 w 4619087"/>
                <a:gd name="connsiteY5" fmla="*/ 72722 h 2027669"/>
                <a:gd name="connsiteX6" fmla="*/ 1342901 w 4619087"/>
                <a:gd name="connsiteY6" fmla="*/ 65279 h 2027669"/>
                <a:gd name="connsiteX7" fmla="*/ 1368013 w 4619087"/>
                <a:gd name="connsiteY7" fmla="*/ 49487 h 2027669"/>
                <a:gd name="connsiteX8" fmla="*/ 1518425 w 4619087"/>
                <a:gd name="connsiteY8" fmla="*/ 4182 h 2027669"/>
                <a:gd name="connsiteX9" fmla="*/ 1600103 w 4619087"/>
                <a:gd name="connsiteY9" fmla="*/ 65538 h 2027669"/>
                <a:gd name="connsiteX10" fmla="*/ 1613565 w 4619087"/>
                <a:gd name="connsiteY10" fmla="*/ 94209 h 2027669"/>
                <a:gd name="connsiteX11" fmla="*/ 1704498 w 4619087"/>
                <a:gd name="connsiteY11" fmla="*/ 84760 h 2027669"/>
                <a:gd name="connsiteX12" fmla="*/ 1785982 w 4619087"/>
                <a:gd name="connsiteY12" fmla="*/ 146181 h 2027669"/>
                <a:gd name="connsiteX13" fmla="*/ 1738412 w 4619087"/>
                <a:gd name="connsiteY13" fmla="*/ 323712 h 2027669"/>
                <a:gd name="connsiteX14" fmla="*/ 1711553 w 4619087"/>
                <a:gd name="connsiteY14" fmla="*/ 335426 h 2027669"/>
                <a:gd name="connsiteX15" fmla="*/ 1605669 w 4619087"/>
                <a:gd name="connsiteY15" fmla="*/ 399889 h 2027669"/>
                <a:gd name="connsiteX16" fmla="*/ 1514477 w 4619087"/>
                <a:gd name="connsiteY16" fmla="*/ 455614 h 2027669"/>
                <a:gd name="connsiteX17" fmla="*/ 1572532 w 4619087"/>
                <a:gd name="connsiteY17" fmla="*/ 293228 h 2027669"/>
                <a:gd name="connsiteX18" fmla="*/ 1626445 w 4619087"/>
                <a:gd name="connsiteY18" fmla="*/ 332384 h 2027669"/>
                <a:gd name="connsiteX19" fmla="*/ 1572597 w 4619087"/>
                <a:gd name="connsiteY19" fmla="*/ 293163 h 2027669"/>
                <a:gd name="connsiteX20" fmla="*/ 1572597 w 4619087"/>
                <a:gd name="connsiteY20" fmla="*/ 293228 h 2027669"/>
                <a:gd name="connsiteX21" fmla="*/ 1353257 w 4619087"/>
                <a:gd name="connsiteY21" fmla="*/ 61460 h 2027669"/>
                <a:gd name="connsiteX22" fmla="*/ 1505222 w 4619087"/>
                <a:gd name="connsiteY22" fmla="*/ 120227 h 2027669"/>
                <a:gd name="connsiteX23" fmla="*/ 1353257 w 4619087"/>
                <a:gd name="connsiteY23" fmla="*/ 61460 h 2027669"/>
                <a:gd name="connsiteX24" fmla="*/ 4352434 w 4619087"/>
                <a:gd name="connsiteY24" fmla="*/ 1986342 h 2027669"/>
                <a:gd name="connsiteX25" fmla="*/ 4217297 w 4619087"/>
                <a:gd name="connsiteY25" fmla="*/ 2019415 h 2027669"/>
                <a:gd name="connsiteX26" fmla="*/ 4136265 w 4619087"/>
                <a:gd name="connsiteY26" fmla="*/ 1958188 h 2027669"/>
                <a:gd name="connsiteX27" fmla="*/ 4121445 w 4619087"/>
                <a:gd name="connsiteY27" fmla="*/ 1925374 h 2027669"/>
                <a:gd name="connsiteX28" fmla="*/ 3881912 w 4619087"/>
                <a:gd name="connsiteY28" fmla="*/ 2019738 h 2027669"/>
                <a:gd name="connsiteX29" fmla="*/ 3800622 w 4619087"/>
                <a:gd name="connsiteY29" fmla="*/ 1958383 h 2027669"/>
                <a:gd name="connsiteX30" fmla="*/ 3787613 w 4619087"/>
                <a:gd name="connsiteY30" fmla="*/ 1929193 h 2027669"/>
                <a:gd name="connsiteX31" fmla="*/ 3546332 w 4619087"/>
                <a:gd name="connsiteY31" fmla="*/ 2020192 h 2027669"/>
                <a:gd name="connsiteX32" fmla="*/ 3464525 w 4619087"/>
                <a:gd name="connsiteY32" fmla="*/ 1958512 h 2027669"/>
                <a:gd name="connsiteX33" fmla="*/ 3456888 w 4619087"/>
                <a:gd name="connsiteY33" fmla="*/ 1943755 h 2027669"/>
                <a:gd name="connsiteX34" fmla="*/ 3239425 w 4619087"/>
                <a:gd name="connsiteY34" fmla="*/ 2020062 h 2027669"/>
                <a:gd name="connsiteX35" fmla="*/ 3158200 w 4619087"/>
                <a:gd name="connsiteY35" fmla="*/ 1958577 h 2027669"/>
                <a:gd name="connsiteX36" fmla="*/ 3145774 w 4619087"/>
                <a:gd name="connsiteY36" fmla="*/ 1932041 h 2027669"/>
                <a:gd name="connsiteX37" fmla="*/ 2910641 w 4619087"/>
                <a:gd name="connsiteY37" fmla="*/ 2020127 h 2027669"/>
                <a:gd name="connsiteX38" fmla="*/ 2829481 w 4619087"/>
                <a:gd name="connsiteY38" fmla="*/ 1958771 h 2027669"/>
                <a:gd name="connsiteX39" fmla="*/ 2820485 w 4619087"/>
                <a:gd name="connsiteY39" fmla="*/ 1941102 h 2027669"/>
                <a:gd name="connsiteX40" fmla="*/ 2595579 w 4619087"/>
                <a:gd name="connsiteY40" fmla="*/ 2020580 h 2027669"/>
                <a:gd name="connsiteX41" fmla="*/ 2513901 w 4619087"/>
                <a:gd name="connsiteY41" fmla="*/ 1958900 h 2027669"/>
                <a:gd name="connsiteX42" fmla="*/ 2587748 w 4619087"/>
                <a:gd name="connsiteY42" fmla="*/ 1716065 h 2027669"/>
                <a:gd name="connsiteX43" fmla="*/ 1976780 w 4619087"/>
                <a:gd name="connsiteY43" fmla="*/ 2021292 h 2027669"/>
                <a:gd name="connsiteX44" fmla="*/ 1894455 w 4619087"/>
                <a:gd name="connsiteY44" fmla="*/ 1959159 h 2027669"/>
                <a:gd name="connsiteX45" fmla="*/ 1962088 w 4619087"/>
                <a:gd name="connsiteY45" fmla="*/ 1754769 h 2027669"/>
                <a:gd name="connsiteX46" fmla="*/ 2078716 w 4619087"/>
                <a:gd name="connsiteY46" fmla="*/ 1662929 h 2027669"/>
                <a:gd name="connsiteX47" fmla="*/ 2247250 w 4619087"/>
                <a:gd name="connsiteY47" fmla="*/ 1537110 h 2027669"/>
                <a:gd name="connsiteX48" fmla="*/ 1330669 w 4619087"/>
                <a:gd name="connsiteY48" fmla="*/ 2021810 h 2027669"/>
                <a:gd name="connsiteX49" fmla="*/ 1248020 w 4619087"/>
                <a:gd name="connsiteY49" fmla="*/ 1959418 h 2027669"/>
                <a:gd name="connsiteX50" fmla="*/ 1366913 w 4619087"/>
                <a:gd name="connsiteY50" fmla="*/ 1706228 h 2027669"/>
                <a:gd name="connsiteX51" fmla="*/ 1536676 w 4619087"/>
                <a:gd name="connsiteY51" fmla="*/ 1561446 h 2027669"/>
                <a:gd name="connsiteX52" fmla="*/ 1436488 w 4619087"/>
                <a:gd name="connsiteY52" fmla="*/ 1488634 h 2027669"/>
                <a:gd name="connsiteX53" fmla="*/ 1427298 w 4619087"/>
                <a:gd name="connsiteY53" fmla="*/ 1470577 h 2027669"/>
                <a:gd name="connsiteX54" fmla="*/ 552074 w 4619087"/>
                <a:gd name="connsiteY54" fmla="*/ 1936054 h 2027669"/>
                <a:gd name="connsiteX55" fmla="*/ 469036 w 4619087"/>
                <a:gd name="connsiteY55" fmla="*/ 1874568 h 2027669"/>
                <a:gd name="connsiteX56" fmla="*/ 334870 w 4619087"/>
                <a:gd name="connsiteY56" fmla="*/ 1896962 h 2027669"/>
                <a:gd name="connsiteX57" fmla="*/ 245037 w 4619087"/>
                <a:gd name="connsiteY57" fmla="*/ 1830946 h 2027669"/>
                <a:gd name="connsiteX58" fmla="*/ 345937 w 4619087"/>
                <a:gd name="connsiteY58" fmla="*/ 1600990 h 2027669"/>
                <a:gd name="connsiteX59" fmla="*/ 541136 w 4619087"/>
                <a:gd name="connsiteY59" fmla="*/ 1464816 h 2027669"/>
                <a:gd name="connsiteX60" fmla="*/ 892248 w 4619087"/>
                <a:gd name="connsiteY60" fmla="*/ 1233243 h 2027669"/>
                <a:gd name="connsiteX61" fmla="*/ 991595 w 4619087"/>
                <a:gd name="connsiteY61" fmla="*/ 1048593 h 2027669"/>
                <a:gd name="connsiteX62" fmla="*/ 989653 w 4619087"/>
                <a:gd name="connsiteY62" fmla="*/ 1045356 h 2027669"/>
                <a:gd name="connsiteX63" fmla="*/ 979363 w 4619087"/>
                <a:gd name="connsiteY63" fmla="*/ 1024775 h 2027669"/>
                <a:gd name="connsiteX64" fmla="*/ 838465 w 4619087"/>
                <a:gd name="connsiteY64" fmla="*/ 1062766 h 2027669"/>
                <a:gd name="connsiteX65" fmla="*/ 610711 w 4619087"/>
                <a:gd name="connsiteY65" fmla="*/ 1122051 h 2027669"/>
                <a:gd name="connsiteX66" fmla="*/ 429880 w 4619087"/>
                <a:gd name="connsiteY66" fmla="*/ 1170010 h 2027669"/>
                <a:gd name="connsiteX67" fmla="*/ 349238 w 4619087"/>
                <a:gd name="connsiteY67" fmla="*/ 1187161 h 2027669"/>
                <a:gd name="connsiteX68" fmla="*/ 285876 w 4619087"/>
                <a:gd name="connsiteY68" fmla="*/ 1226188 h 2027669"/>
                <a:gd name="connsiteX69" fmla="*/ 98767 w 4619087"/>
                <a:gd name="connsiteY69" fmla="*/ 1292722 h 2027669"/>
                <a:gd name="connsiteX70" fmla="*/ 17413 w 4619087"/>
                <a:gd name="connsiteY70" fmla="*/ 1231431 h 2027669"/>
                <a:gd name="connsiteX71" fmla="*/ 64983 w 4619087"/>
                <a:gd name="connsiteY71" fmla="*/ 1053900 h 2027669"/>
                <a:gd name="connsiteX72" fmla="*/ 85175 w 4619087"/>
                <a:gd name="connsiteY72" fmla="*/ 1044450 h 2027669"/>
                <a:gd name="connsiteX73" fmla="*/ 148149 w 4619087"/>
                <a:gd name="connsiteY73" fmla="*/ 1005747 h 2027669"/>
                <a:gd name="connsiteX74" fmla="*/ 319143 w 4619087"/>
                <a:gd name="connsiteY74" fmla="*/ 929246 h 2027669"/>
                <a:gd name="connsiteX75" fmla="*/ 542819 w 4619087"/>
                <a:gd name="connsiteY75" fmla="*/ 871126 h 2027669"/>
                <a:gd name="connsiteX76" fmla="*/ 730187 w 4619087"/>
                <a:gd name="connsiteY76" fmla="*/ 821485 h 2027669"/>
                <a:gd name="connsiteX77" fmla="*/ 846620 w 4619087"/>
                <a:gd name="connsiteY77" fmla="*/ 800968 h 2027669"/>
                <a:gd name="connsiteX78" fmla="*/ 1305363 w 4619087"/>
                <a:gd name="connsiteY78" fmla="*/ 519883 h 2027669"/>
                <a:gd name="connsiteX79" fmla="*/ 1868761 w 4619087"/>
                <a:gd name="connsiteY79" fmla="*/ 230642 h 2027669"/>
                <a:gd name="connsiteX80" fmla="*/ 1953351 w 4619087"/>
                <a:gd name="connsiteY80" fmla="*/ 293746 h 2027669"/>
                <a:gd name="connsiteX81" fmla="*/ 1803392 w 4619087"/>
                <a:gd name="connsiteY81" fmla="*/ 570042 h 2027669"/>
                <a:gd name="connsiteX82" fmla="*/ 1796661 w 4619087"/>
                <a:gd name="connsiteY82" fmla="*/ 575672 h 2027669"/>
                <a:gd name="connsiteX83" fmla="*/ 1798344 w 4619087"/>
                <a:gd name="connsiteY83" fmla="*/ 578520 h 2027669"/>
                <a:gd name="connsiteX84" fmla="*/ 1802292 w 4619087"/>
                <a:gd name="connsiteY84" fmla="*/ 585704 h 2027669"/>
                <a:gd name="connsiteX85" fmla="*/ 2066678 w 4619087"/>
                <a:gd name="connsiteY85" fmla="*/ 485386 h 2027669"/>
                <a:gd name="connsiteX86" fmla="*/ 2151139 w 4619087"/>
                <a:gd name="connsiteY86" fmla="*/ 548425 h 2027669"/>
                <a:gd name="connsiteX87" fmla="*/ 2050627 w 4619087"/>
                <a:gd name="connsiteY87" fmla="*/ 777927 h 2027669"/>
                <a:gd name="connsiteX88" fmla="*/ 1989142 w 4619087"/>
                <a:gd name="connsiteY88" fmla="*/ 822326 h 2027669"/>
                <a:gd name="connsiteX89" fmla="*/ 2249192 w 4619087"/>
                <a:gd name="connsiteY89" fmla="*/ 733075 h 2027669"/>
                <a:gd name="connsiteX90" fmla="*/ 2333264 w 4619087"/>
                <a:gd name="connsiteY90" fmla="*/ 796179 h 2027669"/>
                <a:gd name="connsiteX91" fmla="*/ 2189907 w 4619087"/>
                <a:gd name="connsiteY91" fmla="*/ 1065679 h 2027669"/>
                <a:gd name="connsiteX92" fmla="*/ 2001568 w 4619087"/>
                <a:gd name="connsiteY92" fmla="*/ 1217969 h 2027669"/>
                <a:gd name="connsiteX93" fmla="*/ 2084541 w 4619087"/>
                <a:gd name="connsiteY93" fmla="*/ 1284826 h 2027669"/>
                <a:gd name="connsiteX94" fmla="*/ 2100527 w 4619087"/>
                <a:gd name="connsiteY94" fmla="*/ 1322170 h 2027669"/>
                <a:gd name="connsiteX95" fmla="*/ 2161300 w 4619087"/>
                <a:gd name="connsiteY95" fmla="*/ 1284955 h 2027669"/>
                <a:gd name="connsiteX96" fmla="*/ 2967208 w 4619087"/>
                <a:gd name="connsiteY96" fmla="*/ 857923 h 2027669"/>
                <a:gd name="connsiteX97" fmla="*/ 3049015 w 4619087"/>
                <a:gd name="connsiteY97" fmla="*/ 919732 h 2027669"/>
                <a:gd name="connsiteX98" fmla="*/ 3076651 w 4619087"/>
                <a:gd name="connsiteY98" fmla="*/ 1044191 h 2027669"/>
                <a:gd name="connsiteX99" fmla="*/ 3097168 w 4619087"/>
                <a:gd name="connsiteY99" fmla="*/ 1073122 h 2027669"/>
                <a:gd name="connsiteX100" fmla="*/ 3110889 w 4619087"/>
                <a:gd name="connsiteY100" fmla="*/ 1104577 h 2027669"/>
                <a:gd name="connsiteX101" fmla="*/ 3195350 w 4619087"/>
                <a:gd name="connsiteY101" fmla="*/ 1099464 h 2027669"/>
                <a:gd name="connsiteX102" fmla="*/ 3276898 w 4619087"/>
                <a:gd name="connsiteY102" fmla="*/ 1161078 h 2027669"/>
                <a:gd name="connsiteX103" fmla="*/ 3190237 w 4619087"/>
                <a:gd name="connsiteY103" fmla="*/ 1388833 h 2027669"/>
                <a:gd name="connsiteX104" fmla="*/ 3128493 w 4619087"/>
                <a:gd name="connsiteY104" fmla="*/ 1448636 h 2027669"/>
                <a:gd name="connsiteX105" fmla="*/ 3584453 w 4619087"/>
                <a:gd name="connsiteY105" fmla="*/ 1231754 h 2027669"/>
                <a:gd name="connsiteX106" fmla="*/ 3666325 w 4619087"/>
                <a:gd name="connsiteY106" fmla="*/ 1293563 h 2027669"/>
                <a:gd name="connsiteX107" fmla="*/ 3680693 w 4619087"/>
                <a:gd name="connsiteY107" fmla="*/ 1325341 h 2027669"/>
                <a:gd name="connsiteX108" fmla="*/ 3730011 w 4619087"/>
                <a:gd name="connsiteY108" fmla="*/ 1330260 h 2027669"/>
                <a:gd name="connsiteX109" fmla="*/ 3811430 w 4619087"/>
                <a:gd name="connsiteY109" fmla="*/ 1391811 h 2027669"/>
                <a:gd name="connsiteX110" fmla="*/ 3823339 w 4619087"/>
                <a:gd name="connsiteY110" fmla="*/ 1417181 h 2027669"/>
                <a:gd name="connsiteX111" fmla="*/ 4057823 w 4619087"/>
                <a:gd name="connsiteY111" fmla="*/ 1330843 h 2027669"/>
                <a:gd name="connsiteX112" fmla="*/ 4139049 w 4619087"/>
                <a:gd name="connsiteY112" fmla="*/ 1392328 h 2027669"/>
                <a:gd name="connsiteX113" fmla="*/ 4148627 w 4619087"/>
                <a:gd name="connsiteY113" fmla="*/ 1411356 h 2027669"/>
                <a:gd name="connsiteX114" fmla="*/ 4234253 w 4619087"/>
                <a:gd name="connsiteY114" fmla="*/ 1405273 h 2027669"/>
                <a:gd name="connsiteX115" fmla="*/ 4315931 w 4619087"/>
                <a:gd name="connsiteY115" fmla="*/ 1466887 h 2027669"/>
                <a:gd name="connsiteX116" fmla="*/ 4334442 w 4619087"/>
                <a:gd name="connsiteY116" fmla="*/ 1533098 h 2027669"/>
                <a:gd name="connsiteX117" fmla="*/ 4345121 w 4619087"/>
                <a:gd name="connsiteY117" fmla="*/ 1535622 h 2027669"/>
                <a:gd name="connsiteX118" fmla="*/ 4426411 w 4619087"/>
                <a:gd name="connsiteY118" fmla="*/ 1596978 h 2027669"/>
                <a:gd name="connsiteX119" fmla="*/ 4442008 w 4619087"/>
                <a:gd name="connsiteY119" fmla="*/ 1632704 h 2027669"/>
                <a:gd name="connsiteX120" fmla="*/ 4520774 w 4619087"/>
                <a:gd name="connsiteY120" fmla="*/ 1628173 h 2027669"/>
                <a:gd name="connsiteX121" fmla="*/ 4601675 w 4619087"/>
                <a:gd name="connsiteY121" fmla="*/ 1689335 h 2027669"/>
                <a:gd name="connsiteX122" fmla="*/ 4554106 w 4619087"/>
                <a:gd name="connsiteY122" fmla="*/ 1866866 h 2027669"/>
                <a:gd name="connsiteX123" fmla="*/ 4533848 w 4619087"/>
                <a:gd name="connsiteY123" fmla="*/ 1876380 h 2027669"/>
                <a:gd name="connsiteX124" fmla="*/ 4445698 w 4619087"/>
                <a:gd name="connsiteY124" fmla="*/ 1929711 h 2027669"/>
                <a:gd name="connsiteX125" fmla="*/ 4352240 w 4619087"/>
                <a:gd name="connsiteY125" fmla="*/ 1986342 h 2027669"/>
                <a:gd name="connsiteX126" fmla="*/ 4396510 w 4619087"/>
                <a:gd name="connsiteY126" fmla="*/ 1845573 h 2027669"/>
                <a:gd name="connsiteX127" fmla="*/ 4444144 w 4619087"/>
                <a:gd name="connsiteY127" fmla="*/ 1876186 h 2027669"/>
                <a:gd name="connsiteX128" fmla="*/ 4396574 w 4619087"/>
                <a:gd name="connsiteY128" fmla="*/ 1845379 h 2027669"/>
                <a:gd name="connsiteX129" fmla="*/ 4396574 w 4619087"/>
                <a:gd name="connsiteY129" fmla="*/ 1845508 h 2027669"/>
                <a:gd name="connsiteX130" fmla="*/ 296620 w 4619087"/>
                <a:gd name="connsiteY130" fmla="*/ 1188715 h 2027669"/>
                <a:gd name="connsiteX131" fmla="*/ 325032 w 4619087"/>
                <a:gd name="connsiteY131" fmla="*/ 1189556 h 2027669"/>
                <a:gd name="connsiteX132" fmla="*/ 296620 w 4619087"/>
                <a:gd name="connsiteY132" fmla="*/ 1188715 h 2027669"/>
                <a:gd name="connsiteX133" fmla="*/ 161482 w 4619087"/>
                <a:gd name="connsiteY133" fmla="*/ 1040502 h 2027669"/>
                <a:gd name="connsiteX134" fmla="*/ 242642 w 4619087"/>
                <a:gd name="connsiteY134" fmla="*/ 1101470 h 2027669"/>
                <a:gd name="connsiteX135" fmla="*/ 161482 w 4619087"/>
                <a:gd name="connsiteY135" fmla="*/ 1040502 h 2027669"/>
                <a:gd name="connsiteX136" fmla="*/ 405739 w 4619087"/>
                <a:gd name="connsiteY136" fmla="*/ 967432 h 2027669"/>
                <a:gd name="connsiteX137" fmla="*/ 427162 w 4619087"/>
                <a:gd name="connsiteY137" fmla="*/ 994938 h 2027669"/>
                <a:gd name="connsiteX138" fmla="*/ 405739 w 4619087"/>
                <a:gd name="connsiteY138" fmla="*/ 967432 h 2027669"/>
                <a:gd name="connsiteX139" fmla="*/ 538094 w 4619087"/>
                <a:gd name="connsiteY139" fmla="*/ 979599 h 2027669"/>
                <a:gd name="connsiteX140" fmla="*/ 374285 w 4619087"/>
                <a:gd name="connsiteY140" fmla="*/ 1026975 h 2027669"/>
                <a:gd name="connsiteX141" fmla="*/ 293125 w 4619087"/>
                <a:gd name="connsiteY141" fmla="*/ 965619 h 2027669"/>
                <a:gd name="connsiteX142" fmla="*/ 282057 w 4619087"/>
                <a:gd name="connsiteY142" fmla="*/ 846143 h 2027669"/>
                <a:gd name="connsiteX143" fmla="*/ 256622 w 4619087"/>
                <a:gd name="connsiteY143" fmla="*/ 814689 h 2027669"/>
                <a:gd name="connsiteX144" fmla="*/ 304192 w 4619087"/>
                <a:gd name="connsiteY144" fmla="*/ 637158 h 2027669"/>
                <a:gd name="connsiteX145" fmla="*/ 319336 w 4619087"/>
                <a:gd name="connsiteY145" fmla="*/ 629650 h 2027669"/>
                <a:gd name="connsiteX146" fmla="*/ 335711 w 4619087"/>
                <a:gd name="connsiteY146" fmla="*/ 619295 h 2027669"/>
                <a:gd name="connsiteX147" fmla="*/ 465865 w 4619087"/>
                <a:gd name="connsiteY147" fmla="*/ 585381 h 2027669"/>
                <a:gd name="connsiteX148" fmla="*/ 547608 w 4619087"/>
                <a:gd name="connsiteY148" fmla="*/ 646737 h 2027669"/>
                <a:gd name="connsiteX149" fmla="*/ 556993 w 4619087"/>
                <a:gd name="connsiteY149" fmla="*/ 664923 h 2027669"/>
                <a:gd name="connsiteX150" fmla="*/ 635823 w 4619087"/>
                <a:gd name="connsiteY150" fmla="*/ 616577 h 2027669"/>
                <a:gd name="connsiteX151" fmla="*/ 1108417 w 4619087"/>
                <a:gd name="connsiteY151" fmla="*/ 386297 h 2027669"/>
                <a:gd name="connsiteX152" fmla="*/ 1189965 w 4619087"/>
                <a:gd name="connsiteY152" fmla="*/ 447912 h 2027669"/>
                <a:gd name="connsiteX153" fmla="*/ 1142395 w 4619087"/>
                <a:gd name="connsiteY153" fmla="*/ 625443 h 2027669"/>
                <a:gd name="connsiteX154" fmla="*/ 1103951 w 4619087"/>
                <a:gd name="connsiteY154" fmla="*/ 640135 h 2027669"/>
                <a:gd name="connsiteX155" fmla="*/ 771802 w 4619087"/>
                <a:gd name="connsiteY155" fmla="*/ 837989 h 2027669"/>
                <a:gd name="connsiteX156" fmla="*/ 538094 w 4619087"/>
                <a:gd name="connsiteY156" fmla="*/ 979664 h 2027669"/>
                <a:gd name="connsiteX157" fmla="*/ 964930 w 4619087"/>
                <a:gd name="connsiteY157" fmla="*/ 577808 h 2027669"/>
                <a:gd name="connsiteX158" fmla="*/ 988294 w 4619087"/>
                <a:gd name="connsiteY158" fmla="*/ 607451 h 2027669"/>
                <a:gd name="connsiteX159" fmla="*/ 964930 w 4619087"/>
                <a:gd name="connsiteY159" fmla="*/ 577808 h 2027669"/>
                <a:gd name="connsiteX160" fmla="*/ 337070 w 4619087"/>
                <a:gd name="connsiteY160" fmla="*/ 623696 h 2027669"/>
                <a:gd name="connsiteX161" fmla="*/ 354998 w 4619087"/>
                <a:gd name="connsiteY161" fmla="*/ 620460 h 2027669"/>
                <a:gd name="connsiteX162" fmla="*/ 337070 w 4619087"/>
                <a:gd name="connsiteY162" fmla="*/ 623696 h 202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4619087" h="2027669">
                  <a:moveTo>
                    <a:pt x="1514542" y="455679"/>
                  </a:moveTo>
                  <a:cubicBezTo>
                    <a:pt x="1452280" y="491599"/>
                    <a:pt x="1427622" y="496712"/>
                    <a:pt x="1385035" y="486098"/>
                  </a:cubicBezTo>
                  <a:cubicBezTo>
                    <a:pt x="1350862" y="477555"/>
                    <a:pt x="1321220" y="455290"/>
                    <a:pt x="1303616" y="424742"/>
                  </a:cubicBezTo>
                  <a:cubicBezTo>
                    <a:pt x="1279410" y="382802"/>
                    <a:pt x="1278827" y="359567"/>
                    <a:pt x="1303616" y="279830"/>
                  </a:cubicBezTo>
                  <a:cubicBezTo>
                    <a:pt x="1294490" y="271223"/>
                    <a:pt x="1286594" y="261320"/>
                    <a:pt x="1280251" y="250253"/>
                  </a:cubicBezTo>
                  <a:cubicBezTo>
                    <a:pt x="1244396" y="188120"/>
                    <a:pt x="1265689" y="108642"/>
                    <a:pt x="1327821" y="72722"/>
                  </a:cubicBezTo>
                  <a:cubicBezTo>
                    <a:pt x="1332740" y="69874"/>
                    <a:pt x="1337789" y="67350"/>
                    <a:pt x="1342901" y="65279"/>
                  </a:cubicBezTo>
                  <a:cubicBezTo>
                    <a:pt x="1349697" y="61201"/>
                    <a:pt x="1358758" y="55376"/>
                    <a:pt x="1368013" y="49487"/>
                  </a:cubicBezTo>
                  <a:cubicBezTo>
                    <a:pt x="1426521" y="12531"/>
                    <a:pt x="1461729" y="-9734"/>
                    <a:pt x="1518425" y="4182"/>
                  </a:cubicBezTo>
                  <a:cubicBezTo>
                    <a:pt x="1552792" y="12660"/>
                    <a:pt x="1582434" y="34924"/>
                    <a:pt x="1600103" y="65538"/>
                  </a:cubicBezTo>
                  <a:cubicBezTo>
                    <a:pt x="1606058" y="75828"/>
                    <a:pt x="1610523" y="85084"/>
                    <a:pt x="1613565" y="94209"/>
                  </a:cubicBezTo>
                  <a:cubicBezTo>
                    <a:pt x="1649938" y="77705"/>
                    <a:pt x="1672526" y="76734"/>
                    <a:pt x="1704498" y="84760"/>
                  </a:cubicBezTo>
                  <a:cubicBezTo>
                    <a:pt x="1738671" y="93303"/>
                    <a:pt x="1768378" y="115697"/>
                    <a:pt x="1785982" y="146181"/>
                  </a:cubicBezTo>
                  <a:cubicBezTo>
                    <a:pt x="1821838" y="208313"/>
                    <a:pt x="1800545" y="287791"/>
                    <a:pt x="1738412" y="323712"/>
                  </a:cubicBezTo>
                  <a:cubicBezTo>
                    <a:pt x="1729740" y="328695"/>
                    <a:pt x="1720743" y="332579"/>
                    <a:pt x="1711553" y="335426"/>
                  </a:cubicBezTo>
                  <a:cubicBezTo>
                    <a:pt x="1689224" y="347594"/>
                    <a:pt x="1639842" y="378595"/>
                    <a:pt x="1605669" y="399889"/>
                  </a:cubicBezTo>
                  <a:cubicBezTo>
                    <a:pt x="1567678" y="423577"/>
                    <a:pt x="1538295" y="441828"/>
                    <a:pt x="1514477" y="455614"/>
                  </a:cubicBezTo>
                  <a:close/>
                  <a:moveTo>
                    <a:pt x="1572532" y="293228"/>
                  </a:moveTo>
                  <a:cubicBezTo>
                    <a:pt x="1587806" y="312256"/>
                    <a:pt x="1606705" y="324877"/>
                    <a:pt x="1626445" y="332384"/>
                  </a:cubicBezTo>
                  <a:cubicBezTo>
                    <a:pt x="1605799" y="324424"/>
                    <a:pt x="1587094" y="311156"/>
                    <a:pt x="1572597" y="293163"/>
                  </a:cubicBezTo>
                  <a:cubicBezTo>
                    <a:pt x="1572597" y="293163"/>
                    <a:pt x="1572597" y="293163"/>
                    <a:pt x="1572597" y="293228"/>
                  </a:cubicBezTo>
                  <a:close/>
                  <a:moveTo>
                    <a:pt x="1353257" y="61460"/>
                  </a:moveTo>
                  <a:cubicBezTo>
                    <a:pt x="1410212" y="43209"/>
                    <a:pt x="1474091" y="66379"/>
                    <a:pt x="1505222" y="120227"/>
                  </a:cubicBezTo>
                  <a:cubicBezTo>
                    <a:pt x="1471179" y="61395"/>
                    <a:pt x="1403416" y="44050"/>
                    <a:pt x="1353257" y="61460"/>
                  </a:cubicBezTo>
                  <a:close/>
                  <a:moveTo>
                    <a:pt x="4352434" y="1986342"/>
                  </a:moveTo>
                  <a:cubicBezTo>
                    <a:pt x="4284218" y="2025757"/>
                    <a:pt x="4260531" y="2030353"/>
                    <a:pt x="4217297" y="2019415"/>
                  </a:cubicBezTo>
                  <a:cubicBezTo>
                    <a:pt x="4183253" y="2010807"/>
                    <a:pt x="4153805" y="1988607"/>
                    <a:pt x="4136265" y="1958188"/>
                  </a:cubicBezTo>
                  <a:cubicBezTo>
                    <a:pt x="4129405" y="1946280"/>
                    <a:pt x="4124486" y="1935989"/>
                    <a:pt x="4121445" y="1925374"/>
                  </a:cubicBezTo>
                  <a:cubicBezTo>
                    <a:pt x="3953752" y="2028347"/>
                    <a:pt x="3937572" y="2033783"/>
                    <a:pt x="3881912" y="2019738"/>
                  </a:cubicBezTo>
                  <a:cubicBezTo>
                    <a:pt x="3847868" y="2011130"/>
                    <a:pt x="3818226" y="1988801"/>
                    <a:pt x="3800622" y="1958383"/>
                  </a:cubicBezTo>
                  <a:cubicBezTo>
                    <a:pt x="3794861" y="1948415"/>
                    <a:pt x="3790590" y="1938707"/>
                    <a:pt x="3787613" y="1929193"/>
                  </a:cubicBezTo>
                  <a:cubicBezTo>
                    <a:pt x="3622639" y="2029058"/>
                    <a:pt x="3599210" y="2033524"/>
                    <a:pt x="3546332" y="2020192"/>
                  </a:cubicBezTo>
                  <a:cubicBezTo>
                    <a:pt x="3512225" y="2011648"/>
                    <a:pt x="3482129" y="1988931"/>
                    <a:pt x="3464525" y="1958512"/>
                  </a:cubicBezTo>
                  <a:cubicBezTo>
                    <a:pt x="3461612" y="1953528"/>
                    <a:pt x="3459088" y="1948610"/>
                    <a:pt x="3456888" y="1943755"/>
                  </a:cubicBezTo>
                  <a:cubicBezTo>
                    <a:pt x="3304404" y="2033459"/>
                    <a:pt x="3287254" y="2032230"/>
                    <a:pt x="3239425" y="2020062"/>
                  </a:cubicBezTo>
                  <a:cubicBezTo>
                    <a:pt x="3205511" y="2011390"/>
                    <a:pt x="3175740" y="1988931"/>
                    <a:pt x="3158200" y="1958577"/>
                  </a:cubicBezTo>
                  <a:cubicBezTo>
                    <a:pt x="3152958" y="1949451"/>
                    <a:pt x="3148880" y="1940649"/>
                    <a:pt x="3145774" y="1932041"/>
                  </a:cubicBezTo>
                  <a:cubicBezTo>
                    <a:pt x="2972450" y="2035789"/>
                    <a:pt x="2960412" y="2032748"/>
                    <a:pt x="2910641" y="2020127"/>
                  </a:cubicBezTo>
                  <a:cubicBezTo>
                    <a:pt x="2876663" y="2011519"/>
                    <a:pt x="2847021" y="1989125"/>
                    <a:pt x="2829481" y="1958771"/>
                  </a:cubicBezTo>
                  <a:cubicBezTo>
                    <a:pt x="2825986" y="1952752"/>
                    <a:pt x="2823009" y="1946862"/>
                    <a:pt x="2820485" y="1941102"/>
                  </a:cubicBezTo>
                  <a:cubicBezTo>
                    <a:pt x="2658100" y="2036307"/>
                    <a:pt x="2642567" y="2032488"/>
                    <a:pt x="2595579" y="2020580"/>
                  </a:cubicBezTo>
                  <a:cubicBezTo>
                    <a:pt x="2561536" y="2011972"/>
                    <a:pt x="2531505" y="1989319"/>
                    <a:pt x="2513901" y="1958900"/>
                  </a:cubicBezTo>
                  <a:cubicBezTo>
                    <a:pt x="2473774" y="1889325"/>
                    <a:pt x="2489436" y="1857676"/>
                    <a:pt x="2587748" y="1716065"/>
                  </a:cubicBezTo>
                  <a:cubicBezTo>
                    <a:pt x="2056258" y="2041420"/>
                    <a:pt x="2043508" y="2038184"/>
                    <a:pt x="1976780" y="2021292"/>
                  </a:cubicBezTo>
                  <a:cubicBezTo>
                    <a:pt x="1942737" y="2012684"/>
                    <a:pt x="1911994" y="1989578"/>
                    <a:pt x="1894455" y="1959159"/>
                  </a:cubicBezTo>
                  <a:cubicBezTo>
                    <a:pt x="1837047" y="1859747"/>
                    <a:pt x="1927916" y="1783505"/>
                    <a:pt x="1962088" y="1754769"/>
                  </a:cubicBezTo>
                  <a:cubicBezTo>
                    <a:pt x="1988624" y="1732504"/>
                    <a:pt x="2026745" y="1702474"/>
                    <a:pt x="2078716" y="1662929"/>
                  </a:cubicBezTo>
                  <a:cubicBezTo>
                    <a:pt x="2127580" y="1625779"/>
                    <a:pt x="2185506" y="1582674"/>
                    <a:pt x="2247250" y="1537110"/>
                  </a:cubicBezTo>
                  <a:cubicBezTo>
                    <a:pt x="1419207" y="2044333"/>
                    <a:pt x="1404775" y="2040643"/>
                    <a:pt x="1330669" y="2021810"/>
                  </a:cubicBezTo>
                  <a:cubicBezTo>
                    <a:pt x="1296690" y="2013202"/>
                    <a:pt x="1265560" y="1989837"/>
                    <a:pt x="1248020" y="1959418"/>
                  </a:cubicBezTo>
                  <a:cubicBezTo>
                    <a:pt x="1190742" y="1860200"/>
                    <a:pt x="1264654" y="1795608"/>
                    <a:pt x="1366913" y="1706228"/>
                  </a:cubicBezTo>
                  <a:cubicBezTo>
                    <a:pt x="1413965" y="1665129"/>
                    <a:pt x="1474674" y="1613676"/>
                    <a:pt x="1536676" y="1561446"/>
                  </a:cubicBezTo>
                  <a:cubicBezTo>
                    <a:pt x="1495514" y="1553938"/>
                    <a:pt x="1459141" y="1527855"/>
                    <a:pt x="1436488" y="1488634"/>
                  </a:cubicBezTo>
                  <a:cubicBezTo>
                    <a:pt x="1432929" y="1482485"/>
                    <a:pt x="1429887" y="1476466"/>
                    <a:pt x="1427298" y="1470577"/>
                  </a:cubicBezTo>
                  <a:cubicBezTo>
                    <a:pt x="667019" y="1945503"/>
                    <a:pt x="631034" y="1955729"/>
                    <a:pt x="552074" y="1936054"/>
                  </a:cubicBezTo>
                  <a:cubicBezTo>
                    <a:pt x="516801" y="1927252"/>
                    <a:pt x="487417" y="1905505"/>
                    <a:pt x="469036" y="1874568"/>
                  </a:cubicBezTo>
                  <a:cubicBezTo>
                    <a:pt x="410205" y="1901428"/>
                    <a:pt x="372796" y="1905699"/>
                    <a:pt x="334870" y="1896962"/>
                  </a:cubicBezTo>
                  <a:cubicBezTo>
                    <a:pt x="296425" y="1888095"/>
                    <a:pt x="264518" y="1864666"/>
                    <a:pt x="245037" y="1830946"/>
                  </a:cubicBezTo>
                  <a:cubicBezTo>
                    <a:pt x="182645" y="1722861"/>
                    <a:pt x="284840" y="1646554"/>
                    <a:pt x="345937" y="1600990"/>
                  </a:cubicBezTo>
                  <a:cubicBezTo>
                    <a:pt x="390012" y="1568112"/>
                    <a:pt x="453892" y="1523583"/>
                    <a:pt x="541136" y="1464816"/>
                  </a:cubicBezTo>
                  <a:cubicBezTo>
                    <a:pt x="640807" y="1397700"/>
                    <a:pt x="763194" y="1317381"/>
                    <a:pt x="892248" y="1233243"/>
                  </a:cubicBezTo>
                  <a:cubicBezTo>
                    <a:pt x="870696" y="1162179"/>
                    <a:pt x="920790" y="1108460"/>
                    <a:pt x="991595" y="1048593"/>
                  </a:cubicBezTo>
                  <a:cubicBezTo>
                    <a:pt x="990948" y="1047492"/>
                    <a:pt x="990301" y="1046457"/>
                    <a:pt x="989653" y="1045356"/>
                  </a:cubicBezTo>
                  <a:cubicBezTo>
                    <a:pt x="985576" y="1038302"/>
                    <a:pt x="982211" y="1031441"/>
                    <a:pt x="979363" y="1024775"/>
                  </a:cubicBezTo>
                  <a:cubicBezTo>
                    <a:pt x="908493" y="1060760"/>
                    <a:pt x="872443" y="1067750"/>
                    <a:pt x="838465" y="1062766"/>
                  </a:cubicBezTo>
                  <a:cubicBezTo>
                    <a:pt x="792448" y="1072863"/>
                    <a:pt x="685205" y="1101858"/>
                    <a:pt x="610711" y="1122051"/>
                  </a:cubicBezTo>
                  <a:cubicBezTo>
                    <a:pt x="544825" y="1139914"/>
                    <a:pt x="479327" y="1157583"/>
                    <a:pt x="429880" y="1170010"/>
                  </a:cubicBezTo>
                  <a:cubicBezTo>
                    <a:pt x="402892" y="1176806"/>
                    <a:pt x="375579" y="1183666"/>
                    <a:pt x="349238" y="1187161"/>
                  </a:cubicBezTo>
                  <a:cubicBezTo>
                    <a:pt x="331634" y="1197581"/>
                    <a:pt x="304192" y="1214732"/>
                    <a:pt x="285876" y="1226188"/>
                  </a:cubicBezTo>
                  <a:cubicBezTo>
                    <a:pt x="183746" y="1290004"/>
                    <a:pt x="156369" y="1307155"/>
                    <a:pt x="98767" y="1292722"/>
                  </a:cubicBezTo>
                  <a:cubicBezTo>
                    <a:pt x="64594" y="1284179"/>
                    <a:pt x="35017" y="1261979"/>
                    <a:pt x="17413" y="1231431"/>
                  </a:cubicBezTo>
                  <a:cubicBezTo>
                    <a:pt x="-18443" y="1169298"/>
                    <a:pt x="2850" y="1089820"/>
                    <a:pt x="64983" y="1053900"/>
                  </a:cubicBezTo>
                  <a:cubicBezTo>
                    <a:pt x="71519" y="1050081"/>
                    <a:pt x="78315" y="1046974"/>
                    <a:pt x="85175" y="1044450"/>
                  </a:cubicBezTo>
                  <a:cubicBezTo>
                    <a:pt x="99479" y="1036166"/>
                    <a:pt x="128150" y="1018238"/>
                    <a:pt x="148149" y="1005747"/>
                  </a:cubicBezTo>
                  <a:cubicBezTo>
                    <a:pt x="240118" y="948339"/>
                    <a:pt x="275521" y="926204"/>
                    <a:pt x="319143" y="929246"/>
                  </a:cubicBezTo>
                  <a:cubicBezTo>
                    <a:pt x="360176" y="920573"/>
                    <a:pt x="468454" y="891254"/>
                    <a:pt x="542819" y="871126"/>
                  </a:cubicBezTo>
                  <a:cubicBezTo>
                    <a:pt x="610452" y="852810"/>
                    <a:pt x="678539" y="834429"/>
                    <a:pt x="730187" y="821485"/>
                  </a:cubicBezTo>
                  <a:cubicBezTo>
                    <a:pt x="770831" y="811323"/>
                    <a:pt x="810505" y="801356"/>
                    <a:pt x="846620" y="800968"/>
                  </a:cubicBezTo>
                  <a:cubicBezTo>
                    <a:pt x="922667" y="765954"/>
                    <a:pt x="1150744" y="619295"/>
                    <a:pt x="1305363" y="519883"/>
                  </a:cubicBezTo>
                  <a:cubicBezTo>
                    <a:pt x="1750256" y="233749"/>
                    <a:pt x="1792390" y="212132"/>
                    <a:pt x="1868761" y="230642"/>
                  </a:cubicBezTo>
                  <a:cubicBezTo>
                    <a:pt x="1903322" y="238991"/>
                    <a:pt x="1935618" y="263003"/>
                    <a:pt x="1953351" y="293746"/>
                  </a:cubicBezTo>
                  <a:cubicBezTo>
                    <a:pt x="2012636" y="396459"/>
                    <a:pt x="1938336" y="458138"/>
                    <a:pt x="1803392" y="570042"/>
                  </a:cubicBezTo>
                  <a:cubicBezTo>
                    <a:pt x="1801192" y="571919"/>
                    <a:pt x="1798927" y="573731"/>
                    <a:pt x="1796661" y="575672"/>
                  </a:cubicBezTo>
                  <a:cubicBezTo>
                    <a:pt x="1797244" y="576578"/>
                    <a:pt x="1797826" y="577549"/>
                    <a:pt x="1798344" y="578520"/>
                  </a:cubicBezTo>
                  <a:cubicBezTo>
                    <a:pt x="1799768" y="580915"/>
                    <a:pt x="1801062" y="583374"/>
                    <a:pt x="1802292" y="585704"/>
                  </a:cubicBezTo>
                  <a:cubicBezTo>
                    <a:pt x="1976521" y="479367"/>
                    <a:pt x="2013218" y="472442"/>
                    <a:pt x="2066678" y="485386"/>
                  </a:cubicBezTo>
                  <a:cubicBezTo>
                    <a:pt x="2101239" y="493735"/>
                    <a:pt x="2133405" y="517617"/>
                    <a:pt x="2151139" y="548425"/>
                  </a:cubicBezTo>
                  <a:cubicBezTo>
                    <a:pt x="2213530" y="656510"/>
                    <a:pt x="2111530" y="732493"/>
                    <a:pt x="2050627" y="777927"/>
                  </a:cubicBezTo>
                  <a:cubicBezTo>
                    <a:pt x="2033282" y="790871"/>
                    <a:pt x="2012895" y="805563"/>
                    <a:pt x="1989142" y="822326"/>
                  </a:cubicBezTo>
                  <a:cubicBezTo>
                    <a:pt x="2169520" y="720001"/>
                    <a:pt x="2201621" y="721231"/>
                    <a:pt x="2249192" y="733075"/>
                  </a:cubicBezTo>
                  <a:cubicBezTo>
                    <a:pt x="2285112" y="742007"/>
                    <a:pt x="2314948" y="764465"/>
                    <a:pt x="2333264" y="796179"/>
                  </a:cubicBezTo>
                  <a:cubicBezTo>
                    <a:pt x="2392290" y="898439"/>
                    <a:pt x="2316113" y="961348"/>
                    <a:pt x="2189907" y="1065679"/>
                  </a:cubicBezTo>
                  <a:cubicBezTo>
                    <a:pt x="2136447" y="1109819"/>
                    <a:pt x="2069979" y="1163279"/>
                    <a:pt x="2001568" y="1217969"/>
                  </a:cubicBezTo>
                  <a:cubicBezTo>
                    <a:pt x="2036065" y="1228389"/>
                    <a:pt x="2065448" y="1251753"/>
                    <a:pt x="2084541" y="1284826"/>
                  </a:cubicBezTo>
                  <a:cubicBezTo>
                    <a:pt x="2092049" y="1297835"/>
                    <a:pt x="2097291" y="1310197"/>
                    <a:pt x="2100527" y="1322170"/>
                  </a:cubicBezTo>
                  <a:cubicBezTo>
                    <a:pt x="2121173" y="1309549"/>
                    <a:pt x="2141431" y="1297058"/>
                    <a:pt x="2161300" y="1284955"/>
                  </a:cubicBezTo>
                  <a:cubicBezTo>
                    <a:pt x="2889737" y="838312"/>
                    <a:pt x="2894138" y="839348"/>
                    <a:pt x="2967208" y="857923"/>
                  </a:cubicBezTo>
                  <a:cubicBezTo>
                    <a:pt x="3001186" y="866531"/>
                    <a:pt x="3031476" y="889313"/>
                    <a:pt x="3049015" y="919732"/>
                  </a:cubicBezTo>
                  <a:cubicBezTo>
                    <a:pt x="3062413" y="942902"/>
                    <a:pt x="3062995" y="943938"/>
                    <a:pt x="3076651" y="1044191"/>
                  </a:cubicBezTo>
                  <a:cubicBezTo>
                    <a:pt x="3083835" y="1052346"/>
                    <a:pt x="3090761" y="1061925"/>
                    <a:pt x="3097168" y="1073122"/>
                  </a:cubicBezTo>
                  <a:cubicBezTo>
                    <a:pt x="3103381" y="1083930"/>
                    <a:pt x="3107846" y="1094415"/>
                    <a:pt x="3110889" y="1104577"/>
                  </a:cubicBezTo>
                  <a:cubicBezTo>
                    <a:pt x="3151857" y="1088396"/>
                    <a:pt x="3168555" y="1092668"/>
                    <a:pt x="3195350" y="1099464"/>
                  </a:cubicBezTo>
                  <a:cubicBezTo>
                    <a:pt x="3229328" y="1108071"/>
                    <a:pt x="3259359" y="1130659"/>
                    <a:pt x="3276898" y="1161078"/>
                  </a:cubicBezTo>
                  <a:cubicBezTo>
                    <a:pt x="3329516" y="1252206"/>
                    <a:pt x="3264990" y="1315504"/>
                    <a:pt x="3190237" y="1388833"/>
                  </a:cubicBezTo>
                  <a:cubicBezTo>
                    <a:pt x="3172115" y="1406632"/>
                    <a:pt x="3151145" y="1426954"/>
                    <a:pt x="3128493" y="1448636"/>
                  </a:cubicBezTo>
                  <a:cubicBezTo>
                    <a:pt x="3512290" y="1213503"/>
                    <a:pt x="3522580" y="1216092"/>
                    <a:pt x="3584453" y="1231754"/>
                  </a:cubicBezTo>
                  <a:cubicBezTo>
                    <a:pt x="3618496" y="1240362"/>
                    <a:pt x="3648786" y="1263209"/>
                    <a:pt x="3666325" y="1293563"/>
                  </a:cubicBezTo>
                  <a:cubicBezTo>
                    <a:pt x="3672668" y="1304566"/>
                    <a:pt x="3677457" y="1315116"/>
                    <a:pt x="3680693" y="1325341"/>
                  </a:cubicBezTo>
                  <a:cubicBezTo>
                    <a:pt x="3698751" y="1322753"/>
                    <a:pt x="3712407" y="1325730"/>
                    <a:pt x="3730011" y="1330260"/>
                  </a:cubicBezTo>
                  <a:cubicBezTo>
                    <a:pt x="3763989" y="1338868"/>
                    <a:pt x="3793890" y="1361456"/>
                    <a:pt x="3811430" y="1391811"/>
                  </a:cubicBezTo>
                  <a:cubicBezTo>
                    <a:pt x="3816414" y="1400483"/>
                    <a:pt x="3820362" y="1408897"/>
                    <a:pt x="3823339" y="1417181"/>
                  </a:cubicBezTo>
                  <a:cubicBezTo>
                    <a:pt x="3990708" y="1317575"/>
                    <a:pt x="4008183" y="1318222"/>
                    <a:pt x="4057823" y="1330843"/>
                  </a:cubicBezTo>
                  <a:cubicBezTo>
                    <a:pt x="4091802" y="1339451"/>
                    <a:pt x="4121574" y="1361974"/>
                    <a:pt x="4139049" y="1392328"/>
                  </a:cubicBezTo>
                  <a:cubicBezTo>
                    <a:pt x="4142802" y="1398865"/>
                    <a:pt x="4145974" y="1405208"/>
                    <a:pt x="4148627" y="1411356"/>
                  </a:cubicBezTo>
                  <a:cubicBezTo>
                    <a:pt x="4186295" y="1396212"/>
                    <a:pt x="4205970" y="1398153"/>
                    <a:pt x="4234253" y="1405273"/>
                  </a:cubicBezTo>
                  <a:cubicBezTo>
                    <a:pt x="4268362" y="1413816"/>
                    <a:pt x="4298392" y="1436468"/>
                    <a:pt x="4315931" y="1466887"/>
                  </a:cubicBezTo>
                  <a:cubicBezTo>
                    <a:pt x="4329458" y="1490317"/>
                    <a:pt x="4334830" y="1512322"/>
                    <a:pt x="4334442" y="1533098"/>
                  </a:cubicBezTo>
                  <a:cubicBezTo>
                    <a:pt x="4337872" y="1533874"/>
                    <a:pt x="4341432" y="1534716"/>
                    <a:pt x="4345121" y="1535622"/>
                  </a:cubicBezTo>
                  <a:cubicBezTo>
                    <a:pt x="4379229" y="1544230"/>
                    <a:pt x="4408871" y="1566559"/>
                    <a:pt x="4426411" y="1596978"/>
                  </a:cubicBezTo>
                  <a:cubicBezTo>
                    <a:pt x="4433918" y="1609987"/>
                    <a:pt x="4439096" y="1621054"/>
                    <a:pt x="4442008" y="1632704"/>
                  </a:cubicBezTo>
                  <a:cubicBezTo>
                    <a:pt x="4471909" y="1620407"/>
                    <a:pt x="4491520" y="1620795"/>
                    <a:pt x="4520774" y="1628173"/>
                  </a:cubicBezTo>
                  <a:cubicBezTo>
                    <a:pt x="4554817" y="1636781"/>
                    <a:pt x="4584136" y="1658916"/>
                    <a:pt x="4601675" y="1689335"/>
                  </a:cubicBezTo>
                  <a:cubicBezTo>
                    <a:pt x="4637531" y="1751468"/>
                    <a:pt x="4616238" y="1830946"/>
                    <a:pt x="4554106" y="1866866"/>
                  </a:cubicBezTo>
                  <a:cubicBezTo>
                    <a:pt x="4547504" y="1870685"/>
                    <a:pt x="4540773" y="1873792"/>
                    <a:pt x="4533848" y="1876380"/>
                  </a:cubicBezTo>
                  <a:cubicBezTo>
                    <a:pt x="4515661" y="1886542"/>
                    <a:pt x="4474369" y="1912107"/>
                    <a:pt x="4445698" y="1929711"/>
                  </a:cubicBezTo>
                  <a:cubicBezTo>
                    <a:pt x="4406865" y="1953658"/>
                    <a:pt x="4376705" y="1972233"/>
                    <a:pt x="4352240" y="1986342"/>
                  </a:cubicBezTo>
                  <a:close/>
                  <a:moveTo>
                    <a:pt x="4396510" y="1845573"/>
                  </a:moveTo>
                  <a:cubicBezTo>
                    <a:pt x="4410618" y="1860070"/>
                    <a:pt x="4427058" y="1870038"/>
                    <a:pt x="4444144" y="1876186"/>
                  </a:cubicBezTo>
                  <a:cubicBezTo>
                    <a:pt x="4426476" y="1869649"/>
                    <a:pt x="4410166" y="1859294"/>
                    <a:pt x="4396574" y="1845379"/>
                  </a:cubicBezTo>
                  <a:cubicBezTo>
                    <a:pt x="4396574" y="1845379"/>
                    <a:pt x="4396574" y="1845508"/>
                    <a:pt x="4396574" y="1845508"/>
                  </a:cubicBezTo>
                  <a:close/>
                  <a:moveTo>
                    <a:pt x="296620" y="1188715"/>
                  </a:moveTo>
                  <a:cubicBezTo>
                    <a:pt x="306328" y="1190074"/>
                    <a:pt x="315906" y="1190268"/>
                    <a:pt x="325032" y="1189556"/>
                  </a:cubicBezTo>
                  <a:cubicBezTo>
                    <a:pt x="315324" y="1189944"/>
                    <a:pt x="305810" y="1189750"/>
                    <a:pt x="296620" y="1188715"/>
                  </a:cubicBezTo>
                  <a:close/>
                  <a:moveTo>
                    <a:pt x="161482" y="1040502"/>
                  </a:moveTo>
                  <a:cubicBezTo>
                    <a:pt x="194490" y="1048657"/>
                    <a:pt x="224262" y="1069756"/>
                    <a:pt x="242642" y="1101470"/>
                  </a:cubicBezTo>
                  <a:cubicBezTo>
                    <a:pt x="222514" y="1066779"/>
                    <a:pt x="192160" y="1047880"/>
                    <a:pt x="161482" y="1040502"/>
                  </a:cubicBezTo>
                  <a:close/>
                  <a:moveTo>
                    <a:pt x="405739" y="967432"/>
                  </a:moveTo>
                  <a:cubicBezTo>
                    <a:pt x="414024" y="975586"/>
                    <a:pt x="421272" y="984777"/>
                    <a:pt x="427162" y="994938"/>
                  </a:cubicBezTo>
                  <a:cubicBezTo>
                    <a:pt x="420949" y="984195"/>
                    <a:pt x="413700" y="975134"/>
                    <a:pt x="405739" y="967432"/>
                  </a:cubicBezTo>
                  <a:close/>
                  <a:moveTo>
                    <a:pt x="538094" y="979599"/>
                  </a:moveTo>
                  <a:cubicBezTo>
                    <a:pt x="431110" y="1041344"/>
                    <a:pt x="417195" y="1037849"/>
                    <a:pt x="374285" y="1026975"/>
                  </a:cubicBezTo>
                  <a:cubicBezTo>
                    <a:pt x="340306" y="1018367"/>
                    <a:pt x="310664" y="995974"/>
                    <a:pt x="293125" y="965619"/>
                  </a:cubicBezTo>
                  <a:cubicBezTo>
                    <a:pt x="273514" y="931705"/>
                    <a:pt x="271378" y="914878"/>
                    <a:pt x="282057" y="846143"/>
                  </a:cubicBezTo>
                  <a:cubicBezTo>
                    <a:pt x="272090" y="837082"/>
                    <a:pt x="263418" y="826533"/>
                    <a:pt x="256622" y="814689"/>
                  </a:cubicBezTo>
                  <a:cubicBezTo>
                    <a:pt x="220766" y="752556"/>
                    <a:pt x="242060" y="673078"/>
                    <a:pt x="304192" y="637158"/>
                  </a:cubicBezTo>
                  <a:cubicBezTo>
                    <a:pt x="309111" y="634310"/>
                    <a:pt x="314159" y="631786"/>
                    <a:pt x="319336" y="629650"/>
                  </a:cubicBezTo>
                  <a:cubicBezTo>
                    <a:pt x="324191" y="626673"/>
                    <a:pt x="330016" y="622919"/>
                    <a:pt x="335711" y="619295"/>
                  </a:cubicBezTo>
                  <a:cubicBezTo>
                    <a:pt x="374091" y="594830"/>
                    <a:pt x="410399" y="571789"/>
                    <a:pt x="465865" y="585381"/>
                  </a:cubicBezTo>
                  <a:cubicBezTo>
                    <a:pt x="500297" y="593794"/>
                    <a:pt x="529875" y="615994"/>
                    <a:pt x="547608" y="646737"/>
                  </a:cubicBezTo>
                  <a:cubicBezTo>
                    <a:pt x="551362" y="653273"/>
                    <a:pt x="554468" y="659163"/>
                    <a:pt x="556993" y="664923"/>
                  </a:cubicBezTo>
                  <a:cubicBezTo>
                    <a:pt x="584111" y="648355"/>
                    <a:pt x="611035" y="631786"/>
                    <a:pt x="635823" y="616577"/>
                  </a:cubicBezTo>
                  <a:cubicBezTo>
                    <a:pt x="1028033" y="375748"/>
                    <a:pt x="1041236" y="369276"/>
                    <a:pt x="1108417" y="386297"/>
                  </a:cubicBezTo>
                  <a:cubicBezTo>
                    <a:pt x="1142395" y="394905"/>
                    <a:pt x="1172426" y="417558"/>
                    <a:pt x="1189965" y="447912"/>
                  </a:cubicBezTo>
                  <a:cubicBezTo>
                    <a:pt x="1225821" y="510045"/>
                    <a:pt x="1204528" y="589523"/>
                    <a:pt x="1142395" y="625443"/>
                  </a:cubicBezTo>
                  <a:cubicBezTo>
                    <a:pt x="1130098" y="632563"/>
                    <a:pt x="1117154" y="637417"/>
                    <a:pt x="1103951" y="640135"/>
                  </a:cubicBezTo>
                  <a:cubicBezTo>
                    <a:pt x="1051398" y="666283"/>
                    <a:pt x="884676" y="768672"/>
                    <a:pt x="771802" y="837989"/>
                  </a:cubicBezTo>
                  <a:cubicBezTo>
                    <a:pt x="663071" y="904781"/>
                    <a:pt x="589742" y="949827"/>
                    <a:pt x="538094" y="979664"/>
                  </a:cubicBezTo>
                  <a:close/>
                  <a:moveTo>
                    <a:pt x="964930" y="577808"/>
                  </a:moveTo>
                  <a:cubicBezTo>
                    <a:pt x="971596" y="589393"/>
                    <a:pt x="979557" y="599231"/>
                    <a:pt x="988294" y="607451"/>
                  </a:cubicBezTo>
                  <a:cubicBezTo>
                    <a:pt x="979298" y="598972"/>
                    <a:pt x="971402" y="589070"/>
                    <a:pt x="964930" y="577808"/>
                  </a:cubicBezTo>
                  <a:close/>
                  <a:moveTo>
                    <a:pt x="337070" y="623696"/>
                  </a:moveTo>
                  <a:cubicBezTo>
                    <a:pt x="342960" y="622207"/>
                    <a:pt x="348979" y="621107"/>
                    <a:pt x="354998" y="620460"/>
                  </a:cubicBezTo>
                  <a:cubicBezTo>
                    <a:pt x="348850" y="621107"/>
                    <a:pt x="342895" y="622207"/>
                    <a:pt x="337070" y="623696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2F30C3B-BDEC-0D1A-EE1A-0A30F7EAA4F4}"/>
                </a:ext>
              </a:extLst>
            </p:cNvPr>
            <p:cNvSpPr/>
            <p:nvPr/>
          </p:nvSpPr>
          <p:spPr>
            <a:xfrm>
              <a:off x="7517939" y="1168580"/>
              <a:ext cx="1168609" cy="512358"/>
            </a:xfrm>
            <a:custGeom>
              <a:avLst/>
              <a:gdLst>
                <a:gd name="connsiteX0" fmla="*/ 1050168 w 1168609"/>
                <a:gd name="connsiteY0" fmla="*/ 486930 h 512358"/>
                <a:gd name="connsiteX1" fmla="*/ 944219 w 1168609"/>
                <a:gd name="connsiteY1" fmla="*/ 505829 h 512358"/>
                <a:gd name="connsiteX2" fmla="*/ 890242 w 1168609"/>
                <a:gd name="connsiteY2" fmla="*/ 477999 h 512358"/>
                <a:gd name="connsiteX3" fmla="*/ 821638 w 1168609"/>
                <a:gd name="connsiteY3" fmla="*/ 430170 h 512358"/>
                <a:gd name="connsiteX4" fmla="*/ 808370 w 1168609"/>
                <a:gd name="connsiteY4" fmla="*/ 421044 h 512358"/>
                <a:gd name="connsiteX5" fmla="*/ 784488 w 1168609"/>
                <a:gd name="connsiteY5" fmla="*/ 435736 h 512358"/>
                <a:gd name="connsiteX6" fmla="*/ 589418 w 1168609"/>
                <a:gd name="connsiteY6" fmla="*/ 506282 h 512358"/>
                <a:gd name="connsiteX7" fmla="*/ 508582 w 1168609"/>
                <a:gd name="connsiteY7" fmla="*/ 445120 h 512358"/>
                <a:gd name="connsiteX8" fmla="*/ 494472 w 1168609"/>
                <a:gd name="connsiteY8" fmla="*/ 409847 h 512358"/>
                <a:gd name="connsiteX9" fmla="*/ 490848 w 1168609"/>
                <a:gd name="connsiteY9" fmla="*/ 412112 h 512358"/>
                <a:gd name="connsiteX10" fmla="*/ 255069 w 1168609"/>
                <a:gd name="connsiteY10" fmla="*/ 506929 h 512358"/>
                <a:gd name="connsiteX11" fmla="*/ 174038 w 1168609"/>
                <a:gd name="connsiteY11" fmla="*/ 445703 h 512358"/>
                <a:gd name="connsiteX12" fmla="*/ 163877 w 1168609"/>
                <a:gd name="connsiteY12" fmla="*/ 426092 h 512358"/>
                <a:gd name="connsiteX13" fmla="*/ 98509 w 1168609"/>
                <a:gd name="connsiteY13" fmla="*/ 425380 h 512358"/>
                <a:gd name="connsiteX14" fmla="*/ 17413 w 1168609"/>
                <a:gd name="connsiteY14" fmla="*/ 364089 h 512358"/>
                <a:gd name="connsiteX15" fmla="*/ 64983 w 1168609"/>
                <a:gd name="connsiteY15" fmla="*/ 186558 h 512358"/>
                <a:gd name="connsiteX16" fmla="*/ 91324 w 1168609"/>
                <a:gd name="connsiteY16" fmla="*/ 174973 h 512358"/>
                <a:gd name="connsiteX17" fmla="*/ 221155 w 1168609"/>
                <a:gd name="connsiteY17" fmla="*/ 96919 h 512358"/>
                <a:gd name="connsiteX18" fmla="*/ 451627 w 1168609"/>
                <a:gd name="connsiteY18" fmla="*/ 5467 h 512358"/>
                <a:gd name="connsiteX19" fmla="*/ 532528 w 1168609"/>
                <a:gd name="connsiteY19" fmla="*/ 66629 h 512358"/>
                <a:gd name="connsiteX20" fmla="*/ 541136 w 1168609"/>
                <a:gd name="connsiteY20" fmla="*/ 82939 h 512358"/>
                <a:gd name="connsiteX21" fmla="*/ 624432 w 1168609"/>
                <a:gd name="connsiteY21" fmla="*/ 77308 h 512358"/>
                <a:gd name="connsiteX22" fmla="*/ 705722 w 1168609"/>
                <a:gd name="connsiteY22" fmla="*/ 138664 h 512358"/>
                <a:gd name="connsiteX23" fmla="*/ 719248 w 1168609"/>
                <a:gd name="connsiteY23" fmla="*/ 171413 h 512358"/>
                <a:gd name="connsiteX24" fmla="*/ 719960 w 1168609"/>
                <a:gd name="connsiteY24" fmla="*/ 171025 h 512358"/>
                <a:gd name="connsiteX25" fmla="*/ 848044 w 1168609"/>
                <a:gd name="connsiteY25" fmla="*/ 141253 h 512358"/>
                <a:gd name="connsiteX26" fmla="*/ 900986 w 1168609"/>
                <a:gd name="connsiteY26" fmla="*/ 168760 h 512358"/>
                <a:gd name="connsiteX27" fmla="*/ 969137 w 1168609"/>
                <a:gd name="connsiteY27" fmla="*/ 216265 h 512358"/>
                <a:gd name="connsiteX28" fmla="*/ 982275 w 1168609"/>
                <a:gd name="connsiteY28" fmla="*/ 225326 h 512358"/>
                <a:gd name="connsiteX29" fmla="*/ 1069390 w 1168609"/>
                <a:gd name="connsiteY29" fmla="*/ 216330 h 512358"/>
                <a:gd name="connsiteX30" fmla="*/ 1151197 w 1168609"/>
                <a:gd name="connsiteY30" fmla="*/ 277686 h 512358"/>
                <a:gd name="connsiteX31" fmla="*/ 1103627 w 1168609"/>
                <a:gd name="connsiteY31" fmla="*/ 455217 h 512358"/>
                <a:gd name="connsiteX32" fmla="*/ 1089712 w 1168609"/>
                <a:gd name="connsiteY32" fmla="*/ 462207 h 512358"/>
                <a:gd name="connsiteX33" fmla="*/ 1075020 w 1168609"/>
                <a:gd name="connsiteY33" fmla="*/ 471527 h 512358"/>
                <a:gd name="connsiteX34" fmla="*/ 1049973 w 1168609"/>
                <a:gd name="connsiteY34" fmla="*/ 486995 h 512358"/>
                <a:gd name="connsiteX35" fmla="*/ 1053598 w 1168609"/>
                <a:gd name="connsiteY35" fmla="*/ 471850 h 512358"/>
                <a:gd name="connsiteX36" fmla="*/ 1074308 w 1168609"/>
                <a:gd name="connsiteY36" fmla="*/ 467773 h 512358"/>
                <a:gd name="connsiteX37" fmla="*/ 1053598 w 1168609"/>
                <a:gd name="connsiteY37" fmla="*/ 471850 h 512358"/>
                <a:gd name="connsiteX38" fmla="*/ 728569 w 1168609"/>
                <a:gd name="connsiteY38" fmla="*/ 363312 h 512358"/>
                <a:gd name="connsiteX39" fmla="*/ 741771 w 1168609"/>
                <a:gd name="connsiteY39" fmla="*/ 373991 h 512358"/>
                <a:gd name="connsiteX40" fmla="*/ 728569 w 1168609"/>
                <a:gd name="connsiteY40" fmla="*/ 363312 h 512358"/>
                <a:gd name="connsiteX41" fmla="*/ 908752 w 1168609"/>
                <a:gd name="connsiteY41" fmla="*/ 175879 h 512358"/>
                <a:gd name="connsiteX42" fmla="*/ 918978 w 1168609"/>
                <a:gd name="connsiteY42" fmla="*/ 187464 h 512358"/>
                <a:gd name="connsiteX43" fmla="*/ 908752 w 1168609"/>
                <a:gd name="connsiteY43" fmla="*/ 175879 h 512358"/>
                <a:gd name="connsiteX44" fmla="*/ 186270 w 1168609"/>
                <a:gd name="connsiteY44" fmla="*/ 181963 h 512358"/>
                <a:gd name="connsiteX45" fmla="*/ 228144 w 1168609"/>
                <a:gd name="connsiteY45" fmla="*/ 213935 h 512358"/>
                <a:gd name="connsiteX46" fmla="*/ 228144 w 1168609"/>
                <a:gd name="connsiteY46" fmla="*/ 213935 h 512358"/>
                <a:gd name="connsiteX47" fmla="*/ 186205 w 1168609"/>
                <a:gd name="connsiteY47" fmla="*/ 182027 h 51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168609" h="512358">
                  <a:moveTo>
                    <a:pt x="1050168" y="486930"/>
                  </a:moveTo>
                  <a:cubicBezTo>
                    <a:pt x="1019749" y="504470"/>
                    <a:pt x="987841" y="516508"/>
                    <a:pt x="944219" y="505829"/>
                  </a:cubicBezTo>
                  <a:cubicBezTo>
                    <a:pt x="924091" y="500910"/>
                    <a:pt x="905646" y="491267"/>
                    <a:pt x="890242" y="477999"/>
                  </a:cubicBezTo>
                  <a:cubicBezTo>
                    <a:pt x="879175" y="469844"/>
                    <a:pt x="844872" y="446221"/>
                    <a:pt x="821638" y="430170"/>
                  </a:cubicBezTo>
                  <a:cubicBezTo>
                    <a:pt x="817042" y="426998"/>
                    <a:pt x="812577" y="423956"/>
                    <a:pt x="808370" y="421044"/>
                  </a:cubicBezTo>
                  <a:cubicBezTo>
                    <a:pt x="799955" y="426157"/>
                    <a:pt x="791737" y="431270"/>
                    <a:pt x="784488" y="435736"/>
                  </a:cubicBezTo>
                  <a:cubicBezTo>
                    <a:pt x="670061" y="506088"/>
                    <a:pt x="646308" y="520650"/>
                    <a:pt x="589418" y="506282"/>
                  </a:cubicBezTo>
                  <a:cubicBezTo>
                    <a:pt x="555440" y="497674"/>
                    <a:pt x="526121" y="475540"/>
                    <a:pt x="508582" y="445120"/>
                  </a:cubicBezTo>
                  <a:cubicBezTo>
                    <a:pt x="501721" y="433212"/>
                    <a:pt x="498355" y="427387"/>
                    <a:pt x="494472" y="409847"/>
                  </a:cubicBezTo>
                  <a:cubicBezTo>
                    <a:pt x="493243" y="410624"/>
                    <a:pt x="492077" y="411336"/>
                    <a:pt x="490848" y="412112"/>
                  </a:cubicBezTo>
                  <a:cubicBezTo>
                    <a:pt x="330210" y="511395"/>
                    <a:pt x="313447" y="521686"/>
                    <a:pt x="255069" y="506929"/>
                  </a:cubicBezTo>
                  <a:cubicBezTo>
                    <a:pt x="221025" y="498386"/>
                    <a:pt x="191577" y="476122"/>
                    <a:pt x="174038" y="445703"/>
                  </a:cubicBezTo>
                  <a:cubicBezTo>
                    <a:pt x="170090" y="438778"/>
                    <a:pt x="166659" y="432306"/>
                    <a:pt x="163877" y="426092"/>
                  </a:cubicBezTo>
                  <a:cubicBezTo>
                    <a:pt x="140059" y="433212"/>
                    <a:pt x="122585" y="431464"/>
                    <a:pt x="98509" y="425380"/>
                  </a:cubicBezTo>
                  <a:cubicBezTo>
                    <a:pt x="64465" y="416772"/>
                    <a:pt x="35017" y="394508"/>
                    <a:pt x="17413" y="364089"/>
                  </a:cubicBezTo>
                  <a:cubicBezTo>
                    <a:pt x="-18443" y="301957"/>
                    <a:pt x="2851" y="222478"/>
                    <a:pt x="64983" y="186558"/>
                  </a:cubicBezTo>
                  <a:cubicBezTo>
                    <a:pt x="73526" y="181639"/>
                    <a:pt x="82328" y="177821"/>
                    <a:pt x="91324" y="174973"/>
                  </a:cubicBezTo>
                  <a:cubicBezTo>
                    <a:pt x="117084" y="161058"/>
                    <a:pt x="181157" y="121513"/>
                    <a:pt x="221155" y="96919"/>
                  </a:cubicBezTo>
                  <a:cubicBezTo>
                    <a:pt x="377457" y="807"/>
                    <a:pt x="393702" y="-9224"/>
                    <a:pt x="451627" y="5467"/>
                  </a:cubicBezTo>
                  <a:cubicBezTo>
                    <a:pt x="485605" y="14075"/>
                    <a:pt x="514989" y="36275"/>
                    <a:pt x="532528" y="66629"/>
                  </a:cubicBezTo>
                  <a:cubicBezTo>
                    <a:pt x="535829" y="72325"/>
                    <a:pt x="538676" y="77696"/>
                    <a:pt x="541136" y="82939"/>
                  </a:cubicBezTo>
                  <a:cubicBezTo>
                    <a:pt x="575050" y="68894"/>
                    <a:pt x="594919" y="69865"/>
                    <a:pt x="624432" y="77308"/>
                  </a:cubicBezTo>
                  <a:cubicBezTo>
                    <a:pt x="658540" y="85916"/>
                    <a:pt x="688183" y="108245"/>
                    <a:pt x="705722" y="138664"/>
                  </a:cubicBezTo>
                  <a:cubicBezTo>
                    <a:pt x="712259" y="149990"/>
                    <a:pt x="715624" y="155815"/>
                    <a:pt x="719248" y="171413"/>
                  </a:cubicBezTo>
                  <a:cubicBezTo>
                    <a:pt x="719508" y="171284"/>
                    <a:pt x="719702" y="171154"/>
                    <a:pt x="719960" y="171025"/>
                  </a:cubicBezTo>
                  <a:cubicBezTo>
                    <a:pt x="780216" y="136205"/>
                    <a:pt x="804810" y="130315"/>
                    <a:pt x="848044" y="141253"/>
                  </a:cubicBezTo>
                  <a:cubicBezTo>
                    <a:pt x="867719" y="146237"/>
                    <a:pt x="885841" y="155751"/>
                    <a:pt x="900986" y="168760"/>
                  </a:cubicBezTo>
                  <a:cubicBezTo>
                    <a:pt x="911923" y="176785"/>
                    <a:pt x="946032" y="200344"/>
                    <a:pt x="969137" y="216265"/>
                  </a:cubicBezTo>
                  <a:cubicBezTo>
                    <a:pt x="973732" y="219437"/>
                    <a:pt x="978068" y="222414"/>
                    <a:pt x="982275" y="225326"/>
                  </a:cubicBezTo>
                  <a:cubicBezTo>
                    <a:pt x="1007646" y="213676"/>
                    <a:pt x="1035153" y="207916"/>
                    <a:pt x="1069390" y="216330"/>
                  </a:cubicBezTo>
                  <a:cubicBezTo>
                    <a:pt x="1103822" y="224744"/>
                    <a:pt x="1133464" y="247008"/>
                    <a:pt x="1151197" y="277686"/>
                  </a:cubicBezTo>
                  <a:cubicBezTo>
                    <a:pt x="1187053" y="339819"/>
                    <a:pt x="1165759" y="419297"/>
                    <a:pt x="1103627" y="455217"/>
                  </a:cubicBezTo>
                  <a:cubicBezTo>
                    <a:pt x="1099097" y="457871"/>
                    <a:pt x="1094437" y="460136"/>
                    <a:pt x="1089712" y="462207"/>
                  </a:cubicBezTo>
                  <a:cubicBezTo>
                    <a:pt x="1085376" y="464925"/>
                    <a:pt x="1080134" y="468226"/>
                    <a:pt x="1075020" y="471527"/>
                  </a:cubicBezTo>
                  <a:cubicBezTo>
                    <a:pt x="1066607" y="476834"/>
                    <a:pt x="1058387" y="482141"/>
                    <a:pt x="1049973" y="486995"/>
                  </a:cubicBezTo>
                  <a:close/>
                  <a:moveTo>
                    <a:pt x="1053598" y="471850"/>
                  </a:moveTo>
                  <a:cubicBezTo>
                    <a:pt x="1060717" y="471074"/>
                    <a:pt x="1067643" y="469715"/>
                    <a:pt x="1074308" y="467773"/>
                  </a:cubicBezTo>
                  <a:cubicBezTo>
                    <a:pt x="1067448" y="469715"/>
                    <a:pt x="1060588" y="471074"/>
                    <a:pt x="1053598" y="471850"/>
                  </a:cubicBezTo>
                  <a:close/>
                  <a:moveTo>
                    <a:pt x="728569" y="363312"/>
                  </a:moveTo>
                  <a:cubicBezTo>
                    <a:pt x="732840" y="367260"/>
                    <a:pt x="737241" y="370755"/>
                    <a:pt x="741771" y="373991"/>
                  </a:cubicBezTo>
                  <a:cubicBezTo>
                    <a:pt x="736529" y="369979"/>
                    <a:pt x="732193" y="366484"/>
                    <a:pt x="728569" y="363312"/>
                  </a:cubicBezTo>
                  <a:close/>
                  <a:moveTo>
                    <a:pt x="908752" y="175879"/>
                  </a:moveTo>
                  <a:cubicBezTo>
                    <a:pt x="912377" y="179503"/>
                    <a:pt x="915806" y="183387"/>
                    <a:pt x="918978" y="187464"/>
                  </a:cubicBezTo>
                  <a:cubicBezTo>
                    <a:pt x="915354" y="182804"/>
                    <a:pt x="911859" y="178986"/>
                    <a:pt x="908752" y="175879"/>
                  </a:cubicBezTo>
                  <a:close/>
                  <a:moveTo>
                    <a:pt x="186270" y="181963"/>
                  </a:moveTo>
                  <a:cubicBezTo>
                    <a:pt x="201998" y="189471"/>
                    <a:pt x="216301" y="200279"/>
                    <a:pt x="228144" y="213935"/>
                  </a:cubicBezTo>
                  <a:cubicBezTo>
                    <a:pt x="228144" y="213935"/>
                    <a:pt x="228144" y="213935"/>
                    <a:pt x="228144" y="213935"/>
                  </a:cubicBezTo>
                  <a:cubicBezTo>
                    <a:pt x="215847" y="199632"/>
                    <a:pt x="201415" y="189212"/>
                    <a:pt x="186205" y="18202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0"/>
                  </a:schemeClr>
                </a:gs>
                <a:gs pos="89000">
                  <a:schemeClr val="accent5">
                    <a:lumMod val="40000"/>
                    <a:lumOff val="60000"/>
                    <a:alpha val="50000"/>
                  </a:schemeClr>
                </a:gs>
              </a:gsLst>
              <a:lin ang="5400000" scaled="1"/>
            </a:gradFill>
            <a:ln w="4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0" name="Picture 69" descr="A cartoon of a mountain with a white line&#10;&#10;Description automatically generated with medium confidence">
            <a:extLst>
              <a:ext uri="{FF2B5EF4-FFF2-40B4-BE49-F238E27FC236}">
                <a16:creationId xmlns:a16="http://schemas.microsoft.com/office/drawing/2014/main" id="{E273E68C-B4D0-49A4-E7F9-2392CF44D0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4"/>
            <a:ext cx="12169775" cy="6856211"/>
          </a:xfrm>
          <a:prstGeom prst="rect">
            <a:avLst/>
          </a:prstGeom>
        </p:spPr>
      </p:pic>
      <p:pic>
        <p:nvPicPr>
          <p:cNvPr id="9" name="foretree">
            <a:extLst>
              <a:ext uri="{FF2B5EF4-FFF2-40B4-BE49-F238E27FC236}">
                <a16:creationId xmlns:a16="http://schemas.microsoft.com/office/drawing/2014/main" id="{6D9E5D2A-DAF4-EDA9-423D-E4F9262EC6F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-513438" y="680261"/>
            <a:ext cx="1989813" cy="4254946"/>
          </a:xfrm>
          <a:prstGeom prst="rect">
            <a:avLst/>
          </a:prstGeom>
        </p:spPr>
      </p:pic>
      <p:pic>
        <p:nvPicPr>
          <p:cNvPr id="12" name="foretree">
            <a:extLst>
              <a:ext uri="{FF2B5EF4-FFF2-40B4-BE49-F238E27FC236}">
                <a16:creationId xmlns:a16="http://schemas.microsoft.com/office/drawing/2014/main" id="{6A043118-14B2-9410-EA45-252F64B2D8B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1150672" y="-1017013"/>
            <a:ext cx="3690026" cy="7890622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2B74040F-4C21-C501-90DD-60F02D602E98}"/>
              </a:ext>
            </a:extLst>
          </p:cNvPr>
          <p:cNvSpPr/>
          <p:nvPr/>
        </p:nvSpPr>
        <p:spPr>
          <a:xfrm>
            <a:off x="2004119" y="4305300"/>
            <a:ext cx="830461" cy="222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normal dragon">
            <a:extLst>
              <a:ext uri="{FF2B5EF4-FFF2-40B4-BE49-F238E27FC236}">
                <a16:creationId xmlns:a16="http://schemas.microsoft.com/office/drawing/2014/main" id="{DFF2AEED-F6C5-5924-AFF8-CD84E6F1F472}"/>
              </a:ext>
            </a:extLst>
          </p:cNvPr>
          <p:cNvGrpSpPr/>
          <p:nvPr/>
        </p:nvGrpSpPr>
        <p:grpSpPr>
          <a:xfrm>
            <a:off x="4114800" y="1190170"/>
            <a:ext cx="8246049" cy="10008510"/>
            <a:chOff x="4114800" y="1190170"/>
            <a:chExt cx="8246049" cy="10008510"/>
          </a:xfrm>
        </p:grpSpPr>
        <p:pic>
          <p:nvPicPr>
            <p:cNvPr id="4" name="normal dragon">
              <a:extLst>
                <a:ext uri="{FF2B5EF4-FFF2-40B4-BE49-F238E27FC236}">
                  <a16:creationId xmlns:a16="http://schemas.microsoft.com/office/drawing/2014/main" id="{B1AEFBEA-6137-8319-9EFF-853929AE7B24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 rotWithShape="1"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stretch/>
          </p:blipFill>
          <p:spPr>
            <a:xfrm>
              <a:off x="4114800" y="1190170"/>
              <a:ext cx="8246049" cy="500425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363D70C-CD4F-D87E-EFC1-219D24142CD1}"/>
                </a:ext>
              </a:extLst>
            </p:cNvPr>
            <p:cNvSpPr/>
            <p:nvPr/>
          </p:nvSpPr>
          <p:spPr>
            <a:xfrm>
              <a:off x="4114800" y="6194425"/>
              <a:ext cx="8246049" cy="50042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4" name="fire dragon">
            <a:extLst>
              <a:ext uri="{FF2B5EF4-FFF2-40B4-BE49-F238E27FC236}">
                <a16:creationId xmlns:a16="http://schemas.microsoft.com/office/drawing/2014/main" id="{8FED1A39-FC44-0D72-8D13-246A9EC7F51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4114800" y="1190170"/>
            <a:ext cx="8246049" cy="5004255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EA33D01F-175D-3DB9-EE35-EB4764750FD1}"/>
              </a:ext>
            </a:extLst>
          </p:cNvPr>
          <p:cNvGrpSpPr/>
          <p:nvPr/>
        </p:nvGrpSpPr>
        <p:grpSpPr>
          <a:xfrm>
            <a:off x="4000500" y="5791200"/>
            <a:ext cx="4470400" cy="403225"/>
            <a:chOff x="4000500" y="5791200"/>
            <a:chExt cx="4470400" cy="40322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54D8941-0A6C-B961-0A13-6E73F999C42E}"/>
                </a:ext>
              </a:extLst>
            </p:cNvPr>
            <p:cNvSpPr/>
            <p:nvPr/>
          </p:nvSpPr>
          <p:spPr>
            <a:xfrm>
              <a:off x="4000500" y="5791200"/>
              <a:ext cx="4470400" cy="1651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444997F-76DA-3B78-B7EB-809FC2AE2403}"/>
                </a:ext>
              </a:extLst>
            </p:cNvPr>
            <p:cNvSpPr/>
            <p:nvPr/>
          </p:nvSpPr>
          <p:spPr>
            <a:xfrm>
              <a:off x="4179888" y="5911851"/>
              <a:ext cx="177800" cy="28257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55469F9-5C0D-B2CE-B071-1B215ED34026}"/>
                </a:ext>
              </a:extLst>
            </p:cNvPr>
            <p:cNvSpPr/>
            <p:nvPr/>
          </p:nvSpPr>
          <p:spPr>
            <a:xfrm>
              <a:off x="8159750" y="5911851"/>
              <a:ext cx="177800" cy="28257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dinner guests">
            <a:extLst>
              <a:ext uri="{FF2B5EF4-FFF2-40B4-BE49-F238E27FC236}">
                <a16:creationId xmlns:a16="http://schemas.microsoft.com/office/drawing/2014/main" id="{29CF4E73-0299-FD1B-9B8F-9DEADF28CC9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86" b="86"/>
          <a:stretch/>
        </p:blipFill>
        <p:spPr>
          <a:xfrm>
            <a:off x="4192939" y="4131129"/>
            <a:ext cx="4052882" cy="2726871"/>
          </a:xfrm>
          <a:prstGeom prst="rect">
            <a:avLst/>
          </a:prstGeom>
        </p:spPr>
      </p:pic>
      <p:pic>
        <p:nvPicPr>
          <p:cNvPr id="38" name="pudding guests">
            <a:extLst>
              <a:ext uri="{FF2B5EF4-FFF2-40B4-BE49-F238E27FC236}">
                <a16:creationId xmlns:a16="http://schemas.microsoft.com/office/drawing/2014/main" id="{9C9C79E1-B35D-B54F-DD42-8F59C8AA4C4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104" b="104"/>
          <a:stretch/>
        </p:blipFill>
        <p:spPr>
          <a:xfrm>
            <a:off x="4228014" y="4131129"/>
            <a:ext cx="4028901" cy="272687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64F5B6D-A3A1-F3A2-5752-0FEE55F8A8A3}"/>
              </a:ext>
            </a:extLst>
          </p:cNvPr>
          <p:cNvGrpSpPr/>
          <p:nvPr/>
        </p:nvGrpSpPr>
        <p:grpSpPr>
          <a:xfrm>
            <a:off x="8467726" y="3564661"/>
            <a:ext cx="1284287" cy="1590956"/>
            <a:chOff x="8467726" y="3564661"/>
            <a:chExt cx="1284287" cy="159095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1BF7140-BC7A-A284-7AAA-0DFB6EA7B4DD}"/>
                </a:ext>
              </a:extLst>
            </p:cNvPr>
            <p:cNvGrpSpPr/>
            <p:nvPr/>
          </p:nvGrpSpPr>
          <p:grpSpPr>
            <a:xfrm>
              <a:off x="8467726" y="3564661"/>
              <a:ext cx="1284287" cy="795478"/>
              <a:chOff x="8467726" y="3564661"/>
              <a:chExt cx="1284287" cy="795478"/>
            </a:xfrm>
          </p:grpSpPr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82B8EDC5-59CF-2390-44E9-7E88A4FFC4A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p:blipFill>
            <p:spPr>
              <a:xfrm>
                <a:off x="8467726" y="3564661"/>
                <a:ext cx="841374" cy="795478"/>
              </a:xfrm>
              <a:prstGeom prst="rect">
                <a:avLst/>
              </a:prstGeom>
            </p:spPr>
          </p:pic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80E43977-372B-C2BE-982E-78D0D061790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p:blipFill>
            <p:spPr>
              <a:xfrm flipH="1">
                <a:off x="8910639" y="3564661"/>
                <a:ext cx="841374" cy="795478"/>
              </a:xfrm>
              <a:prstGeom prst="rect">
                <a:avLst/>
              </a:prstGeom>
            </p:spPr>
          </p:pic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663490-F58D-6038-34D4-12ED851E8C8C}"/>
                </a:ext>
              </a:extLst>
            </p:cNvPr>
            <p:cNvSpPr/>
            <p:nvPr/>
          </p:nvSpPr>
          <p:spPr>
            <a:xfrm>
              <a:off x="8467726" y="4360139"/>
              <a:ext cx="1284287" cy="7954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B4A81F6F-CBB7-E55D-449F-6D487DCF5B0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b="14088"/>
          <a:stretch/>
        </p:blipFill>
        <p:spPr>
          <a:xfrm>
            <a:off x="3985418" y="4479024"/>
            <a:ext cx="6259513" cy="171540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7AE155F-DFED-D3B6-CBFC-20445AA0159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546882" y="3829050"/>
            <a:ext cx="1246406" cy="78105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BCEC2D89-D03F-281B-06E9-9DF729FB132B}"/>
              </a:ext>
            </a:extLst>
          </p:cNvPr>
          <p:cNvGrpSpPr/>
          <p:nvPr/>
        </p:nvGrpSpPr>
        <p:grpSpPr>
          <a:xfrm rot="473924">
            <a:off x="333011" y="3544375"/>
            <a:ext cx="876285" cy="1198117"/>
            <a:chOff x="12230115" y="2885893"/>
            <a:chExt cx="1413621" cy="1932800"/>
          </a:xfrm>
        </p:grpSpPr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7359C7D7-DB1A-0454-C778-EAA1EDF89530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 rot="19584590">
              <a:off x="12230115" y="2885893"/>
              <a:ext cx="828646" cy="656490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389574D8-31AF-DB93-2459-DDA04CDD1CE7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 rot="19640108">
              <a:off x="12322175" y="2980368"/>
              <a:ext cx="1321561" cy="1838325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98569D-44F8-CAF0-8855-6A67ADAFF415}"/>
              </a:ext>
            </a:extLst>
          </p:cNvPr>
          <p:cNvGrpSpPr/>
          <p:nvPr/>
        </p:nvGrpSpPr>
        <p:grpSpPr>
          <a:xfrm>
            <a:off x="4294188" y="4275648"/>
            <a:ext cx="5634037" cy="1396489"/>
            <a:chOff x="4294188" y="4275648"/>
            <a:chExt cx="5634037" cy="1396489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BB5C05A-ED37-0BB9-98EE-8CD1951F772F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4294188" y="5420507"/>
              <a:ext cx="942975" cy="23707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204D7A0B-D720-20CE-FBE5-999A6B71C344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7927022" y="5338638"/>
              <a:ext cx="508318" cy="310639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96C8BF0-69F2-F9BB-C9B9-AEFFF8946697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5339239" y="5361498"/>
              <a:ext cx="508318" cy="310639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23EC9786-D14D-474F-315D-BA138F378B67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7197209" y="5341620"/>
              <a:ext cx="599004" cy="32766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A1765BF7-FCA7-9E4F-F3C8-76D7EDF2F73C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5994400" y="5371049"/>
              <a:ext cx="533083" cy="282038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AE967022-2158-95FE-63CC-572F9E7963BF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>
              <a:off x="6643279" y="5463540"/>
              <a:ext cx="471896" cy="182880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E79D3B4A-A03A-A4F4-AE96-71EC6BE4B378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8342312" y="4334657"/>
              <a:ext cx="942975" cy="237070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93CCCC95-7799-510C-922D-5D136E90E484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9419907" y="4275648"/>
              <a:ext cx="508318" cy="310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90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4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27" dur="750" fill="hold"/>
                                        <p:tgtEl>
                                          <p:spTgt spid="4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repeatDur="0" accel="20000" decel="20000" autoRev="1" restart="never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FA0B8-5DDB-0203-9FDD-A93BE1610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B66D2F2D-E7F1-75F5-3253-31485A273D2D}"/>
              </a:ext>
            </a:extLst>
          </p:cNvPr>
          <p:cNvSpPr txBox="1"/>
          <p:nvPr/>
        </p:nvSpPr>
        <p:spPr>
          <a:xfrm>
            <a:off x="797019" y="1527705"/>
            <a:ext cx="10729455" cy="1236135"/>
          </a:xfrm>
          <a:custGeom>
            <a:avLst/>
            <a:gdLst/>
            <a:ahLst/>
            <a:cxnLst/>
            <a:rect l="l" t="t" r="r" b="b"/>
            <a:pathLst>
              <a:path w="10729455" h="1236135">
                <a:moveTo>
                  <a:pt x="8207377" y="879900"/>
                </a:moveTo>
                <a:cubicBezTo>
                  <a:pt x="8189566" y="879900"/>
                  <a:pt x="8175093" y="883157"/>
                  <a:pt x="8163961" y="889669"/>
                </a:cubicBezTo>
                <a:lnTo>
                  <a:pt x="8160099" y="892598"/>
                </a:lnTo>
                <a:lnTo>
                  <a:pt x="8146230" y="935117"/>
                </a:lnTo>
                <a:lnTo>
                  <a:pt x="8137332" y="958568"/>
                </a:lnTo>
                <a:lnTo>
                  <a:pt x="8142587" y="998794"/>
                </a:lnTo>
                <a:cubicBezTo>
                  <a:pt x="8146891" y="1015121"/>
                  <a:pt x="8153348" y="1031300"/>
                  <a:pt x="8161957" y="1047331"/>
                </a:cubicBezTo>
                <a:cubicBezTo>
                  <a:pt x="8179175" y="1079392"/>
                  <a:pt x="8202033" y="1105516"/>
                  <a:pt x="8230532" y="1125702"/>
                </a:cubicBezTo>
                <a:cubicBezTo>
                  <a:pt x="8259031" y="1145889"/>
                  <a:pt x="8289905" y="1155982"/>
                  <a:pt x="8323153" y="1155982"/>
                </a:cubicBezTo>
                <a:cubicBezTo>
                  <a:pt x="8358777" y="1155982"/>
                  <a:pt x="8389057" y="1141436"/>
                  <a:pt x="8413993" y="1112344"/>
                </a:cubicBezTo>
                <a:cubicBezTo>
                  <a:pt x="8438930" y="1083251"/>
                  <a:pt x="8451398" y="1041394"/>
                  <a:pt x="8451398" y="986771"/>
                </a:cubicBezTo>
                <a:cubicBezTo>
                  <a:pt x="8451398" y="977271"/>
                  <a:pt x="8450211" y="960647"/>
                  <a:pt x="8447836" y="936898"/>
                </a:cubicBezTo>
                <a:lnTo>
                  <a:pt x="8371245" y="915524"/>
                </a:lnTo>
                <a:cubicBezTo>
                  <a:pt x="8294061" y="891775"/>
                  <a:pt x="8239438" y="879900"/>
                  <a:pt x="8207377" y="879900"/>
                </a:cubicBezTo>
                <a:close/>
                <a:moveTo>
                  <a:pt x="1835153" y="879900"/>
                </a:moveTo>
                <a:cubicBezTo>
                  <a:pt x="1811404" y="879900"/>
                  <a:pt x="1793592" y="885689"/>
                  <a:pt x="1781718" y="897267"/>
                </a:cubicBezTo>
                <a:lnTo>
                  <a:pt x="1781152" y="897975"/>
                </a:lnTo>
                <a:lnTo>
                  <a:pt x="1770131" y="930218"/>
                </a:lnTo>
                <a:lnTo>
                  <a:pt x="1764207" y="944965"/>
                </a:lnTo>
                <a:lnTo>
                  <a:pt x="1763906" y="949366"/>
                </a:lnTo>
                <a:cubicBezTo>
                  <a:pt x="1763906" y="982615"/>
                  <a:pt x="1772515" y="1015270"/>
                  <a:pt x="1789733" y="1047331"/>
                </a:cubicBezTo>
                <a:cubicBezTo>
                  <a:pt x="1806951" y="1079392"/>
                  <a:pt x="1829810" y="1105516"/>
                  <a:pt x="1858308" y="1125702"/>
                </a:cubicBezTo>
                <a:cubicBezTo>
                  <a:pt x="1886807" y="1145889"/>
                  <a:pt x="1917681" y="1155982"/>
                  <a:pt x="1950929" y="1155982"/>
                </a:cubicBezTo>
                <a:cubicBezTo>
                  <a:pt x="1986553" y="1155982"/>
                  <a:pt x="2016833" y="1141436"/>
                  <a:pt x="2041769" y="1112344"/>
                </a:cubicBezTo>
                <a:cubicBezTo>
                  <a:pt x="2066706" y="1083251"/>
                  <a:pt x="2079174" y="1041394"/>
                  <a:pt x="2079174" y="986771"/>
                </a:cubicBezTo>
                <a:cubicBezTo>
                  <a:pt x="2079174" y="977271"/>
                  <a:pt x="2077987" y="960647"/>
                  <a:pt x="2075611" y="936898"/>
                </a:cubicBezTo>
                <a:lnTo>
                  <a:pt x="1999021" y="915524"/>
                </a:lnTo>
                <a:cubicBezTo>
                  <a:pt x="1921837" y="891775"/>
                  <a:pt x="1867214" y="879900"/>
                  <a:pt x="1835153" y="879900"/>
                </a:cubicBezTo>
                <a:close/>
                <a:moveTo>
                  <a:pt x="9002447" y="799748"/>
                </a:moveTo>
                <a:cubicBezTo>
                  <a:pt x="9003636" y="900681"/>
                  <a:pt x="9019368" y="982615"/>
                  <a:pt x="9049649" y="1045550"/>
                </a:cubicBezTo>
                <a:cubicBezTo>
                  <a:pt x="9079929" y="1108485"/>
                  <a:pt x="9122974" y="1139952"/>
                  <a:pt x="9178784" y="1139952"/>
                </a:cubicBezTo>
                <a:cubicBezTo>
                  <a:pt x="9244094" y="1139952"/>
                  <a:pt x="9292185" y="1095423"/>
                  <a:pt x="9323059" y="1006364"/>
                </a:cubicBezTo>
                <a:cubicBezTo>
                  <a:pt x="9250625" y="998052"/>
                  <a:pt x="9186799" y="975490"/>
                  <a:pt x="9131582" y="938679"/>
                </a:cubicBezTo>
                <a:cubicBezTo>
                  <a:pt x="9076366" y="901868"/>
                  <a:pt x="9033322" y="855558"/>
                  <a:pt x="9002447" y="799748"/>
                </a:cubicBezTo>
                <a:close/>
                <a:moveTo>
                  <a:pt x="7497660" y="516541"/>
                </a:moveTo>
                <a:cubicBezTo>
                  <a:pt x="7446599" y="516541"/>
                  <a:pt x="7406820" y="546821"/>
                  <a:pt x="7378321" y="607381"/>
                </a:cubicBezTo>
                <a:cubicBezTo>
                  <a:pt x="7349823" y="667941"/>
                  <a:pt x="7335573" y="738000"/>
                  <a:pt x="7335573" y="817559"/>
                </a:cubicBezTo>
                <a:cubicBezTo>
                  <a:pt x="7335573" y="891181"/>
                  <a:pt x="7348338" y="955007"/>
                  <a:pt x="7373868" y="1009035"/>
                </a:cubicBezTo>
                <a:cubicBezTo>
                  <a:pt x="7399399" y="1063064"/>
                  <a:pt x="7431757" y="1090079"/>
                  <a:pt x="7470943" y="1090079"/>
                </a:cubicBezTo>
                <a:cubicBezTo>
                  <a:pt x="7512503" y="1090079"/>
                  <a:pt x="7546643" y="1063064"/>
                  <a:pt x="7573360" y="1009035"/>
                </a:cubicBezTo>
                <a:cubicBezTo>
                  <a:pt x="7600078" y="955007"/>
                  <a:pt x="7619671" y="892962"/>
                  <a:pt x="7632139" y="822903"/>
                </a:cubicBezTo>
                <a:cubicBezTo>
                  <a:pt x="7644607" y="752843"/>
                  <a:pt x="7652029" y="691096"/>
                  <a:pt x="7654403" y="637661"/>
                </a:cubicBezTo>
                <a:cubicBezTo>
                  <a:pt x="7606905" y="556914"/>
                  <a:pt x="7554658" y="516541"/>
                  <a:pt x="7497660" y="516541"/>
                </a:cubicBezTo>
                <a:close/>
                <a:moveTo>
                  <a:pt x="8241219" y="459543"/>
                </a:moveTo>
                <a:cubicBezTo>
                  <a:pt x="8239141" y="504221"/>
                  <a:pt x="8227972" y="579355"/>
                  <a:pt x="8207711" y="684945"/>
                </a:cubicBezTo>
                <a:lnTo>
                  <a:pt x="8199023" y="729251"/>
                </a:lnTo>
                <a:lnTo>
                  <a:pt x="8199443" y="732063"/>
                </a:lnTo>
                <a:cubicBezTo>
                  <a:pt x="8195584" y="751656"/>
                  <a:pt x="8191581" y="770581"/>
                  <a:pt x="8187434" y="788838"/>
                </a:cubicBezTo>
                <a:lnTo>
                  <a:pt x="8182790" y="807875"/>
                </a:lnTo>
                <a:lnTo>
                  <a:pt x="8230978" y="815778"/>
                </a:lnTo>
                <a:cubicBezTo>
                  <a:pt x="8266898" y="822903"/>
                  <a:pt x="8309498" y="833590"/>
                  <a:pt x="8358777" y="847839"/>
                </a:cubicBezTo>
                <a:cubicBezTo>
                  <a:pt x="8369464" y="850214"/>
                  <a:pt x="8394994" y="856745"/>
                  <a:pt x="8435367" y="867432"/>
                </a:cubicBezTo>
                <a:cubicBezTo>
                  <a:pt x="8421118" y="805685"/>
                  <a:pt x="8396776" y="739484"/>
                  <a:pt x="8362339" y="668831"/>
                </a:cubicBezTo>
                <a:cubicBezTo>
                  <a:pt x="8327903" y="598178"/>
                  <a:pt x="8287530" y="528415"/>
                  <a:pt x="8241219" y="459543"/>
                </a:cubicBezTo>
                <a:close/>
                <a:moveTo>
                  <a:pt x="1868996" y="459543"/>
                </a:moveTo>
                <a:cubicBezTo>
                  <a:pt x="1866620" y="510603"/>
                  <a:pt x="1852370" y="601443"/>
                  <a:pt x="1826247" y="732063"/>
                </a:cubicBezTo>
                <a:lnTo>
                  <a:pt x="1822975" y="735838"/>
                </a:lnTo>
                <a:lnTo>
                  <a:pt x="1811752" y="787864"/>
                </a:lnTo>
                <a:lnTo>
                  <a:pt x="1806812" y="807552"/>
                </a:lnTo>
                <a:lnTo>
                  <a:pt x="1809883" y="807763"/>
                </a:lnTo>
                <a:cubicBezTo>
                  <a:pt x="1853744" y="813106"/>
                  <a:pt x="1912634" y="826465"/>
                  <a:pt x="1986553" y="847839"/>
                </a:cubicBezTo>
                <a:cubicBezTo>
                  <a:pt x="1997240" y="850214"/>
                  <a:pt x="2022770" y="856745"/>
                  <a:pt x="2063144" y="867432"/>
                </a:cubicBezTo>
                <a:cubicBezTo>
                  <a:pt x="2048894" y="805685"/>
                  <a:pt x="2024551" y="739484"/>
                  <a:pt x="1990115" y="668831"/>
                </a:cubicBezTo>
                <a:cubicBezTo>
                  <a:pt x="1955679" y="598178"/>
                  <a:pt x="1915306" y="528415"/>
                  <a:pt x="1868996" y="459543"/>
                </a:cubicBezTo>
                <a:close/>
                <a:moveTo>
                  <a:pt x="6795210" y="450637"/>
                </a:moveTo>
                <a:cubicBezTo>
                  <a:pt x="6764337" y="450637"/>
                  <a:pt x="6736135" y="470824"/>
                  <a:pt x="6710605" y="511197"/>
                </a:cubicBezTo>
                <a:cubicBezTo>
                  <a:pt x="6685075" y="551570"/>
                  <a:pt x="6666372" y="603818"/>
                  <a:pt x="6654498" y="667941"/>
                </a:cubicBezTo>
                <a:cubicBezTo>
                  <a:pt x="6696059" y="698814"/>
                  <a:pt x="6732276" y="714251"/>
                  <a:pt x="6763149" y="714251"/>
                </a:cubicBezTo>
                <a:cubicBezTo>
                  <a:pt x="6796398" y="714251"/>
                  <a:pt x="6822819" y="699111"/>
                  <a:pt x="6842412" y="668831"/>
                </a:cubicBezTo>
                <a:cubicBezTo>
                  <a:pt x="6862005" y="638551"/>
                  <a:pt x="6871801" y="603818"/>
                  <a:pt x="6871801" y="564632"/>
                </a:cubicBezTo>
                <a:cubicBezTo>
                  <a:pt x="6871801" y="532571"/>
                  <a:pt x="6864676" y="505557"/>
                  <a:pt x="6850427" y="483589"/>
                </a:cubicBezTo>
                <a:cubicBezTo>
                  <a:pt x="6836177" y="461621"/>
                  <a:pt x="6817772" y="450637"/>
                  <a:pt x="6795210" y="450637"/>
                </a:cubicBezTo>
                <a:close/>
                <a:moveTo>
                  <a:pt x="4652086" y="450637"/>
                </a:moveTo>
                <a:cubicBezTo>
                  <a:pt x="4621212" y="450637"/>
                  <a:pt x="4593010" y="470824"/>
                  <a:pt x="4567480" y="511197"/>
                </a:cubicBezTo>
                <a:cubicBezTo>
                  <a:pt x="4541950" y="551570"/>
                  <a:pt x="4523247" y="603818"/>
                  <a:pt x="4511373" y="667941"/>
                </a:cubicBezTo>
                <a:cubicBezTo>
                  <a:pt x="4552933" y="698814"/>
                  <a:pt x="4589151" y="714251"/>
                  <a:pt x="4620024" y="714251"/>
                </a:cubicBezTo>
                <a:cubicBezTo>
                  <a:pt x="4653273" y="714251"/>
                  <a:pt x="4679694" y="699111"/>
                  <a:pt x="4699286" y="668831"/>
                </a:cubicBezTo>
                <a:cubicBezTo>
                  <a:pt x="4718879" y="638551"/>
                  <a:pt x="4728676" y="603818"/>
                  <a:pt x="4728676" y="564632"/>
                </a:cubicBezTo>
                <a:cubicBezTo>
                  <a:pt x="4728676" y="532571"/>
                  <a:pt x="4721551" y="505557"/>
                  <a:pt x="4707302" y="483589"/>
                </a:cubicBezTo>
                <a:cubicBezTo>
                  <a:pt x="4693052" y="461621"/>
                  <a:pt x="4674647" y="450637"/>
                  <a:pt x="4652086" y="450637"/>
                </a:cubicBezTo>
                <a:close/>
                <a:moveTo>
                  <a:pt x="9153847" y="443512"/>
                </a:moveTo>
                <a:cubicBezTo>
                  <a:pt x="9119412" y="443512"/>
                  <a:pt x="9091804" y="458059"/>
                  <a:pt x="9071023" y="487151"/>
                </a:cubicBezTo>
                <a:cubicBezTo>
                  <a:pt x="9050243" y="516244"/>
                  <a:pt x="9039852" y="552758"/>
                  <a:pt x="9039852" y="596694"/>
                </a:cubicBezTo>
                <a:cubicBezTo>
                  <a:pt x="9039852" y="651316"/>
                  <a:pt x="9051727" y="703267"/>
                  <a:pt x="9075475" y="752546"/>
                </a:cubicBezTo>
                <a:cubicBezTo>
                  <a:pt x="9099225" y="801825"/>
                  <a:pt x="9133661" y="842793"/>
                  <a:pt x="9178784" y="875447"/>
                </a:cubicBezTo>
                <a:cubicBezTo>
                  <a:pt x="9223907" y="908102"/>
                  <a:pt x="9277936" y="927992"/>
                  <a:pt x="9340871" y="935117"/>
                </a:cubicBezTo>
                <a:cubicBezTo>
                  <a:pt x="9345621" y="906618"/>
                  <a:pt x="9347996" y="872776"/>
                  <a:pt x="9347996" y="833590"/>
                </a:cubicBezTo>
                <a:cubicBezTo>
                  <a:pt x="9347996" y="769468"/>
                  <a:pt x="9340278" y="707423"/>
                  <a:pt x="9324840" y="647457"/>
                </a:cubicBezTo>
                <a:cubicBezTo>
                  <a:pt x="9309404" y="587491"/>
                  <a:pt x="9286843" y="538508"/>
                  <a:pt x="9257156" y="500510"/>
                </a:cubicBezTo>
                <a:cubicBezTo>
                  <a:pt x="9227470" y="462512"/>
                  <a:pt x="9193033" y="443512"/>
                  <a:pt x="9153847" y="443512"/>
                </a:cubicBezTo>
                <a:close/>
                <a:moveTo>
                  <a:pt x="8298217" y="356235"/>
                </a:moveTo>
                <a:cubicBezTo>
                  <a:pt x="8332653" y="356235"/>
                  <a:pt x="8362339" y="362469"/>
                  <a:pt x="8387276" y="374937"/>
                </a:cubicBezTo>
                <a:cubicBezTo>
                  <a:pt x="8412212" y="387405"/>
                  <a:pt x="8427056" y="405514"/>
                  <a:pt x="8431805" y="429263"/>
                </a:cubicBezTo>
                <a:cubicBezTo>
                  <a:pt x="8494740" y="498135"/>
                  <a:pt x="8545801" y="575319"/>
                  <a:pt x="8584987" y="660816"/>
                </a:cubicBezTo>
                <a:cubicBezTo>
                  <a:pt x="8624172" y="746312"/>
                  <a:pt x="8646140" y="823497"/>
                  <a:pt x="8650890" y="892369"/>
                </a:cubicBezTo>
                <a:cubicBezTo>
                  <a:pt x="8703138" y="886431"/>
                  <a:pt x="8745143" y="866838"/>
                  <a:pt x="8776908" y="833590"/>
                </a:cubicBezTo>
                <a:lnTo>
                  <a:pt x="8794559" y="811430"/>
                </a:lnTo>
                <a:lnTo>
                  <a:pt x="8796778" y="769134"/>
                </a:lnTo>
                <a:cubicBezTo>
                  <a:pt x="8802233" y="718593"/>
                  <a:pt x="8815870" y="672394"/>
                  <a:pt x="8837689" y="630536"/>
                </a:cubicBezTo>
                <a:cubicBezTo>
                  <a:pt x="8866781" y="574726"/>
                  <a:pt x="8906265" y="546821"/>
                  <a:pt x="8956137" y="546821"/>
                </a:cubicBezTo>
                <a:lnTo>
                  <a:pt x="8963263" y="546821"/>
                </a:lnTo>
                <a:cubicBezTo>
                  <a:pt x="8975136" y="495760"/>
                  <a:pt x="8999182" y="454496"/>
                  <a:pt x="9035400" y="423029"/>
                </a:cubicBezTo>
                <a:cubicBezTo>
                  <a:pt x="9071618" y="391561"/>
                  <a:pt x="9120005" y="375828"/>
                  <a:pt x="9180566" y="375828"/>
                </a:cubicBezTo>
                <a:cubicBezTo>
                  <a:pt x="9267250" y="375828"/>
                  <a:pt x="9337012" y="410561"/>
                  <a:pt x="9389854" y="480026"/>
                </a:cubicBezTo>
                <a:cubicBezTo>
                  <a:pt x="9442695" y="549492"/>
                  <a:pt x="9469115" y="646566"/>
                  <a:pt x="9469115" y="771249"/>
                </a:cubicBezTo>
                <a:cubicBezTo>
                  <a:pt x="9469115" y="829434"/>
                  <a:pt x="9463773" y="882869"/>
                  <a:pt x="9453085" y="931554"/>
                </a:cubicBezTo>
                <a:cubicBezTo>
                  <a:pt x="9540363" y="914633"/>
                  <a:pt x="9603929" y="865651"/>
                  <a:pt x="9643782" y="784607"/>
                </a:cubicBezTo>
                <a:lnTo>
                  <a:pt x="9670212" y="708726"/>
                </a:lnTo>
                <a:lnTo>
                  <a:pt x="9670991" y="658589"/>
                </a:lnTo>
                <a:cubicBezTo>
                  <a:pt x="9671882" y="631575"/>
                  <a:pt x="9673218" y="606193"/>
                  <a:pt x="9674999" y="582444"/>
                </a:cubicBezTo>
                <a:cubicBezTo>
                  <a:pt x="9678561" y="534946"/>
                  <a:pt x="9683310" y="502291"/>
                  <a:pt x="9689248" y="484479"/>
                </a:cubicBezTo>
                <a:cubicBezTo>
                  <a:pt x="9696372" y="460730"/>
                  <a:pt x="9711810" y="442919"/>
                  <a:pt x="9735558" y="431044"/>
                </a:cubicBezTo>
                <a:cubicBezTo>
                  <a:pt x="9759308" y="419170"/>
                  <a:pt x="9784838" y="413232"/>
                  <a:pt x="9812149" y="413232"/>
                </a:cubicBezTo>
                <a:cubicBezTo>
                  <a:pt x="9831148" y="413232"/>
                  <a:pt x="9848070" y="416201"/>
                  <a:pt x="9862912" y="422138"/>
                </a:cubicBezTo>
                <a:cubicBezTo>
                  <a:pt x="9877756" y="428076"/>
                  <a:pt x="9886365" y="436388"/>
                  <a:pt x="9888740" y="447075"/>
                </a:cubicBezTo>
                <a:cubicBezTo>
                  <a:pt x="9880427" y="526634"/>
                  <a:pt x="9876272" y="624005"/>
                  <a:pt x="9876272" y="739188"/>
                </a:cubicBezTo>
                <a:lnTo>
                  <a:pt x="9878053" y="940460"/>
                </a:lnTo>
                <a:cubicBezTo>
                  <a:pt x="9914864" y="801529"/>
                  <a:pt x="9959096" y="683081"/>
                  <a:pt x="10010750" y="585116"/>
                </a:cubicBezTo>
                <a:cubicBezTo>
                  <a:pt x="10062405" y="487151"/>
                  <a:pt x="10126230" y="438169"/>
                  <a:pt x="10202226" y="438169"/>
                </a:cubicBezTo>
                <a:cubicBezTo>
                  <a:pt x="10259224" y="438169"/>
                  <a:pt x="10307315" y="454496"/>
                  <a:pt x="10346501" y="487151"/>
                </a:cubicBezTo>
                <a:cubicBezTo>
                  <a:pt x="10385687" y="519806"/>
                  <a:pt x="10405280" y="563445"/>
                  <a:pt x="10405280" y="618068"/>
                </a:cubicBezTo>
                <a:lnTo>
                  <a:pt x="10401718" y="705345"/>
                </a:lnTo>
                <a:cubicBezTo>
                  <a:pt x="10396968" y="778967"/>
                  <a:pt x="10394594" y="837746"/>
                  <a:pt x="10394594" y="881681"/>
                </a:cubicBezTo>
                <a:cubicBezTo>
                  <a:pt x="10394594" y="1030113"/>
                  <a:pt x="10419529" y="1104328"/>
                  <a:pt x="10469403" y="1104328"/>
                </a:cubicBezTo>
                <a:cubicBezTo>
                  <a:pt x="10505027" y="1104328"/>
                  <a:pt x="10541243" y="1068111"/>
                  <a:pt x="10578055" y="995677"/>
                </a:cubicBezTo>
                <a:cubicBezTo>
                  <a:pt x="10614865" y="923242"/>
                  <a:pt x="10646927" y="822309"/>
                  <a:pt x="10674238" y="692877"/>
                </a:cubicBezTo>
                <a:cubicBezTo>
                  <a:pt x="10677801" y="686940"/>
                  <a:pt x="10683144" y="683971"/>
                  <a:pt x="10690269" y="683971"/>
                </a:cubicBezTo>
                <a:cubicBezTo>
                  <a:pt x="10699768" y="683971"/>
                  <a:pt x="10708673" y="688424"/>
                  <a:pt x="10716986" y="697330"/>
                </a:cubicBezTo>
                <a:cubicBezTo>
                  <a:pt x="10725298" y="706236"/>
                  <a:pt x="10729455" y="717813"/>
                  <a:pt x="10729455" y="732063"/>
                </a:cubicBezTo>
                <a:cubicBezTo>
                  <a:pt x="10697393" y="891181"/>
                  <a:pt x="10657020" y="1006067"/>
                  <a:pt x="10608334" y="1076720"/>
                </a:cubicBezTo>
                <a:cubicBezTo>
                  <a:pt x="10559649" y="1147373"/>
                  <a:pt x="10499683" y="1182700"/>
                  <a:pt x="10428436" y="1182700"/>
                </a:cubicBezTo>
                <a:cubicBezTo>
                  <a:pt x="10357189" y="1182700"/>
                  <a:pt x="10299004" y="1158061"/>
                  <a:pt x="10253880" y="1108781"/>
                </a:cubicBezTo>
                <a:cubicBezTo>
                  <a:pt x="10208757" y="1059502"/>
                  <a:pt x="10186196" y="992708"/>
                  <a:pt x="10186196" y="908399"/>
                </a:cubicBezTo>
                <a:cubicBezTo>
                  <a:pt x="10186196" y="864463"/>
                  <a:pt x="10189164" y="813997"/>
                  <a:pt x="10195102" y="756999"/>
                </a:cubicBezTo>
                <a:cubicBezTo>
                  <a:pt x="10199852" y="692877"/>
                  <a:pt x="10202226" y="648941"/>
                  <a:pt x="10202226" y="625192"/>
                </a:cubicBezTo>
                <a:cubicBezTo>
                  <a:pt x="10202226" y="593131"/>
                  <a:pt x="10199258" y="568491"/>
                  <a:pt x="10193321" y="551274"/>
                </a:cubicBezTo>
                <a:cubicBezTo>
                  <a:pt x="10187383" y="534055"/>
                  <a:pt x="10176697" y="525446"/>
                  <a:pt x="10161259" y="525446"/>
                </a:cubicBezTo>
                <a:cubicBezTo>
                  <a:pt x="10131574" y="525446"/>
                  <a:pt x="10099215" y="559586"/>
                  <a:pt x="10064186" y="627864"/>
                </a:cubicBezTo>
                <a:cubicBezTo>
                  <a:pt x="10029156" y="696143"/>
                  <a:pt x="9996204" y="778076"/>
                  <a:pt x="9965330" y="873666"/>
                </a:cubicBezTo>
                <a:cubicBezTo>
                  <a:pt x="9934457" y="969256"/>
                  <a:pt x="9911301" y="1055049"/>
                  <a:pt x="9895865" y="1131046"/>
                </a:cubicBezTo>
                <a:cubicBezTo>
                  <a:pt x="9878053" y="1152420"/>
                  <a:pt x="9852522" y="1163107"/>
                  <a:pt x="9819274" y="1163107"/>
                </a:cubicBezTo>
                <a:cubicBezTo>
                  <a:pt x="9790775" y="1163107"/>
                  <a:pt x="9764948" y="1155092"/>
                  <a:pt x="9741793" y="1139061"/>
                </a:cubicBezTo>
                <a:cubicBezTo>
                  <a:pt x="9718637" y="1123031"/>
                  <a:pt x="9701716" y="1099579"/>
                  <a:pt x="9691030" y="1068705"/>
                </a:cubicBezTo>
                <a:cubicBezTo>
                  <a:pt x="9685092" y="1046143"/>
                  <a:pt x="9680046" y="1002801"/>
                  <a:pt x="9675890" y="938679"/>
                </a:cubicBezTo>
                <a:lnTo>
                  <a:pt x="9673254" y="856592"/>
                </a:lnTo>
                <a:lnTo>
                  <a:pt x="9632093" y="911961"/>
                </a:lnTo>
                <a:cubicBezTo>
                  <a:pt x="9581627" y="964209"/>
                  <a:pt x="9514239" y="995083"/>
                  <a:pt x="9429929" y="1004583"/>
                </a:cubicBezTo>
                <a:cubicBezTo>
                  <a:pt x="9402618" y="1073455"/>
                  <a:pt x="9363136" y="1124812"/>
                  <a:pt x="9311482" y="1158654"/>
                </a:cubicBezTo>
                <a:cubicBezTo>
                  <a:pt x="9259828" y="1192497"/>
                  <a:pt x="9201346" y="1209418"/>
                  <a:pt x="9136036" y="1209418"/>
                </a:cubicBezTo>
                <a:cubicBezTo>
                  <a:pt x="9075475" y="1209418"/>
                  <a:pt x="9019368" y="1194575"/>
                  <a:pt x="8967715" y="1164888"/>
                </a:cubicBezTo>
                <a:cubicBezTo>
                  <a:pt x="8916061" y="1135202"/>
                  <a:pt x="8874204" y="1090970"/>
                  <a:pt x="8842142" y="1032191"/>
                </a:cubicBezTo>
                <a:cubicBezTo>
                  <a:pt x="8826112" y="1002801"/>
                  <a:pt x="8814089" y="970518"/>
                  <a:pt x="8806073" y="935339"/>
                </a:cubicBezTo>
                <a:lnTo>
                  <a:pt x="8801482" y="907362"/>
                </a:lnTo>
                <a:lnTo>
                  <a:pt x="8774236" y="928410"/>
                </a:lnTo>
                <a:cubicBezTo>
                  <a:pt x="8738612" y="950841"/>
                  <a:pt x="8696310" y="963170"/>
                  <a:pt x="8647327" y="965397"/>
                </a:cubicBezTo>
                <a:cubicBezTo>
                  <a:pt x="8635453" y="1036644"/>
                  <a:pt x="8601314" y="1096313"/>
                  <a:pt x="8544910" y="1144405"/>
                </a:cubicBezTo>
                <a:cubicBezTo>
                  <a:pt x="8488506" y="1192497"/>
                  <a:pt x="8420524" y="1216542"/>
                  <a:pt x="8340965" y="1216542"/>
                </a:cubicBezTo>
                <a:cubicBezTo>
                  <a:pt x="8283967" y="1216542"/>
                  <a:pt x="8231423" y="1202590"/>
                  <a:pt x="8183331" y="1174685"/>
                </a:cubicBezTo>
                <a:cubicBezTo>
                  <a:pt x="8147262" y="1153756"/>
                  <a:pt x="8116871" y="1128152"/>
                  <a:pt x="8092158" y="1097872"/>
                </a:cubicBezTo>
                <a:lnTo>
                  <a:pt x="8077094" y="1076856"/>
                </a:lnTo>
                <a:lnTo>
                  <a:pt x="8060303" y="1099096"/>
                </a:lnTo>
                <a:cubicBezTo>
                  <a:pt x="8015170" y="1153645"/>
                  <a:pt x="7962992" y="1180919"/>
                  <a:pt x="7903768" y="1180919"/>
                </a:cubicBezTo>
                <a:cubicBezTo>
                  <a:pt x="7839646" y="1180919"/>
                  <a:pt x="7788585" y="1155686"/>
                  <a:pt x="7750587" y="1105219"/>
                </a:cubicBezTo>
                <a:cubicBezTo>
                  <a:pt x="7712588" y="1054752"/>
                  <a:pt x="7685871" y="989146"/>
                  <a:pt x="7670434" y="908399"/>
                </a:cubicBezTo>
                <a:cubicBezTo>
                  <a:pt x="7656185" y="983209"/>
                  <a:pt x="7630654" y="1044659"/>
                  <a:pt x="7593844" y="1092751"/>
                </a:cubicBezTo>
                <a:cubicBezTo>
                  <a:pt x="7557033" y="1140843"/>
                  <a:pt x="7504785" y="1164888"/>
                  <a:pt x="7437100" y="1164888"/>
                </a:cubicBezTo>
                <a:cubicBezTo>
                  <a:pt x="7384852" y="1164888"/>
                  <a:pt x="7334683" y="1150639"/>
                  <a:pt x="7286591" y="1122140"/>
                </a:cubicBezTo>
                <a:cubicBezTo>
                  <a:pt x="7238499" y="1093641"/>
                  <a:pt x="7199907" y="1053268"/>
                  <a:pt x="7170814" y="1001020"/>
                </a:cubicBezTo>
                <a:lnTo>
                  <a:pt x="7152287" y="961804"/>
                </a:lnTo>
                <a:lnTo>
                  <a:pt x="7132910" y="997068"/>
                </a:lnTo>
                <a:cubicBezTo>
                  <a:pt x="7118104" y="1022116"/>
                  <a:pt x="7102018" y="1045698"/>
                  <a:pt x="7084651" y="1067814"/>
                </a:cubicBezTo>
                <a:cubicBezTo>
                  <a:pt x="7015186" y="1156279"/>
                  <a:pt x="6922268" y="1200512"/>
                  <a:pt x="6805898" y="1200512"/>
                </a:cubicBezTo>
                <a:cubicBezTo>
                  <a:pt x="6741775" y="1200512"/>
                  <a:pt x="6681215" y="1186262"/>
                  <a:pt x="6624218" y="1157764"/>
                </a:cubicBezTo>
                <a:cubicBezTo>
                  <a:pt x="6567220" y="1129265"/>
                  <a:pt x="6521207" y="1086517"/>
                  <a:pt x="6486177" y="1029519"/>
                </a:cubicBezTo>
                <a:cubicBezTo>
                  <a:pt x="6451147" y="972521"/>
                  <a:pt x="6433632" y="903649"/>
                  <a:pt x="6433632" y="822903"/>
                </a:cubicBezTo>
                <a:cubicBezTo>
                  <a:pt x="6433632" y="744531"/>
                  <a:pt x="6448178" y="672393"/>
                  <a:pt x="6477271" y="606490"/>
                </a:cubicBezTo>
                <a:cubicBezTo>
                  <a:pt x="6506363" y="540586"/>
                  <a:pt x="6547331" y="487745"/>
                  <a:pt x="6600172" y="447965"/>
                </a:cubicBezTo>
                <a:cubicBezTo>
                  <a:pt x="6653014" y="408186"/>
                  <a:pt x="6712683" y="388296"/>
                  <a:pt x="6779180" y="388296"/>
                </a:cubicBezTo>
                <a:cubicBezTo>
                  <a:pt x="6840928" y="388296"/>
                  <a:pt x="6889019" y="406108"/>
                  <a:pt x="6923455" y="441731"/>
                </a:cubicBezTo>
                <a:cubicBezTo>
                  <a:pt x="6957891" y="477355"/>
                  <a:pt x="6975109" y="521884"/>
                  <a:pt x="6975109" y="575319"/>
                </a:cubicBezTo>
                <a:cubicBezTo>
                  <a:pt x="6975109" y="629942"/>
                  <a:pt x="6958782" y="677737"/>
                  <a:pt x="6926127" y="718704"/>
                </a:cubicBezTo>
                <a:cubicBezTo>
                  <a:pt x="6893472" y="759671"/>
                  <a:pt x="6850427" y="780748"/>
                  <a:pt x="6796992" y="781936"/>
                </a:cubicBezTo>
                <a:cubicBezTo>
                  <a:pt x="6749494" y="785498"/>
                  <a:pt x="6699027" y="770061"/>
                  <a:pt x="6645592" y="735625"/>
                </a:cubicBezTo>
                <a:cubicBezTo>
                  <a:pt x="6643217" y="768874"/>
                  <a:pt x="6642029" y="794404"/>
                  <a:pt x="6642029" y="812216"/>
                </a:cubicBezTo>
                <a:cubicBezTo>
                  <a:pt x="6642029" y="911961"/>
                  <a:pt x="6660435" y="988552"/>
                  <a:pt x="6697246" y="1041987"/>
                </a:cubicBezTo>
                <a:cubicBezTo>
                  <a:pt x="6734057" y="1095423"/>
                  <a:pt x="6782742" y="1122140"/>
                  <a:pt x="6843303" y="1122140"/>
                </a:cubicBezTo>
                <a:cubicBezTo>
                  <a:pt x="6916924" y="1122140"/>
                  <a:pt x="6984609" y="1083548"/>
                  <a:pt x="7046356" y="1006364"/>
                </a:cubicBezTo>
                <a:cubicBezTo>
                  <a:pt x="7077230" y="967772"/>
                  <a:pt x="7103502" y="922352"/>
                  <a:pt x="7125173" y="870104"/>
                </a:cubicBezTo>
                <a:lnTo>
                  <a:pt x="7129169" y="859596"/>
                </a:lnTo>
                <a:lnTo>
                  <a:pt x="7127176" y="824684"/>
                </a:lnTo>
                <a:cubicBezTo>
                  <a:pt x="7127176" y="766499"/>
                  <a:pt x="7139050" y="708017"/>
                  <a:pt x="7162799" y="649238"/>
                </a:cubicBezTo>
                <a:cubicBezTo>
                  <a:pt x="7186548" y="590459"/>
                  <a:pt x="7223656" y="541477"/>
                  <a:pt x="7274123" y="502291"/>
                </a:cubicBezTo>
                <a:cubicBezTo>
                  <a:pt x="7324589" y="463105"/>
                  <a:pt x="7387227" y="443512"/>
                  <a:pt x="7462037" y="443512"/>
                </a:cubicBezTo>
                <a:cubicBezTo>
                  <a:pt x="7545158" y="443512"/>
                  <a:pt x="7611655" y="476167"/>
                  <a:pt x="7661528" y="541477"/>
                </a:cubicBezTo>
                <a:cubicBezTo>
                  <a:pt x="7667465" y="492792"/>
                  <a:pt x="7672809" y="461324"/>
                  <a:pt x="7677559" y="447075"/>
                </a:cubicBezTo>
                <a:cubicBezTo>
                  <a:pt x="7684684" y="430450"/>
                  <a:pt x="7697151" y="418279"/>
                  <a:pt x="7714963" y="410561"/>
                </a:cubicBezTo>
                <a:cubicBezTo>
                  <a:pt x="7732775" y="402842"/>
                  <a:pt x="7752961" y="398983"/>
                  <a:pt x="7775523" y="398983"/>
                </a:cubicBezTo>
                <a:cubicBezTo>
                  <a:pt x="7800460" y="398983"/>
                  <a:pt x="7822725" y="402545"/>
                  <a:pt x="7842318" y="409670"/>
                </a:cubicBezTo>
                <a:cubicBezTo>
                  <a:pt x="7861911" y="416795"/>
                  <a:pt x="7874675" y="426888"/>
                  <a:pt x="7880612" y="439950"/>
                </a:cubicBezTo>
                <a:cubicBezTo>
                  <a:pt x="7865175" y="599069"/>
                  <a:pt x="7857457" y="721376"/>
                  <a:pt x="7857457" y="806872"/>
                </a:cubicBezTo>
                <a:cubicBezTo>
                  <a:pt x="7857457" y="1003989"/>
                  <a:pt x="7885956" y="1102547"/>
                  <a:pt x="7942954" y="1102547"/>
                </a:cubicBezTo>
                <a:cubicBezTo>
                  <a:pt x="7974124" y="1102547"/>
                  <a:pt x="8005749" y="1073909"/>
                  <a:pt x="8037829" y="1016633"/>
                </a:cubicBezTo>
                <a:lnTo>
                  <a:pt x="8042434" y="1007842"/>
                </a:lnTo>
                <a:lnTo>
                  <a:pt x="8037943" y="998126"/>
                </a:lnTo>
                <a:cubicBezTo>
                  <a:pt x="8030967" y="975119"/>
                  <a:pt x="8027478" y="951741"/>
                  <a:pt x="8027478" y="927992"/>
                </a:cubicBezTo>
                <a:cubicBezTo>
                  <a:pt x="8027478" y="884056"/>
                  <a:pt x="8037572" y="852589"/>
                  <a:pt x="8057758" y="833590"/>
                </a:cubicBezTo>
                <a:cubicBezTo>
                  <a:pt x="8072898" y="819340"/>
                  <a:pt x="8092714" y="810435"/>
                  <a:pt x="8117205" y="806872"/>
                </a:cubicBezTo>
                <a:lnTo>
                  <a:pt x="8117555" y="806848"/>
                </a:lnTo>
                <a:lnTo>
                  <a:pt x="8124411" y="780934"/>
                </a:lnTo>
                <a:cubicBezTo>
                  <a:pt x="8127899" y="767018"/>
                  <a:pt x="8131295" y="752723"/>
                  <a:pt x="8134597" y="738047"/>
                </a:cubicBezTo>
                <a:lnTo>
                  <a:pt x="8143674" y="695472"/>
                </a:lnTo>
                <a:lnTo>
                  <a:pt x="8143255" y="692877"/>
                </a:lnTo>
                <a:cubicBezTo>
                  <a:pt x="8152754" y="643004"/>
                  <a:pt x="8160176" y="591647"/>
                  <a:pt x="8165519" y="538805"/>
                </a:cubicBezTo>
                <a:cubicBezTo>
                  <a:pt x="8170863" y="485964"/>
                  <a:pt x="8172347" y="453606"/>
                  <a:pt x="8169973" y="441731"/>
                </a:cubicBezTo>
                <a:cubicBezTo>
                  <a:pt x="8166410" y="435794"/>
                  <a:pt x="8164629" y="429857"/>
                  <a:pt x="8164629" y="423919"/>
                </a:cubicBezTo>
                <a:cubicBezTo>
                  <a:pt x="8164629" y="403733"/>
                  <a:pt x="8178284" y="387405"/>
                  <a:pt x="8205596" y="374937"/>
                </a:cubicBezTo>
                <a:cubicBezTo>
                  <a:pt x="8232907" y="362469"/>
                  <a:pt x="8263781" y="356235"/>
                  <a:pt x="8298217" y="356235"/>
                </a:cubicBezTo>
                <a:close/>
                <a:moveTo>
                  <a:pt x="1925993" y="356235"/>
                </a:moveTo>
                <a:cubicBezTo>
                  <a:pt x="1960429" y="356235"/>
                  <a:pt x="1990115" y="362469"/>
                  <a:pt x="2015051" y="374937"/>
                </a:cubicBezTo>
                <a:cubicBezTo>
                  <a:pt x="2039988" y="387405"/>
                  <a:pt x="2054831" y="405514"/>
                  <a:pt x="2059581" y="429263"/>
                </a:cubicBezTo>
                <a:cubicBezTo>
                  <a:pt x="2122516" y="498135"/>
                  <a:pt x="2173576" y="575319"/>
                  <a:pt x="2212762" y="660816"/>
                </a:cubicBezTo>
                <a:cubicBezTo>
                  <a:pt x="2251948" y="746312"/>
                  <a:pt x="2273916" y="823497"/>
                  <a:pt x="2278666" y="892369"/>
                </a:cubicBezTo>
                <a:cubicBezTo>
                  <a:pt x="2383161" y="880494"/>
                  <a:pt x="2446690" y="813997"/>
                  <a:pt x="2469251" y="692877"/>
                </a:cubicBezTo>
                <a:cubicBezTo>
                  <a:pt x="2472814" y="683377"/>
                  <a:pt x="2478157" y="678628"/>
                  <a:pt x="2485282" y="678628"/>
                </a:cubicBezTo>
                <a:cubicBezTo>
                  <a:pt x="2495969" y="678628"/>
                  <a:pt x="2505765" y="684268"/>
                  <a:pt x="2514672" y="695549"/>
                </a:cubicBezTo>
                <a:cubicBezTo>
                  <a:pt x="2523577" y="706830"/>
                  <a:pt x="2526843" y="719001"/>
                  <a:pt x="2524467" y="732063"/>
                </a:cubicBezTo>
                <a:cubicBezTo>
                  <a:pt x="2488844" y="881681"/>
                  <a:pt x="2405723" y="959459"/>
                  <a:pt x="2275103" y="965397"/>
                </a:cubicBezTo>
                <a:cubicBezTo>
                  <a:pt x="2263229" y="1036644"/>
                  <a:pt x="2229090" y="1096313"/>
                  <a:pt x="2172685" y="1144405"/>
                </a:cubicBezTo>
                <a:cubicBezTo>
                  <a:pt x="2116282" y="1192497"/>
                  <a:pt x="2048300" y="1216542"/>
                  <a:pt x="1968740" y="1216542"/>
                </a:cubicBezTo>
                <a:cubicBezTo>
                  <a:pt x="1911743" y="1216542"/>
                  <a:pt x="1859199" y="1202590"/>
                  <a:pt x="1811107" y="1174685"/>
                </a:cubicBezTo>
                <a:cubicBezTo>
                  <a:pt x="1775038" y="1153756"/>
                  <a:pt x="1744647" y="1128152"/>
                  <a:pt x="1719933" y="1097872"/>
                </a:cubicBezTo>
                <a:lnTo>
                  <a:pt x="1697531" y="1066619"/>
                </a:lnTo>
                <a:lnTo>
                  <a:pt x="1682423" y="1084541"/>
                </a:lnTo>
                <a:cubicBezTo>
                  <a:pt x="1636251" y="1134543"/>
                  <a:pt x="1583034" y="1159545"/>
                  <a:pt x="1522771" y="1159545"/>
                </a:cubicBezTo>
                <a:cubicBezTo>
                  <a:pt x="1472898" y="1159545"/>
                  <a:pt x="1428072" y="1146780"/>
                  <a:pt x="1388292" y="1121250"/>
                </a:cubicBezTo>
                <a:cubicBezTo>
                  <a:pt x="1348513" y="1095719"/>
                  <a:pt x="1320904" y="1060987"/>
                  <a:pt x="1305467" y="1017051"/>
                </a:cubicBezTo>
                <a:cubicBezTo>
                  <a:pt x="1287656" y="964803"/>
                  <a:pt x="1278750" y="889994"/>
                  <a:pt x="1278750" y="792623"/>
                </a:cubicBezTo>
                <a:cubicBezTo>
                  <a:pt x="1278750" y="739188"/>
                  <a:pt x="1281422" y="687237"/>
                  <a:pt x="1286765" y="636770"/>
                </a:cubicBezTo>
                <a:cubicBezTo>
                  <a:pt x="1292109" y="586303"/>
                  <a:pt x="1297155" y="551570"/>
                  <a:pt x="1301905" y="532571"/>
                </a:cubicBezTo>
                <a:cubicBezTo>
                  <a:pt x="1309030" y="511197"/>
                  <a:pt x="1323576" y="495166"/>
                  <a:pt x="1345544" y="484479"/>
                </a:cubicBezTo>
                <a:cubicBezTo>
                  <a:pt x="1367512" y="473792"/>
                  <a:pt x="1391558" y="468449"/>
                  <a:pt x="1417682" y="468449"/>
                </a:cubicBezTo>
                <a:cubicBezTo>
                  <a:pt x="1441431" y="468449"/>
                  <a:pt x="1462211" y="472605"/>
                  <a:pt x="1480023" y="480917"/>
                </a:cubicBezTo>
                <a:cubicBezTo>
                  <a:pt x="1497835" y="489229"/>
                  <a:pt x="1507334" y="499916"/>
                  <a:pt x="1508522" y="512978"/>
                </a:cubicBezTo>
                <a:cubicBezTo>
                  <a:pt x="1503772" y="550977"/>
                  <a:pt x="1499319" y="598178"/>
                  <a:pt x="1495163" y="654582"/>
                </a:cubicBezTo>
                <a:cubicBezTo>
                  <a:pt x="1491007" y="710986"/>
                  <a:pt x="1488929" y="764718"/>
                  <a:pt x="1488929" y="815778"/>
                </a:cubicBezTo>
                <a:cubicBezTo>
                  <a:pt x="1488929" y="993896"/>
                  <a:pt x="1513865" y="1082954"/>
                  <a:pt x="1563738" y="1082954"/>
                </a:cubicBezTo>
                <a:cubicBezTo>
                  <a:pt x="1594909" y="1082954"/>
                  <a:pt x="1627216" y="1056135"/>
                  <a:pt x="1660659" y="1002495"/>
                </a:cubicBezTo>
                <a:lnTo>
                  <a:pt x="1665021" y="995035"/>
                </a:lnTo>
                <a:lnTo>
                  <a:pt x="1657870" y="963337"/>
                </a:lnTo>
                <a:cubicBezTo>
                  <a:pt x="1656126" y="951648"/>
                  <a:pt x="1655254" y="939867"/>
                  <a:pt x="1655254" y="927992"/>
                </a:cubicBezTo>
                <a:cubicBezTo>
                  <a:pt x="1655254" y="884056"/>
                  <a:pt x="1665347" y="852589"/>
                  <a:pt x="1685534" y="833590"/>
                </a:cubicBezTo>
                <a:cubicBezTo>
                  <a:pt x="1695627" y="824090"/>
                  <a:pt x="1707799" y="816966"/>
                  <a:pt x="1722048" y="812216"/>
                </a:cubicBezTo>
                <a:lnTo>
                  <a:pt x="1741325" y="807724"/>
                </a:lnTo>
                <a:lnTo>
                  <a:pt x="1749370" y="778151"/>
                </a:lnTo>
                <a:cubicBezTo>
                  <a:pt x="1756234" y="751285"/>
                  <a:pt x="1762636" y="722860"/>
                  <a:pt x="1768573" y="692877"/>
                </a:cubicBezTo>
                <a:lnTo>
                  <a:pt x="1771735" y="688661"/>
                </a:lnTo>
                <a:lnTo>
                  <a:pt x="1783721" y="616954"/>
                </a:lnTo>
                <a:cubicBezTo>
                  <a:pt x="1787433" y="591276"/>
                  <a:pt x="1790623" y="565226"/>
                  <a:pt x="1793296" y="538805"/>
                </a:cubicBezTo>
                <a:cubicBezTo>
                  <a:pt x="1798639" y="485964"/>
                  <a:pt x="1800123" y="453606"/>
                  <a:pt x="1797748" y="441731"/>
                </a:cubicBezTo>
                <a:cubicBezTo>
                  <a:pt x="1794186" y="435794"/>
                  <a:pt x="1792405" y="429857"/>
                  <a:pt x="1792405" y="423919"/>
                </a:cubicBezTo>
                <a:cubicBezTo>
                  <a:pt x="1792405" y="403733"/>
                  <a:pt x="1806060" y="387405"/>
                  <a:pt x="1833371" y="374937"/>
                </a:cubicBezTo>
                <a:cubicBezTo>
                  <a:pt x="1860683" y="362469"/>
                  <a:pt x="1891557" y="356235"/>
                  <a:pt x="1925993" y="356235"/>
                </a:cubicBezTo>
                <a:close/>
                <a:moveTo>
                  <a:pt x="2972581" y="49873"/>
                </a:moveTo>
                <a:cubicBezTo>
                  <a:pt x="2996329" y="49873"/>
                  <a:pt x="3016813" y="53435"/>
                  <a:pt x="3034032" y="60560"/>
                </a:cubicBezTo>
                <a:cubicBezTo>
                  <a:pt x="3051249" y="67684"/>
                  <a:pt x="3061640" y="77184"/>
                  <a:pt x="3065202" y="89059"/>
                </a:cubicBezTo>
                <a:cubicBezTo>
                  <a:pt x="3060452" y="124682"/>
                  <a:pt x="3055109" y="174555"/>
                  <a:pt x="3049171" y="238677"/>
                </a:cubicBezTo>
                <a:lnTo>
                  <a:pt x="3207695" y="238677"/>
                </a:lnTo>
                <a:cubicBezTo>
                  <a:pt x="3220757" y="238677"/>
                  <a:pt x="3231445" y="241943"/>
                  <a:pt x="3239757" y="248474"/>
                </a:cubicBezTo>
                <a:cubicBezTo>
                  <a:pt x="3248069" y="255005"/>
                  <a:pt x="3252225" y="263020"/>
                  <a:pt x="3252225" y="272520"/>
                </a:cubicBezTo>
                <a:cubicBezTo>
                  <a:pt x="3252225" y="282019"/>
                  <a:pt x="3246882" y="290925"/>
                  <a:pt x="3236195" y="299237"/>
                </a:cubicBezTo>
                <a:cubicBezTo>
                  <a:pt x="3225508" y="307549"/>
                  <a:pt x="3210665" y="311705"/>
                  <a:pt x="3191665" y="311705"/>
                </a:cubicBezTo>
                <a:lnTo>
                  <a:pt x="3042047" y="311705"/>
                </a:lnTo>
                <a:cubicBezTo>
                  <a:pt x="3030172" y="466074"/>
                  <a:pt x="3024235" y="609162"/>
                  <a:pt x="3024235" y="740969"/>
                </a:cubicBezTo>
                <a:cubicBezTo>
                  <a:pt x="3024235" y="979646"/>
                  <a:pt x="3056296" y="1098985"/>
                  <a:pt x="3120418" y="1098985"/>
                </a:cubicBezTo>
                <a:cubicBezTo>
                  <a:pt x="3159604" y="1098985"/>
                  <a:pt x="3198790" y="1060690"/>
                  <a:pt x="3237976" y="984099"/>
                </a:cubicBezTo>
                <a:cubicBezTo>
                  <a:pt x="3272264" y="917082"/>
                  <a:pt x="3300642" y="834383"/>
                  <a:pt x="3323110" y="736001"/>
                </a:cubicBezTo>
                <a:lnTo>
                  <a:pt x="3324660" y="728790"/>
                </a:lnTo>
                <a:lnTo>
                  <a:pt x="3323279" y="686420"/>
                </a:lnTo>
                <a:cubicBezTo>
                  <a:pt x="3322722" y="659851"/>
                  <a:pt x="3322444" y="632317"/>
                  <a:pt x="3322444" y="603818"/>
                </a:cubicBezTo>
                <a:cubicBezTo>
                  <a:pt x="3322444" y="515947"/>
                  <a:pt x="3326006" y="426294"/>
                  <a:pt x="3333131" y="334861"/>
                </a:cubicBezTo>
                <a:cubicBezTo>
                  <a:pt x="3340255" y="243427"/>
                  <a:pt x="3348567" y="184648"/>
                  <a:pt x="3358067" y="158524"/>
                </a:cubicBezTo>
                <a:cubicBezTo>
                  <a:pt x="3366379" y="135963"/>
                  <a:pt x="3381519" y="119042"/>
                  <a:pt x="3403487" y="107761"/>
                </a:cubicBezTo>
                <a:cubicBezTo>
                  <a:pt x="3425455" y="96480"/>
                  <a:pt x="3449500" y="90840"/>
                  <a:pt x="3475624" y="90840"/>
                </a:cubicBezTo>
                <a:cubicBezTo>
                  <a:pt x="3494623" y="90840"/>
                  <a:pt x="3511545" y="93808"/>
                  <a:pt x="3526388" y="99746"/>
                </a:cubicBezTo>
                <a:cubicBezTo>
                  <a:pt x="3541231" y="105683"/>
                  <a:pt x="3551621" y="113995"/>
                  <a:pt x="3557558" y="124682"/>
                </a:cubicBezTo>
                <a:cubicBezTo>
                  <a:pt x="3539746" y="295675"/>
                  <a:pt x="3530841" y="482104"/>
                  <a:pt x="3530841" y="683971"/>
                </a:cubicBezTo>
                <a:cubicBezTo>
                  <a:pt x="3530841" y="775405"/>
                  <a:pt x="3533216" y="856745"/>
                  <a:pt x="3537965" y="927992"/>
                </a:cubicBezTo>
                <a:cubicBezTo>
                  <a:pt x="3573589" y="790248"/>
                  <a:pt x="3616634" y="674175"/>
                  <a:pt x="3667101" y="579772"/>
                </a:cubicBezTo>
                <a:cubicBezTo>
                  <a:pt x="3717567" y="485370"/>
                  <a:pt x="3781392" y="438169"/>
                  <a:pt x="3858577" y="438169"/>
                </a:cubicBezTo>
                <a:cubicBezTo>
                  <a:pt x="3915575" y="438169"/>
                  <a:pt x="3963963" y="454496"/>
                  <a:pt x="4003743" y="487151"/>
                </a:cubicBezTo>
                <a:cubicBezTo>
                  <a:pt x="4043522" y="519806"/>
                  <a:pt x="4063412" y="563445"/>
                  <a:pt x="4063412" y="618068"/>
                </a:cubicBezTo>
                <a:lnTo>
                  <a:pt x="4059850" y="705345"/>
                </a:lnTo>
                <a:cubicBezTo>
                  <a:pt x="4056287" y="815778"/>
                  <a:pt x="4054506" y="874557"/>
                  <a:pt x="4054506" y="881681"/>
                </a:cubicBezTo>
                <a:cubicBezTo>
                  <a:pt x="4054506" y="1030113"/>
                  <a:pt x="4078849" y="1104328"/>
                  <a:pt x="4127534" y="1104328"/>
                </a:cubicBezTo>
                <a:cubicBezTo>
                  <a:pt x="4163158" y="1104328"/>
                  <a:pt x="4199375" y="1068111"/>
                  <a:pt x="4236186" y="995677"/>
                </a:cubicBezTo>
                <a:cubicBezTo>
                  <a:pt x="4254591" y="959459"/>
                  <a:pt x="4271810" y="916118"/>
                  <a:pt x="4287840" y="865651"/>
                </a:cubicBezTo>
                <a:lnTo>
                  <a:pt x="4292114" y="851456"/>
                </a:lnTo>
                <a:lnTo>
                  <a:pt x="4290507" y="822903"/>
                </a:lnTo>
                <a:cubicBezTo>
                  <a:pt x="4290507" y="744531"/>
                  <a:pt x="4305053" y="672393"/>
                  <a:pt x="4334146" y="606490"/>
                </a:cubicBezTo>
                <a:cubicBezTo>
                  <a:pt x="4363238" y="540586"/>
                  <a:pt x="4404206" y="487745"/>
                  <a:pt x="4457047" y="447965"/>
                </a:cubicBezTo>
                <a:cubicBezTo>
                  <a:pt x="4509889" y="408186"/>
                  <a:pt x="4569558" y="388296"/>
                  <a:pt x="4636055" y="388296"/>
                </a:cubicBezTo>
                <a:cubicBezTo>
                  <a:pt x="4697802" y="388296"/>
                  <a:pt x="4745894" y="406108"/>
                  <a:pt x="4780330" y="441731"/>
                </a:cubicBezTo>
                <a:cubicBezTo>
                  <a:pt x="4814766" y="477355"/>
                  <a:pt x="4831984" y="521884"/>
                  <a:pt x="4831984" y="575320"/>
                </a:cubicBezTo>
                <a:cubicBezTo>
                  <a:pt x="4831984" y="629942"/>
                  <a:pt x="4815657" y="677737"/>
                  <a:pt x="4783002" y="718704"/>
                </a:cubicBezTo>
                <a:cubicBezTo>
                  <a:pt x="4750347" y="759671"/>
                  <a:pt x="4707302" y="780748"/>
                  <a:pt x="4653867" y="781936"/>
                </a:cubicBezTo>
                <a:cubicBezTo>
                  <a:pt x="4606369" y="785498"/>
                  <a:pt x="4555902" y="770061"/>
                  <a:pt x="4502468" y="735625"/>
                </a:cubicBezTo>
                <a:cubicBezTo>
                  <a:pt x="4500092" y="768874"/>
                  <a:pt x="4498904" y="794404"/>
                  <a:pt x="4498904" y="812216"/>
                </a:cubicBezTo>
                <a:cubicBezTo>
                  <a:pt x="4498904" y="911961"/>
                  <a:pt x="4517310" y="988552"/>
                  <a:pt x="4554121" y="1041987"/>
                </a:cubicBezTo>
                <a:cubicBezTo>
                  <a:pt x="4590932" y="1095423"/>
                  <a:pt x="4639617" y="1122140"/>
                  <a:pt x="4700177" y="1122140"/>
                </a:cubicBezTo>
                <a:cubicBezTo>
                  <a:pt x="4773799" y="1122140"/>
                  <a:pt x="4841484" y="1083548"/>
                  <a:pt x="4903231" y="1006364"/>
                </a:cubicBezTo>
                <a:cubicBezTo>
                  <a:pt x="4964979" y="929180"/>
                  <a:pt x="5008321" y="824684"/>
                  <a:pt x="5033257" y="692877"/>
                </a:cubicBezTo>
                <a:cubicBezTo>
                  <a:pt x="5038006" y="689315"/>
                  <a:pt x="5043350" y="687533"/>
                  <a:pt x="5049288" y="687533"/>
                </a:cubicBezTo>
                <a:cubicBezTo>
                  <a:pt x="5059975" y="687533"/>
                  <a:pt x="5069177" y="691690"/>
                  <a:pt x="5076896" y="700002"/>
                </a:cubicBezTo>
                <a:cubicBezTo>
                  <a:pt x="5084614" y="708314"/>
                  <a:pt x="5088473" y="719001"/>
                  <a:pt x="5088473" y="732063"/>
                </a:cubicBezTo>
                <a:cubicBezTo>
                  <a:pt x="5059975" y="867432"/>
                  <a:pt x="5010992" y="979349"/>
                  <a:pt x="4941526" y="1067814"/>
                </a:cubicBezTo>
                <a:cubicBezTo>
                  <a:pt x="4872061" y="1156279"/>
                  <a:pt x="4779143" y="1200512"/>
                  <a:pt x="4662772" y="1200512"/>
                </a:cubicBezTo>
                <a:cubicBezTo>
                  <a:pt x="4598650" y="1200512"/>
                  <a:pt x="4538090" y="1186262"/>
                  <a:pt x="4481093" y="1157764"/>
                </a:cubicBezTo>
                <a:cubicBezTo>
                  <a:pt x="4424095" y="1129265"/>
                  <a:pt x="4378082" y="1086517"/>
                  <a:pt x="4343052" y="1029519"/>
                </a:cubicBezTo>
                <a:cubicBezTo>
                  <a:pt x="4334294" y="1015270"/>
                  <a:pt x="4326631" y="1000278"/>
                  <a:pt x="4320064" y="984544"/>
                </a:cubicBezTo>
                <a:lnTo>
                  <a:pt x="4318589" y="980107"/>
                </a:lnTo>
                <a:lnTo>
                  <a:pt x="4303091" y="1015437"/>
                </a:lnTo>
                <a:cubicBezTo>
                  <a:pt x="4292033" y="1038629"/>
                  <a:pt x="4280418" y="1059057"/>
                  <a:pt x="4268248" y="1076720"/>
                </a:cubicBezTo>
                <a:cubicBezTo>
                  <a:pt x="4219562" y="1147373"/>
                  <a:pt x="4159002" y="1182700"/>
                  <a:pt x="4086568" y="1182700"/>
                </a:cubicBezTo>
                <a:cubicBezTo>
                  <a:pt x="4014133" y="1182700"/>
                  <a:pt x="3955651" y="1158654"/>
                  <a:pt x="3911122" y="1110563"/>
                </a:cubicBezTo>
                <a:cubicBezTo>
                  <a:pt x="3866592" y="1062471"/>
                  <a:pt x="3844328" y="995083"/>
                  <a:pt x="3844328" y="908399"/>
                </a:cubicBezTo>
                <a:cubicBezTo>
                  <a:pt x="3844328" y="864463"/>
                  <a:pt x="3847296" y="813997"/>
                  <a:pt x="3853233" y="756999"/>
                </a:cubicBezTo>
                <a:cubicBezTo>
                  <a:pt x="3857983" y="692877"/>
                  <a:pt x="3860358" y="648941"/>
                  <a:pt x="3860358" y="625192"/>
                </a:cubicBezTo>
                <a:cubicBezTo>
                  <a:pt x="3860358" y="593131"/>
                  <a:pt x="3857390" y="568491"/>
                  <a:pt x="3851452" y="551274"/>
                </a:cubicBezTo>
                <a:cubicBezTo>
                  <a:pt x="3845515" y="534055"/>
                  <a:pt x="3834828" y="525446"/>
                  <a:pt x="3819391" y="525446"/>
                </a:cubicBezTo>
                <a:cubicBezTo>
                  <a:pt x="3789705" y="525446"/>
                  <a:pt x="3757644" y="558398"/>
                  <a:pt x="3723208" y="624302"/>
                </a:cubicBezTo>
                <a:cubicBezTo>
                  <a:pt x="3688771" y="690205"/>
                  <a:pt x="3656711" y="769468"/>
                  <a:pt x="3627024" y="862089"/>
                </a:cubicBezTo>
                <a:cubicBezTo>
                  <a:pt x="3597338" y="954710"/>
                  <a:pt x="3574776" y="1038425"/>
                  <a:pt x="3559339" y="1113234"/>
                </a:cubicBezTo>
                <a:cubicBezTo>
                  <a:pt x="3543903" y="1135796"/>
                  <a:pt x="3518372" y="1147077"/>
                  <a:pt x="3482750" y="1147077"/>
                </a:cubicBezTo>
                <a:cubicBezTo>
                  <a:pt x="3436438" y="1147077"/>
                  <a:pt x="3400815" y="1123328"/>
                  <a:pt x="3375879" y="1075830"/>
                </a:cubicBezTo>
                <a:cubicBezTo>
                  <a:pt x="3360294" y="1045698"/>
                  <a:pt x="3348118" y="996929"/>
                  <a:pt x="3339351" y="929523"/>
                </a:cubicBezTo>
                <a:lnTo>
                  <a:pt x="3338081" y="918775"/>
                </a:lnTo>
                <a:lnTo>
                  <a:pt x="3330151" y="941963"/>
                </a:lnTo>
                <a:cubicBezTo>
                  <a:pt x="3323324" y="960999"/>
                  <a:pt x="3316348" y="978607"/>
                  <a:pt x="3309223" y="994786"/>
                </a:cubicBezTo>
                <a:cubicBezTo>
                  <a:pt x="3280724" y="1059502"/>
                  <a:pt x="3247178" y="1106110"/>
                  <a:pt x="3208587" y="1134608"/>
                </a:cubicBezTo>
                <a:cubicBezTo>
                  <a:pt x="3169995" y="1163107"/>
                  <a:pt x="3123981" y="1177357"/>
                  <a:pt x="3070546" y="1177357"/>
                </a:cubicBezTo>
                <a:cubicBezTo>
                  <a:pt x="3013548" y="1177357"/>
                  <a:pt x="2966644" y="1163404"/>
                  <a:pt x="2929833" y="1135499"/>
                </a:cubicBezTo>
                <a:cubicBezTo>
                  <a:pt x="2893021" y="1107594"/>
                  <a:pt x="2866304" y="1068111"/>
                  <a:pt x="2849680" y="1017051"/>
                </a:cubicBezTo>
                <a:cubicBezTo>
                  <a:pt x="2827118" y="938679"/>
                  <a:pt x="2815838" y="835371"/>
                  <a:pt x="2815838" y="707126"/>
                </a:cubicBezTo>
                <a:cubicBezTo>
                  <a:pt x="2815838" y="576507"/>
                  <a:pt x="2821775" y="444700"/>
                  <a:pt x="2833649" y="311705"/>
                </a:cubicBezTo>
                <a:lnTo>
                  <a:pt x="2712530" y="311705"/>
                </a:lnTo>
                <a:cubicBezTo>
                  <a:pt x="2697093" y="311705"/>
                  <a:pt x="2685218" y="308440"/>
                  <a:pt x="2676905" y="301909"/>
                </a:cubicBezTo>
                <a:cubicBezTo>
                  <a:pt x="2668594" y="295378"/>
                  <a:pt x="2664438" y="287956"/>
                  <a:pt x="2664438" y="279644"/>
                </a:cubicBezTo>
                <a:cubicBezTo>
                  <a:pt x="2664438" y="268957"/>
                  <a:pt x="2670375" y="259458"/>
                  <a:pt x="2682249" y="251145"/>
                </a:cubicBezTo>
                <a:cubicBezTo>
                  <a:pt x="2694124" y="242833"/>
                  <a:pt x="2708373" y="238677"/>
                  <a:pt x="2724998" y="238677"/>
                </a:cubicBezTo>
                <a:lnTo>
                  <a:pt x="2840774" y="238677"/>
                </a:lnTo>
                <a:cubicBezTo>
                  <a:pt x="2851461" y="162680"/>
                  <a:pt x="2859773" y="116964"/>
                  <a:pt x="2865711" y="101527"/>
                </a:cubicBezTo>
                <a:cubicBezTo>
                  <a:pt x="2872835" y="83715"/>
                  <a:pt x="2886194" y="70653"/>
                  <a:pt x="2905786" y="62341"/>
                </a:cubicBezTo>
                <a:cubicBezTo>
                  <a:pt x="2925380" y="54029"/>
                  <a:pt x="2947644" y="49873"/>
                  <a:pt x="2972581" y="49873"/>
                </a:cubicBezTo>
                <a:close/>
                <a:moveTo>
                  <a:pt x="151399" y="42748"/>
                </a:moveTo>
                <a:cubicBezTo>
                  <a:pt x="165649" y="42748"/>
                  <a:pt x="177227" y="47201"/>
                  <a:pt x="186133" y="56107"/>
                </a:cubicBezTo>
                <a:cubicBezTo>
                  <a:pt x="195039" y="65013"/>
                  <a:pt x="199491" y="74215"/>
                  <a:pt x="199491" y="83715"/>
                </a:cubicBezTo>
                <a:cubicBezTo>
                  <a:pt x="153181" y="109839"/>
                  <a:pt x="122901" y="154368"/>
                  <a:pt x="108652" y="217303"/>
                </a:cubicBezTo>
                <a:cubicBezTo>
                  <a:pt x="120526" y="214928"/>
                  <a:pt x="129432" y="213741"/>
                  <a:pt x="135369" y="213741"/>
                </a:cubicBezTo>
                <a:cubicBezTo>
                  <a:pt x="159118" y="213741"/>
                  <a:pt x="178711" y="221756"/>
                  <a:pt x="194148" y="237787"/>
                </a:cubicBezTo>
                <a:cubicBezTo>
                  <a:pt x="209585" y="253817"/>
                  <a:pt x="217303" y="277269"/>
                  <a:pt x="217303" y="308143"/>
                </a:cubicBezTo>
                <a:cubicBezTo>
                  <a:pt x="217303" y="341392"/>
                  <a:pt x="208100" y="371375"/>
                  <a:pt x="189695" y="398092"/>
                </a:cubicBezTo>
                <a:cubicBezTo>
                  <a:pt x="171290" y="424810"/>
                  <a:pt x="144275" y="438169"/>
                  <a:pt x="108652" y="438169"/>
                </a:cubicBezTo>
                <a:cubicBezTo>
                  <a:pt x="78965" y="438169"/>
                  <a:pt x="53435" y="426888"/>
                  <a:pt x="32061" y="404327"/>
                </a:cubicBezTo>
                <a:cubicBezTo>
                  <a:pt x="10687" y="381765"/>
                  <a:pt x="0" y="346141"/>
                  <a:pt x="0" y="297456"/>
                </a:cubicBezTo>
                <a:cubicBezTo>
                  <a:pt x="0" y="259458"/>
                  <a:pt x="6531" y="220569"/>
                  <a:pt x="19593" y="180789"/>
                </a:cubicBezTo>
                <a:cubicBezTo>
                  <a:pt x="32655" y="141010"/>
                  <a:pt x="50763" y="108058"/>
                  <a:pt x="73918" y="81934"/>
                </a:cubicBezTo>
                <a:cubicBezTo>
                  <a:pt x="97074" y="55810"/>
                  <a:pt x="122901" y="42748"/>
                  <a:pt x="151399" y="42748"/>
                </a:cubicBezTo>
                <a:close/>
                <a:moveTo>
                  <a:pt x="944318" y="12468"/>
                </a:moveTo>
                <a:cubicBezTo>
                  <a:pt x="964505" y="12468"/>
                  <a:pt x="982613" y="15437"/>
                  <a:pt x="998644" y="21374"/>
                </a:cubicBezTo>
                <a:cubicBezTo>
                  <a:pt x="1014674" y="27311"/>
                  <a:pt x="1025064" y="35030"/>
                  <a:pt x="1029814" y="44529"/>
                </a:cubicBezTo>
                <a:lnTo>
                  <a:pt x="1024471" y="142494"/>
                </a:lnTo>
                <a:cubicBezTo>
                  <a:pt x="1096905" y="163868"/>
                  <a:pt x="1159246" y="174555"/>
                  <a:pt x="1211494" y="174555"/>
                </a:cubicBezTo>
                <a:cubicBezTo>
                  <a:pt x="1260179" y="174555"/>
                  <a:pt x="1297584" y="168915"/>
                  <a:pt x="1323708" y="157634"/>
                </a:cubicBezTo>
                <a:cubicBezTo>
                  <a:pt x="1349832" y="146353"/>
                  <a:pt x="1371206" y="130619"/>
                  <a:pt x="1387830" y="110433"/>
                </a:cubicBezTo>
                <a:cubicBezTo>
                  <a:pt x="1399705" y="110433"/>
                  <a:pt x="1410095" y="114292"/>
                  <a:pt x="1419001" y="122010"/>
                </a:cubicBezTo>
                <a:cubicBezTo>
                  <a:pt x="1427906" y="129729"/>
                  <a:pt x="1432360" y="139525"/>
                  <a:pt x="1432360" y="151400"/>
                </a:cubicBezTo>
                <a:cubicBezTo>
                  <a:pt x="1432360" y="159712"/>
                  <a:pt x="1431061" y="167449"/>
                  <a:pt x="1428463" y="174611"/>
                </a:cubicBezTo>
                <a:lnTo>
                  <a:pt x="1416824" y="194286"/>
                </a:lnTo>
                <a:lnTo>
                  <a:pt x="1434770" y="195205"/>
                </a:lnTo>
                <a:cubicBezTo>
                  <a:pt x="1454697" y="197321"/>
                  <a:pt x="1472453" y="202609"/>
                  <a:pt x="1488038" y="211069"/>
                </a:cubicBezTo>
                <a:cubicBezTo>
                  <a:pt x="1508818" y="222350"/>
                  <a:pt x="1519209" y="238084"/>
                  <a:pt x="1519209" y="258270"/>
                </a:cubicBezTo>
                <a:cubicBezTo>
                  <a:pt x="1519209" y="277269"/>
                  <a:pt x="1508818" y="292409"/>
                  <a:pt x="1488038" y="303690"/>
                </a:cubicBezTo>
                <a:cubicBezTo>
                  <a:pt x="1467257" y="314971"/>
                  <a:pt x="1442618" y="320611"/>
                  <a:pt x="1414120" y="320611"/>
                </a:cubicBezTo>
                <a:cubicBezTo>
                  <a:pt x="1386808" y="320611"/>
                  <a:pt x="1363653" y="315565"/>
                  <a:pt x="1344653" y="305471"/>
                </a:cubicBezTo>
                <a:cubicBezTo>
                  <a:pt x="1325654" y="295378"/>
                  <a:pt x="1316155" y="279644"/>
                  <a:pt x="1316155" y="258270"/>
                </a:cubicBezTo>
                <a:cubicBezTo>
                  <a:pt x="1316155" y="252927"/>
                  <a:pt x="1316748" y="247917"/>
                  <a:pt x="1317936" y="243242"/>
                </a:cubicBezTo>
                <a:lnTo>
                  <a:pt x="1320769" y="236334"/>
                </a:lnTo>
                <a:lnTo>
                  <a:pt x="1300107" y="240236"/>
                </a:lnTo>
                <a:cubicBezTo>
                  <a:pt x="1274280" y="243947"/>
                  <a:pt x="1245930" y="245802"/>
                  <a:pt x="1215056" y="245802"/>
                </a:cubicBezTo>
                <a:cubicBezTo>
                  <a:pt x="1158059" y="245802"/>
                  <a:pt x="1093937" y="236302"/>
                  <a:pt x="1022690" y="217303"/>
                </a:cubicBezTo>
                <a:cubicBezTo>
                  <a:pt x="1019127" y="321799"/>
                  <a:pt x="1017346" y="446481"/>
                  <a:pt x="1017346" y="591350"/>
                </a:cubicBezTo>
                <a:cubicBezTo>
                  <a:pt x="1017346" y="710095"/>
                  <a:pt x="1018830" y="825278"/>
                  <a:pt x="1021799" y="936898"/>
                </a:cubicBezTo>
                <a:cubicBezTo>
                  <a:pt x="1024768" y="1048518"/>
                  <a:pt x="1029814" y="1129265"/>
                  <a:pt x="1036939" y="1179138"/>
                </a:cubicBezTo>
                <a:cubicBezTo>
                  <a:pt x="1033377" y="1194575"/>
                  <a:pt x="1022393" y="1207933"/>
                  <a:pt x="1003987" y="1219214"/>
                </a:cubicBezTo>
                <a:cubicBezTo>
                  <a:pt x="985582" y="1230495"/>
                  <a:pt x="965098" y="1236135"/>
                  <a:pt x="942537" y="1236135"/>
                </a:cubicBezTo>
                <a:cubicBezTo>
                  <a:pt x="897414" y="1236135"/>
                  <a:pt x="865946" y="1218917"/>
                  <a:pt x="848135" y="1184481"/>
                </a:cubicBezTo>
                <a:cubicBezTo>
                  <a:pt x="830322" y="1150045"/>
                  <a:pt x="817261" y="1069595"/>
                  <a:pt x="808948" y="943132"/>
                </a:cubicBezTo>
                <a:cubicBezTo>
                  <a:pt x="800636" y="816669"/>
                  <a:pt x="796480" y="675065"/>
                  <a:pt x="796480" y="518322"/>
                </a:cubicBezTo>
                <a:cubicBezTo>
                  <a:pt x="796480" y="356829"/>
                  <a:pt x="800636" y="236302"/>
                  <a:pt x="808948" y="156743"/>
                </a:cubicBezTo>
                <a:cubicBezTo>
                  <a:pt x="757888" y="146056"/>
                  <a:pt x="712765" y="140713"/>
                  <a:pt x="673579" y="140713"/>
                </a:cubicBezTo>
                <a:cubicBezTo>
                  <a:pt x="594020" y="140713"/>
                  <a:pt x="536726" y="157337"/>
                  <a:pt x="501696" y="190586"/>
                </a:cubicBezTo>
                <a:cubicBezTo>
                  <a:pt x="466666" y="223834"/>
                  <a:pt x="446479" y="255598"/>
                  <a:pt x="441136" y="285878"/>
                </a:cubicBezTo>
                <a:cubicBezTo>
                  <a:pt x="435792" y="316158"/>
                  <a:pt x="433121" y="349704"/>
                  <a:pt x="433121" y="386515"/>
                </a:cubicBezTo>
                <a:cubicBezTo>
                  <a:pt x="422434" y="394827"/>
                  <a:pt x="407590" y="398983"/>
                  <a:pt x="388591" y="398983"/>
                </a:cubicBezTo>
                <a:cubicBezTo>
                  <a:pt x="367217" y="398983"/>
                  <a:pt x="349702" y="390671"/>
                  <a:pt x="336046" y="374047"/>
                </a:cubicBezTo>
                <a:cubicBezTo>
                  <a:pt x="322391" y="357422"/>
                  <a:pt x="315563" y="335454"/>
                  <a:pt x="315563" y="308143"/>
                </a:cubicBezTo>
                <a:cubicBezTo>
                  <a:pt x="315563" y="273707"/>
                  <a:pt x="328032" y="237787"/>
                  <a:pt x="352968" y="200382"/>
                </a:cubicBezTo>
                <a:cubicBezTo>
                  <a:pt x="377904" y="162977"/>
                  <a:pt x="416496" y="131807"/>
                  <a:pt x="468744" y="106870"/>
                </a:cubicBezTo>
                <a:cubicBezTo>
                  <a:pt x="520992" y="81934"/>
                  <a:pt x="586895" y="69466"/>
                  <a:pt x="666455" y="69466"/>
                </a:cubicBezTo>
                <a:cubicBezTo>
                  <a:pt x="713952" y="69466"/>
                  <a:pt x="765607" y="74809"/>
                  <a:pt x="821417" y="85496"/>
                </a:cubicBezTo>
                <a:lnTo>
                  <a:pt x="823198" y="81934"/>
                </a:lnTo>
                <a:cubicBezTo>
                  <a:pt x="830322" y="59372"/>
                  <a:pt x="845463" y="42154"/>
                  <a:pt x="868618" y="30280"/>
                </a:cubicBezTo>
                <a:cubicBezTo>
                  <a:pt x="891773" y="18405"/>
                  <a:pt x="917006" y="12468"/>
                  <a:pt x="944318" y="12468"/>
                </a:cubicBezTo>
                <a:close/>
                <a:moveTo>
                  <a:pt x="5884535" y="0"/>
                </a:moveTo>
                <a:cubicBezTo>
                  <a:pt x="5952220" y="0"/>
                  <a:pt x="6010998" y="10984"/>
                  <a:pt x="6060871" y="32952"/>
                </a:cubicBezTo>
                <a:cubicBezTo>
                  <a:pt x="6110744" y="54919"/>
                  <a:pt x="6148743" y="82824"/>
                  <a:pt x="6174867" y="116667"/>
                </a:cubicBezTo>
                <a:cubicBezTo>
                  <a:pt x="6200990" y="150509"/>
                  <a:pt x="6214052" y="184054"/>
                  <a:pt x="6214052" y="217303"/>
                </a:cubicBezTo>
                <a:cubicBezTo>
                  <a:pt x="6214052" y="243427"/>
                  <a:pt x="6206630" y="265395"/>
                  <a:pt x="6191788" y="283207"/>
                </a:cubicBezTo>
                <a:cubicBezTo>
                  <a:pt x="6176944" y="301018"/>
                  <a:pt x="6157054" y="309924"/>
                  <a:pt x="6132118" y="309924"/>
                </a:cubicBezTo>
                <a:cubicBezTo>
                  <a:pt x="6123806" y="309924"/>
                  <a:pt x="6114900" y="308143"/>
                  <a:pt x="6105401" y="304581"/>
                </a:cubicBezTo>
                <a:cubicBezTo>
                  <a:pt x="6103026" y="297456"/>
                  <a:pt x="6096791" y="271926"/>
                  <a:pt x="6086698" y="227990"/>
                </a:cubicBezTo>
                <a:cubicBezTo>
                  <a:pt x="6076605" y="184054"/>
                  <a:pt x="6057309" y="146947"/>
                  <a:pt x="6028810" y="116667"/>
                </a:cubicBezTo>
                <a:cubicBezTo>
                  <a:pt x="6000311" y="86387"/>
                  <a:pt x="5963501" y="71247"/>
                  <a:pt x="5918377" y="71247"/>
                </a:cubicBezTo>
                <a:cubicBezTo>
                  <a:pt x="5857817" y="71247"/>
                  <a:pt x="5802304" y="95886"/>
                  <a:pt x="5751837" y="145166"/>
                </a:cubicBezTo>
                <a:cubicBezTo>
                  <a:pt x="5701371" y="194445"/>
                  <a:pt x="5661888" y="255598"/>
                  <a:pt x="5633389" y="328627"/>
                </a:cubicBezTo>
                <a:cubicBezTo>
                  <a:pt x="5604890" y="401655"/>
                  <a:pt x="5590641" y="472011"/>
                  <a:pt x="5590641" y="539696"/>
                </a:cubicBezTo>
                <a:cubicBezTo>
                  <a:pt x="5590641" y="593131"/>
                  <a:pt x="5600734" y="636176"/>
                  <a:pt x="5620921" y="668831"/>
                </a:cubicBezTo>
                <a:cubicBezTo>
                  <a:pt x="5641107" y="701486"/>
                  <a:pt x="5671981" y="717813"/>
                  <a:pt x="5713542" y="717813"/>
                </a:cubicBezTo>
                <a:cubicBezTo>
                  <a:pt x="5739666" y="717813"/>
                  <a:pt x="5765790" y="710986"/>
                  <a:pt x="5791914" y="697330"/>
                </a:cubicBezTo>
                <a:cubicBezTo>
                  <a:pt x="5818038" y="683674"/>
                  <a:pt x="5850692" y="663191"/>
                  <a:pt x="5889878" y="635879"/>
                </a:cubicBezTo>
                <a:cubicBezTo>
                  <a:pt x="5936189" y="603818"/>
                  <a:pt x="5975672" y="579772"/>
                  <a:pt x="6008326" y="563742"/>
                </a:cubicBezTo>
                <a:cubicBezTo>
                  <a:pt x="6040981" y="547711"/>
                  <a:pt x="6076308" y="539696"/>
                  <a:pt x="6114306" y="539696"/>
                </a:cubicBezTo>
                <a:cubicBezTo>
                  <a:pt x="6174867" y="539696"/>
                  <a:pt x="6223849" y="561961"/>
                  <a:pt x="6261253" y="606490"/>
                </a:cubicBezTo>
                <a:cubicBezTo>
                  <a:pt x="6298658" y="651019"/>
                  <a:pt x="6317360" y="707126"/>
                  <a:pt x="6317360" y="774811"/>
                </a:cubicBezTo>
                <a:cubicBezTo>
                  <a:pt x="6317360" y="841308"/>
                  <a:pt x="6298955" y="909883"/>
                  <a:pt x="6262144" y="980537"/>
                </a:cubicBezTo>
                <a:cubicBezTo>
                  <a:pt x="6225333" y="1051190"/>
                  <a:pt x="6173679" y="1109969"/>
                  <a:pt x="6107182" y="1156873"/>
                </a:cubicBezTo>
                <a:cubicBezTo>
                  <a:pt x="6040685" y="1203777"/>
                  <a:pt x="5965281" y="1227229"/>
                  <a:pt x="5880972" y="1227229"/>
                </a:cubicBezTo>
                <a:cubicBezTo>
                  <a:pt x="5825162" y="1227229"/>
                  <a:pt x="5777961" y="1218621"/>
                  <a:pt x="5739369" y="1201402"/>
                </a:cubicBezTo>
                <a:cubicBezTo>
                  <a:pt x="5700777" y="1184184"/>
                  <a:pt x="5671981" y="1162217"/>
                  <a:pt x="5652982" y="1135499"/>
                </a:cubicBezTo>
                <a:cubicBezTo>
                  <a:pt x="5633983" y="1108781"/>
                  <a:pt x="5624483" y="1081767"/>
                  <a:pt x="5624483" y="1054456"/>
                </a:cubicBezTo>
                <a:cubicBezTo>
                  <a:pt x="5624483" y="1029519"/>
                  <a:pt x="5632202" y="1010223"/>
                  <a:pt x="5647638" y="996567"/>
                </a:cubicBezTo>
                <a:cubicBezTo>
                  <a:pt x="5663075" y="982912"/>
                  <a:pt x="5683262" y="976084"/>
                  <a:pt x="5708199" y="976084"/>
                </a:cubicBezTo>
                <a:cubicBezTo>
                  <a:pt x="5721261" y="976084"/>
                  <a:pt x="5733729" y="979052"/>
                  <a:pt x="5745603" y="984990"/>
                </a:cubicBezTo>
                <a:cubicBezTo>
                  <a:pt x="5743229" y="992114"/>
                  <a:pt x="5742041" y="1005176"/>
                  <a:pt x="5742041" y="1024176"/>
                </a:cubicBezTo>
                <a:cubicBezTo>
                  <a:pt x="5742041" y="1058612"/>
                  <a:pt x="5749760" y="1089188"/>
                  <a:pt x="5765196" y="1115906"/>
                </a:cubicBezTo>
                <a:cubicBezTo>
                  <a:pt x="5780633" y="1142624"/>
                  <a:pt x="5807944" y="1155982"/>
                  <a:pt x="5847130" y="1155982"/>
                </a:cubicBezTo>
                <a:cubicBezTo>
                  <a:pt x="5895816" y="1155982"/>
                  <a:pt x="5942423" y="1131343"/>
                  <a:pt x="5986953" y="1082064"/>
                </a:cubicBezTo>
                <a:cubicBezTo>
                  <a:pt x="6031482" y="1032785"/>
                  <a:pt x="6067105" y="973709"/>
                  <a:pt x="6093823" y="904837"/>
                </a:cubicBezTo>
                <a:cubicBezTo>
                  <a:pt x="6120540" y="835965"/>
                  <a:pt x="6133899" y="775405"/>
                  <a:pt x="6133899" y="723157"/>
                </a:cubicBezTo>
                <a:cubicBezTo>
                  <a:pt x="6133899" y="693471"/>
                  <a:pt x="6128556" y="670019"/>
                  <a:pt x="6117869" y="652801"/>
                </a:cubicBezTo>
                <a:cubicBezTo>
                  <a:pt x="6107182" y="635583"/>
                  <a:pt x="6091745" y="626973"/>
                  <a:pt x="6071558" y="626973"/>
                </a:cubicBezTo>
                <a:cubicBezTo>
                  <a:pt x="6056122" y="626973"/>
                  <a:pt x="6039497" y="632020"/>
                  <a:pt x="6021685" y="642114"/>
                </a:cubicBezTo>
                <a:cubicBezTo>
                  <a:pt x="6003874" y="652207"/>
                  <a:pt x="5980125" y="667941"/>
                  <a:pt x="5950439" y="689315"/>
                </a:cubicBezTo>
                <a:cubicBezTo>
                  <a:pt x="5895816" y="727313"/>
                  <a:pt x="5847724" y="756109"/>
                  <a:pt x="5806163" y="775702"/>
                </a:cubicBezTo>
                <a:cubicBezTo>
                  <a:pt x="5764602" y="795294"/>
                  <a:pt x="5715917" y="805091"/>
                  <a:pt x="5660107" y="805091"/>
                </a:cubicBezTo>
                <a:cubicBezTo>
                  <a:pt x="5597172" y="805091"/>
                  <a:pt x="5544034" y="790248"/>
                  <a:pt x="5500692" y="760562"/>
                </a:cubicBezTo>
                <a:cubicBezTo>
                  <a:pt x="5457349" y="730875"/>
                  <a:pt x="5424695" y="691690"/>
                  <a:pt x="5402727" y="643004"/>
                </a:cubicBezTo>
                <a:cubicBezTo>
                  <a:pt x="5380759" y="594319"/>
                  <a:pt x="5369775" y="542664"/>
                  <a:pt x="5369775" y="488042"/>
                </a:cubicBezTo>
                <a:cubicBezTo>
                  <a:pt x="5369775" y="407295"/>
                  <a:pt x="5390556" y="329220"/>
                  <a:pt x="5432117" y="253817"/>
                </a:cubicBezTo>
                <a:cubicBezTo>
                  <a:pt x="5473677" y="178414"/>
                  <a:pt x="5533644" y="117260"/>
                  <a:pt x="5612015" y="70356"/>
                </a:cubicBezTo>
                <a:cubicBezTo>
                  <a:pt x="5690387" y="23452"/>
                  <a:pt x="5781227" y="0"/>
                  <a:pt x="588453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0">
              <a:latin typeface="Baguet Script" panose="000005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1C1ACD-BBBE-7305-DC81-AE37695C1FB6}"/>
              </a:ext>
            </a:extLst>
          </p:cNvPr>
          <p:cNvSpPr txBox="1"/>
          <p:nvPr/>
        </p:nvSpPr>
        <p:spPr>
          <a:xfrm>
            <a:off x="539750" y="3164115"/>
            <a:ext cx="11088688" cy="16401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4400">
                <a:latin typeface="Aptos Light" panose="020F0502020204030204" pitchFamily="34" charset="0"/>
              </a:rPr>
              <a:t>Happy Holidays from [Your Name Here]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21E8C5-C000-D500-DE80-45CD53332C42}"/>
              </a:ext>
            </a:extLst>
          </p:cNvPr>
          <p:cNvGrpSpPr/>
          <p:nvPr/>
        </p:nvGrpSpPr>
        <p:grpSpPr>
          <a:xfrm>
            <a:off x="4615657" y="4227792"/>
            <a:ext cx="3022304" cy="3743986"/>
            <a:chOff x="8467726" y="3564661"/>
            <a:chExt cx="1284287" cy="159095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EE8FEC6-B985-7A52-9915-263D69AA0BD8}"/>
                </a:ext>
              </a:extLst>
            </p:cNvPr>
            <p:cNvGrpSpPr/>
            <p:nvPr/>
          </p:nvGrpSpPr>
          <p:grpSpPr>
            <a:xfrm>
              <a:off x="8467726" y="3564661"/>
              <a:ext cx="1284287" cy="795478"/>
              <a:chOff x="8467726" y="3564661"/>
              <a:chExt cx="1284287" cy="795478"/>
            </a:xfrm>
          </p:grpSpPr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92D2E4F6-965D-79FF-62AC-DFA9589B396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467726" y="3564661"/>
                <a:ext cx="841374" cy="795478"/>
              </a:xfrm>
              <a:prstGeom prst="rect">
                <a:avLst/>
              </a:prstGeom>
            </p:spPr>
          </p:pic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3DF95943-B723-247F-C03D-91CA7856F90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8910639" y="3564661"/>
                <a:ext cx="841374" cy="795478"/>
              </a:xfrm>
              <a:prstGeom prst="rect">
                <a:avLst/>
              </a:prstGeom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3FB3524-D220-6260-5153-4987D4E67F8C}"/>
                </a:ext>
              </a:extLst>
            </p:cNvPr>
            <p:cNvSpPr/>
            <p:nvPr/>
          </p:nvSpPr>
          <p:spPr>
            <a:xfrm>
              <a:off x="8467726" y="4360139"/>
              <a:ext cx="1284287" cy="7954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BD481171-E40A-D99A-C4FE-4E248FED8C3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1934" y="4691481"/>
            <a:ext cx="2933159" cy="183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1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Motion origin="layout" path="M 4.46126E-7 -0.03473 L 4.46126E-7 2.96296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6" grpId="0"/>
      <p:bldP spid="2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422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20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6.75,41.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2.75,1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49,312.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5.5,137.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9,14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6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6.25,117.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92.75,43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94,159.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16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,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08,85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96.25,13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2,1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422.2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20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6.75,41.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2.75,16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49,312.7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5.5,137.2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9,14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6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6.25,117.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92.75,4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94,159.7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16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,8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08,85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96.25,13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422.2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20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22.5,359.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37.5,30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2.75,60.7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2.75,60.7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2.75,16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2.75,60.7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2.75,60.7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49,312.7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92.75,43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5.25,22.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5.5,137.2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9,14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6.25,117.7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,8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86.75,449.2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5.25,22.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22.5,359.2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5.75,205.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37.5,30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47.75,222.7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422.2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20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2.75,16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49,312.7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16.75,44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92.75,42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,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5.5,137.2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9,14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61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6.25,117.7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16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86.75,449.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5.25,22.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22.5,359.2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5.75,205.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37.5,30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422.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20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16.8806,441.386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92.75,42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.75,6.7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49,31.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7.5,16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,8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91.25,586.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91.25,586.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36.25,199.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7.5,238.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4.25,15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67.25,16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587.25,452.2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422.2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830.75,20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49,31.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42.75,99.7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7.5,16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69.25,767.2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,8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91.25,586.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91.25,586.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36.25,199.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7.5,238.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4.25,15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67.25,16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587.25,452.2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58.5,54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68,65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89.75,302.2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089.75,302.2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67.25,498.7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624,302.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58.5,54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70.75,214.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68,65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91.25,22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604.5,298.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26,155.2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27.75,251.2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03.25,336.7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61.25,445.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592.5,18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57.25,163.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99.75,100.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107.2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107.2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9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29,68.2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16.75,8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99.75,100.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107.2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86.75,449.2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786.75,449.2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624,302.2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958.5,54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8.5,51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73.75,530.2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9.25,161.2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37.75,161.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592.5,18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99.75,250.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99.75,100.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107.2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107.2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9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29,68.2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16.75,8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99.75,100.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75.5,107.2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270.75,214.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68,65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1.25,3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1.25,39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873.75,530.2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399.75,250.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1.25,39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41.25,39"/>
</p:tagLst>
</file>

<file path=ppt/theme/theme1.xml><?xml version="1.0" encoding="utf-8"?>
<a:theme xmlns:a="http://schemas.openxmlformats.org/drawingml/2006/main" name="2022 Christmas Card">
  <a:themeElements>
    <a:clrScheme name="Siemens Healthineers">
      <a:dk1>
        <a:srgbClr val="000000"/>
      </a:dk1>
      <a:lt1>
        <a:srgbClr val="FFFFFF"/>
      </a:lt1>
      <a:dk2>
        <a:srgbClr val="E3B88C"/>
      </a:dk2>
      <a:lt2>
        <a:srgbClr val="D7D7D7"/>
      </a:lt2>
      <a:accent1>
        <a:srgbClr val="D93644"/>
      </a:accent1>
      <a:accent2>
        <a:srgbClr val="A6444C"/>
      </a:accent2>
      <a:accent3>
        <a:srgbClr val="324759"/>
      </a:accent3>
      <a:accent4>
        <a:srgbClr val="6889A6"/>
      </a:accent4>
      <a:accent5>
        <a:srgbClr val="A69BBF"/>
      </a:accent5>
      <a:accent6>
        <a:srgbClr val="EBA69D"/>
      </a:accent6>
      <a:hlink>
        <a:srgbClr val="000000"/>
      </a:hlink>
      <a:folHlink>
        <a:srgbClr val="808080"/>
      </a:folHlink>
    </a:clrScheme>
    <a:fontScheme name="Siemens Healthineer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tx1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/>
        </a:defPPr>
      </a:lstStyle>
    </a:txDef>
  </a:objectDefaults>
  <a:extraClrSchemeLst/>
  <a:custClrLst>
    <a:custClr name="Siemens Petrol 100%">
      <a:srgbClr val="009999"/>
    </a:custClr>
    <a:custClr name="Healthy Orange 100%">
      <a:srgbClr val="EC6602"/>
    </a:custClr>
    <a:custClr name="Blushing Berry 100%">
      <a:srgbClr val="7A162D"/>
    </a:custClr>
    <a:custClr name="SH Red 100%">
      <a:srgbClr val="E7001D"/>
    </a:custClr>
    <a:custClr name="SH Yellow 100%">
      <a:srgbClr val="FFD200"/>
    </a:custClr>
    <a:custClr name="SH Cyan 100%">
      <a:srgbClr val="3ABFED"/>
    </a:custClr>
    <a:custClr name="SH Blue 100%">
      <a:srgbClr val="2B2483"/>
    </a:custClr>
    <a:custClr name="SH Green 100%">
      <a:srgbClr val="009A38"/>
    </a:custClr>
    <a:custClr name="SH Black 100%">
      <a:srgbClr val="1B1B1B"/>
    </a:custClr>
    <a:custClr name="White">
      <a:srgbClr val="FFFFFF"/>
    </a:custClr>
    <a:custClr name="Siemens Petrol  50%">
      <a:srgbClr val="87D2D2"/>
    </a:custClr>
    <a:custClr name="Healthy Orange  50%">
      <a:srgbClr val="F9B591"/>
    </a:custClr>
    <a:custClr name="Blushing Berry  50%">
      <a:srgbClr val="C69B9E"/>
    </a:custClr>
    <a:custClr name="SH Red  50%">
      <a:srgbClr val="F3808E"/>
    </a:custClr>
    <a:custClr name="SH Yellow  50%">
      <a:srgbClr val="FFE980"/>
    </a:custClr>
    <a:custClr name="SH Cyan  50%">
      <a:srgbClr val="9DDFF6"/>
    </a:custClr>
    <a:custClr name="SH Blue  50%">
      <a:srgbClr val="9592C1"/>
    </a:custClr>
    <a:custClr name="SH Green  50%">
      <a:srgbClr val="80CC9C"/>
    </a:custClr>
    <a:custClr name="SH Black  75%">
      <a:srgbClr val="929292"/>
    </a:custClr>
    <a:custClr name="White">
      <a:srgbClr val="FFFFFF"/>
    </a:custClr>
    <a:custClr name="Siemens Petrol  25%">
      <a:srgbClr val="C8E6E6"/>
    </a:custClr>
    <a:custClr name="Healthy Orange  25%">
      <a:srgbClr val="FDDDCB"/>
    </a:custClr>
    <a:custClr name="Blushing Berry  25%">
      <a:srgbClr val="E9D1D4"/>
    </a:custClr>
    <a:custClr name="SH Red  25%">
      <a:srgbClr val="F9BFC7"/>
    </a:custClr>
    <a:custClr name="SH Yellow  25%">
      <a:srgbClr val="FFF3BF"/>
    </a:custClr>
    <a:custClr name="SH Cyan  25%">
      <a:srgbClr val="CEEFFB"/>
    </a:custClr>
    <a:custClr name="SH Blue  25%">
      <a:srgbClr val="CAC8E0"/>
    </a:custClr>
    <a:custClr name="SH Green  25%">
      <a:srgbClr val="BFE6CD"/>
    </a:custClr>
    <a:custClr name="SH Black  50%">
      <a:srgbClr val="B7B7B7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SH Black  25%">
      <a:srgbClr val="D0D0D0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SH Black  10%">
      <a:srgbClr val="ECECEC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2022 Christmas Card" id="{28D98ED1-807F-49C9-AFB3-940D01397C19}" vid="{1EF5F7DE-FB1F-4C06-BE95-E5AFB39F8B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84867bdc94dcbc0880df3c37246181a7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1f6b999710f463c1f556eed5aa9bff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F8124D15-A9F2-43A4-8CB3-FD29911E38B9}"/>
</file>

<file path=customXml/itemProps2.xml><?xml version="1.0" encoding="utf-8"?>
<ds:datastoreItem xmlns:ds="http://schemas.openxmlformats.org/officeDocument/2006/customXml" ds:itemID="{012851F5-C817-4762-AAF4-9A2922E30174}"/>
</file>

<file path=customXml/itemProps3.xml><?xml version="1.0" encoding="utf-8"?>
<ds:datastoreItem xmlns:ds="http://schemas.openxmlformats.org/officeDocument/2006/customXml" ds:itemID="{8AA9326F-F284-43ED-8E50-A445E2539951}"/>
</file>

<file path=docProps/app.xml><?xml version="1.0" encoding="utf-8"?>
<Properties xmlns="http://schemas.openxmlformats.org/officeDocument/2006/extended-properties" xmlns:vt="http://schemas.openxmlformats.org/officeDocument/2006/docPropsVTypes">
  <Template>2022 Christmas Card</Template>
  <TotalTime>33</TotalTime>
  <Words>12</Words>
  <Application>Microsoft Office PowerPoint</Application>
  <PresentationFormat>Custom</PresentationFormat>
  <Paragraphs>5</Paragraphs>
  <Slides>10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Light</vt:lpstr>
      <vt:lpstr>Arial</vt:lpstr>
      <vt:lpstr>Baguet Script</vt:lpstr>
      <vt:lpstr>2022 Christmas Card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Jazz Binding</dc:creator>
  <cp:lastModifiedBy>Jazz Binding</cp:lastModifiedBy>
  <cp:revision>1</cp:revision>
  <dcterms:created xsi:type="dcterms:W3CDTF">2024-11-15T11:41:07Z</dcterms:created>
  <dcterms:modified xsi:type="dcterms:W3CDTF">2024-11-21T10:40:59Z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