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</p:sldMasterIdLst>
  <p:notesMasterIdLst>
    <p:notesMasterId r:id="rId3"/>
  </p:notesMasterIdLst>
  <p:sldIdLst>
    <p:sldId id="257" r:id="rId2"/>
  </p:sldIdLst>
  <p:sldSz cx="9144000" cy="5143500" type="screen16x9"/>
  <p:notesSz cx="6858000" cy="9144000"/>
  <p:embeddedFontLst>
    <p:embeddedFont>
      <p:font typeface="Homemade Apple" panose="02000000000000000000" pitchFamily="2" charset="0"/>
      <p:regular r:id="rId4"/>
    </p:embeddedFont>
    <p:embeddedFont>
      <p:font typeface="Rastanty Cortez" panose="02000506000000020003" pitchFamily="2" charset="77"/>
      <p:regular r:id="rId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496E"/>
    <a:srgbClr val="13006F"/>
    <a:srgbClr val="1F0660"/>
    <a:srgbClr val="0309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648"/>
  </p:normalViewPr>
  <p:slideViewPr>
    <p:cSldViewPr snapToGrid="0">
      <p:cViewPr>
        <p:scale>
          <a:sx n="135" d="100"/>
          <a:sy n="135" d="100"/>
        </p:scale>
        <p:origin x="-144" y="4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font" Target="fonts/font2.fntdata"/><Relationship Id="rId10" Type="http://schemas.openxmlformats.org/officeDocument/2006/relationships/customXml" Target="../customXml/item1.xml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ast_Animation_for_New_Year (1)">
            <a:hlinkClick r:id="" action="ppaction://media"/>
            <a:extLst>
              <a:ext uri="{FF2B5EF4-FFF2-40B4-BE49-F238E27FC236}">
                <a16:creationId xmlns:a16="http://schemas.microsoft.com/office/drawing/2014/main" id="{B31E8C1E-AA6B-2050-6AC5-F502F93CD4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440" r="2440" b="488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234ECF-B895-DAA6-8B2A-D17274E8A6C6}"/>
              </a:ext>
            </a:extLst>
          </p:cNvPr>
          <p:cNvSpPr txBox="1"/>
          <p:nvPr/>
        </p:nvSpPr>
        <p:spPr>
          <a:xfrm>
            <a:off x="3546765" y="1276544"/>
            <a:ext cx="246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Happy</a:t>
            </a:r>
            <a:endParaRPr lang="en-US" sz="4000" dirty="0">
              <a:solidFill>
                <a:schemeClr val="bg1"/>
              </a:solidFill>
              <a:latin typeface="Rastanty Cortez" panose="02000506000000020003" pitchFamily="2" charset="77"/>
              <a:ea typeface="Brush Script MT" panose="03060802040406070304" pitchFamily="66" charset="-122"/>
              <a:cs typeface="Apple Chancery" panose="03020702040506060504" pitchFamily="66" charset="-79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D7DACD-4B04-6DF3-4E8B-C99FECBE456E}"/>
              </a:ext>
            </a:extLst>
          </p:cNvPr>
          <p:cNvSpPr txBox="1"/>
          <p:nvPr/>
        </p:nvSpPr>
        <p:spPr>
          <a:xfrm>
            <a:off x="3341155" y="1983124"/>
            <a:ext cx="2875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Holidays</a:t>
            </a:r>
            <a:endParaRPr lang="en-US" sz="6000" dirty="0">
              <a:solidFill>
                <a:schemeClr val="bg1"/>
              </a:solidFill>
              <a:latin typeface="Rastanty Cortez" panose="02000506000000020003" pitchFamily="2" charset="77"/>
              <a:ea typeface="Brush Script MT" panose="03060802040406070304" pitchFamily="66" charset="-122"/>
              <a:cs typeface="Apple Chancery" panose="03020702040506060504" pitchFamily="66" charset="-79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B2AD5E-EDE1-B394-3E37-D2ACA4BCF16F}"/>
              </a:ext>
            </a:extLst>
          </p:cNvPr>
          <p:cNvSpPr txBox="1"/>
          <p:nvPr/>
        </p:nvSpPr>
        <p:spPr>
          <a:xfrm>
            <a:off x="3453245" y="2933675"/>
            <a:ext cx="2463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39496E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from </a:t>
            </a:r>
            <a:r>
              <a:rPr lang="en-GB" sz="1200" dirty="0" err="1">
                <a:solidFill>
                  <a:srgbClr val="39496E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BrightCarbon</a:t>
            </a:r>
            <a:endParaRPr lang="en-US" sz="2000" b="1" dirty="0">
              <a:solidFill>
                <a:srgbClr val="39496E"/>
              </a:solidFill>
              <a:latin typeface="Rastanty Cortez" panose="02000506000000020003" pitchFamily="2" charset="77"/>
              <a:ea typeface="Brush Script MT" panose="03060802040406070304" pitchFamily="66" charset="-122"/>
              <a:cs typeface="Apple Chancery" panose="03020702040506060504" pitchFamily="66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2281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30BA10C8AB784DAB17B53F66311B85" ma:contentTypeVersion="20" ma:contentTypeDescription="Create a new document." ma:contentTypeScope="" ma:versionID="9da124da9f2097d9ab28551a133e2621">
  <xsd:schema xmlns:xsd="http://www.w3.org/2001/XMLSchema" xmlns:xs="http://www.w3.org/2001/XMLSchema" xmlns:p="http://schemas.microsoft.com/office/2006/metadata/properties" xmlns:ns2="68e1ab35-ff8e-44ca-82a7-f81c04950d13" xmlns:ns3="a5bf85ab-5b89-45d5-812d-d881043611a5" targetNamespace="http://schemas.microsoft.com/office/2006/metadata/properties" ma:root="true" ma:fieldsID="1a734ca0c3ccbab351e52f3e6dd04027" ns2:_="" ns3:_="">
    <xsd:import namespace="68e1ab35-ff8e-44ca-82a7-f81c04950d13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1ab35-ff8e-44ca-82a7-f81c04950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e1ab35-ff8e-44ca-82a7-f81c04950d13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Props1.xml><?xml version="1.0" encoding="utf-8"?>
<ds:datastoreItem xmlns:ds="http://schemas.openxmlformats.org/officeDocument/2006/customXml" ds:itemID="{4090CDA3-A443-4A21-9D55-451E0B464BBA}"/>
</file>

<file path=customXml/itemProps2.xml><?xml version="1.0" encoding="utf-8"?>
<ds:datastoreItem xmlns:ds="http://schemas.openxmlformats.org/officeDocument/2006/customXml" ds:itemID="{17BB042E-7606-4A7B-901A-999D825515E8}"/>
</file>

<file path=customXml/itemProps3.xml><?xml version="1.0" encoding="utf-8"?>
<ds:datastoreItem xmlns:ds="http://schemas.openxmlformats.org/officeDocument/2006/customXml" ds:itemID="{186436B3-AC5B-4367-967E-708A283DBF84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</Words>
  <Application>Microsoft Macintosh PowerPoint</Application>
  <PresentationFormat>On-screen Show (16:9)</PresentationFormat>
  <Paragraphs>3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Rastanty Cortez</vt:lpstr>
      <vt:lpstr>Homemade Apple</vt:lpstr>
      <vt:lpstr>Arial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BrightCarbon</dc:creator>
  <cp:lastModifiedBy>Susanne Bruijnzeels</cp:lastModifiedBy>
  <cp:revision>1</cp:revision>
  <dcterms:modified xsi:type="dcterms:W3CDTF">2025-12-09T14:42:19Z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0x0101009B30BA10C8AB784DAB17B53F66311B85</vt:lpwstr>
  </property>
  <property fmtid="{D5CDD505-2E9C-101B-9397-08002B2CF9AE}" pid="3" name="MediaServiceImageTags">
    <vt:lpwstr/>
  </property>
</Properties>
</file>