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13_2F5E4A74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8" r:id="rId2"/>
    <p:sldId id="256" r:id="rId3"/>
    <p:sldId id="257" r:id="rId4"/>
    <p:sldId id="258" r:id="rId5"/>
    <p:sldId id="270" r:id="rId6"/>
    <p:sldId id="261" r:id="rId7"/>
    <p:sldId id="268" r:id="rId8"/>
    <p:sldId id="269" r:id="rId9"/>
    <p:sldId id="274" r:id="rId10"/>
    <p:sldId id="273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7" userDrawn="1">
          <p15:clr>
            <a:srgbClr val="A4A3A4"/>
          </p15:clr>
        </p15:guide>
        <p15:guide id="3" pos="3795" userDrawn="1">
          <p15:clr>
            <a:srgbClr val="A4A3A4"/>
          </p15:clr>
        </p15:guide>
        <p15:guide id="4" pos="767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8D3023-4927-9186-4CC5-5D23B7C24BF9}" name="Shivam Srivastava" initials="SS" userId="S::shivam.srivastava@brightcarbon.com::1a9d9130-df66-43d0-b3b0-4a4eea2d5586" providerId="AD"/>
  <p188:author id="{44AAFFBD-F650-E68B-7B46-CB66961BF1E2}" name="Dannie Reynolds" initials="DR" userId="S::dannie.reynolds@brightcarbon.com::45d6f7e2-c2af-4fb9-8ca8-0f91775934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6E3"/>
    <a:srgbClr val="FCEEC8"/>
    <a:srgbClr val="FAE6AC"/>
    <a:srgbClr val="FF8601"/>
    <a:srgbClr val="F6E5D5"/>
    <a:srgbClr val="000000"/>
    <a:srgbClr val="FFFFFF"/>
    <a:srgbClr val="542E14"/>
    <a:srgbClr val="46190F"/>
    <a:srgbClr val="ABD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F128A-1EB6-F618-11A8-32FCE7FAD37E}" v="16" dt="2024-12-02T09:00:15.479"/>
    <p1510:client id="{A214D748-B2F6-4611-9345-AE9F6F2C3240}" v="17" dt="2024-12-02T09:00:40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/>
        <p:guide pos="7"/>
        <p:guide pos="3795"/>
        <p:guide pos="767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13_2F5E4A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CE3BA2-CBC4-4FA7-ACA9-63357378F89D}" authorId="{44AAFFBD-F650-E68B-7B46-CB66961BF1E2}" created="2024-12-02T08:55:05.94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94708596" sldId="275"/>
      <ac:spMk id="3" creationId="{77207FDF-79B0-2152-B740-7D3ED01A99FA}"/>
      <ac:txMk cp="84" len="12">
        <ac:context len="98" hash="3696818759"/>
      </ac:txMk>
    </ac:txMkLst>
    <p188:pos x="2739775" y="2440112"/>
    <p188:txBody>
      <a:bodyPr/>
      <a:lstStyle/>
      <a:p>
        <a:r>
          <a:rPr lang="en-US"/>
          <a:t>Please personalise your greeting here :)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A41D3-76D7-4E9A-BE43-39BFB9D6874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C789-B551-492D-97A3-C8FB7D42C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243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103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AD818-D002-409D-3EF6-19EE13491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5C15B-6AF7-A680-9DFC-55E81C1B3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2C3452-457A-4F42-999E-BFFD46093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CCF7D-E5FC-7F29-71CD-49F9FB7B1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66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0FC5A-FB00-C001-BB15-C6FB6A09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CF1294-AF85-3237-AD41-DC0538C45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8EBFF-D17E-86E4-6E3E-0E96CF6A2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A044F-A348-3F73-4FBF-8B7373218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557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DD83-03FF-86C8-4E52-0C2E921F5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292F9-FE62-4BF4-E655-B2452D90C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2E804-DC4A-D6C5-1BAC-532FAD4D7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0AB7A-2062-76BD-9371-A0FB9D245F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684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60CD8-6947-02D4-7C47-9D61919AC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F8C71-30F6-AB67-2D5D-1D20720A9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8A7C9-9CA9-5702-70F7-764E5A60E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92FED-FD7F-4115-E7BD-50B422ADC0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44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88B4-86C2-8242-CCDF-14FDC6A9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2F79-F27E-86D4-DE5F-C52B3F4EB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52D8B1-D40A-523D-87B6-E37E3FE8A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F45C9-C0E3-7CBA-A4F0-A5FCC8572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66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74C78-FDBA-0078-1836-67750D0AD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FB42AA-5785-252A-CE9E-076B3E798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358558-D4BB-D413-61D6-AD6C1D47E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CEE0B-4DF5-45B0-2A74-1EEF1B217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127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1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764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C789-B551-492D-97A3-C8FB7D42C9E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24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632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2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397A5-3578-79BD-0C39-4BE7FA9F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19808-BD4E-2BAD-86F3-449807D8F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9EAF6-A1FA-D714-8557-7B80041C7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208CE-0C54-6CB8-8BC8-CEC09774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800C9-4CBF-7A8D-63AF-02755707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2356A-2EB5-3954-9E2F-91E178F4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02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8627-2F59-9E9B-AF94-2B09456F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415771-B9C9-D8C7-5B33-048A290E9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EB3D2-048E-5C40-75F9-EBA68FB7D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9EA65-0D64-D0DE-6D52-4699737E6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DC029-D92D-2237-1747-FCB711169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886945-0458-1CF7-A28D-C32E80F3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F1E7D0-233D-588A-848A-603262614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C3B503-42E0-3CEC-070C-EFF75020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7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CB66-EE09-7F27-7510-6FEBCCF1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548984-7080-2923-3C73-5C74C945F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FB7C91-005F-2B91-78B7-FD7EDA36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7CC43B-0845-2960-3B6D-20D8D625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73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549F1-35C2-ED19-26F2-A38EA177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D2749-53F8-877A-D2C3-8E6F94F9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FDEAF-FCA3-53D8-C2A5-174B8796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91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E8070-ECE5-61C7-BFEF-F9438188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AE479-1D41-6E2D-C5A1-BA7E79695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E2717-C4AE-9862-68D5-FE95060F2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5F0A8-FD8A-0786-8E87-6815D8F0F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2B226-1581-6198-C821-856EF403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8F1CC-B327-B164-FBA9-8A071E89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58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B7527-A68A-BD9C-6AE3-A242DA3A3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DB966-89ED-1BDF-3064-D416E49C5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F8877-B9E8-83AC-CCBC-A549D8F55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CD98B-BD56-CEBE-5A13-8E463508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93EBC5-9068-8A6E-5C1F-8F044F505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5E175-BF8B-03AD-AA18-E6AC5666B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61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E3EF-C354-A02A-6B9F-3FE09711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55D06A-5EBE-19D7-751E-901E60861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18AA5-F1A6-D077-B6F0-5BBB4217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05C69-9810-6A6C-AC4B-ED39542E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5F59-8001-BF74-7CB9-45E142C7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77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A8C543-6C7C-3CC6-BB7B-E7116BBAC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B196A6-E47E-A5CA-31A5-E651F859D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8F35B-6828-DDEF-1791-5D7F7ADFE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443FC-FF0A-4434-736E-55A17227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CFAED-EAA8-F3FA-97DB-09C8D063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9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6FDEE-ACA3-5C83-D1E3-F30A0EAC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C8CDA-4C05-0BE2-14B9-1F39BFA94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E1BD1-D0CE-129A-5451-517CA10E6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095AE4-DBC4-467C-9004-87664470D02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CB50F-F186-32A5-E255-4C1431160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C088C-60F8-86E0-DE8A-6D478CA79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8129E4-5550-41C9-A744-B2387A4FC4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81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8.sv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5" Type="http://schemas.openxmlformats.org/officeDocument/2006/relationships/image" Target="../media/image22.svg"/><Relationship Id="rId33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6.sv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5" Type="http://schemas.openxmlformats.org/officeDocument/2006/relationships/image" Target="../media/image2.png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31" Type="http://schemas.openxmlformats.org/officeDocument/2006/relationships/image" Target="../media/image28.sv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svg"/><Relationship Id="rId30" Type="http://schemas.openxmlformats.org/officeDocument/2006/relationships/image" Target="../media/image27.png"/><Relationship Id="rId8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36.svg"/><Relationship Id="rId26" Type="http://schemas.openxmlformats.org/officeDocument/2006/relationships/image" Target="../media/image44.svg"/><Relationship Id="rId39" Type="http://schemas.openxmlformats.org/officeDocument/2006/relationships/image" Target="../media/image57.png"/><Relationship Id="rId21" Type="http://schemas.openxmlformats.org/officeDocument/2006/relationships/image" Target="../media/image39.png"/><Relationship Id="rId34" Type="http://schemas.openxmlformats.org/officeDocument/2006/relationships/image" Target="../media/image52.svg"/><Relationship Id="rId42" Type="http://schemas.openxmlformats.org/officeDocument/2006/relationships/image" Target="../media/image60.svg"/><Relationship Id="rId47" Type="http://schemas.openxmlformats.org/officeDocument/2006/relationships/image" Target="../media/image65.png"/><Relationship Id="rId50" Type="http://schemas.openxmlformats.org/officeDocument/2006/relationships/image" Target="../media/image68.svg"/><Relationship Id="rId55" Type="http://schemas.openxmlformats.org/officeDocument/2006/relationships/image" Target="../media/image7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svg"/><Relationship Id="rId29" Type="http://schemas.openxmlformats.org/officeDocument/2006/relationships/image" Target="../media/image47.png"/><Relationship Id="rId11" Type="http://schemas.openxmlformats.org/officeDocument/2006/relationships/image" Target="../media/image19.png"/><Relationship Id="rId24" Type="http://schemas.openxmlformats.org/officeDocument/2006/relationships/image" Target="../media/image42.svg"/><Relationship Id="rId32" Type="http://schemas.openxmlformats.org/officeDocument/2006/relationships/image" Target="../media/image50.svg"/><Relationship Id="rId37" Type="http://schemas.openxmlformats.org/officeDocument/2006/relationships/image" Target="../media/image55.png"/><Relationship Id="rId40" Type="http://schemas.openxmlformats.org/officeDocument/2006/relationships/image" Target="../media/image58.svg"/><Relationship Id="rId45" Type="http://schemas.openxmlformats.org/officeDocument/2006/relationships/image" Target="../media/image63.png"/><Relationship Id="rId53" Type="http://schemas.openxmlformats.org/officeDocument/2006/relationships/image" Target="../media/image71.png"/><Relationship Id="rId5" Type="http://schemas.openxmlformats.org/officeDocument/2006/relationships/image" Target="../media/image33.png"/><Relationship Id="rId19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Relationship Id="rId22" Type="http://schemas.openxmlformats.org/officeDocument/2006/relationships/image" Target="../media/image40.svg"/><Relationship Id="rId27" Type="http://schemas.openxmlformats.org/officeDocument/2006/relationships/image" Target="../media/image45.png"/><Relationship Id="rId30" Type="http://schemas.openxmlformats.org/officeDocument/2006/relationships/image" Target="../media/image48.svg"/><Relationship Id="rId35" Type="http://schemas.openxmlformats.org/officeDocument/2006/relationships/image" Target="../media/image53.png"/><Relationship Id="rId43" Type="http://schemas.openxmlformats.org/officeDocument/2006/relationships/image" Target="../media/image61.png"/><Relationship Id="rId48" Type="http://schemas.openxmlformats.org/officeDocument/2006/relationships/image" Target="../media/image66.svg"/><Relationship Id="rId56" Type="http://schemas.openxmlformats.org/officeDocument/2006/relationships/image" Target="../media/image74.svg"/><Relationship Id="rId8" Type="http://schemas.openxmlformats.org/officeDocument/2006/relationships/image" Target="../media/image16.svg"/><Relationship Id="rId51" Type="http://schemas.openxmlformats.org/officeDocument/2006/relationships/image" Target="../media/image69.png"/><Relationship Id="rId3" Type="http://schemas.openxmlformats.org/officeDocument/2006/relationships/image" Target="../media/image31.png"/><Relationship Id="rId12" Type="http://schemas.openxmlformats.org/officeDocument/2006/relationships/image" Target="../media/image2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svg"/><Relationship Id="rId46" Type="http://schemas.openxmlformats.org/officeDocument/2006/relationships/image" Target="../media/image64.svg"/><Relationship Id="rId20" Type="http://schemas.openxmlformats.org/officeDocument/2006/relationships/image" Target="../media/image38.svg"/><Relationship Id="rId41" Type="http://schemas.openxmlformats.org/officeDocument/2006/relationships/image" Target="../media/image59.png"/><Relationship Id="rId54" Type="http://schemas.openxmlformats.org/officeDocument/2006/relationships/image" Target="../media/image7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5" Type="http://schemas.openxmlformats.org/officeDocument/2006/relationships/image" Target="../media/image23.png"/><Relationship Id="rId23" Type="http://schemas.openxmlformats.org/officeDocument/2006/relationships/image" Target="../media/image41.png"/><Relationship Id="rId28" Type="http://schemas.openxmlformats.org/officeDocument/2006/relationships/image" Target="../media/image46.svg"/><Relationship Id="rId36" Type="http://schemas.openxmlformats.org/officeDocument/2006/relationships/image" Target="../media/image54.svg"/><Relationship Id="rId49" Type="http://schemas.openxmlformats.org/officeDocument/2006/relationships/image" Target="../media/image67.png"/><Relationship Id="rId57" Type="http://schemas.openxmlformats.org/officeDocument/2006/relationships/image" Target="../media/image75.png"/><Relationship Id="rId10" Type="http://schemas.openxmlformats.org/officeDocument/2006/relationships/image" Target="../media/image18.svg"/><Relationship Id="rId31" Type="http://schemas.openxmlformats.org/officeDocument/2006/relationships/image" Target="../media/image49.png"/><Relationship Id="rId44" Type="http://schemas.openxmlformats.org/officeDocument/2006/relationships/image" Target="../media/image62.svg"/><Relationship Id="rId52" Type="http://schemas.openxmlformats.org/officeDocument/2006/relationships/image" Target="../media/image70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sv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9" Type="http://schemas.openxmlformats.org/officeDocument/2006/relationships/image" Target="../media/image58.svg"/><Relationship Id="rId21" Type="http://schemas.openxmlformats.org/officeDocument/2006/relationships/image" Target="../media/image40.svg"/><Relationship Id="rId34" Type="http://schemas.openxmlformats.org/officeDocument/2006/relationships/image" Target="../media/image53.png"/><Relationship Id="rId42" Type="http://schemas.openxmlformats.org/officeDocument/2006/relationships/image" Target="../media/image61.png"/><Relationship Id="rId47" Type="http://schemas.openxmlformats.org/officeDocument/2006/relationships/image" Target="../media/image66.svg"/><Relationship Id="rId50" Type="http://schemas.openxmlformats.org/officeDocument/2006/relationships/image" Target="../media/image69.png"/><Relationship Id="rId55" Type="http://schemas.openxmlformats.org/officeDocument/2006/relationships/image" Target="../media/image74.svg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5.png"/><Relationship Id="rId29" Type="http://schemas.openxmlformats.org/officeDocument/2006/relationships/image" Target="../media/image48.svg"/><Relationship Id="rId11" Type="http://schemas.openxmlformats.org/officeDocument/2006/relationships/image" Target="../media/image20.sv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svg"/><Relationship Id="rId40" Type="http://schemas.openxmlformats.org/officeDocument/2006/relationships/image" Target="../media/image59.png"/><Relationship Id="rId45" Type="http://schemas.openxmlformats.org/officeDocument/2006/relationships/image" Target="../media/image64.svg"/><Relationship Id="rId53" Type="http://schemas.openxmlformats.org/officeDocument/2006/relationships/image" Target="../media/image72.svg"/><Relationship Id="rId5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38.svg"/><Relationship Id="rId31" Type="http://schemas.openxmlformats.org/officeDocument/2006/relationships/image" Target="../media/image50.svg"/><Relationship Id="rId44" Type="http://schemas.openxmlformats.org/officeDocument/2006/relationships/image" Target="../media/image63.png"/><Relationship Id="rId52" Type="http://schemas.openxmlformats.org/officeDocument/2006/relationships/image" Target="../media/image71.png"/><Relationship Id="rId4" Type="http://schemas.openxmlformats.org/officeDocument/2006/relationships/image" Target="../media/image31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Relationship Id="rId22" Type="http://schemas.openxmlformats.org/officeDocument/2006/relationships/image" Target="../media/image41.png"/><Relationship Id="rId27" Type="http://schemas.openxmlformats.org/officeDocument/2006/relationships/image" Target="../media/image46.svg"/><Relationship Id="rId30" Type="http://schemas.openxmlformats.org/officeDocument/2006/relationships/image" Target="../media/image49.png"/><Relationship Id="rId35" Type="http://schemas.openxmlformats.org/officeDocument/2006/relationships/image" Target="../media/image54.svg"/><Relationship Id="rId43" Type="http://schemas.openxmlformats.org/officeDocument/2006/relationships/image" Target="../media/image62.svg"/><Relationship Id="rId48" Type="http://schemas.openxmlformats.org/officeDocument/2006/relationships/image" Target="../media/image67.png"/><Relationship Id="rId56" Type="http://schemas.openxmlformats.org/officeDocument/2006/relationships/image" Target="../media/image75.png"/><Relationship Id="rId8" Type="http://schemas.openxmlformats.org/officeDocument/2006/relationships/image" Target="../media/image17.png"/><Relationship Id="rId51" Type="http://schemas.openxmlformats.org/officeDocument/2006/relationships/image" Target="../media/image70.svg"/><Relationship Id="rId3" Type="http://schemas.openxmlformats.org/officeDocument/2006/relationships/notesSlide" Target="../notesSlides/notesSlide2.xml"/><Relationship Id="rId12" Type="http://schemas.openxmlformats.org/officeDocument/2006/relationships/image" Target="../media/image21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33" Type="http://schemas.openxmlformats.org/officeDocument/2006/relationships/image" Target="../media/image52.svg"/><Relationship Id="rId38" Type="http://schemas.openxmlformats.org/officeDocument/2006/relationships/image" Target="../media/image57.png"/><Relationship Id="rId46" Type="http://schemas.openxmlformats.org/officeDocument/2006/relationships/image" Target="../media/image65.png"/><Relationship Id="rId20" Type="http://schemas.openxmlformats.org/officeDocument/2006/relationships/image" Target="../media/image39.png"/><Relationship Id="rId41" Type="http://schemas.openxmlformats.org/officeDocument/2006/relationships/image" Target="../media/image60.svg"/><Relationship Id="rId54" Type="http://schemas.openxmlformats.org/officeDocument/2006/relationships/image" Target="../media/image73.png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15" Type="http://schemas.openxmlformats.org/officeDocument/2006/relationships/image" Target="../media/image24.svg"/><Relationship Id="rId23" Type="http://schemas.openxmlformats.org/officeDocument/2006/relationships/image" Target="../media/image42.sv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49" Type="http://schemas.openxmlformats.org/officeDocument/2006/relationships/image" Target="../media/image68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26" Type="http://schemas.openxmlformats.org/officeDocument/2006/relationships/image" Target="../media/image54.svg"/><Relationship Id="rId39" Type="http://schemas.openxmlformats.org/officeDocument/2006/relationships/image" Target="../media/image69.png"/><Relationship Id="rId21" Type="http://schemas.openxmlformats.org/officeDocument/2006/relationships/image" Target="../media/image49.png"/><Relationship Id="rId34" Type="http://schemas.openxmlformats.org/officeDocument/2006/relationships/image" Target="../media/image62.svg"/><Relationship Id="rId42" Type="http://schemas.openxmlformats.org/officeDocument/2006/relationships/image" Target="../media/image72.svg"/><Relationship Id="rId7" Type="http://schemas.openxmlformats.org/officeDocument/2006/relationships/image" Target="../media/image35.png"/><Relationship Id="rId2" Type="http://schemas.microsoft.com/office/2007/relationships/media" Target="../media/media2.mp3"/><Relationship Id="rId16" Type="http://schemas.openxmlformats.org/officeDocument/2006/relationships/image" Target="../media/image44.svg"/><Relationship Id="rId29" Type="http://schemas.openxmlformats.org/officeDocument/2006/relationships/image" Target="../media/image57.png"/><Relationship Id="rId1" Type="http://schemas.openxmlformats.org/officeDocument/2006/relationships/audio" Target="NULL" TargetMode="External"/><Relationship Id="rId6" Type="http://schemas.openxmlformats.org/officeDocument/2006/relationships/image" Target="../media/image77.png"/><Relationship Id="rId11" Type="http://schemas.openxmlformats.org/officeDocument/2006/relationships/image" Target="../media/image39.png"/><Relationship Id="rId24" Type="http://schemas.openxmlformats.org/officeDocument/2006/relationships/image" Target="../media/image52.svg"/><Relationship Id="rId32" Type="http://schemas.openxmlformats.org/officeDocument/2006/relationships/image" Target="../media/image60.svg"/><Relationship Id="rId37" Type="http://schemas.openxmlformats.org/officeDocument/2006/relationships/image" Target="../media/image67.png"/><Relationship Id="rId40" Type="http://schemas.openxmlformats.org/officeDocument/2006/relationships/image" Target="../media/image70.svg"/><Relationship Id="rId45" Type="http://schemas.openxmlformats.org/officeDocument/2006/relationships/image" Target="../media/image78.png"/><Relationship Id="rId5" Type="http://schemas.openxmlformats.org/officeDocument/2006/relationships/image" Target="../media/image76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svg"/><Relationship Id="rId36" Type="http://schemas.openxmlformats.org/officeDocument/2006/relationships/image" Target="../media/image64.svg"/><Relationship Id="rId10" Type="http://schemas.openxmlformats.org/officeDocument/2006/relationships/image" Target="../media/image38.sv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4" Type="http://schemas.openxmlformats.org/officeDocument/2006/relationships/image" Target="../media/image74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7.png"/><Relationship Id="rId14" Type="http://schemas.openxmlformats.org/officeDocument/2006/relationships/image" Target="../media/image42.svg"/><Relationship Id="rId22" Type="http://schemas.openxmlformats.org/officeDocument/2006/relationships/image" Target="../media/image50.svg"/><Relationship Id="rId27" Type="http://schemas.openxmlformats.org/officeDocument/2006/relationships/image" Target="../media/image55.png"/><Relationship Id="rId30" Type="http://schemas.openxmlformats.org/officeDocument/2006/relationships/image" Target="../media/image58.svg"/><Relationship Id="rId35" Type="http://schemas.openxmlformats.org/officeDocument/2006/relationships/image" Target="../media/image63.png"/><Relationship Id="rId43" Type="http://schemas.openxmlformats.org/officeDocument/2006/relationships/image" Target="../media/image73.png"/><Relationship Id="rId8" Type="http://schemas.openxmlformats.org/officeDocument/2006/relationships/image" Target="../media/image36.svg"/><Relationship Id="rId3" Type="http://schemas.openxmlformats.org/officeDocument/2006/relationships/slideLayout" Target="../slideLayouts/slideLayout1.xml"/><Relationship Id="rId12" Type="http://schemas.openxmlformats.org/officeDocument/2006/relationships/image" Target="../media/image40.sv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33" Type="http://schemas.openxmlformats.org/officeDocument/2006/relationships/image" Target="../media/image61.png"/><Relationship Id="rId38" Type="http://schemas.openxmlformats.org/officeDocument/2006/relationships/image" Target="../media/image68.svg"/><Relationship Id="rId46" Type="http://schemas.openxmlformats.org/officeDocument/2006/relationships/image" Target="../media/image30.png"/><Relationship Id="rId20" Type="http://schemas.openxmlformats.org/officeDocument/2006/relationships/image" Target="../media/image48.svg"/><Relationship Id="rId41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.svg"/><Relationship Id="rId18" Type="http://schemas.openxmlformats.org/officeDocument/2006/relationships/image" Target="../media/image94.svg"/><Relationship Id="rId26" Type="http://schemas.openxmlformats.org/officeDocument/2006/relationships/image" Target="../media/image55.png"/><Relationship Id="rId39" Type="http://schemas.openxmlformats.org/officeDocument/2006/relationships/image" Target="../media/image44.svg"/><Relationship Id="rId21" Type="http://schemas.openxmlformats.org/officeDocument/2006/relationships/image" Target="../media/image58.svg"/><Relationship Id="rId34" Type="http://schemas.openxmlformats.org/officeDocument/2006/relationships/image" Target="../media/image39.png"/><Relationship Id="rId7" Type="http://schemas.openxmlformats.org/officeDocument/2006/relationships/image" Target="../media/image83.sv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54.svg"/><Relationship Id="rId33" Type="http://schemas.openxmlformats.org/officeDocument/2006/relationships/image" Target="../media/image38.svg"/><Relationship Id="rId38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2.png"/><Relationship Id="rId20" Type="http://schemas.openxmlformats.org/officeDocument/2006/relationships/image" Target="../media/image57.png"/><Relationship Id="rId29" Type="http://schemas.openxmlformats.org/officeDocument/2006/relationships/image" Target="../media/image6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87.svg"/><Relationship Id="rId24" Type="http://schemas.openxmlformats.org/officeDocument/2006/relationships/image" Target="../media/image53.png"/><Relationship Id="rId32" Type="http://schemas.openxmlformats.org/officeDocument/2006/relationships/image" Target="../media/image37.png"/><Relationship Id="rId37" Type="http://schemas.openxmlformats.org/officeDocument/2006/relationships/image" Target="../media/image42.svg"/><Relationship Id="rId5" Type="http://schemas.openxmlformats.org/officeDocument/2006/relationships/image" Target="../media/image81.svg"/><Relationship Id="rId15" Type="http://schemas.openxmlformats.org/officeDocument/2006/relationships/image" Target="../media/image91.svg"/><Relationship Id="rId23" Type="http://schemas.openxmlformats.org/officeDocument/2006/relationships/image" Target="../media/image60.svg"/><Relationship Id="rId28" Type="http://schemas.openxmlformats.org/officeDocument/2006/relationships/image" Target="../media/image61.png"/><Relationship Id="rId36" Type="http://schemas.openxmlformats.org/officeDocument/2006/relationships/image" Target="../media/image41.png"/><Relationship Id="rId10" Type="http://schemas.openxmlformats.org/officeDocument/2006/relationships/image" Target="../media/image86.png"/><Relationship Id="rId19" Type="http://schemas.openxmlformats.org/officeDocument/2006/relationships/image" Target="../media/image75.png"/><Relationship Id="rId31" Type="http://schemas.openxmlformats.org/officeDocument/2006/relationships/image" Target="../media/image36.svg"/><Relationship Id="rId4" Type="http://schemas.openxmlformats.org/officeDocument/2006/relationships/image" Target="../media/image80.png"/><Relationship Id="rId9" Type="http://schemas.openxmlformats.org/officeDocument/2006/relationships/image" Target="../media/image85.svg"/><Relationship Id="rId14" Type="http://schemas.openxmlformats.org/officeDocument/2006/relationships/image" Target="../media/image90.png"/><Relationship Id="rId22" Type="http://schemas.openxmlformats.org/officeDocument/2006/relationships/image" Target="../media/image59.png"/><Relationship Id="rId27" Type="http://schemas.openxmlformats.org/officeDocument/2006/relationships/image" Target="../media/image56.svg"/><Relationship Id="rId30" Type="http://schemas.openxmlformats.org/officeDocument/2006/relationships/image" Target="../media/image35.png"/><Relationship Id="rId35" Type="http://schemas.openxmlformats.org/officeDocument/2006/relationships/image" Target="../media/image40.svg"/><Relationship Id="rId8" Type="http://schemas.openxmlformats.org/officeDocument/2006/relationships/image" Target="../media/image84.png"/><Relationship Id="rId3" Type="http://schemas.openxmlformats.org/officeDocument/2006/relationships/image" Target="../media/image7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02.sv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11" Type="http://schemas.openxmlformats.org/officeDocument/2006/relationships/image" Target="../media/image101.svg"/><Relationship Id="rId5" Type="http://schemas.openxmlformats.org/officeDocument/2006/relationships/image" Target="../media/image97.png"/><Relationship Id="rId15" Type="http://schemas.openxmlformats.org/officeDocument/2006/relationships/image" Target="../media/image103.svg"/><Relationship Id="rId10" Type="http://schemas.openxmlformats.org/officeDocument/2006/relationships/image" Target="../media/image82.png"/><Relationship Id="rId4" Type="http://schemas.openxmlformats.org/officeDocument/2006/relationships/image" Target="../media/image96.svg"/><Relationship Id="rId9" Type="http://schemas.openxmlformats.org/officeDocument/2006/relationships/image" Target="../media/image100.svg"/><Relationship Id="rId14" Type="http://schemas.openxmlformats.org/officeDocument/2006/relationships/image" Target="../media/image8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77.png"/><Relationship Id="rId18" Type="http://schemas.openxmlformats.org/officeDocument/2006/relationships/image" Target="../media/image84.png"/><Relationship Id="rId3" Type="http://schemas.openxmlformats.org/officeDocument/2006/relationships/audio" Target="../media/media3.mp3"/><Relationship Id="rId21" Type="http://schemas.openxmlformats.org/officeDocument/2006/relationships/image" Target="../media/image103.svg"/><Relationship Id="rId7" Type="http://schemas.openxmlformats.org/officeDocument/2006/relationships/image" Target="../media/image96.svg"/><Relationship Id="rId12" Type="http://schemas.openxmlformats.org/officeDocument/2006/relationships/image" Target="../media/image78.png"/><Relationship Id="rId17" Type="http://schemas.openxmlformats.org/officeDocument/2006/relationships/image" Target="../media/image101.svg"/><Relationship Id="rId2" Type="http://schemas.microsoft.com/office/2007/relationships/media" Target="../media/media3.mp3"/><Relationship Id="rId16" Type="http://schemas.openxmlformats.org/officeDocument/2006/relationships/image" Target="../media/image82.png"/><Relationship Id="rId20" Type="http://schemas.openxmlformats.org/officeDocument/2006/relationships/image" Target="../media/image88.png"/><Relationship Id="rId1" Type="http://schemas.openxmlformats.org/officeDocument/2006/relationships/tags" Target="../tags/tag2.xml"/><Relationship Id="rId6" Type="http://schemas.openxmlformats.org/officeDocument/2006/relationships/image" Target="../media/image95.png"/><Relationship Id="rId11" Type="http://schemas.openxmlformats.org/officeDocument/2006/relationships/image" Target="../media/image104.png"/><Relationship Id="rId5" Type="http://schemas.openxmlformats.org/officeDocument/2006/relationships/notesSlide" Target="../notesSlides/notesSlide6.xml"/><Relationship Id="rId15" Type="http://schemas.openxmlformats.org/officeDocument/2006/relationships/image" Target="../media/image100.svg"/><Relationship Id="rId10" Type="http://schemas.openxmlformats.org/officeDocument/2006/relationships/image" Target="../media/image99.png"/><Relationship Id="rId19" Type="http://schemas.openxmlformats.org/officeDocument/2006/relationships/image" Target="../media/image102.sv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98.png"/><Relationship Id="rId14" Type="http://schemas.openxmlformats.org/officeDocument/2006/relationships/image" Target="../media/image80.png"/><Relationship Id="rId22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svg"/><Relationship Id="rId18" Type="http://schemas.openxmlformats.org/officeDocument/2006/relationships/image" Target="../media/image67.png"/><Relationship Id="rId26" Type="http://schemas.openxmlformats.org/officeDocument/2006/relationships/image" Target="../media/image37.png"/><Relationship Id="rId39" Type="http://schemas.openxmlformats.org/officeDocument/2006/relationships/image" Target="../media/image85.svg"/><Relationship Id="rId21" Type="http://schemas.openxmlformats.org/officeDocument/2006/relationships/image" Target="../media/image70.svg"/><Relationship Id="rId34" Type="http://schemas.openxmlformats.org/officeDocument/2006/relationships/image" Target="../media/image80.png"/><Relationship Id="rId42" Type="http://schemas.openxmlformats.org/officeDocument/2006/relationships/image" Target="../media/image88.png"/><Relationship Id="rId47" Type="http://schemas.openxmlformats.org/officeDocument/2006/relationships/image" Target="../media/image106.svg"/><Relationship Id="rId50" Type="http://schemas.openxmlformats.org/officeDocument/2006/relationships/image" Target="../media/image39.png"/><Relationship Id="rId55" Type="http://schemas.openxmlformats.org/officeDocument/2006/relationships/image" Target="../media/image44.svg"/><Relationship Id="rId7" Type="http://schemas.openxmlformats.org/officeDocument/2006/relationships/image" Target="../media/image52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1.png"/><Relationship Id="rId29" Type="http://schemas.openxmlformats.org/officeDocument/2006/relationships/image" Target="../media/image46.svg"/><Relationship Id="rId11" Type="http://schemas.openxmlformats.org/officeDocument/2006/relationships/image" Target="../media/image64.svg"/><Relationship Id="rId24" Type="http://schemas.openxmlformats.org/officeDocument/2006/relationships/image" Target="../media/image73.png"/><Relationship Id="rId32" Type="http://schemas.openxmlformats.org/officeDocument/2006/relationships/image" Target="../media/image49.png"/><Relationship Id="rId37" Type="http://schemas.openxmlformats.org/officeDocument/2006/relationships/image" Target="../media/image83.svg"/><Relationship Id="rId40" Type="http://schemas.openxmlformats.org/officeDocument/2006/relationships/image" Target="../media/image86.png"/><Relationship Id="rId45" Type="http://schemas.openxmlformats.org/officeDocument/2006/relationships/image" Target="../media/image91.svg"/><Relationship Id="rId53" Type="http://schemas.openxmlformats.org/officeDocument/2006/relationships/image" Target="../media/image42.svg"/><Relationship Id="rId5" Type="http://schemas.openxmlformats.org/officeDocument/2006/relationships/image" Target="../media/image77.png"/><Relationship Id="rId10" Type="http://schemas.openxmlformats.org/officeDocument/2006/relationships/image" Target="../media/image63.png"/><Relationship Id="rId19" Type="http://schemas.openxmlformats.org/officeDocument/2006/relationships/image" Target="../media/image68.svg"/><Relationship Id="rId31" Type="http://schemas.openxmlformats.org/officeDocument/2006/relationships/image" Target="../media/image48.svg"/><Relationship Id="rId44" Type="http://schemas.openxmlformats.org/officeDocument/2006/relationships/image" Target="../media/image90.png"/><Relationship Id="rId52" Type="http://schemas.openxmlformats.org/officeDocument/2006/relationships/image" Target="../media/image41.png"/><Relationship Id="rId4" Type="http://schemas.openxmlformats.org/officeDocument/2006/relationships/image" Target="../media/image76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Relationship Id="rId22" Type="http://schemas.openxmlformats.org/officeDocument/2006/relationships/image" Target="../media/image71.png"/><Relationship Id="rId27" Type="http://schemas.openxmlformats.org/officeDocument/2006/relationships/image" Target="../media/image38.svg"/><Relationship Id="rId30" Type="http://schemas.openxmlformats.org/officeDocument/2006/relationships/image" Target="../media/image47.png"/><Relationship Id="rId35" Type="http://schemas.openxmlformats.org/officeDocument/2006/relationships/image" Target="../media/image81.svg"/><Relationship Id="rId43" Type="http://schemas.openxmlformats.org/officeDocument/2006/relationships/image" Target="../media/image89.svg"/><Relationship Id="rId48" Type="http://schemas.openxmlformats.org/officeDocument/2006/relationships/image" Target="../media/image35.png"/><Relationship Id="rId56" Type="http://schemas.openxmlformats.org/officeDocument/2006/relationships/image" Target="../media/image78.png"/><Relationship Id="rId8" Type="http://schemas.openxmlformats.org/officeDocument/2006/relationships/image" Target="../media/image53.png"/><Relationship Id="rId51" Type="http://schemas.openxmlformats.org/officeDocument/2006/relationships/image" Target="../media/image40.svg"/><Relationship Id="rId3" Type="http://schemas.openxmlformats.org/officeDocument/2006/relationships/notesSlide" Target="../notesSlides/notesSlide7.xml"/><Relationship Id="rId12" Type="http://schemas.openxmlformats.org/officeDocument/2006/relationships/image" Target="../media/image57.png"/><Relationship Id="rId17" Type="http://schemas.openxmlformats.org/officeDocument/2006/relationships/image" Target="../media/image62.svg"/><Relationship Id="rId25" Type="http://schemas.openxmlformats.org/officeDocument/2006/relationships/image" Target="../media/image74.svg"/><Relationship Id="rId33" Type="http://schemas.openxmlformats.org/officeDocument/2006/relationships/image" Target="../media/image50.svg"/><Relationship Id="rId38" Type="http://schemas.openxmlformats.org/officeDocument/2006/relationships/image" Target="../media/image84.png"/><Relationship Id="rId46" Type="http://schemas.openxmlformats.org/officeDocument/2006/relationships/image" Target="../media/image105.png"/><Relationship Id="rId20" Type="http://schemas.openxmlformats.org/officeDocument/2006/relationships/image" Target="../media/image69.png"/><Relationship Id="rId41" Type="http://schemas.openxmlformats.org/officeDocument/2006/relationships/image" Target="../media/image87.svg"/><Relationship Id="rId54" Type="http://schemas.openxmlformats.org/officeDocument/2006/relationships/image" Target="../media/image43.png"/><Relationship Id="rId1" Type="http://schemas.openxmlformats.org/officeDocument/2006/relationships/tags" Target="../tags/tag3.xml"/><Relationship Id="rId6" Type="http://schemas.openxmlformats.org/officeDocument/2006/relationships/image" Target="../media/image51.png"/><Relationship Id="rId15" Type="http://schemas.openxmlformats.org/officeDocument/2006/relationships/image" Target="../media/image60.svg"/><Relationship Id="rId23" Type="http://schemas.openxmlformats.org/officeDocument/2006/relationships/image" Target="../media/image72.svg"/><Relationship Id="rId28" Type="http://schemas.openxmlformats.org/officeDocument/2006/relationships/image" Target="../media/image45.png"/><Relationship Id="rId36" Type="http://schemas.openxmlformats.org/officeDocument/2006/relationships/image" Target="../media/image82.png"/><Relationship Id="rId4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4.svg"/><Relationship Id="rId5" Type="http://schemas.openxmlformats.org/officeDocument/2006/relationships/image" Target="../media/image113.png"/><Relationship Id="rId10" Type="http://schemas.openxmlformats.org/officeDocument/2006/relationships/image" Target="../media/image118.sv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svg"/><Relationship Id="rId18" Type="http://schemas.openxmlformats.org/officeDocument/2006/relationships/image" Target="../media/image78.png"/><Relationship Id="rId3" Type="http://schemas.microsoft.com/office/2018/10/relationships/comments" Target="../comments/modernComment_113_2F5E4A74.xml"/><Relationship Id="rId7" Type="http://schemas.openxmlformats.org/officeDocument/2006/relationships/image" Target="../media/image81.svg"/><Relationship Id="rId12" Type="http://schemas.openxmlformats.org/officeDocument/2006/relationships/image" Target="../media/image86.png"/><Relationship Id="rId17" Type="http://schemas.openxmlformats.org/officeDocument/2006/relationships/image" Target="../media/image91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0.png"/><Relationship Id="rId20" Type="http://schemas.openxmlformats.org/officeDocument/2006/relationships/image" Target="../media/image1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svg"/><Relationship Id="rId5" Type="http://schemas.openxmlformats.org/officeDocument/2006/relationships/image" Target="../media/image77.png"/><Relationship Id="rId15" Type="http://schemas.openxmlformats.org/officeDocument/2006/relationships/image" Target="../media/image89.svg"/><Relationship Id="rId10" Type="http://schemas.openxmlformats.org/officeDocument/2006/relationships/image" Target="../media/image84.png"/><Relationship Id="rId19" Type="http://schemas.openxmlformats.org/officeDocument/2006/relationships/image" Target="../media/image119.png"/><Relationship Id="rId4" Type="http://schemas.openxmlformats.org/officeDocument/2006/relationships/image" Target="../media/image76.png"/><Relationship Id="rId9" Type="http://schemas.openxmlformats.org/officeDocument/2006/relationships/image" Target="../media/image83.svg"/><Relationship Id="rId1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8D6A871-9E36-763F-1651-ACA187164F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holly berry with leaves&#10;&#10;Description automatically generated">
            <a:extLst>
              <a:ext uri="{FF2B5EF4-FFF2-40B4-BE49-F238E27FC236}">
                <a16:creationId xmlns:a16="http://schemas.microsoft.com/office/drawing/2014/main" id="{54D936EF-63EF-734D-AFA3-24FE7E5A7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41" y="5815306"/>
            <a:ext cx="1302717" cy="1255345"/>
          </a:xfrm>
          <a:prstGeom prst="rect">
            <a:avLst/>
          </a:prstGeom>
        </p:spPr>
      </p:pic>
      <p:pic>
        <p:nvPicPr>
          <p:cNvPr id="14" name="Picture 13" descr="A red and white snowflake pattern&#10;&#10;Description automatically generated">
            <a:extLst>
              <a:ext uri="{FF2B5EF4-FFF2-40B4-BE49-F238E27FC236}">
                <a16:creationId xmlns:a16="http://schemas.microsoft.com/office/drawing/2014/main" id="{73FC0379-A54E-0778-3C18-469D7E63D9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781111">
            <a:off x="-554699" y="824001"/>
            <a:ext cx="7465253" cy="4019187"/>
          </a:xfrm>
          <a:prstGeom prst="rect">
            <a:avLst/>
          </a:prstGeom>
        </p:spPr>
      </p:pic>
      <p:pic>
        <p:nvPicPr>
          <p:cNvPr id="7" name="Picture 6" descr="A white and yellow star pattern&#10;&#10;Description automatically generated">
            <a:extLst>
              <a:ext uri="{FF2B5EF4-FFF2-40B4-BE49-F238E27FC236}">
                <a16:creationId xmlns:a16="http://schemas.microsoft.com/office/drawing/2014/main" id="{ABEE9B40-AA6C-5482-61CB-985ACAA72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578">
            <a:off x="2714839" y="803510"/>
            <a:ext cx="10573978" cy="3525009"/>
          </a:xfrm>
          <a:prstGeom prst="rect">
            <a:avLst/>
          </a:prstGeom>
        </p:spPr>
      </p:pic>
      <p:pic>
        <p:nvPicPr>
          <p:cNvPr id="4" name="Picture 3" descr="A red paper with white snowflakes and trees on it&#10;&#10;Description automatically generated">
            <a:extLst>
              <a:ext uri="{FF2B5EF4-FFF2-40B4-BE49-F238E27FC236}">
                <a16:creationId xmlns:a16="http://schemas.microsoft.com/office/drawing/2014/main" id="{439374AC-0065-C421-8D84-4A2D423CB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45" y="-218410"/>
            <a:ext cx="12383890" cy="437538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9736DA9F-1ACA-2B82-19B5-0A0838E6F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062702">
            <a:off x="8303454" y="4176214"/>
            <a:ext cx="1509991" cy="110625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56C10B2-9199-F45B-C3A2-0CCDEC18BF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0295" y="2888775"/>
            <a:ext cx="2466975" cy="381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DDA4F51-CC98-5625-2510-4901572CCD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72412" y="5020788"/>
            <a:ext cx="768046" cy="117264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543220D-4780-68C6-24FD-CF7A8B294D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19618" y="5639652"/>
            <a:ext cx="791571" cy="106985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0087F8D-873F-9C83-BADB-C93A510190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54720" y="2429301"/>
            <a:ext cx="2620412" cy="422071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0713302-0E9C-3C62-D796-FE0204F3330A}"/>
              </a:ext>
            </a:extLst>
          </p:cNvPr>
          <p:cNvGrpSpPr/>
          <p:nvPr/>
        </p:nvGrpSpPr>
        <p:grpSpPr>
          <a:xfrm>
            <a:off x="9422264" y="3608059"/>
            <a:ext cx="2259620" cy="3562299"/>
            <a:chOff x="9422264" y="3608059"/>
            <a:chExt cx="2259620" cy="3562299"/>
          </a:xfrm>
        </p:grpSpPr>
        <p:grpSp>
          <p:nvGrpSpPr>
            <p:cNvPr id="25" name="Elf 1">
              <a:extLst>
                <a:ext uri="{FF2B5EF4-FFF2-40B4-BE49-F238E27FC236}">
                  <a16:creationId xmlns:a16="http://schemas.microsoft.com/office/drawing/2014/main" id="{30BD06AF-3BCB-0FC3-EAD1-B6091C550F39}"/>
                </a:ext>
              </a:extLst>
            </p:cNvPr>
            <p:cNvGrpSpPr/>
            <p:nvPr/>
          </p:nvGrpSpPr>
          <p:grpSpPr>
            <a:xfrm>
              <a:off x="9422264" y="3608059"/>
              <a:ext cx="2209484" cy="3362214"/>
              <a:chOff x="9405157" y="3357563"/>
              <a:chExt cx="1529472" cy="2327425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F4CE4638-B75D-F4E1-47BA-46A425DD2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 rot="21440030" flipH="1">
                <a:off x="9748965" y="4522938"/>
                <a:ext cx="1133475" cy="1162050"/>
              </a:xfrm>
              <a:prstGeom prst="rect">
                <a:avLst/>
              </a:prstGeom>
            </p:spPr>
          </p:pic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76BE5B86-9833-4F58-31AD-154AF9039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9405157" y="4536033"/>
                <a:ext cx="1085850" cy="1123950"/>
              </a:xfrm>
              <a:prstGeom prst="rect">
                <a:avLst/>
              </a:prstGeom>
            </p:spPr>
          </p:pic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8C67C355-F578-9F9B-6B3A-1A83A74941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9577743" y="4617706"/>
                <a:ext cx="590550" cy="523875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CCE216AC-7C36-C04F-E8D6-BF3A3D3C11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353604" y="4599295"/>
                <a:ext cx="581025" cy="533400"/>
              </a:xfrm>
              <a:prstGeom prst="rect">
                <a:avLst/>
              </a:prstGeom>
            </p:spPr>
          </p:pic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5A8759C4-3040-5E6C-EC68-D5FBD8CF2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9665316" y="3357563"/>
                <a:ext cx="1200150" cy="2047875"/>
              </a:xfrm>
              <a:prstGeom prst="rect">
                <a:avLst/>
              </a:prstGeom>
            </p:spPr>
          </p:pic>
        </p:grp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ECCAF7E-A8C8-9565-71CE-BA327ACF8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825780" y="5643350"/>
              <a:ext cx="1856104" cy="1527008"/>
            </a:xfrm>
            <a:prstGeom prst="rect">
              <a:avLst/>
            </a:prstGeom>
          </p:spPr>
        </p:pic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40062533-2DA6-9742-A29E-1D0524CF323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289238" y="5281684"/>
            <a:ext cx="1132725" cy="100943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7B197D83-D70A-3B65-8DE3-9E1F5E3563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91">
            <a:off x="7410735" y="4766197"/>
            <a:ext cx="791571" cy="1069858"/>
          </a:xfrm>
          <a:prstGeom prst="rect">
            <a:avLst/>
          </a:prstGeom>
        </p:spPr>
      </p:pic>
      <p:pic>
        <p:nvPicPr>
          <p:cNvPr id="9" name="Picture 8" descr="A red berries on a branch">
            <a:extLst>
              <a:ext uri="{FF2B5EF4-FFF2-40B4-BE49-F238E27FC236}">
                <a16:creationId xmlns:a16="http://schemas.microsoft.com/office/drawing/2014/main" id="{95F8366F-B084-3AFD-2EAD-33E352A806EE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7" y="5837332"/>
            <a:ext cx="12192000" cy="2041335"/>
          </a:xfrm>
          <a:prstGeom prst="rect">
            <a:avLst/>
          </a:prstGeom>
        </p:spPr>
      </p:pic>
      <p:pic>
        <p:nvPicPr>
          <p:cNvPr id="2" name="Jingle-Bells-Orchestral_AdobeStock_353730724_preview">
            <a:hlinkClick r:id="" action="ppaction://media"/>
            <a:extLst>
              <a:ext uri="{FF2B5EF4-FFF2-40B4-BE49-F238E27FC236}">
                <a16:creationId xmlns:a16="http://schemas.microsoft.com/office/drawing/2014/main" id="{0B589F87-E77F-51FB-F9CB-E355F1880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872163" y="-655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3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trees in a snowy landscape&#10;&#10;Description automatically generated">
            <a:extLst>
              <a:ext uri="{FF2B5EF4-FFF2-40B4-BE49-F238E27FC236}">
                <a16:creationId xmlns:a16="http://schemas.microsoft.com/office/drawing/2014/main" id="{F273BE73-2215-5F4F-0F36-D9F200B139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7"/>
          <a:stretch/>
        </p:blipFill>
        <p:spPr>
          <a:xfrm>
            <a:off x="0" y="0"/>
            <a:ext cx="15480632" cy="6858000"/>
          </a:xfrm>
          <a:prstGeom prst="rect">
            <a:avLst/>
          </a:prstGeom>
        </p:spPr>
      </p:pic>
      <p:pic>
        <p:nvPicPr>
          <p:cNvPr id="7" name="Picture 6" descr="A green house with snow on it&#10;&#10;Description automatically generated">
            <a:extLst>
              <a:ext uri="{FF2B5EF4-FFF2-40B4-BE49-F238E27FC236}">
                <a16:creationId xmlns:a16="http://schemas.microsoft.com/office/drawing/2014/main" id="{D3AD7DC9-7BFA-45D2-BB0A-D667FC56FD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2056" y="889615"/>
            <a:ext cx="4624618" cy="507876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C7CA0D7-5138-F7D8-E9DC-F1C93A6A4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74906">
            <a:off x="1442923" y="622048"/>
            <a:ext cx="3390900" cy="790575"/>
          </a:xfrm>
          <a:prstGeom prst="rect">
            <a:avLst/>
          </a:prstGeom>
        </p:spPr>
      </p:pic>
      <p:grpSp>
        <p:nvGrpSpPr>
          <p:cNvPr id="66" name="Elf 1">
            <a:extLst>
              <a:ext uri="{FF2B5EF4-FFF2-40B4-BE49-F238E27FC236}">
                <a16:creationId xmlns:a16="http://schemas.microsoft.com/office/drawing/2014/main" id="{1AE32AA7-9FE4-DB0E-455D-B203301286F9}"/>
              </a:ext>
            </a:extLst>
          </p:cNvPr>
          <p:cNvGrpSpPr/>
          <p:nvPr/>
        </p:nvGrpSpPr>
        <p:grpSpPr>
          <a:xfrm>
            <a:off x="9532755" y="3706375"/>
            <a:ext cx="1277316" cy="1952990"/>
            <a:chOff x="9405157" y="3357563"/>
            <a:chExt cx="1529472" cy="2338530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4E71724C-022F-7855-8935-9D031C4EA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716848" flipH="1">
              <a:off x="9760071" y="4534044"/>
              <a:ext cx="1133475" cy="1162049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869E02F3-DB1A-5832-1768-6149B05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05157" y="4536033"/>
              <a:ext cx="1085850" cy="112395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09D762DD-20D4-2938-AEC8-7094C7575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77743" y="4617706"/>
              <a:ext cx="590550" cy="523875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8DF64172-1DC1-0946-E08D-A4BC55D16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3604" y="4599295"/>
              <a:ext cx="581025" cy="53340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5FCBED94-A546-979E-8AD9-BA98FD298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9665316" y="3357563"/>
              <a:ext cx="1200150" cy="2047875"/>
            </a:xfrm>
            <a:prstGeom prst="rect">
              <a:avLst/>
            </a:prstGeom>
          </p:spPr>
        </p:pic>
      </p:grpSp>
      <p:grpSp>
        <p:nvGrpSpPr>
          <p:cNvPr id="89" name="Elf 1">
            <a:extLst>
              <a:ext uri="{FF2B5EF4-FFF2-40B4-BE49-F238E27FC236}">
                <a16:creationId xmlns:a16="http://schemas.microsoft.com/office/drawing/2014/main" id="{2D7C3C57-710A-0910-8B1A-D304B3FE7AA2}"/>
              </a:ext>
            </a:extLst>
          </p:cNvPr>
          <p:cNvGrpSpPr/>
          <p:nvPr/>
        </p:nvGrpSpPr>
        <p:grpSpPr>
          <a:xfrm>
            <a:off x="9862955" y="3706375"/>
            <a:ext cx="1277316" cy="1952989"/>
            <a:chOff x="9405157" y="3357563"/>
            <a:chExt cx="1529472" cy="2338529"/>
          </a:xfrm>
        </p:grpSpPr>
        <p:pic>
          <p:nvPicPr>
            <p:cNvPr id="90" name="Graphic 89">
              <a:extLst>
                <a:ext uri="{FF2B5EF4-FFF2-40B4-BE49-F238E27FC236}">
                  <a16:creationId xmlns:a16="http://schemas.microsoft.com/office/drawing/2014/main" id="{09A8D785-9814-A4D2-BF4E-0AD4CD281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9760069" y="4534042"/>
              <a:ext cx="1133475" cy="1162050"/>
            </a:xfrm>
            <a:prstGeom prst="rect">
              <a:avLst/>
            </a:prstGeom>
          </p:spPr>
        </p:pic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DC869D71-B15A-E6A0-0750-CE9213B5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847996">
              <a:off x="9405157" y="4536033"/>
              <a:ext cx="1085850" cy="1123950"/>
            </a:xfrm>
            <a:prstGeom prst="rect">
              <a:avLst/>
            </a:prstGeom>
          </p:spPr>
        </p:pic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F29BF9E2-CC57-90A6-85E2-D945BC805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77743" y="4617706"/>
              <a:ext cx="590550" cy="523875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6255EA21-68BE-A46C-62D1-5C2F3AE6B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3604" y="4599295"/>
              <a:ext cx="581025" cy="533400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84261CAF-A212-0D40-0E52-10A7C0956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9665316" y="3357563"/>
              <a:ext cx="1200150" cy="2047875"/>
            </a:xfrm>
            <a:prstGeom prst="rect">
              <a:avLst/>
            </a:prstGeom>
          </p:spPr>
        </p:pic>
      </p:grpSp>
      <p:grpSp>
        <p:nvGrpSpPr>
          <p:cNvPr id="95" name="Elf 1">
            <a:extLst>
              <a:ext uri="{FF2B5EF4-FFF2-40B4-BE49-F238E27FC236}">
                <a16:creationId xmlns:a16="http://schemas.microsoft.com/office/drawing/2014/main" id="{F6CB5990-EBF1-BC95-023D-6647A0CE2B67}"/>
              </a:ext>
            </a:extLst>
          </p:cNvPr>
          <p:cNvGrpSpPr/>
          <p:nvPr/>
        </p:nvGrpSpPr>
        <p:grpSpPr>
          <a:xfrm>
            <a:off x="10148705" y="3706375"/>
            <a:ext cx="1277316" cy="1952989"/>
            <a:chOff x="9405157" y="3357563"/>
            <a:chExt cx="1529472" cy="2338529"/>
          </a:xfrm>
        </p:grpSpPr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C09B38A7-0BCE-B842-D2B1-C656B128F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507896" flipH="1">
              <a:off x="9760070" y="4534042"/>
              <a:ext cx="1133475" cy="1162050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0604C696-E32B-A769-B25E-7789170EF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05157" y="4536033"/>
              <a:ext cx="1085850" cy="1123950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81F4BCED-4443-6C1F-DF39-F899ABC2A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77743" y="4617706"/>
              <a:ext cx="590550" cy="523875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85E59F90-921C-96C1-CFEB-40F7772A9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3604" y="4599295"/>
              <a:ext cx="581025" cy="533400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41234ADE-3E3D-C535-D8E2-CF3C6936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9665316" y="3357563"/>
              <a:ext cx="1200150" cy="2047875"/>
            </a:xfrm>
            <a:prstGeom prst="rect">
              <a:avLst/>
            </a:prstGeom>
          </p:spPr>
        </p:pic>
      </p:grpSp>
      <p:grpSp>
        <p:nvGrpSpPr>
          <p:cNvPr id="101" name="Elf 1">
            <a:extLst>
              <a:ext uri="{FF2B5EF4-FFF2-40B4-BE49-F238E27FC236}">
                <a16:creationId xmlns:a16="http://schemas.microsoft.com/office/drawing/2014/main" id="{EAF60BF9-5DF4-2BB2-0A34-3A4A24450860}"/>
              </a:ext>
            </a:extLst>
          </p:cNvPr>
          <p:cNvGrpSpPr/>
          <p:nvPr/>
        </p:nvGrpSpPr>
        <p:grpSpPr>
          <a:xfrm>
            <a:off x="10510655" y="3706375"/>
            <a:ext cx="1277316" cy="1952989"/>
            <a:chOff x="9405157" y="3357563"/>
            <a:chExt cx="1529472" cy="2338529"/>
          </a:xfrm>
        </p:grpSpPr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A19E06DB-8E30-4EBC-E567-150CF2914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31714" flipH="1">
              <a:off x="9760070" y="4534042"/>
              <a:ext cx="1133475" cy="1162050"/>
            </a:xfrm>
            <a:prstGeom prst="rect">
              <a:avLst/>
            </a:prstGeom>
          </p:spPr>
        </p:pic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34262576-5FB0-54AB-DD00-F38F5200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1291637">
              <a:off x="9405157" y="4536033"/>
              <a:ext cx="1085850" cy="1123950"/>
            </a:xfrm>
            <a:prstGeom prst="rect">
              <a:avLst/>
            </a:prstGeom>
          </p:spPr>
        </p:pic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706BBC04-F3A8-864C-113A-191A38FB9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77743" y="4617706"/>
              <a:ext cx="590550" cy="523875"/>
            </a:xfrm>
            <a:prstGeom prst="rect">
              <a:avLst/>
            </a:prstGeom>
          </p:spPr>
        </p:pic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3C0C7488-0057-12DA-6BFE-0206BF430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3604" y="4599295"/>
              <a:ext cx="581025" cy="533400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EC560A56-AF0F-1091-F36E-9E2CB78EB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9665316" y="3357563"/>
              <a:ext cx="1200150" cy="2047875"/>
            </a:xfrm>
            <a:prstGeom prst="rect">
              <a:avLst/>
            </a:prstGeom>
          </p:spPr>
        </p:pic>
      </p:grpSp>
      <p:grpSp>
        <p:nvGrpSpPr>
          <p:cNvPr id="69" name="Elf 2">
            <a:extLst>
              <a:ext uri="{FF2B5EF4-FFF2-40B4-BE49-F238E27FC236}">
                <a16:creationId xmlns:a16="http://schemas.microsoft.com/office/drawing/2014/main" id="{F19C6A5F-D85D-4EAE-EC13-5BCAD9984DB6}"/>
              </a:ext>
            </a:extLst>
          </p:cNvPr>
          <p:cNvGrpSpPr/>
          <p:nvPr/>
        </p:nvGrpSpPr>
        <p:grpSpPr>
          <a:xfrm>
            <a:off x="8401818" y="4106999"/>
            <a:ext cx="1384849" cy="1742147"/>
            <a:chOff x="7966353" y="3675655"/>
            <a:chExt cx="1658227" cy="208606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4A79D83-A19B-A943-765D-05707767E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412A70D1-8A29-8424-A0AB-6F1301941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133977" y="4593253"/>
              <a:ext cx="447675" cy="523875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36568983-44DE-E13C-E7A9-B1F5E1489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622040">
              <a:off x="7966353" y="4209144"/>
              <a:ext cx="1381125" cy="1552575"/>
            </a:xfrm>
            <a:prstGeom prst="rect">
              <a:avLst/>
            </a:prstGeom>
          </p:spPr>
        </p:pic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114CE090-8C2F-9D98-0F22-2FBF164D1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8348230" y="4276653"/>
              <a:ext cx="1276350" cy="1457325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824B8616-C1EE-EEA3-A919-8E96B46CB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grpSp>
        <p:nvGrpSpPr>
          <p:cNvPr id="113" name="Elf 2">
            <a:extLst>
              <a:ext uri="{FF2B5EF4-FFF2-40B4-BE49-F238E27FC236}">
                <a16:creationId xmlns:a16="http://schemas.microsoft.com/office/drawing/2014/main" id="{D28C5064-171F-34A8-0726-FAEBD0E5EB90}"/>
              </a:ext>
            </a:extLst>
          </p:cNvPr>
          <p:cNvGrpSpPr/>
          <p:nvPr/>
        </p:nvGrpSpPr>
        <p:grpSpPr>
          <a:xfrm>
            <a:off x="8763770" y="4107000"/>
            <a:ext cx="1353100" cy="1780248"/>
            <a:chOff x="7973957" y="3675655"/>
            <a:chExt cx="1620210" cy="2131686"/>
          </a:xfrm>
        </p:grpSpPr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B73F5AE3-C5C6-CE35-D1D6-8E9B88FAB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7909CAF7-6D7C-2FED-F4E7-1BF2A9DBB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133977" y="4593253"/>
              <a:ext cx="447675" cy="523875"/>
            </a:xfrm>
            <a:prstGeom prst="rect">
              <a:avLst/>
            </a:prstGeom>
          </p:spPr>
        </p:pic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5B63E526-D6A6-9CD8-11EE-F9FB8A066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81355">
              <a:off x="7973957" y="4254766"/>
              <a:ext cx="1381124" cy="1552575"/>
            </a:xfrm>
            <a:prstGeom prst="rect">
              <a:avLst/>
            </a:prstGeom>
          </p:spPr>
        </p:pic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21E225CE-4F99-DF32-9A06-0FFD6B3EA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rot="21003411"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118" name="Graphic 117">
              <a:extLst>
                <a:ext uri="{FF2B5EF4-FFF2-40B4-BE49-F238E27FC236}">
                  <a16:creationId xmlns:a16="http://schemas.microsoft.com/office/drawing/2014/main" id="{FFE46967-882F-4EA9-BB60-89857FBC5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grpSp>
        <p:nvGrpSpPr>
          <p:cNvPr id="125" name="Elf 2">
            <a:extLst>
              <a:ext uri="{FF2B5EF4-FFF2-40B4-BE49-F238E27FC236}">
                <a16:creationId xmlns:a16="http://schemas.microsoft.com/office/drawing/2014/main" id="{D8BA9427-7BE8-235F-1289-2710799D4688}"/>
              </a:ext>
            </a:extLst>
          </p:cNvPr>
          <p:cNvGrpSpPr/>
          <p:nvPr/>
        </p:nvGrpSpPr>
        <p:grpSpPr>
          <a:xfrm>
            <a:off x="9271770" y="4107000"/>
            <a:ext cx="1353100" cy="1780248"/>
            <a:chOff x="7973957" y="3675655"/>
            <a:chExt cx="1620210" cy="2131686"/>
          </a:xfrm>
        </p:grpSpPr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DEFDBB9C-DB59-F778-FB99-3D864758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127" name="Graphic 126">
              <a:extLst>
                <a:ext uri="{FF2B5EF4-FFF2-40B4-BE49-F238E27FC236}">
                  <a16:creationId xmlns:a16="http://schemas.microsoft.com/office/drawing/2014/main" id="{72C91913-2BE2-F6A6-02F7-F2AC5EBE7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133977" y="4593253"/>
              <a:ext cx="447675" cy="523875"/>
            </a:xfrm>
            <a:prstGeom prst="rect">
              <a:avLst/>
            </a:prstGeom>
          </p:spPr>
        </p:pic>
        <p:pic>
          <p:nvPicPr>
            <p:cNvPr id="128" name="Graphic 127">
              <a:extLst>
                <a:ext uri="{FF2B5EF4-FFF2-40B4-BE49-F238E27FC236}">
                  <a16:creationId xmlns:a16="http://schemas.microsoft.com/office/drawing/2014/main" id="{E49A6EE2-7306-19B7-4FA1-49EA11BAA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499587">
              <a:off x="7973957" y="4254767"/>
              <a:ext cx="1381124" cy="1552574"/>
            </a:xfrm>
            <a:prstGeom prst="rect">
              <a:avLst/>
            </a:prstGeom>
          </p:spPr>
        </p:pic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2CA97A43-3503-7D91-B0E6-D10AAF8E2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rot="21380987"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130" name="Graphic 129">
              <a:extLst>
                <a:ext uri="{FF2B5EF4-FFF2-40B4-BE49-F238E27FC236}">
                  <a16:creationId xmlns:a16="http://schemas.microsoft.com/office/drawing/2014/main" id="{B266AE27-37C2-7A80-F7D1-0BF490C7F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grpSp>
        <p:nvGrpSpPr>
          <p:cNvPr id="131" name="Elf 2">
            <a:extLst>
              <a:ext uri="{FF2B5EF4-FFF2-40B4-BE49-F238E27FC236}">
                <a16:creationId xmlns:a16="http://schemas.microsoft.com/office/drawing/2014/main" id="{BB731C32-1D7F-EC58-F9A8-6C270190A3B6}"/>
              </a:ext>
            </a:extLst>
          </p:cNvPr>
          <p:cNvGrpSpPr/>
          <p:nvPr/>
        </p:nvGrpSpPr>
        <p:grpSpPr>
          <a:xfrm>
            <a:off x="9595620" y="4107000"/>
            <a:ext cx="1353100" cy="1780248"/>
            <a:chOff x="7973957" y="3675655"/>
            <a:chExt cx="1620210" cy="2131686"/>
          </a:xfrm>
        </p:grpSpPr>
        <p:pic>
          <p:nvPicPr>
            <p:cNvPr id="132" name="Graphic 131">
              <a:extLst>
                <a:ext uri="{FF2B5EF4-FFF2-40B4-BE49-F238E27FC236}">
                  <a16:creationId xmlns:a16="http://schemas.microsoft.com/office/drawing/2014/main" id="{280690BE-A21B-192B-1397-55E110CC9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133" name="Graphic 132">
              <a:extLst>
                <a:ext uri="{FF2B5EF4-FFF2-40B4-BE49-F238E27FC236}">
                  <a16:creationId xmlns:a16="http://schemas.microsoft.com/office/drawing/2014/main" id="{BA310E99-A990-EE40-064B-FD8239EEB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133977" y="4593253"/>
              <a:ext cx="447675" cy="523875"/>
            </a:xfrm>
            <a:prstGeom prst="rect">
              <a:avLst/>
            </a:prstGeom>
          </p:spPr>
        </p:pic>
        <p:pic>
          <p:nvPicPr>
            <p:cNvPr id="134" name="Graphic 133">
              <a:extLst>
                <a:ext uri="{FF2B5EF4-FFF2-40B4-BE49-F238E27FC236}">
                  <a16:creationId xmlns:a16="http://schemas.microsoft.com/office/drawing/2014/main" id="{D5C08FC1-D09D-35F9-96F7-65C9AEF8B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213377">
              <a:off x="7973957" y="4254767"/>
              <a:ext cx="1381124" cy="1552574"/>
            </a:xfrm>
            <a:prstGeom prst="rect">
              <a:avLst/>
            </a:prstGeom>
          </p:spPr>
        </p:pic>
        <p:pic>
          <p:nvPicPr>
            <p:cNvPr id="135" name="Graphic 134">
              <a:extLst>
                <a:ext uri="{FF2B5EF4-FFF2-40B4-BE49-F238E27FC236}">
                  <a16:creationId xmlns:a16="http://schemas.microsoft.com/office/drawing/2014/main" id="{7DA90057-5349-AAA6-92A8-C7AA2759B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rot="20979620"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136" name="Graphic 135">
              <a:extLst>
                <a:ext uri="{FF2B5EF4-FFF2-40B4-BE49-F238E27FC236}">
                  <a16:creationId xmlns:a16="http://schemas.microsoft.com/office/drawing/2014/main" id="{1120146A-29B2-0ADA-B4DA-A58D9A46F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grpSp>
        <p:nvGrpSpPr>
          <p:cNvPr id="74" name="Elf 3">
            <a:extLst>
              <a:ext uri="{FF2B5EF4-FFF2-40B4-BE49-F238E27FC236}">
                <a16:creationId xmlns:a16="http://schemas.microsoft.com/office/drawing/2014/main" id="{F21EB600-600D-654C-83E9-4910379B0FCD}"/>
              </a:ext>
            </a:extLst>
          </p:cNvPr>
          <p:cNvGrpSpPr/>
          <p:nvPr/>
        </p:nvGrpSpPr>
        <p:grpSpPr>
          <a:xfrm>
            <a:off x="7342274" y="3921485"/>
            <a:ext cx="1344168" cy="1730256"/>
            <a:chOff x="6540903" y="3743895"/>
            <a:chExt cx="1609521" cy="2071827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4E6E582C-B69D-EBEC-64CD-2B2307BF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01949701-DEF9-C38B-5D1A-4B7CD57E0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96413" y="4663767"/>
              <a:ext cx="447675" cy="523875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BBB819F-C906-79F1-A42A-85484AF27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666327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CFEB392C-90E3-32B3-1FB7-852FC46A0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5D40F2A-A297-DB27-1FD2-D49B90AFA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180" name="Elf 3">
            <a:extLst>
              <a:ext uri="{FF2B5EF4-FFF2-40B4-BE49-F238E27FC236}">
                <a16:creationId xmlns:a16="http://schemas.microsoft.com/office/drawing/2014/main" id="{BCFDB6CA-81A7-D7B7-E2BC-9FF2981A0B5D}"/>
              </a:ext>
            </a:extLst>
          </p:cNvPr>
          <p:cNvGrpSpPr/>
          <p:nvPr/>
        </p:nvGrpSpPr>
        <p:grpSpPr>
          <a:xfrm>
            <a:off x="7723274" y="3921485"/>
            <a:ext cx="1344168" cy="1730256"/>
            <a:chOff x="6540903" y="3743895"/>
            <a:chExt cx="1609521" cy="2071827"/>
          </a:xfrm>
        </p:grpSpPr>
        <p:pic>
          <p:nvPicPr>
            <p:cNvPr id="181" name="Graphic 180">
              <a:extLst>
                <a:ext uri="{FF2B5EF4-FFF2-40B4-BE49-F238E27FC236}">
                  <a16:creationId xmlns:a16="http://schemas.microsoft.com/office/drawing/2014/main" id="{4FF7A7F0-FA6B-8A61-B1DF-2659A8CC9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6298AFDC-6840-5632-A532-0344649D5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96413" y="4663767"/>
              <a:ext cx="447675" cy="523875"/>
            </a:xfrm>
            <a:prstGeom prst="rect">
              <a:avLst/>
            </a:prstGeom>
          </p:spPr>
        </p:pic>
        <p:pic>
          <p:nvPicPr>
            <p:cNvPr id="183" name="Graphic 182">
              <a:extLst>
                <a:ext uri="{FF2B5EF4-FFF2-40B4-BE49-F238E27FC236}">
                  <a16:creationId xmlns:a16="http://schemas.microsoft.com/office/drawing/2014/main" id="{6CF1F72C-1967-3D84-A090-E76D21F7A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184" name="Graphic 183">
              <a:extLst>
                <a:ext uri="{FF2B5EF4-FFF2-40B4-BE49-F238E27FC236}">
                  <a16:creationId xmlns:a16="http://schemas.microsoft.com/office/drawing/2014/main" id="{D5A0F822-C898-A8FB-21AD-DCF5E1E79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 rot="21048748"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185" name="Graphic 184">
              <a:extLst>
                <a:ext uri="{FF2B5EF4-FFF2-40B4-BE49-F238E27FC236}">
                  <a16:creationId xmlns:a16="http://schemas.microsoft.com/office/drawing/2014/main" id="{54A6EFA0-EB01-9CBB-B3DC-959F022D2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195" name="Elf 3">
            <a:extLst>
              <a:ext uri="{FF2B5EF4-FFF2-40B4-BE49-F238E27FC236}">
                <a16:creationId xmlns:a16="http://schemas.microsoft.com/office/drawing/2014/main" id="{F301D676-D241-721B-24E3-D4E0CB214725}"/>
              </a:ext>
            </a:extLst>
          </p:cNvPr>
          <p:cNvGrpSpPr/>
          <p:nvPr/>
        </p:nvGrpSpPr>
        <p:grpSpPr>
          <a:xfrm>
            <a:off x="8123324" y="3921485"/>
            <a:ext cx="1344168" cy="1730256"/>
            <a:chOff x="6540903" y="3743895"/>
            <a:chExt cx="1609521" cy="2071827"/>
          </a:xfrm>
        </p:grpSpPr>
        <p:pic>
          <p:nvPicPr>
            <p:cNvPr id="196" name="Graphic 195">
              <a:extLst>
                <a:ext uri="{FF2B5EF4-FFF2-40B4-BE49-F238E27FC236}">
                  <a16:creationId xmlns:a16="http://schemas.microsoft.com/office/drawing/2014/main" id="{64D785E2-E1FC-5E63-1F29-324F93C5C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197" name="Graphic 196">
              <a:extLst>
                <a:ext uri="{FF2B5EF4-FFF2-40B4-BE49-F238E27FC236}">
                  <a16:creationId xmlns:a16="http://schemas.microsoft.com/office/drawing/2014/main" id="{82FB03F2-FCE8-762A-C410-C210AABC0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96413" y="4663767"/>
              <a:ext cx="447675" cy="523875"/>
            </a:xfrm>
            <a:prstGeom prst="rect">
              <a:avLst/>
            </a:prstGeom>
          </p:spPr>
        </p:pic>
        <p:pic>
          <p:nvPicPr>
            <p:cNvPr id="198" name="Graphic 197">
              <a:extLst>
                <a:ext uri="{FF2B5EF4-FFF2-40B4-BE49-F238E27FC236}">
                  <a16:creationId xmlns:a16="http://schemas.microsoft.com/office/drawing/2014/main" id="{52B7EF1E-5949-7CF2-3640-F7D4C7C56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487685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199" name="Graphic 198">
              <a:extLst>
                <a:ext uri="{FF2B5EF4-FFF2-40B4-BE49-F238E27FC236}">
                  <a16:creationId xmlns:a16="http://schemas.microsoft.com/office/drawing/2014/main" id="{9D59E8ED-5B06-0B55-4836-057DD8F52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200" name="Graphic 199">
              <a:extLst>
                <a:ext uri="{FF2B5EF4-FFF2-40B4-BE49-F238E27FC236}">
                  <a16:creationId xmlns:a16="http://schemas.microsoft.com/office/drawing/2014/main" id="{11EF0274-EE71-B528-3257-EC856441F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201" name="Elf 3">
            <a:extLst>
              <a:ext uri="{FF2B5EF4-FFF2-40B4-BE49-F238E27FC236}">
                <a16:creationId xmlns:a16="http://schemas.microsoft.com/office/drawing/2014/main" id="{6E27C277-CFF3-DA2C-A481-AFFB722E4692}"/>
              </a:ext>
            </a:extLst>
          </p:cNvPr>
          <p:cNvGrpSpPr/>
          <p:nvPr/>
        </p:nvGrpSpPr>
        <p:grpSpPr>
          <a:xfrm>
            <a:off x="8561474" y="3921485"/>
            <a:ext cx="1344168" cy="1730256"/>
            <a:chOff x="6540903" y="3743895"/>
            <a:chExt cx="1609521" cy="2071827"/>
          </a:xfrm>
        </p:grpSpPr>
        <p:pic>
          <p:nvPicPr>
            <p:cNvPr id="202" name="Graphic 201">
              <a:extLst>
                <a:ext uri="{FF2B5EF4-FFF2-40B4-BE49-F238E27FC236}">
                  <a16:creationId xmlns:a16="http://schemas.microsoft.com/office/drawing/2014/main" id="{F800027C-573D-FAC6-7F99-34FDF2DFE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203" name="Graphic 202">
              <a:extLst>
                <a:ext uri="{FF2B5EF4-FFF2-40B4-BE49-F238E27FC236}">
                  <a16:creationId xmlns:a16="http://schemas.microsoft.com/office/drawing/2014/main" id="{9EA2E28E-00D3-3302-53DB-BE2C1008D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96413" y="4663767"/>
              <a:ext cx="447675" cy="523875"/>
            </a:xfrm>
            <a:prstGeom prst="rect">
              <a:avLst/>
            </a:prstGeom>
          </p:spPr>
        </p:pic>
        <p:pic>
          <p:nvPicPr>
            <p:cNvPr id="204" name="Graphic 203">
              <a:extLst>
                <a:ext uri="{FF2B5EF4-FFF2-40B4-BE49-F238E27FC236}">
                  <a16:creationId xmlns:a16="http://schemas.microsoft.com/office/drawing/2014/main" id="{C7844283-722D-EECD-AB9B-1896C5047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487685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205" name="Graphic 204">
              <a:extLst>
                <a:ext uri="{FF2B5EF4-FFF2-40B4-BE49-F238E27FC236}">
                  <a16:creationId xmlns:a16="http://schemas.microsoft.com/office/drawing/2014/main" id="{5066A018-3092-7C6A-D862-60CE62224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206" name="Graphic 205">
              <a:extLst>
                <a:ext uri="{FF2B5EF4-FFF2-40B4-BE49-F238E27FC236}">
                  <a16:creationId xmlns:a16="http://schemas.microsoft.com/office/drawing/2014/main" id="{7EF7C01F-BB2E-09B8-7AE6-46A23004F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77" name="Elf 4">
            <a:extLst>
              <a:ext uri="{FF2B5EF4-FFF2-40B4-BE49-F238E27FC236}">
                <a16:creationId xmlns:a16="http://schemas.microsoft.com/office/drawing/2014/main" id="{D5CBDB98-4433-9D83-9516-78EBE6850B1B}"/>
              </a:ext>
            </a:extLst>
          </p:cNvPr>
          <p:cNvGrpSpPr/>
          <p:nvPr/>
        </p:nvGrpSpPr>
        <p:grpSpPr>
          <a:xfrm>
            <a:off x="6038685" y="3623415"/>
            <a:ext cx="1823934" cy="2194420"/>
            <a:chOff x="4767263" y="3207437"/>
            <a:chExt cx="2183998" cy="2627621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27E40193-B922-5C37-BA6B-5906868D6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38F183C5-AB7E-4499-82A8-D489E3498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7BAC357F-3C65-B539-9756-6C96ADE98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1BE49640-AFBE-F638-4273-155C1F4C1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5231927" y="4434883"/>
              <a:ext cx="1257300" cy="1400175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573FD319-0D99-F346-0AAB-A13609C2C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5192404" y="4424646"/>
              <a:ext cx="1295400" cy="1400175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6B5B04E7-20D9-BC1E-CD01-6CAF33CD4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207" name="Elf 4">
            <a:extLst>
              <a:ext uri="{FF2B5EF4-FFF2-40B4-BE49-F238E27FC236}">
                <a16:creationId xmlns:a16="http://schemas.microsoft.com/office/drawing/2014/main" id="{5B07AC1E-3980-DF8B-8CA5-CAF4ECD4A537}"/>
              </a:ext>
            </a:extLst>
          </p:cNvPr>
          <p:cNvGrpSpPr/>
          <p:nvPr/>
        </p:nvGrpSpPr>
        <p:grpSpPr>
          <a:xfrm>
            <a:off x="6394285" y="3674214"/>
            <a:ext cx="1823934" cy="2194420"/>
            <a:chOff x="4767263" y="3207437"/>
            <a:chExt cx="2183998" cy="2627621"/>
          </a:xfrm>
        </p:grpSpPr>
        <p:pic>
          <p:nvPicPr>
            <p:cNvPr id="208" name="Graphic 207">
              <a:extLst>
                <a:ext uri="{FF2B5EF4-FFF2-40B4-BE49-F238E27FC236}">
                  <a16:creationId xmlns:a16="http://schemas.microsoft.com/office/drawing/2014/main" id="{BE784DEC-B86B-DCD7-D5FD-E3B187BC5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209" name="Graphic 208">
              <a:extLst>
                <a:ext uri="{FF2B5EF4-FFF2-40B4-BE49-F238E27FC236}">
                  <a16:creationId xmlns:a16="http://schemas.microsoft.com/office/drawing/2014/main" id="{4BBD9EB8-DB72-B783-A206-5ADADB30D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210" name="Graphic 209">
              <a:extLst>
                <a:ext uri="{FF2B5EF4-FFF2-40B4-BE49-F238E27FC236}">
                  <a16:creationId xmlns:a16="http://schemas.microsoft.com/office/drawing/2014/main" id="{6F664EAC-5DF1-9BE7-8CD6-80B418D7E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211" name="Graphic 210">
              <a:extLst>
                <a:ext uri="{FF2B5EF4-FFF2-40B4-BE49-F238E27FC236}">
                  <a16:creationId xmlns:a16="http://schemas.microsoft.com/office/drawing/2014/main" id="{E3A03C82-417A-47D7-19D9-042790A2C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flipH="1">
              <a:off x="5186305" y="4434883"/>
              <a:ext cx="1257300" cy="1400175"/>
            </a:xfrm>
            <a:prstGeom prst="rect">
              <a:avLst/>
            </a:prstGeom>
          </p:spPr>
        </p:pic>
        <p:pic>
          <p:nvPicPr>
            <p:cNvPr id="212" name="Graphic 211">
              <a:extLst>
                <a:ext uri="{FF2B5EF4-FFF2-40B4-BE49-F238E27FC236}">
                  <a16:creationId xmlns:a16="http://schemas.microsoft.com/office/drawing/2014/main" id="{379386F0-A1F8-1C10-2111-D29D97C9D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 rot="21247464" flipH="1">
              <a:off x="5215214" y="4432249"/>
              <a:ext cx="1295400" cy="1400175"/>
            </a:xfrm>
            <a:prstGeom prst="rect">
              <a:avLst/>
            </a:prstGeom>
          </p:spPr>
        </p:pic>
        <p:pic>
          <p:nvPicPr>
            <p:cNvPr id="213" name="Graphic 212">
              <a:extLst>
                <a:ext uri="{FF2B5EF4-FFF2-40B4-BE49-F238E27FC236}">
                  <a16:creationId xmlns:a16="http://schemas.microsoft.com/office/drawing/2014/main" id="{1CB2DDBD-6982-F1BC-B763-F0114387B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214" name="Elf 4">
            <a:extLst>
              <a:ext uri="{FF2B5EF4-FFF2-40B4-BE49-F238E27FC236}">
                <a16:creationId xmlns:a16="http://schemas.microsoft.com/office/drawing/2014/main" id="{386267BA-4AEE-9BC7-9241-0FE5D24FCCF3}"/>
              </a:ext>
            </a:extLst>
          </p:cNvPr>
          <p:cNvGrpSpPr/>
          <p:nvPr/>
        </p:nvGrpSpPr>
        <p:grpSpPr>
          <a:xfrm>
            <a:off x="6768935" y="3674214"/>
            <a:ext cx="1823934" cy="2192220"/>
            <a:chOff x="4767263" y="3207437"/>
            <a:chExt cx="2183998" cy="2624987"/>
          </a:xfrm>
        </p:grpSpPr>
        <p:pic>
          <p:nvPicPr>
            <p:cNvPr id="215" name="Graphic 214">
              <a:extLst>
                <a:ext uri="{FF2B5EF4-FFF2-40B4-BE49-F238E27FC236}">
                  <a16:creationId xmlns:a16="http://schemas.microsoft.com/office/drawing/2014/main" id="{B9C535F1-2AA3-1927-331E-86125DAD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216" name="Graphic 215">
              <a:extLst>
                <a:ext uri="{FF2B5EF4-FFF2-40B4-BE49-F238E27FC236}">
                  <a16:creationId xmlns:a16="http://schemas.microsoft.com/office/drawing/2014/main" id="{63CC28EC-6CE8-1E49-F01B-E1A0CED50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09FCBA7E-808D-4332-9A42-AE3032B2B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218" name="Graphic 217">
              <a:extLst>
                <a:ext uri="{FF2B5EF4-FFF2-40B4-BE49-F238E27FC236}">
                  <a16:creationId xmlns:a16="http://schemas.microsoft.com/office/drawing/2014/main" id="{7B763752-34AD-600A-3453-511C0B776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rot="21152548" flipH="1">
              <a:off x="5193909" y="4427280"/>
              <a:ext cx="1257300" cy="1400175"/>
            </a:xfrm>
            <a:prstGeom prst="rect">
              <a:avLst/>
            </a:prstGeom>
          </p:spPr>
        </p:pic>
        <p:pic>
          <p:nvPicPr>
            <p:cNvPr id="219" name="Graphic 218">
              <a:extLst>
                <a:ext uri="{FF2B5EF4-FFF2-40B4-BE49-F238E27FC236}">
                  <a16:creationId xmlns:a16="http://schemas.microsoft.com/office/drawing/2014/main" id="{57C87A53-B37D-125F-8F3A-991A3ABDA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 flipH="1">
              <a:off x="5215214" y="4432249"/>
              <a:ext cx="1295400" cy="1400175"/>
            </a:xfrm>
            <a:prstGeom prst="rect">
              <a:avLst/>
            </a:prstGeom>
          </p:spPr>
        </p:pic>
        <p:pic>
          <p:nvPicPr>
            <p:cNvPr id="220" name="Graphic 219">
              <a:extLst>
                <a:ext uri="{FF2B5EF4-FFF2-40B4-BE49-F238E27FC236}">
                  <a16:creationId xmlns:a16="http://schemas.microsoft.com/office/drawing/2014/main" id="{D057E859-9387-6050-DF4C-0F4F893B1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221" name="Elf 4">
            <a:extLst>
              <a:ext uri="{FF2B5EF4-FFF2-40B4-BE49-F238E27FC236}">
                <a16:creationId xmlns:a16="http://schemas.microsoft.com/office/drawing/2014/main" id="{2AA8B1EB-91A6-F0CB-5ECD-7B8B6200646D}"/>
              </a:ext>
            </a:extLst>
          </p:cNvPr>
          <p:cNvGrpSpPr/>
          <p:nvPr/>
        </p:nvGrpSpPr>
        <p:grpSpPr>
          <a:xfrm>
            <a:off x="7213435" y="3674214"/>
            <a:ext cx="1823934" cy="2192220"/>
            <a:chOff x="4767263" y="3207437"/>
            <a:chExt cx="2183998" cy="2624987"/>
          </a:xfrm>
        </p:grpSpPr>
        <p:pic>
          <p:nvPicPr>
            <p:cNvPr id="222" name="Graphic 221">
              <a:extLst>
                <a:ext uri="{FF2B5EF4-FFF2-40B4-BE49-F238E27FC236}">
                  <a16:creationId xmlns:a16="http://schemas.microsoft.com/office/drawing/2014/main" id="{B56552B3-443A-764D-7A3A-478440C83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223" name="Graphic 222">
              <a:extLst>
                <a:ext uri="{FF2B5EF4-FFF2-40B4-BE49-F238E27FC236}">
                  <a16:creationId xmlns:a16="http://schemas.microsoft.com/office/drawing/2014/main" id="{75CE4D4F-80E1-4C93-F2A1-015E40A09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224" name="Graphic 223">
              <a:extLst>
                <a:ext uri="{FF2B5EF4-FFF2-40B4-BE49-F238E27FC236}">
                  <a16:creationId xmlns:a16="http://schemas.microsoft.com/office/drawing/2014/main" id="{744FD3D6-772D-FC00-81C7-2DD3BEB59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225" name="Graphic 224">
              <a:extLst>
                <a:ext uri="{FF2B5EF4-FFF2-40B4-BE49-F238E27FC236}">
                  <a16:creationId xmlns:a16="http://schemas.microsoft.com/office/drawing/2014/main" id="{0FCC53F6-3B25-C876-4DE4-B72A863F4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flipH="1">
              <a:off x="5193909" y="4427280"/>
              <a:ext cx="1257300" cy="1400175"/>
            </a:xfrm>
            <a:prstGeom prst="rect">
              <a:avLst/>
            </a:prstGeom>
          </p:spPr>
        </p:pic>
        <p:pic>
          <p:nvPicPr>
            <p:cNvPr id="226" name="Graphic 225">
              <a:extLst>
                <a:ext uri="{FF2B5EF4-FFF2-40B4-BE49-F238E27FC236}">
                  <a16:creationId xmlns:a16="http://schemas.microsoft.com/office/drawing/2014/main" id="{A0DC6ED8-29F6-B160-177B-DE55BE69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 rot="21095820" flipH="1">
              <a:off x="5215214" y="4432249"/>
              <a:ext cx="1295400" cy="1400175"/>
            </a:xfrm>
            <a:prstGeom prst="rect">
              <a:avLst/>
            </a:prstGeom>
          </p:spPr>
        </p:pic>
        <p:pic>
          <p:nvPicPr>
            <p:cNvPr id="227" name="Graphic 226">
              <a:extLst>
                <a:ext uri="{FF2B5EF4-FFF2-40B4-BE49-F238E27FC236}">
                  <a16:creationId xmlns:a16="http://schemas.microsoft.com/office/drawing/2014/main" id="{396940B4-BB5F-49C3-ED8A-462BAA332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85" name="Elf 5">
            <a:extLst>
              <a:ext uri="{FF2B5EF4-FFF2-40B4-BE49-F238E27FC236}">
                <a16:creationId xmlns:a16="http://schemas.microsoft.com/office/drawing/2014/main" id="{3346189A-A947-82D4-6BA2-22F362D94622}"/>
              </a:ext>
            </a:extLst>
          </p:cNvPr>
          <p:cNvGrpSpPr/>
          <p:nvPr/>
        </p:nvGrpSpPr>
        <p:grpSpPr>
          <a:xfrm flipH="1">
            <a:off x="4799632" y="3501190"/>
            <a:ext cx="1823934" cy="2194420"/>
            <a:chOff x="3608731" y="3254634"/>
            <a:chExt cx="2183998" cy="2627621"/>
          </a:xfrm>
        </p:grpSpPr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910D729E-71F2-B3D3-AFCF-1F097AE1C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53477077-1874-0BE3-0B05-723AC7A78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0C37B9EB-6B07-5431-44BF-454A302AD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AEE0F47B-2AF9-8463-E99A-14A2EE087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rot="21246150"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01CC8C00-0CD8-A017-2E4A-C6D9369B7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4033872" y="4471843"/>
              <a:ext cx="1295400" cy="1400175"/>
            </a:xfrm>
            <a:prstGeom prst="rect">
              <a:avLst/>
            </a:prstGeom>
          </p:spPr>
        </p:pic>
        <p:pic>
          <p:nvPicPr>
            <p:cNvPr id="84" name="Graphic 83">
              <a:extLst>
                <a:ext uri="{FF2B5EF4-FFF2-40B4-BE49-F238E27FC236}">
                  <a16:creationId xmlns:a16="http://schemas.microsoft.com/office/drawing/2014/main" id="{6A1F3B98-4B28-9378-03C2-D1A3C2316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228" name="Elf 5">
            <a:extLst>
              <a:ext uri="{FF2B5EF4-FFF2-40B4-BE49-F238E27FC236}">
                <a16:creationId xmlns:a16="http://schemas.microsoft.com/office/drawing/2014/main" id="{1C77F6F6-B768-2BE6-86DF-3B44FBBCA0D2}"/>
              </a:ext>
            </a:extLst>
          </p:cNvPr>
          <p:cNvGrpSpPr/>
          <p:nvPr/>
        </p:nvGrpSpPr>
        <p:grpSpPr>
          <a:xfrm flipH="1">
            <a:off x="5161582" y="3501190"/>
            <a:ext cx="1823934" cy="2194420"/>
            <a:chOff x="3608731" y="3254634"/>
            <a:chExt cx="2183998" cy="2627621"/>
          </a:xfrm>
        </p:grpSpPr>
        <p:pic>
          <p:nvPicPr>
            <p:cNvPr id="229" name="Graphic 228">
              <a:extLst>
                <a:ext uri="{FF2B5EF4-FFF2-40B4-BE49-F238E27FC236}">
                  <a16:creationId xmlns:a16="http://schemas.microsoft.com/office/drawing/2014/main" id="{5BD3F46C-1FC2-E410-44E7-54FAE68F2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54C897FF-A871-301B-9F14-5B668EEAE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231" name="Graphic 230">
              <a:extLst>
                <a:ext uri="{FF2B5EF4-FFF2-40B4-BE49-F238E27FC236}">
                  <a16:creationId xmlns:a16="http://schemas.microsoft.com/office/drawing/2014/main" id="{351F1B04-E71E-9853-8C05-2C0753991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232" name="Graphic 231">
              <a:extLst>
                <a:ext uri="{FF2B5EF4-FFF2-40B4-BE49-F238E27FC236}">
                  <a16:creationId xmlns:a16="http://schemas.microsoft.com/office/drawing/2014/main" id="{FBF3C130-4A8D-799B-9B2C-216FD0E74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rot="21350507"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233" name="Graphic 232">
              <a:extLst>
                <a:ext uri="{FF2B5EF4-FFF2-40B4-BE49-F238E27FC236}">
                  <a16:creationId xmlns:a16="http://schemas.microsoft.com/office/drawing/2014/main" id="{A0FE700C-6D46-289D-D539-56F14212E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 rot="527906">
              <a:off x="4033873" y="4471843"/>
              <a:ext cx="1295400" cy="1400175"/>
            </a:xfrm>
            <a:prstGeom prst="rect">
              <a:avLst/>
            </a:prstGeom>
          </p:spPr>
        </p:pic>
        <p:pic>
          <p:nvPicPr>
            <p:cNvPr id="234" name="Graphic 233">
              <a:extLst>
                <a:ext uri="{FF2B5EF4-FFF2-40B4-BE49-F238E27FC236}">
                  <a16:creationId xmlns:a16="http://schemas.microsoft.com/office/drawing/2014/main" id="{BA8F3254-A200-781F-41B8-6C0B02709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242" name="Elf 5">
            <a:extLst>
              <a:ext uri="{FF2B5EF4-FFF2-40B4-BE49-F238E27FC236}">
                <a16:creationId xmlns:a16="http://schemas.microsoft.com/office/drawing/2014/main" id="{385417E7-67CB-D21D-6297-D78AE77612A8}"/>
              </a:ext>
            </a:extLst>
          </p:cNvPr>
          <p:cNvGrpSpPr/>
          <p:nvPr/>
        </p:nvGrpSpPr>
        <p:grpSpPr>
          <a:xfrm flipH="1">
            <a:off x="5637832" y="3482140"/>
            <a:ext cx="1823934" cy="2194420"/>
            <a:chOff x="3608731" y="3254634"/>
            <a:chExt cx="2183998" cy="2627621"/>
          </a:xfrm>
        </p:grpSpPr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FC9E8F9E-4CD2-4D50-66EA-CC3D72BB7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244" name="Graphic 243">
              <a:extLst>
                <a:ext uri="{FF2B5EF4-FFF2-40B4-BE49-F238E27FC236}">
                  <a16:creationId xmlns:a16="http://schemas.microsoft.com/office/drawing/2014/main" id="{06741C0A-0EBA-D3FE-7233-5E8AF6FAB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245" name="Graphic 244">
              <a:extLst>
                <a:ext uri="{FF2B5EF4-FFF2-40B4-BE49-F238E27FC236}">
                  <a16:creationId xmlns:a16="http://schemas.microsoft.com/office/drawing/2014/main" id="{76BE66CA-DFDA-5084-8480-A49D59E9C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246" name="Graphic 245">
              <a:extLst>
                <a:ext uri="{FF2B5EF4-FFF2-40B4-BE49-F238E27FC236}">
                  <a16:creationId xmlns:a16="http://schemas.microsoft.com/office/drawing/2014/main" id="{72425A74-9B26-F2AD-3DAB-15F4979B4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247" name="Graphic 246">
              <a:extLst>
                <a:ext uri="{FF2B5EF4-FFF2-40B4-BE49-F238E27FC236}">
                  <a16:creationId xmlns:a16="http://schemas.microsoft.com/office/drawing/2014/main" id="{F5059332-096C-1CA0-CCB7-CD87089B2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4071893" y="4464240"/>
              <a:ext cx="1295400" cy="1400175"/>
            </a:xfrm>
            <a:prstGeom prst="rect">
              <a:avLst/>
            </a:prstGeom>
          </p:spPr>
        </p:pic>
        <p:pic>
          <p:nvPicPr>
            <p:cNvPr id="248" name="Graphic 247">
              <a:extLst>
                <a:ext uri="{FF2B5EF4-FFF2-40B4-BE49-F238E27FC236}">
                  <a16:creationId xmlns:a16="http://schemas.microsoft.com/office/drawing/2014/main" id="{FFE4E805-6EE4-BE39-4FF0-37B0E2BB8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249" name="Elf 5">
            <a:extLst>
              <a:ext uri="{FF2B5EF4-FFF2-40B4-BE49-F238E27FC236}">
                <a16:creationId xmlns:a16="http://schemas.microsoft.com/office/drawing/2014/main" id="{7548E296-309F-89FE-3B11-6E844172ECCF}"/>
              </a:ext>
            </a:extLst>
          </p:cNvPr>
          <p:cNvGrpSpPr/>
          <p:nvPr/>
        </p:nvGrpSpPr>
        <p:grpSpPr>
          <a:xfrm flipH="1">
            <a:off x="6024563" y="3482140"/>
            <a:ext cx="1823934" cy="2194420"/>
            <a:chOff x="3608731" y="3254634"/>
            <a:chExt cx="2183998" cy="2627621"/>
          </a:xfrm>
        </p:grpSpPr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1C516AE1-68A1-9040-FEED-CEC90B8B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251" name="Graphic 250">
              <a:extLst>
                <a:ext uri="{FF2B5EF4-FFF2-40B4-BE49-F238E27FC236}">
                  <a16:creationId xmlns:a16="http://schemas.microsoft.com/office/drawing/2014/main" id="{24ADBE56-D808-8350-332F-7BCBD66D1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252" name="Graphic 251">
              <a:extLst>
                <a:ext uri="{FF2B5EF4-FFF2-40B4-BE49-F238E27FC236}">
                  <a16:creationId xmlns:a16="http://schemas.microsoft.com/office/drawing/2014/main" id="{4800D474-A652-05D7-2891-1F995DDAB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253" name="Graphic 252">
              <a:extLst>
                <a:ext uri="{FF2B5EF4-FFF2-40B4-BE49-F238E27FC236}">
                  <a16:creationId xmlns:a16="http://schemas.microsoft.com/office/drawing/2014/main" id="{4BA6BC8A-DD97-0599-E019-37B38643E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254" name="Graphic 253">
              <a:extLst>
                <a:ext uri="{FF2B5EF4-FFF2-40B4-BE49-F238E27FC236}">
                  <a16:creationId xmlns:a16="http://schemas.microsoft.com/office/drawing/2014/main" id="{8C9BFB8D-8074-CB99-F862-24036D43B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4071893" y="4464240"/>
              <a:ext cx="1295400" cy="1400175"/>
            </a:xfrm>
            <a:prstGeom prst="rect">
              <a:avLst/>
            </a:prstGeom>
          </p:spPr>
        </p:pic>
        <p:pic>
          <p:nvPicPr>
            <p:cNvPr id="255" name="Graphic 254">
              <a:extLst>
                <a:ext uri="{FF2B5EF4-FFF2-40B4-BE49-F238E27FC236}">
                  <a16:creationId xmlns:a16="http://schemas.microsoft.com/office/drawing/2014/main" id="{B105E412-D681-EFBF-6487-45975DAD3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87" name="Elf 6">
            <a:extLst>
              <a:ext uri="{FF2B5EF4-FFF2-40B4-BE49-F238E27FC236}">
                <a16:creationId xmlns:a16="http://schemas.microsoft.com/office/drawing/2014/main" id="{E49A7A0D-08B8-63E5-2B14-E19B0920659F}"/>
              </a:ext>
            </a:extLst>
          </p:cNvPr>
          <p:cNvGrpSpPr/>
          <p:nvPr/>
        </p:nvGrpSpPr>
        <p:grpSpPr>
          <a:xfrm flipH="1">
            <a:off x="3474937" y="3855495"/>
            <a:ext cx="1728893" cy="1977446"/>
            <a:chOff x="750413" y="2601249"/>
            <a:chExt cx="2070194" cy="236781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BFAB1B80-2AC4-BD8B-30FC-CA65A8B0D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1953832" y="4091343"/>
              <a:ext cx="866775" cy="742950"/>
            </a:xfrm>
            <a:prstGeom prst="rect">
              <a:avLst/>
            </a:prstGeom>
          </p:spPr>
        </p:pic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89B93061-3394-CD91-7D00-F4700E9AB03C}"/>
                </a:ext>
              </a:extLst>
            </p:cNvPr>
            <p:cNvGrpSpPr/>
            <p:nvPr/>
          </p:nvGrpSpPr>
          <p:grpSpPr>
            <a:xfrm>
              <a:off x="750413" y="2601249"/>
              <a:ext cx="1533525" cy="2367815"/>
              <a:chOff x="750413" y="2601249"/>
              <a:chExt cx="1533525" cy="2367815"/>
            </a:xfrm>
          </p:grpSpPr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0D85EF5C-C55F-AC0F-C175-56AF30F9BC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p:blipFill>
            <p:spPr>
              <a:xfrm>
                <a:off x="914471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65" name="Graphic 64">
                <a:extLst>
                  <a:ext uri="{FF2B5EF4-FFF2-40B4-BE49-F238E27FC236}">
                    <a16:creationId xmlns:a16="http://schemas.microsoft.com/office/drawing/2014/main" id="{40AEAF55-50CB-F7DD-0E46-EEF6013DE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p:blipFill>
            <p:spPr>
              <a:xfrm>
                <a:off x="895350" y="3540314"/>
                <a:ext cx="1257300" cy="1428750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175287CE-03AB-9D95-130A-71303F5C3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59" name="Graphic 58">
                <a:extLst>
                  <a:ext uri="{FF2B5EF4-FFF2-40B4-BE49-F238E27FC236}">
                    <a16:creationId xmlns:a16="http://schemas.microsoft.com/office/drawing/2014/main" id="{F0BA7551-FFE2-0B25-33C1-730FAD098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p:blipFill>
            <p:spPr>
              <a:xfrm>
                <a:off x="970199" y="2601249"/>
                <a:ext cx="1114425" cy="1819275"/>
              </a:xfrm>
              <a:prstGeom prst="rect">
                <a:avLst/>
              </a:prstGeom>
            </p:spPr>
          </p:pic>
        </p:grpSp>
      </p:grpSp>
      <p:grpSp>
        <p:nvGrpSpPr>
          <p:cNvPr id="256" name="Elf 6">
            <a:extLst>
              <a:ext uri="{FF2B5EF4-FFF2-40B4-BE49-F238E27FC236}">
                <a16:creationId xmlns:a16="http://schemas.microsoft.com/office/drawing/2014/main" id="{FCA49D0D-1E12-298F-653C-BEA5D8776FDE}"/>
              </a:ext>
            </a:extLst>
          </p:cNvPr>
          <p:cNvGrpSpPr/>
          <p:nvPr/>
        </p:nvGrpSpPr>
        <p:grpSpPr>
          <a:xfrm flipH="1">
            <a:off x="3989287" y="3880895"/>
            <a:ext cx="1728893" cy="1977446"/>
            <a:chOff x="750413" y="2601249"/>
            <a:chExt cx="2070194" cy="2367815"/>
          </a:xfrm>
        </p:grpSpPr>
        <p:pic>
          <p:nvPicPr>
            <p:cNvPr id="257" name="Graphic 256">
              <a:extLst>
                <a:ext uri="{FF2B5EF4-FFF2-40B4-BE49-F238E27FC236}">
                  <a16:creationId xmlns:a16="http://schemas.microsoft.com/office/drawing/2014/main" id="{FAF808AD-E790-F2A4-550D-662315FC2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1953832" y="4091343"/>
              <a:ext cx="866775" cy="742950"/>
            </a:xfrm>
            <a:prstGeom prst="rect">
              <a:avLst/>
            </a:prstGeom>
          </p:spPr>
        </p:pic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27263763-8DCD-FA5C-B5BC-6712E53AAB08}"/>
                </a:ext>
              </a:extLst>
            </p:cNvPr>
            <p:cNvGrpSpPr/>
            <p:nvPr/>
          </p:nvGrpSpPr>
          <p:grpSpPr>
            <a:xfrm>
              <a:off x="750413" y="2601249"/>
              <a:ext cx="1533525" cy="2367815"/>
              <a:chOff x="750413" y="2601249"/>
              <a:chExt cx="1533525" cy="2367815"/>
            </a:xfrm>
          </p:grpSpPr>
          <p:pic>
            <p:nvPicPr>
              <p:cNvPr id="259" name="Graphic 258">
                <a:extLst>
                  <a:ext uri="{FF2B5EF4-FFF2-40B4-BE49-F238E27FC236}">
                    <a16:creationId xmlns:a16="http://schemas.microsoft.com/office/drawing/2014/main" id="{EDB65604-EE80-FFB0-0D2F-50AADA082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p:blipFill>
            <p:spPr>
              <a:xfrm rot="20996405">
                <a:off x="914471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260" name="Graphic 259">
                <a:extLst>
                  <a:ext uri="{FF2B5EF4-FFF2-40B4-BE49-F238E27FC236}">
                    <a16:creationId xmlns:a16="http://schemas.microsoft.com/office/drawing/2014/main" id="{58213B71-360D-4690-2A85-B2DCE9B557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p:blipFill>
            <p:spPr>
              <a:xfrm rot="308055">
                <a:off x="895350" y="3540314"/>
                <a:ext cx="1257301" cy="1428750"/>
              </a:xfrm>
              <a:prstGeom prst="rect">
                <a:avLst/>
              </a:prstGeom>
            </p:spPr>
          </p:pic>
          <p:pic>
            <p:nvPicPr>
              <p:cNvPr id="261" name="Graphic 260">
                <a:extLst>
                  <a:ext uri="{FF2B5EF4-FFF2-40B4-BE49-F238E27FC236}">
                    <a16:creationId xmlns:a16="http://schemas.microsoft.com/office/drawing/2014/main" id="{680CBAB9-7EDF-43D7-182C-2189AC8CAF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262" name="Graphic 261">
                <a:extLst>
                  <a:ext uri="{FF2B5EF4-FFF2-40B4-BE49-F238E27FC236}">
                    <a16:creationId xmlns:a16="http://schemas.microsoft.com/office/drawing/2014/main" id="{30EBFA65-8C78-41A9-94F5-0F05DC7EB8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p:blipFill>
            <p:spPr>
              <a:xfrm>
                <a:off x="970199" y="2601249"/>
                <a:ext cx="1114425" cy="1819275"/>
              </a:xfrm>
              <a:prstGeom prst="rect">
                <a:avLst/>
              </a:prstGeom>
            </p:spPr>
          </p:pic>
        </p:grpSp>
      </p:grpSp>
      <p:grpSp>
        <p:nvGrpSpPr>
          <p:cNvPr id="263" name="Elf 6">
            <a:extLst>
              <a:ext uri="{FF2B5EF4-FFF2-40B4-BE49-F238E27FC236}">
                <a16:creationId xmlns:a16="http://schemas.microsoft.com/office/drawing/2014/main" id="{21C46756-5A5D-E15B-91A6-5FD71C0B75AC}"/>
              </a:ext>
            </a:extLst>
          </p:cNvPr>
          <p:cNvGrpSpPr/>
          <p:nvPr/>
        </p:nvGrpSpPr>
        <p:grpSpPr>
          <a:xfrm flipH="1">
            <a:off x="4497287" y="3880895"/>
            <a:ext cx="1728893" cy="1977446"/>
            <a:chOff x="750413" y="2601249"/>
            <a:chExt cx="2070194" cy="236781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49C16E9F-D41F-04CC-E980-1CF0B4E51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1953832" y="4091343"/>
              <a:ext cx="866775" cy="742950"/>
            </a:xfrm>
            <a:prstGeom prst="rect">
              <a:avLst/>
            </a:prstGeom>
          </p:spPr>
        </p:pic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1F42DB07-CB95-1E67-1A77-086742246F3B}"/>
                </a:ext>
              </a:extLst>
            </p:cNvPr>
            <p:cNvGrpSpPr/>
            <p:nvPr/>
          </p:nvGrpSpPr>
          <p:grpSpPr>
            <a:xfrm>
              <a:off x="750413" y="2601249"/>
              <a:ext cx="1533525" cy="2367815"/>
              <a:chOff x="750413" y="2601249"/>
              <a:chExt cx="1533525" cy="2367815"/>
            </a:xfrm>
          </p:grpSpPr>
          <p:pic>
            <p:nvPicPr>
              <p:cNvPr id="266" name="Graphic 265">
                <a:extLst>
                  <a:ext uri="{FF2B5EF4-FFF2-40B4-BE49-F238E27FC236}">
                    <a16:creationId xmlns:a16="http://schemas.microsoft.com/office/drawing/2014/main" id="{AEB2FE8C-AC47-0B1F-277C-74974F36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p:blipFill>
            <p:spPr>
              <a:xfrm>
                <a:off x="914471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267" name="Graphic 266">
                <a:extLst>
                  <a:ext uri="{FF2B5EF4-FFF2-40B4-BE49-F238E27FC236}">
                    <a16:creationId xmlns:a16="http://schemas.microsoft.com/office/drawing/2014/main" id="{338DC47C-1D91-34D7-4916-4BAD72A65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p:blipFill>
            <p:spPr>
              <a:xfrm>
                <a:off x="895350" y="3540314"/>
                <a:ext cx="1257301" cy="1428750"/>
              </a:xfrm>
              <a:prstGeom prst="rect">
                <a:avLst/>
              </a:prstGeom>
            </p:spPr>
          </p:pic>
          <p:pic>
            <p:nvPicPr>
              <p:cNvPr id="268" name="Graphic 267">
                <a:extLst>
                  <a:ext uri="{FF2B5EF4-FFF2-40B4-BE49-F238E27FC236}">
                    <a16:creationId xmlns:a16="http://schemas.microsoft.com/office/drawing/2014/main" id="{7F55490B-5C83-68BC-3710-709AAE73DE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269" name="Graphic 268">
                <a:extLst>
                  <a:ext uri="{FF2B5EF4-FFF2-40B4-BE49-F238E27FC236}">
                    <a16:creationId xmlns:a16="http://schemas.microsoft.com/office/drawing/2014/main" id="{8A6C5F77-6ED7-C7B2-09CC-F68C7E438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p:blipFill>
            <p:spPr>
              <a:xfrm>
                <a:off x="970199" y="2601249"/>
                <a:ext cx="1114425" cy="1819275"/>
              </a:xfrm>
              <a:prstGeom prst="rect">
                <a:avLst/>
              </a:prstGeom>
            </p:spPr>
          </p:pic>
        </p:grpSp>
      </p:grpSp>
      <p:grpSp>
        <p:nvGrpSpPr>
          <p:cNvPr id="270" name="Elf 6">
            <a:extLst>
              <a:ext uri="{FF2B5EF4-FFF2-40B4-BE49-F238E27FC236}">
                <a16:creationId xmlns:a16="http://schemas.microsoft.com/office/drawing/2014/main" id="{301F57F8-D621-181E-B920-BD96DF03357D}"/>
              </a:ext>
            </a:extLst>
          </p:cNvPr>
          <p:cNvGrpSpPr/>
          <p:nvPr/>
        </p:nvGrpSpPr>
        <p:grpSpPr>
          <a:xfrm flipH="1">
            <a:off x="5087837" y="3880895"/>
            <a:ext cx="1728893" cy="1977446"/>
            <a:chOff x="750413" y="2601249"/>
            <a:chExt cx="2070194" cy="2367815"/>
          </a:xfrm>
        </p:grpSpPr>
        <p:pic>
          <p:nvPicPr>
            <p:cNvPr id="271" name="Graphic 270">
              <a:extLst>
                <a:ext uri="{FF2B5EF4-FFF2-40B4-BE49-F238E27FC236}">
                  <a16:creationId xmlns:a16="http://schemas.microsoft.com/office/drawing/2014/main" id="{5A5408EF-CF90-D0A5-9EEF-78BE5AA10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1953832" y="4091343"/>
              <a:ext cx="866775" cy="742950"/>
            </a:xfrm>
            <a:prstGeom prst="rect">
              <a:avLst/>
            </a:prstGeom>
          </p:spPr>
        </p:pic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93E5180F-3718-00F5-E0A1-9C921C63AB4B}"/>
                </a:ext>
              </a:extLst>
            </p:cNvPr>
            <p:cNvGrpSpPr/>
            <p:nvPr/>
          </p:nvGrpSpPr>
          <p:grpSpPr>
            <a:xfrm>
              <a:off x="750413" y="2601249"/>
              <a:ext cx="1533525" cy="2367815"/>
              <a:chOff x="750413" y="2601249"/>
              <a:chExt cx="1533525" cy="2367815"/>
            </a:xfrm>
          </p:grpSpPr>
          <p:pic>
            <p:nvPicPr>
              <p:cNvPr id="273" name="Graphic 272">
                <a:extLst>
                  <a:ext uri="{FF2B5EF4-FFF2-40B4-BE49-F238E27FC236}">
                    <a16:creationId xmlns:a16="http://schemas.microsoft.com/office/drawing/2014/main" id="{0F267911-C009-EDC0-FFD9-C312DEC0B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p:blipFill>
            <p:spPr>
              <a:xfrm>
                <a:off x="914471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274" name="Graphic 273">
                <a:extLst>
                  <a:ext uri="{FF2B5EF4-FFF2-40B4-BE49-F238E27FC236}">
                    <a16:creationId xmlns:a16="http://schemas.microsoft.com/office/drawing/2014/main" id="{350F31A2-B83D-A7DA-BDD6-2AE6DC60F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p:blipFill>
            <p:spPr>
              <a:xfrm rot="305770">
                <a:off x="895350" y="3540314"/>
                <a:ext cx="1257301" cy="1428750"/>
              </a:xfrm>
              <a:prstGeom prst="rect">
                <a:avLst/>
              </a:prstGeom>
            </p:spPr>
          </p:pic>
          <p:pic>
            <p:nvPicPr>
              <p:cNvPr id="275" name="Graphic 274">
                <a:extLst>
                  <a:ext uri="{FF2B5EF4-FFF2-40B4-BE49-F238E27FC236}">
                    <a16:creationId xmlns:a16="http://schemas.microsoft.com/office/drawing/2014/main" id="{64740CAF-FF0D-28C4-FE15-C30A8E8308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276" name="Graphic 275">
                <a:extLst>
                  <a:ext uri="{FF2B5EF4-FFF2-40B4-BE49-F238E27FC236}">
                    <a16:creationId xmlns:a16="http://schemas.microsoft.com/office/drawing/2014/main" id="{EBFB7922-B0FE-6311-C9B7-C7E6200AE2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p:blipFill>
            <p:spPr>
              <a:xfrm>
                <a:off x="970199" y="2601249"/>
                <a:ext cx="1114425" cy="1819275"/>
              </a:xfrm>
              <a:prstGeom prst="rect">
                <a:avLst/>
              </a:prstGeom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555A4A-09E5-8245-4779-37C19478E8F0}"/>
              </a:ext>
            </a:extLst>
          </p:cNvPr>
          <p:cNvSpPr/>
          <p:nvPr/>
        </p:nvSpPr>
        <p:spPr>
          <a:xfrm>
            <a:off x="0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r>
              <a:rPr lang="en-GB">
                <a:solidFill>
                  <a:schemeClr val="tx1"/>
                </a:solidFill>
                <a:latin typeface="ADLaM Display"/>
                <a:ea typeface="ADLaM Display"/>
                <a:cs typeface="ADLaM Display"/>
              </a:rPr>
              <a:t>After a long-time preparing gifts, our hard-working elves trek back home. </a:t>
            </a: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D4D2D5D-92D1-CAE4-71D0-1E214401A925}"/>
              </a:ext>
            </a:extLst>
          </p:cNvPr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8717" y="-1870592"/>
            <a:ext cx="12769433" cy="662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09 -0.01875 L -0.39557 -0.23032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-10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3425 L 0 0.128 " pathEditMode="relative" rAng="0" ptsTypes="AA">
                                      <p:cBhvr>
                                        <p:cTn id="119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DB3A8-36C2-32D7-CCD1-BCFBBEB6D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trees in a snowy landscape&#10;&#10;Description automatically generated">
            <a:extLst>
              <a:ext uri="{FF2B5EF4-FFF2-40B4-BE49-F238E27FC236}">
                <a16:creationId xmlns:a16="http://schemas.microsoft.com/office/drawing/2014/main" id="{5ED001D6-69CF-1810-FE80-DCBD16E966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7"/>
          <a:stretch/>
        </p:blipFill>
        <p:spPr>
          <a:xfrm>
            <a:off x="-3112168" y="0"/>
            <a:ext cx="15480632" cy="6858000"/>
          </a:xfrm>
          <a:prstGeom prst="rect">
            <a:avLst/>
          </a:prstGeom>
        </p:spPr>
      </p:pic>
      <p:pic>
        <p:nvPicPr>
          <p:cNvPr id="54" name="Picture 53" descr="A green house with snow on it&#10;&#10;Description automatically generated">
            <a:extLst>
              <a:ext uri="{FF2B5EF4-FFF2-40B4-BE49-F238E27FC236}">
                <a16:creationId xmlns:a16="http://schemas.microsoft.com/office/drawing/2014/main" id="{52266E4B-F841-578E-862B-7423120166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9888" y="889615"/>
            <a:ext cx="4624618" cy="5078769"/>
          </a:xfrm>
          <a:prstGeom prst="rect">
            <a:avLst/>
          </a:prstGeom>
        </p:spPr>
      </p:pic>
      <p:grpSp>
        <p:nvGrpSpPr>
          <p:cNvPr id="3" name="Elf 1">
            <a:extLst>
              <a:ext uri="{FF2B5EF4-FFF2-40B4-BE49-F238E27FC236}">
                <a16:creationId xmlns:a16="http://schemas.microsoft.com/office/drawing/2014/main" id="{BD8FE9F8-4E49-23AE-15EF-0A48AF56DA83}"/>
              </a:ext>
            </a:extLst>
          </p:cNvPr>
          <p:cNvGrpSpPr/>
          <p:nvPr/>
        </p:nvGrpSpPr>
        <p:grpSpPr>
          <a:xfrm>
            <a:off x="7437255" y="3706375"/>
            <a:ext cx="1277316" cy="1952989"/>
            <a:chOff x="9405157" y="3357563"/>
            <a:chExt cx="1529472" cy="2338529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6CF39E14-46A7-7AB1-3F29-996E95BE7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31714" flipH="1">
              <a:off x="9760070" y="4534042"/>
              <a:ext cx="1133475" cy="1162050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62484E5-9873-8CB5-6F09-1CB1B7F37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1291637">
              <a:off x="9405157" y="4536033"/>
              <a:ext cx="1085850" cy="1123950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2F94AB7-FCC3-7EF6-948E-E8C22B093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577743" y="4617706"/>
              <a:ext cx="590550" cy="52387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3156A46-DACF-C5CA-9B3F-DD530EE94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353604" y="4599295"/>
              <a:ext cx="581025" cy="533400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60C4D4-5FDF-CEA8-06EE-B59F56909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flipH="1">
              <a:off x="9665316" y="3357563"/>
              <a:ext cx="1200150" cy="2047875"/>
            </a:xfrm>
            <a:prstGeom prst="rect">
              <a:avLst/>
            </a:prstGeom>
          </p:spPr>
        </p:pic>
      </p:grpSp>
      <p:grpSp>
        <p:nvGrpSpPr>
          <p:cNvPr id="19" name="Elf 2">
            <a:extLst>
              <a:ext uri="{FF2B5EF4-FFF2-40B4-BE49-F238E27FC236}">
                <a16:creationId xmlns:a16="http://schemas.microsoft.com/office/drawing/2014/main" id="{C63F4128-5C2D-C9BD-3AD2-157509995DE6}"/>
              </a:ext>
            </a:extLst>
          </p:cNvPr>
          <p:cNvGrpSpPr/>
          <p:nvPr/>
        </p:nvGrpSpPr>
        <p:grpSpPr>
          <a:xfrm>
            <a:off x="6522220" y="4107000"/>
            <a:ext cx="1353100" cy="1780248"/>
            <a:chOff x="7973957" y="3675655"/>
            <a:chExt cx="1620210" cy="2131686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A8185C6-DB3A-C6D8-58FD-5BC7EA35B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D9C40053-AF53-4246-48D9-D99E7E6EF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133977" y="4593253"/>
              <a:ext cx="447675" cy="523875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B6366C73-C19B-1113-B0BA-EBF2E6654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213377">
              <a:off x="7973957" y="4254767"/>
              <a:ext cx="1381124" cy="1552574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369F8ADE-EB5F-9C79-A199-6AE0E6FE6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20979620"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FB9DE5A0-EB15-5386-1071-39DD331A0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grpSp>
        <p:nvGrpSpPr>
          <p:cNvPr id="25" name="Elf 3">
            <a:extLst>
              <a:ext uri="{FF2B5EF4-FFF2-40B4-BE49-F238E27FC236}">
                <a16:creationId xmlns:a16="http://schemas.microsoft.com/office/drawing/2014/main" id="{3B545DE7-F2B8-5442-9CD2-4150A4891029}"/>
              </a:ext>
            </a:extLst>
          </p:cNvPr>
          <p:cNvGrpSpPr/>
          <p:nvPr/>
        </p:nvGrpSpPr>
        <p:grpSpPr>
          <a:xfrm>
            <a:off x="5488074" y="3921485"/>
            <a:ext cx="1344168" cy="1730256"/>
            <a:chOff x="6540903" y="3743895"/>
            <a:chExt cx="1609521" cy="2071827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8B89B767-61A9-46CA-0D43-EDE3ABAA0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F4E603B9-EB89-EFC7-988A-6F30448D3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696413" y="4663767"/>
              <a:ext cx="447675" cy="523875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AC1EBA67-B238-DF3C-EEC6-80D72FC6D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487685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5874BADD-1E5E-210D-B556-4C2F1EA0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F652FA91-D37B-2318-B6BA-35FC2F725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31" name="Elf 4">
            <a:extLst>
              <a:ext uri="{FF2B5EF4-FFF2-40B4-BE49-F238E27FC236}">
                <a16:creationId xmlns:a16="http://schemas.microsoft.com/office/drawing/2014/main" id="{A514AE0A-90A0-CB40-82AA-9A4A7A66ACEB}"/>
              </a:ext>
            </a:extLst>
          </p:cNvPr>
          <p:cNvGrpSpPr/>
          <p:nvPr/>
        </p:nvGrpSpPr>
        <p:grpSpPr>
          <a:xfrm>
            <a:off x="4140035" y="3674214"/>
            <a:ext cx="1823934" cy="2192220"/>
            <a:chOff x="4767263" y="3207437"/>
            <a:chExt cx="2183998" cy="2624987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380282B-2DA9-B1A4-5A2C-DA3BFA2DE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551D70E6-17B1-0CB3-56CF-A135BC61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1A282176-96BB-5695-3469-CAB0D87BD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DB798D84-E03F-BC9F-4256-0666553DA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 flipH="1">
              <a:off x="5193909" y="4427280"/>
              <a:ext cx="1257300" cy="1400175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A57506EB-A32A-A47F-3570-C5122B2B2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21095820" flipH="1">
              <a:off x="5215214" y="4432249"/>
              <a:ext cx="1295400" cy="1400175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ABC2FA21-0345-9EEF-0E17-467E1C9EB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38" name="Elf 5">
            <a:extLst>
              <a:ext uri="{FF2B5EF4-FFF2-40B4-BE49-F238E27FC236}">
                <a16:creationId xmlns:a16="http://schemas.microsoft.com/office/drawing/2014/main" id="{386160C6-5CFE-DDD0-81B1-3FD3E3CACCD5}"/>
              </a:ext>
            </a:extLst>
          </p:cNvPr>
          <p:cNvGrpSpPr/>
          <p:nvPr/>
        </p:nvGrpSpPr>
        <p:grpSpPr>
          <a:xfrm flipH="1">
            <a:off x="2951163" y="3482140"/>
            <a:ext cx="1823934" cy="2194420"/>
            <a:chOff x="3608731" y="3254634"/>
            <a:chExt cx="2183998" cy="2627621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3937D54C-3CA4-6DCE-3EB5-16F570F97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2728C0B9-681E-EC63-2AC7-41D198A1C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567BB71B-BD43-6995-F8BF-5B6F77BEE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8F1A9D57-D0E3-EAB8-4A02-F09BC4E0C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16A57AE7-D262-83F4-5768-DF705A704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4071893" y="4464240"/>
              <a:ext cx="1295400" cy="1400175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9D1342C7-7208-6068-7636-AA6B844D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45" name="Elf 6">
            <a:extLst>
              <a:ext uri="{FF2B5EF4-FFF2-40B4-BE49-F238E27FC236}">
                <a16:creationId xmlns:a16="http://schemas.microsoft.com/office/drawing/2014/main" id="{B0E73063-160B-7B45-CFD3-D845DBBD59C5}"/>
              </a:ext>
            </a:extLst>
          </p:cNvPr>
          <p:cNvGrpSpPr/>
          <p:nvPr/>
        </p:nvGrpSpPr>
        <p:grpSpPr>
          <a:xfrm flipH="1">
            <a:off x="2014434" y="3880897"/>
            <a:ext cx="1728894" cy="1977447"/>
            <a:chOff x="750413" y="2601249"/>
            <a:chExt cx="2070194" cy="2367815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44A0AF1E-0E4C-587E-5033-A80C0537C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1953832" y="4091343"/>
              <a:ext cx="866775" cy="742950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2B16CAB-C955-99E3-546B-1AA0BF239A1A}"/>
                </a:ext>
              </a:extLst>
            </p:cNvPr>
            <p:cNvGrpSpPr/>
            <p:nvPr/>
          </p:nvGrpSpPr>
          <p:grpSpPr>
            <a:xfrm>
              <a:off x="750413" y="2601249"/>
              <a:ext cx="1533525" cy="2367815"/>
              <a:chOff x="750413" y="2601249"/>
              <a:chExt cx="1533525" cy="2367815"/>
            </a:xfrm>
          </p:grpSpPr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8EA02795-5661-F5E3-4884-480F0A8757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/>
              </a:stretch>
            </p:blipFill>
            <p:spPr>
              <a:xfrm>
                <a:off x="914471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49" name="Graphic 48">
                <a:extLst>
                  <a:ext uri="{FF2B5EF4-FFF2-40B4-BE49-F238E27FC236}">
                    <a16:creationId xmlns:a16="http://schemas.microsoft.com/office/drawing/2014/main" id="{0652445A-59E9-59F5-B998-9F0C962A5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/>
              </a:stretch>
            </p:blipFill>
            <p:spPr>
              <a:xfrm rot="305770">
                <a:off x="895350" y="3540314"/>
                <a:ext cx="1257301" cy="1428750"/>
              </a:xfrm>
              <a:prstGeom prst="rect">
                <a:avLst/>
              </a:prstGeom>
            </p:spPr>
          </p:pic>
          <p:pic>
            <p:nvPicPr>
              <p:cNvPr id="50" name="Graphic 49">
                <a:extLst>
                  <a:ext uri="{FF2B5EF4-FFF2-40B4-BE49-F238E27FC236}">
                    <a16:creationId xmlns:a16="http://schemas.microsoft.com/office/drawing/2014/main" id="{EE675328-04F6-1E0E-3460-180C5CEBB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51" name="Graphic 50">
                <a:extLst>
                  <a:ext uri="{FF2B5EF4-FFF2-40B4-BE49-F238E27FC236}">
                    <a16:creationId xmlns:a16="http://schemas.microsoft.com/office/drawing/2014/main" id="{54589130-18D0-2FB0-5788-3AEC0925FF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/>
              </a:stretch>
            </p:blipFill>
            <p:spPr>
              <a:xfrm>
                <a:off x="970199" y="2601249"/>
                <a:ext cx="1114425" cy="1819275"/>
              </a:xfrm>
              <a:prstGeom prst="rect">
                <a:avLst/>
              </a:prstGeom>
            </p:spPr>
          </p:pic>
        </p:grpSp>
      </p:grp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ABBB02D0-E63A-98BB-9426-8F87408DD5D6}"/>
              </a:ext>
            </a:extLst>
          </p:cNvPr>
          <p:cNvSpPr>
            <a:spLocks/>
          </p:cNvSpPr>
          <p:nvPr/>
        </p:nvSpPr>
        <p:spPr>
          <a:xfrm flipH="1">
            <a:off x="618978" y="2475914"/>
            <a:ext cx="2722469" cy="1626971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Now is the part where they get all the credit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3" name="Picture 5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AC0FADC-7610-33B1-5535-08C42884AD1B}"/>
              </a:ext>
            </a:extLst>
          </p:cNvPr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77433" y="-657274"/>
            <a:ext cx="12769433" cy="66229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4940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0.00143 0.062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31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F83A-3086-0B73-F0B0-F4B2A9C1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om with a couch and a window">
            <a:extLst>
              <a:ext uri="{FF2B5EF4-FFF2-40B4-BE49-F238E27FC236}">
                <a16:creationId xmlns:a16="http://schemas.microsoft.com/office/drawing/2014/main" id="{96541F7A-A084-26E8-2CD0-E86BC7A3E9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2505"/>
            <a:ext cx="12192000" cy="6376737"/>
          </a:xfrm>
          <a:prstGeom prst="rect">
            <a:avLst/>
          </a:prstGeom>
        </p:spPr>
      </p:pic>
      <p:pic>
        <p:nvPicPr>
          <p:cNvPr id="28" name="Picture 27" descr="A white cat lying down&#10;&#10;Description automatically generated">
            <a:extLst>
              <a:ext uri="{FF2B5EF4-FFF2-40B4-BE49-F238E27FC236}">
                <a16:creationId xmlns:a16="http://schemas.microsoft.com/office/drawing/2014/main" id="{1FE2C7EA-28E9-1224-8A62-6442E6E0FA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787" y="3927035"/>
            <a:ext cx="1653992" cy="977358"/>
          </a:xfrm>
          <a:prstGeom prst="rect">
            <a:avLst/>
          </a:prstGeom>
        </p:spPr>
      </p:pic>
      <p:grpSp>
        <p:nvGrpSpPr>
          <p:cNvPr id="9" name="Elf 2">
            <a:extLst>
              <a:ext uri="{FF2B5EF4-FFF2-40B4-BE49-F238E27FC236}">
                <a16:creationId xmlns:a16="http://schemas.microsoft.com/office/drawing/2014/main" id="{C07DF784-4AB1-7347-B8E4-BD2855D5B92E}"/>
              </a:ext>
            </a:extLst>
          </p:cNvPr>
          <p:cNvGrpSpPr/>
          <p:nvPr/>
        </p:nvGrpSpPr>
        <p:grpSpPr>
          <a:xfrm>
            <a:off x="8909479" y="2884801"/>
            <a:ext cx="2425661" cy="3079447"/>
            <a:chOff x="7940642" y="3675656"/>
            <a:chExt cx="1679109" cy="213168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33C5561-10DB-370A-DE66-20F65E1BD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4EE8DA8-0653-9AA4-DF98-D807AA37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735283">
              <a:off x="9133976" y="4404472"/>
              <a:ext cx="447677" cy="52387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DFB2C6A-09B9-39C9-5821-744D69608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0668776">
              <a:off x="7940642" y="4254767"/>
              <a:ext cx="1381124" cy="1552574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EBE8AD3-DB84-0B6D-5244-EA55A0ADD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9644242"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F2696FE-43A8-34BB-B3F5-6BBC1B82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H="1">
              <a:off x="8242750" y="3675656"/>
              <a:ext cx="1343025" cy="1581150"/>
            </a:xfrm>
            <a:prstGeom prst="rect">
              <a:avLst/>
            </a:prstGeom>
          </p:spPr>
        </p:pic>
      </p:grpSp>
      <p:grpSp>
        <p:nvGrpSpPr>
          <p:cNvPr id="17" name="Elf 3">
            <a:extLst>
              <a:ext uri="{FF2B5EF4-FFF2-40B4-BE49-F238E27FC236}">
                <a16:creationId xmlns:a16="http://schemas.microsoft.com/office/drawing/2014/main" id="{D0FC702C-21E8-A257-58C8-3C31EBEBF100}"/>
              </a:ext>
            </a:extLst>
          </p:cNvPr>
          <p:cNvGrpSpPr/>
          <p:nvPr/>
        </p:nvGrpSpPr>
        <p:grpSpPr>
          <a:xfrm>
            <a:off x="1072754" y="3446215"/>
            <a:ext cx="2387054" cy="2992974"/>
            <a:chOff x="6540903" y="3743895"/>
            <a:chExt cx="1652391" cy="20718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21AE55C-D791-940D-449A-51679A0C2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0BC1A3A-4EEB-A5C0-7492-22603E96D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450665">
              <a:off x="7707519" y="4497194"/>
              <a:ext cx="447675" cy="523875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53D1B65-7433-EF39-4D15-93FFA2970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487685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05B378E-FA6C-BE89-AB7A-C69B0D4BF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21251477"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E06BDDB-E08E-F523-AA87-63254171D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flipH="1">
              <a:off x="6792676" y="3743895"/>
              <a:ext cx="1343025" cy="1581150"/>
            </a:xfrm>
            <a:prstGeom prst="rect">
              <a:avLst/>
            </a:prstGeom>
          </p:spPr>
        </p:pic>
      </p:grpSp>
      <p:grpSp>
        <p:nvGrpSpPr>
          <p:cNvPr id="24" name="Elf 4">
            <a:extLst>
              <a:ext uri="{FF2B5EF4-FFF2-40B4-BE49-F238E27FC236}">
                <a16:creationId xmlns:a16="http://schemas.microsoft.com/office/drawing/2014/main" id="{E61D39F6-EBC7-FBC7-4AE5-EAFBCCE49463}"/>
              </a:ext>
            </a:extLst>
          </p:cNvPr>
          <p:cNvGrpSpPr/>
          <p:nvPr/>
        </p:nvGrpSpPr>
        <p:grpSpPr>
          <a:xfrm>
            <a:off x="4291504" y="1895542"/>
            <a:ext cx="3155017" cy="3792073"/>
            <a:chOff x="4767263" y="3207437"/>
            <a:chExt cx="2183998" cy="2624987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53949305-2843-C909-2F34-50B2CA4C3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4767263" y="4214315"/>
              <a:ext cx="1257300" cy="1295400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BEAD8F3-79E2-6526-A83E-D36B142AC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5732061" y="4208060"/>
              <a:ext cx="1219200" cy="1219200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0FC30EF7-4326-6277-315C-D1F8ED396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A33A8A3-7639-7465-5222-197793585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 rot="20893533" flipH="1">
              <a:off x="5193909" y="4427280"/>
              <a:ext cx="1257300" cy="1400175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4BDF13CC-F6C6-8415-2051-70A48F97A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rot="20260186" flipH="1">
              <a:off x="5215214" y="4432249"/>
              <a:ext cx="1295400" cy="1400175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CB844FA2-B357-BB2C-E787-FE917BE4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33" name="Elf 5">
            <a:extLst>
              <a:ext uri="{FF2B5EF4-FFF2-40B4-BE49-F238E27FC236}">
                <a16:creationId xmlns:a16="http://schemas.microsoft.com/office/drawing/2014/main" id="{971F4A0F-6811-2082-2552-F1C46605D328}"/>
              </a:ext>
            </a:extLst>
          </p:cNvPr>
          <p:cNvGrpSpPr/>
          <p:nvPr/>
        </p:nvGrpSpPr>
        <p:grpSpPr>
          <a:xfrm flipH="1">
            <a:off x="10288144" y="-233421"/>
            <a:ext cx="3155017" cy="3795879"/>
            <a:chOff x="3608731" y="3254634"/>
            <a:chExt cx="2183998" cy="2627621"/>
          </a:xfrm>
        </p:grpSpPr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DCAA5CB3-9312-0688-3163-0CFCFEE30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65FBEB9E-7DB9-8B29-DE39-4B52892B0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F7050065-49B8-F7B7-3D21-D12D41EF5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8659DF49-5BF3-DA89-FA70-FF6B23011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FC082C-48FC-2871-514B-F0B9D6F53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4071893" y="4464240"/>
              <a:ext cx="1295400" cy="1400175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AF385E55-4944-020E-061F-82026B275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8D7D1C-5671-6BCF-36F2-328292C0CC82}"/>
              </a:ext>
            </a:extLst>
          </p:cNvPr>
          <p:cNvGrpSpPr/>
          <p:nvPr/>
        </p:nvGrpSpPr>
        <p:grpSpPr>
          <a:xfrm flipH="1">
            <a:off x="6523421" y="2253055"/>
            <a:ext cx="2215340" cy="3420560"/>
            <a:chOff x="750413" y="2601249"/>
            <a:chExt cx="1533525" cy="2367815"/>
          </a:xfrm>
        </p:grpSpPr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874B8DC9-2B1C-74BE-D5DD-F24D8D7C7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 rot="711051">
              <a:off x="914472" y="3555456"/>
              <a:ext cx="1266825" cy="1381125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D8220FB5-D1E3-540E-464B-8DB958400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 rot="1178894">
              <a:off x="895350" y="3540314"/>
              <a:ext cx="1257301" cy="1428750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236B2799-2FD1-346E-64DD-13907839C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750413" y="3556379"/>
              <a:ext cx="1533525" cy="1219200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6A95D70-F521-6713-5985-8EFB7F11A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970200" y="2601249"/>
              <a:ext cx="1114425" cy="1819275"/>
            </a:xfrm>
            <a:prstGeom prst="rect">
              <a:avLst/>
            </a:prstGeom>
          </p:spPr>
        </p:pic>
      </p:grpSp>
      <p:pic>
        <p:nvPicPr>
          <p:cNvPr id="26" name="Picture 25" descr="A teapot and a plate of food on a table&#10;&#10;Description automatically generated">
            <a:extLst>
              <a:ext uri="{FF2B5EF4-FFF2-40B4-BE49-F238E27FC236}">
                <a16:creationId xmlns:a16="http://schemas.microsoft.com/office/drawing/2014/main" id="{A086A808-635B-EE8E-9510-123ED8F73F45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525" y="3801979"/>
            <a:ext cx="2581321" cy="2406316"/>
          </a:xfrm>
          <a:prstGeom prst="rect">
            <a:avLst/>
          </a:prstGeom>
        </p:spPr>
      </p:pic>
      <p:pic>
        <p:nvPicPr>
          <p:cNvPr id="41" name="wood-door-knock-106669">
            <a:hlinkClick r:id="" action="ppaction://media"/>
            <a:extLst>
              <a:ext uri="{FF2B5EF4-FFF2-40B4-BE49-F238E27FC236}">
                <a16:creationId xmlns:a16="http://schemas.microsoft.com/office/drawing/2014/main" id="{64D53D95-DEA8-0401-5482-55A46D07B84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76"/>
                </p14:media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5719763" y="-1533730"/>
            <a:ext cx="304800" cy="304800"/>
          </a:xfrm>
          <a:prstGeom prst="rect">
            <a:avLst/>
          </a:prstGeom>
        </p:spPr>
      </p:pic>
      <p:sp>
        <p:nvSpPr>
          <p:cNvPr id="54" name="Speech Bubble: Oval 53">
            <a:extLst>
              <a:ext uri="{FF2B5EF4-FFF2-40B4-BE49-F238E27FC236}">
                <a16:creationId xmlns:a16="http://schemas.microsoft.com/office/drawing/2014/main" id="{77912653-FFCD-F65A-4E24-79566467B4AA}"/>
              </a:ext>
            </a:extLst>
          </p:cNvPr>
          <p:cNvSpPr>
            <a:spLocks/>
          </p:cNvSpPr>
          <p:nvPr/>
        </p:nvSpPr>
        <p:spPr>
          <a:xfrm flipH="1">
            <a:off x="7568125" y="1591408"/>
            <a:ext cx="2722469" cy="1626971"/>
          </a:xfrm>
          <a:prstGeom prst="wedgeEllipseCallout">
            <a:avLst>
              <a:gd name="adj1" fmla="val -27830"/>
              <a:gd name="adj2" fmla="val 56646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 least we have the satisfaction of a job well done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7" name="Speech Bubble: Oval 56">
            <a:extLst>
              <a:ext uri="{FF2B5EF4-FFF2-40B4-BE49-F238E27FC236}">
                <a16:creationId xmlns:a16="http://schemas.microsoft.com/office/drawing/2014/main" id="{7C643684-58D0-E222-45CD-8915F62678DF}"/>
              </a:ext>
            </a:extLst>
          </p:cNvPr>
          <p:cNvSpPr>
            <a:spLocks/>
          </p:cNvSpPr>
          <p:nvPr/>
        </p:nvSpPr>
        <p:spPr>
          <a:xfrm flipH="1">
            <a:off x="2672860" y="1702192"/>
            <a:ext cx="3024553" cy="2105272"/>
          </a:xfrm>
          <a:prstGeom prst="wedgeEllipseCallout">
            <a:avLst>
              <a:gd name="adj1" fmla="val 39624"/>
              <a:gd name="adj2" fmla="val 56447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think I’m getting repetitive strain injury from wrapping all those bows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ED03046-E5E1-EA0F-1EC0-1F57F5F9E92A}"/>
              </a:ext>
            </a:extLst>
          </p:cNvPr>
          <p:cNvGrpSpPr/>
          <p:nvPr/>
        </p:nvGrpSpPr>
        <p:grpSpPr>
          <a:xfrm>
            <a:off x="1104837" y="1879499"/>
            <a:ext cx="10357686" cy="4559689"/>
            <a:chOff x="1104837" y="1879499"/>
            <a:chExt cx="10357686" cy="4559689"/>
          </a:xfrm>
        </p:grpSpPr>
        <p:grpSp>
          <p:nvGrpSpPr>
            <p:cNvPr id="3" name="Elf 2">
              <a:extLst>
                <a:ext uri="{FF2B5EF4-FFF2-40B4-BE49-F238E27FC236}">
                  <a16:creationId xmlns:a16="http://schemas.microsoft.com/office/drawing/2014/main" id="{006CE6D8-673E-D5F9-C663-A8366AC02856}"/>
                </a:ext>
              </a:extLst>
            </p:cNvPr>
            <p:cNvGrpSpPr/>
            <p:nvPr/>
          </p:nvGrpSpPr>
          <p:grpSpPr>
            <a:xfrm>
              <a:off x="8941565" y="2836676"/>
              <a:ext cx="2520958" cy="3127573"/>
              <a:chOff x="7940642" y="3642342"/>
              <a:chExt cx="1745076" cy="2164999"/>
            </a:xfrm>
          </p:grpSpPr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FC9D4EBB-A7A6-4738-C3D9-474DBA8E0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78467" y="4585008"/>
                <a:ext cx="752475" cy="485775"/>
              </a:xfrm>
              <a:prstGeom prst="rect">
                <a:avLst/>
              </a:prstGeom>
            </p:spPr>
          </p:pic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57378DF6-C0BD-A4D8-F760-87DC1CA874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6735283">
                <a:off x="9133976" y="4404472"/>
                <a:ext cx="447677" cy="523873"/>
              </a:xfrm>
              <a:prstGeom prst="rect">
                <a:avLst/>
              </a:prstGeom>
            </p:spPr>
          </p:pic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65AA4600-51AB-0A37-6F71-DAE66A370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rot="20668776">
                <a:off x="7940642" y="4254767"/>
                <a:ext cx="1381124" cy="1552574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DB5FA45A-0AED-BE3C-C343-E58D14EFB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9644242" flipH="1">
                <a:off x="8317817" y="4284256"/>
                <a:ext cx="1276350" cy="1457325"/>
              </a:xfrm>
              <a:prstGeom prst="rect">
                <a:avLst/>
              </a:prstGeom>
            </p:spPr>
          </p:pic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F99DC911-5FB2-CE5B-0D93-8B6CF4CA4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8342693" y="3642342"/>
                <a:ext cx="1343025" cy="1581150"/>
              </a:xfrm>
              <a:prstGeom prst="rect">
                <a:avLst/>
              </a:prstGeom>
            </p:spPr>
          </p:pic>
        </p:grpSp>
        <p:grpSp>
          <p:nvGrpSpPr>
            <p:cNvPr id="16" name="Elf 3">
              <a:extLst>
                <a:ext uri="{FF2B5EF4-FFF2-40B4-BE49-F238E27FC236}">
                  <a16:creationId xmlns:a16="http://schemas.microsoft.com/office/drawing/2014/main" id="{B94AB91C-ADD8-711C-C04F-4C62518C1F52}"/>
                </a:ext>
              </a:extLst>
            </p:cNvPr>
            <p:cNvGrpSpPr/>
            <p:nvPr/>
          </p:nvGrpSpPr>
          <p:grpSpPr>
            <a:xfrm>
              <a:off x="1104837" y="3428999"/>
              <a:ext cx="2464275" cy="3010189"/>
              <a:chOff x="6540903" y="3731978"/>
              <a:chExt cx="1705846" cy="2083744"/>
            </a:xfrm>
          </p:grpSpPr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3DDAE7F0-4128-B117-D3E1-AEC3D93E3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540903" y="4655522"/>
                <a:ext cx="752475" cy="4857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E5E3E317-8273-62A0-DDD7-4E6613BCF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6450665">
                <a:off x="7707519" y="4497194"/>
                <a:ext cx="447675" cy="523875"/>
              </a:xfrm>
              <a:prstGeom prst="rect">
                <a:avLst/>
              </a:prstGeom>
            </p:spPr>
          </p:pic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6F437EE1-DC31-9226-8D43-6C59F3BFB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 rot="487685" flipH="1">
                <a:off x="6799847" y="4374107"/>
                <a:ext cx="1282418" cy="1441615"/>
              </a:xfrm>
              <a:prstGeom prst="rect">
                <a:avLst/>
              </a:prstGeom>
            </p:spPr>
          </p:pic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18752CF0-C59B-D24C-CACC-166B49C0E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 rot="21251477">
                <a:off x="6874074" y="4290301"/>
                <a:ext cx="1276350" cy="1457325"/>
              </a:xfrm>
              <a:prstGeom prst="rect">
                <a:avLst/>
              </a:prstGeom>
            </p:spPr>
          </p:pic>
          <p:pic>
            <p:nvPicPr>
              <p:cNvPr id="49" name="Graphic 48">
                <a:extLst>
                  <a:ext uri="{FF2B5EF4-FFF2-40B4-BE49-F238E27FC236}">
                    <a16:creationId xmlns:a16="http://schemas.microsoft.com/office/drawing/2014/main" id="{BC089B28-BADE-A154-DB7F-FE6162582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903724" y="3731978"/>
                <a:ext cx="1343025" cy="1581150"/>
              </a:xfrm>
              <a:prstGeom prst="rect">
                <a:avLst/>
              </a:prstGeom>
            </p:spPr>
          </p:pic>
        </p:grpSp>
        <p:grpSp>
          <p:nvGrpSpPr>
            <p:cNvPr id="50" name="Elf 4">
              <a:extLst>
                <a:ext uri="{FF2B5EF4-FFF2-40B4-BE49-F238E27FC236}">
                  <a16:creationId xmlns:a16="http://schemas.microsoft.com/office/drawing/2014/main" id="{0FECE588-D8B3-3FA3-5F66-195013563338}"/>
                </a:ext>
              </a:extLst>
            </p:cNvPr>
            <p:cNvGrpSpPr/>
            <p:nvPr/>
          </p:nvGrpSpPr>
          <p:grpSpPr>
            <a:xfrm>
              <a:off x="4323589" y="1879499"/>
              <a:ext cx="3155017" cy="3808115"/>
              <a:chOff x="4767263" y="3196332"/>
              <a:chExt cx="2183998" cy="2636092"/>
            </a:xfrm>
          </p:grpSpPr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A17A1F67-6C2C-8DEE-E1B2-3F3B91D1E7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4767263" y="4214315"/>
                <a:ext cx="1257300" cy="1295400"/>
              </a:xfrm>
              <a:prstGeom prst="rect">
                <a:avLst/>
              </a:prstGeom>
            </p:spPr>
          </p:pic>
          <p:pic>
            <p:nvPicPr>
              <p:cNvPr id="53" name="Graphic 52">
                <a:extLst>
                  <a:ext uri="{FF2B5EF4-FFF2-40B4-BE49-F238E27FC236}">
                    <a16:creationId xmlns:a16="http://schemas.microsoft.com/office/drawing/2014/main" id="{9ACE236D-350B-D13D-4527-EB1FAD9E4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732061" y="4208060"/>
                <a:ext cx="1219200" cy="1219200"/>
              </a:xfrm>
              <a:prstGeom prst="rect">
                <a:avLst/>
              </a:prstGeom>
            </p:spPr>
          </p:pic>
          <p:pic>
            <p:nvPicPr>
              <p:cNvPr id="55" name="Graphic 54">
                <a:extLst>
                  <a:ext uri="{FF2B5EF4-FFF2-40B4-BE49-F238E27FC236}">
                    <a16:creationId xmlns:a16="http://schemas.microsoft.com/office/drawing/2014/main" id="{6117437A-C7F7-2479-DEEE-EA0D6A555B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5227092" y="4436660"/>
                <a:ext cx="1219200" cy="1219200"/>
              </a:xfrm>
              <a:prstGeom prst="rect">
                <a:avLst/>
              </a:prstGeom>
            </p:spPr>
          </p:pic>
          <p:pic>
            <p:nvPicPr>
              <p:cNvPr id="56" name="Graphic 55">
                <a:extLst>
                  <a:ext uri="{FF2B5EF4-FFF2-40B4-BE49-F238E27FC236}">
                    <a16:creationId xmlns:a16="http://schemas.microsoft.com/office/drawing/2014/main" id="{607A2771-F881-E4CC-7727-D323DEF44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 rot="20893533" flipH="1">
                <a:off x="5193909" y="4427280"/>
                <a:ext cx="1257300" cy="1400175"/>
              </a:xfrm>
              <a:prstGeom prst="rect">
                <a:avLst/>
              </a:prstGeom>
            </p:spPr>
          </p:pic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DC251DBE-39C8-7399-0033-D45F43EDBC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 rot="20260186" flipH="1">
                <a:off x="5215214" y="4432249"/>
                <a:ext cx="1295400" cy="1400175"/>
              </a:xfrm>
              <a:prstGeom prst="rect">
                <a:avLst/>
              </a:prstGeom>
            </p:spPr>
          </p:pic>
          <p:pic>
            <p:nvPicPr>
              <p:cNvPr id="59" name="Graphic 58">
                <a:extLst>
                  <a:ext uri="{FF2B5EF4-FFF2-40B4-BE49-F238E27FC236}">
                    <a16:creationId xmlns:a16="http://schemas.microsoft.com/office/drawing/2014/main" id="{F9F9F9B4-5AB8-D19C-5572-30A8724C51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5342836" y="3196332"/>
                <a:ext cx="962025" cy="1971675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2BC5526-06BB-D65D-7B24-DD7C909789B7}"/>
                </a:ext>
              </a:extLst>
            </p:cNvPr>
            <p:cNvGrpSpPr/>
            <p:nvPr/>
          </p:nvGrpSpPr>
          <p:grpSpPr>
            <a:xfrm flipH="1">
              <a:off x="6555506" y="2253055"/>
              <a:ext cx="2215340" cy="3420560"/>
              <a:chOff x="750413" y="2601249"/>
              <a:chExt cx="1533525" cy="2367815"/>
            </a:xfrm>
          </p:grpSpPr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44991A6F-14F6-2EE3-96EB-4EEF9F0F59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p:blipFill>
            <p:spPr>
              <a:xfrm rot="711051">
                <a:off x="914472" y="3555456"/>
                <a:ext cx="1266825" cy="1381125"/>
              </a:xfrm>
              <a:prstGeom prst="rect">
                <a:avLst/>
              </a:prstGeom>
            </p:spPr>
          </p:pic>
          <p:pic>
            <p:nvPicPr>
              <p:cNvPr id="62" name="Graphic 61">
                <a:extLst>
                  <a:ext uri="{FF2B5EF4-FFF2-40B4-BE49-F238E27FC236}">
                    <a16:creationId xmlns:a16="http://schemas.microsoft.com/office/drawing/2014/main" id="{BEE103DF-E7E1-CAFA-B0A2-504C08FE7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>
              <a:xfrm rot="1178894">
                <a:off x="895350" y="3540314"/>
                <a:ext cx="1257301" cy="1428750"/>
              </a:xfrm>
              <a:prstGeom prst="rect">
                <a:avLst/>
              </a:prstGeom>
            </p:spPr>
          </p:pic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239B79F4-A667-5346-D7CD-66BC45923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/>
              </a:stretch>
            </p:blipFill>
            <p:spPr>
              <a:xfrm>
                <a:off x="750413" y="3556379"/>
                <a:ext cx="1533525" cy="1219200"/>
              </a:xfrm>
              <a:prstGeom prst="rect">
                <a:avLst/>
              </a:prstGeom>
            </p:spPr>
          </p:pic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850EA5D4-6678-39C0-9B0C-8890EC1BE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flipH="1">
                <a:off x="970200" y="2601249"/>
                <a:ext cx="1114425" cy="1819275"/>
              </a:xfrm>
              <a:prstGeom prst="rect">
                <a:avLst/>
              </a:prstGeom>
            </p:spPr>
          </p:pic>
        </p:grp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643D0E4E-8634-CB02-9F6D-C717E97F4A68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Having put on the kettle, they start to wind down.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4BD9A4-DFB2-057A-D539-776DBFDE935F}"/>
              </a:ext>
            </a:extLst>
          </p:cNvPr>
          <p:cNvSpPr/>
          <p:nvPr/>
        </p:nvSpPr>
        <p:spPr>
          <a:xfrm>
            <a:off x="11113" y="6102943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Knock! Knock!</a:t>
            </a:r>
          </a:p>
        </p:txBody>
      </p:sp>
    </p:spTree>
    <p:extLst>
      <p:ext uri="{BB962C8B-B14F-4D97-AF65-F5344CB8AC3E}">
        <p14:creationId xmlns:p14="http://schemas.microsoft.com/office/powerpoint/2010/main" val="138716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916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54" grpId="0" animBg="1"/>
      <p:bldP spid="54" grpId="1" animBg="1"/>
      <p:bldP spid="57" grpId="0" animBg="1"/>
      <p:bldP spid="57" grpId="1" animBg="1"/>
      <p:bldP spid="51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58478-9DC1-DF8D-A1AD-E06D98F83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group of trees in a snowy landscape&#10;&#10;Description automatically generated">
            <a:extLst>
              <a:ext uri="{FF2B5EF4-FFF2-40B4-BE49-F238E27FC236}">
                <a16:creationId xmlns:a16="http://schemas.microsoft.com/office/drawing/2014/main" id="{69018AA0-E380-2163-99CC-29B90E29CC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1" name="Speech Bubble: Oval 90">
            <a:extLst>
              <a:ext uri="{FF2B5EF4-FFF2-40B4-BE49-F238E27FC236}">
                <a16:creationId xmlns:a16="http://schemas.microsoft.com/office/drawing/2014/main" id="{1E71C4CE-82E6-3EE5-6B47-F6325CDCD2A9}"/>
              </a:ext>
            </a:extLst>
          </p:cNvPr>
          <p:cNvSpPr/>
          <p:nvPr/>
        </p:nvSpPr>
        <p:spPr>
          <a:xfrm>
            <a:off x="5727031" y="1359570"/>
            <a:ext cx="1804736" cy="1093911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Hello… I am Brian!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31CE8D-8434-BD04-75A6-4B55BBD4BE14}"/>
              </a:ext>
            </a:extLst>
          </p:cNvPr>
          <p:cNvGrpSpPr/>
          <p:nvPr/>
        </p:nvGrpSpPr>
        <p:grpSpPr>
          <a:xfrm>
            <a:off x="5081417" y="2316042"/>
            <a:ext cx="2348429" cy="3398958"/>
            <a:chOff x="5081417" y="2316042"/>
            <a:chExt cx="2348429" cy="3398958"/>
          </a:xfrm>
        </p:grpSpPr>
        <p:sp>
          <p:nvSpPr>
            <p:cNvPr id="93" name="Shadow">
              <a:extLst>
                <a:ext uri="{FF2B5EF4-FFF2-40B4-BE49-F238E27FC236}">
                  <a16:creationId xmlns:a16="http://schemas.microsoft.com/office/drawing/2014/main" id="{0BF3E937-5AE2-C9AF-2F12-F5B8CBB8035B}"/>
                </a:ext>
              </a:extLst>
            </p:cNvPr>
            <p:cNvSpPr/>
            <p:nvPr/>
          </p:nvSpPr>
          <p:spPr>
            <a:xfrm>
              <a:off x="5281863" y="5354053"/>
              <a:ext cx="1179095" cy="360947"/>
            </a:xfrm>
            <a:prstGeom prst="ellipse">
              <a:avLst/>
            </a:prstGeom>
            <a:solidFill>
              <a:srgbClr val="ABD6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9" name="Bear left feet">
              <a:extLst>
                <a:ext uri="{FF2B5EF4-FFF2-40B4-BE49-F238E27FC236}">
                  <a16:creationId xmlns:a16="http://schemas.microsoft.com/office/drawing/2014/main" id="{D5A83960-04D5-4810-861A-717A8BCF2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561026">
              <a:off x="5355865" y="4955444"/>
              <a:ext cx="785551" cy="574234"/>
            </a:xfrm>
            <a:prstGeom prst="rect">
              <a:avLst/>
            </a:prstGeom>
          </p:spPr>
        </p:pic>
        <p:pic>
          <p:nvPicPr>
            <p:cNvPr id="61" name="Bear right feet">
              <a:extLst>
                <a:ext uri="{FF2B5EF4-FFF2-40B4-BE49-F238E27FC236}">
                  <a16:creationId xmlns:a16="http://schemas.microsoft.com/office/drawing/2014/main" id="{9E4A21DC-8D36-BF40-4F63-34AD06D6B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561026">
              <a:off x="5986544" y="4961164"/>
              <a:ext cx="785551" cy="574234"/>
            </a:xfrm>
            <a:prstGeom prst="rect">
              <a:avLst/>
            </a:prstGeom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3485707-8541-9869-0402-D5E25B37D72A}"/>
                </a:ext>
              </a:extLst>
            </p:cNvPr>
            <p:cNvGrpSpPr/>
            <p:nvPr/>
          </p:nvGrpSpPr>
          <p:grpSpPr>
            <a:xfrm rot="19127868">
              <a:off x="5109178" y="2624298"/>
              <a:ext cx="1658017" cy="1524229"/>
              <a:chOff x="5456333" y="2520712"/>
              <a:chExt cx="1817001" cy="1670384"/>
            </a:xfrm>
          </p:grpSpPr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00AEE8D4-1D1A-BAE1-DF4E-A63900797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65" name="EYE 2">
                <a:extLst>
                  <a:ext uri="{FF2B5EF4-FFF2-40B4-BE49-F238E27FC236}">
                    <a16:creationId xmlns:a16="http://schemas.microsoft.com/office/drawing/2014/main" id="{666ACD8D-D6D1-EA94-E199-90D76C47E23F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1946B29C-6CA5-F855-6615-A5DEF857FFD6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8132C67C-350E-7ABD-1C45-B3C3DBCA432C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6" name="EYE 1">
                <a:extLst>
                  <a:ext uri="{FF2B5EF4-FFF2-40B4-BE49-F238E27FC236}">
                    <a16:creationId xmlns:a16="http://schemas.microsoft.com/office/drawing/2014/main" id="{D907F694-C95E-6DF3-D8B1-0F714FC05113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9BCBD591-61F0-4146-EBC9-D0500F4BD3F7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6195BBB3-3D46-34F2-C91C-BBAC9A35C0C7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71" name="Bear torso">
              <a:extLst>
                <a:ext uri="{FF2B5EF4-FFF2-40B4-BE49-F238E27FC236}">
                  <a16:creationId xmlns:a16="http://schemas.microsoft.com/office/drawing/2014/main" id="{0F30045F-BAEC-6FAF-4AAA-06BAAFB51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127868">
              <a:off x="5093878" y="3408570"/>
              <a:ext cx="1970535" cy="1940019"/>
            </a:xfrm>
            <a:prstGeom prst="rect">
              <a:avLst/>
            </a:prstGeom>
          </p:spPr>
        </p:pic>
        <p:pic>
          <p:nvPicPr>
            <p:cNvPr id="72" name="Bear hat">
              <a:extLst>
                <a:ext uri="{FF2B5EF4-FFF2-40B4-BE49-F238E27FC236}">
                  <a16:creationId xmlns:a16="http://schemas.microsoft.com/office/drawing/2014/main" id="{1168E43A-7E4A-F417-2A9C-69750FCC2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0794463">
              <a:off x="5502272" y="2316042"/>
              <a:ext cx="608152" cy="664724"/>
            </a:xfrm>
            <a:prstGeom prst="rect">
              <a:avLst/>
            </a:prstGeom>
          </p:spPr>
        </p:pic>
        <p:pic>
          <p:nvPicPr>
            <p:cNvPr id="73" name="Bear left hand">
              <a:extLst>
                <a:ext uri="{FF2B5EF4-FFF2-40B4-BE49-F238E27FC236}">
                  <a16:creationId xmlns:a16="http://schemas.microsoft.com/office/drawing/2014/main" id="{9293F63C-F892-2739-956D-AA2272726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1767237">
              <a:off x="5081417" y="3667577"/>
              <a:ext cx="518792" cy="871919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858F9C28-E68F-05E4-73DB-328F4E4C6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3920305">
              <a:off x="6723646" y="3310344"/>
              <a:ext cx="526883" cy="885517"/>
            </a:xfrm>
            <a:prstGeom prst="rect">
              <a:avLst/>
            </a:prstGeom>
          </p:spPr>
        </p:pic>
      </p:grpSp>
      <p:sp>
        <p:nvSpPr>
          <p:cNvPr id="94" name="Speech Bubble: Oval 93">
            <a:extLst>
              <a:ext uri="{FF2B5EF4-FFF2-40B4-BE49-F238E27FC236}">
                <a16:creationId xmlns:a16="http://schemas.microsoft.com/office/drawing/2014/main" id="{E09BCA05-EF18-5D08-33FF-731888B049EF}"/>
              </a:ext>
            </a:extLst>
          </p:cNvPr>
          <p:cNvSpPr/>
          <p:nvPr/>
        </p:nvSpPr>
        <p:spPr>
          <a:xfrm>
            <a:off x="5888255" y="1085876"/>
            <a:ext cx="2526632" cy="1478923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Could a lonely bear get some hot cocoa!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235E72-9D89-A26B-A3B6-9C6BE034BDDE}"/>
              </a:ext>
            </a:extLst>
          </p:cNvPr>
          <p:cNvGrpSpPr/>
          <p:nvPr/>
        </p:nvGrpSpPr>
        <p:grpSpPr>
          <a:xfrm>
            <a:off x="5413516" y="2316042"/>
            <a:ext cx="2102745" cy="3398958"/>
            <a:chOff x="5413516" y="2316042"/>
            <a:chExt cx="2102745" cy="3398958"/>
          </a:xfrm>
        </p:grpSpPr>
        <p:sp>
          <p:nvSpPr>
            <p:cNvPr id="2" name="Shadow">
              <a:extLst>
                <a:ext uri="{FF2B5EF4-FFF2-40B4-BE49-F238E27FC236}">
                  <a16:creationId xmlns:a16="http://schemas.microsoft.com/office/drawing/2014/main" id="{F9E92F22-B8F4-8D0D-650A-91AA928E53EA}"/>
                </a:ext>
              </a:extLst>
            </p:cNvPr>
            <p:cNvSpPr/>
            <p:nvPr/>
          </p:nvSpPr>
          <p:spPr>
            <a:xfrm>
              <a:off x="5650833" y="5354053"/>
              <a:ext cx="1179095" cy="360947"/>
            </a:xfrm>
            <a:prstGeom prst="ellipse">
              <a:avLst/>
            </a:prstGeom>
            <a:solidFill>
              <a:srgbClr val="ABD6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Bear left feet">
              <a:extLst>
                <a:ext uri="{FF2B5EF4-FFF2-40B4-BE49-F238E27FC236}">
                  <a16:creationId xmlns:a16="http://schemas.microsoft.com/office/drawing/2014/main" id="{3EEC8B22-81E1-CFED-FCB4-94362AF1B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972971">
              <a:off x="5724835" y="4955444"/>
              <a:ext cx="785551" cy="574234"/>
            </a:xfrm>
            <a:prstGeom prst="rect">
              <a:avLst/>
            </a:prstGeom>
          </p:spPr>
        </p:pic>
        <p:pic>
          <p:nvPicPr>
            <p:cNvPr id="5" name="Bear right feet">
              <a:extLst>
                <a:ext uri="{FF2B5EF4-FFF2-40B4-BE49-F238E27FC236}">
                  <a16:creationId xmlns:a16="http://schemas.microsoft.com/office/drawing/2014/main" id="{081A0D16-B230-A12D-9060-FAC5C9626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4052777">
              <a:off x="6429256" y="4953790"/>
              <a:ext cx="785551" cy="574234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C31C16-8D41-97D4-F410-EF9F8853869E}"/>
                </a:ext>
              </a:extLst>
            </p:cNvPr>
            <p:cNvGrpSpPr/>
            <p:nvPr/>
          </p:nvGrpSpPr>
          <p:grpSpPr>
            <a:xfrm rot="19127868">
              <a:off x="5478148" y="2624298"/>
              <a:ext cx="1658017" cy="1524229"/>
              <a:chOff x="5456333" y="2520712"/>
              <a:chExt cx="1817001" cy="1670384"/>
            </a:xfrm>
          </p:grpSpPr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E1F1F8CB-A1CB-2AD0-3715-1EDBD2229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8" name="EYE 2">
                <a:extLst>
                  <a:ext uri="{FF2B5EF4-FFF2-40B4-BE49-F238E27FC236}">
                    <a16:creationId xmlns:a16="http://schemas.microsoft.com/office/drawing/2014/main" id="{353779F5-DCE9-7404-D025-716B8C9A0618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20D9A70-6109-6FDB-F1B5-8D98F53CD6C4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5D7A1C84-5D87-3C83-DC4D-BC7D83AB220A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" name="EYE 1">
                <a:extLst>
                  <a:ext uri="{FF2B5EF4-FFF2-40B4-BE49-F238E27FC236}">
                    <a16:creationId xmlns:a16="http://schemas.microsoft.com/office/drawing/2014/main" id="{2F902AD5-F927-9927-52B0-B202E4E5559C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B25FC941-0FF9-24C7-2510-284308F407E1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4943BCFC-F66C-D17F-A05F-BA05B0414EEA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5" name="Bear torso">
              <a:extLst>
                <a:ext uri="{FF2B5EF4-FFF2-40B4-BE49-F238E27FC236}">
                  <a16:creationId xmlns:a16="http://schemas.microsoft.com/office/drawing/2014/main" id="{0C003F82-BAA4-4F63-BA24-964124DBF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127868">
              <a:off x="5499718" y="3415944"/>
              <a:ext cx="1970535" cy="1940019"/>
            </a:xfrm>
            <a:prstGeom prst="rect">
              <a:avLst/>
            </a:prstGeom>
          </p:spPr>
        </p:pic>
        <p:pic>
          <p:nvPicPr>
            <p:cNvPr id="16" name="Bear hat">
              <a:extLst>
                <a:ext uri="{FF2B5EF4-FFF2-40B4-BE49-F238E27FC236}">
                  <a16:creationId xmlns:a16="http://schemas.microsoft.com/office/drawing/2014/main" id="{4A862BD3-1793-E350-6940-19F28F839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0794463">
              <a:off x="5871242" y="2316042"/>
              <a:ext cx="608152" cy="664724"/>
            </a:xfrm>
            <a:prstGeom prst="rect">
              <a:avLst/>
            </a:prstGeom>
          </p:spPr>
        </p:pic>
        <p:pic>
          <p:nvPicPr>
            <p:cNvPr id="17" name="Bear left hand">
              <a:extLst>
                <a:ext uri="{FF2B5EF4-FFF2-40B4-BE49-F238E27FC236}">
                  <a16:creationId xmlns:a16="http://schemas.microsoft.com/office/drawing/2014/main" id="{D0A23E6B-DA83-C142-4E34-01B34F32E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1767237">
              <a:off x="5413516" y="3660203"/>
              <a:ext cx="518792" cy="871919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E88152F-9FB7-4A22-BF3B-C48320F45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9015781">
              <a:off x="6989378" y="3575814"/>
              <a:ext cx="526883" cy="885517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8981F4A-1246-7795-1CDA-A67CFB6F9217}"/>
              </a:ext>
            </a:extLst>
          </p:cNvPr>
          <p:cNvGrpSpPr/>
          <p:nvPr/>
        </p:nvGrpSpPr>
        <p:grpSpPr>
          <a:xfrm>
            <a:off x="5672566" y="2279171"/>
            <a:ext cx="2065874" cy="3428456"/>
            <a:chOff x="5672566" y="2279171"/>
            <a:chExt cx="2065874" cy="3428456"/>
          </a:xfrm>
        </p:grpSpPr>
        <p:sp>
          <p:nvSpPr>
            <p:cNvPr id="57" name="Shadow">
              <a:extLst>
                <a:ext uri="{FF2B5EF4-FFF2-40B4-BE49-F238E27FC236}">
                  <a16:creationId xmlns:a16="http://schemas.microsoft.com/office/drawing/2014/main" id="{04E68521-B58B-942B-7E82-BB135B7EE83E}"/>
                </a:ext>
              </a:extLst>
            </p:cNvPr>
            <p:cNvSpPr/>
            <p:nvPr/>
          </p:nvSpPr>
          <p:spPr>
            <a:xfrm>
              <a:off x="5834927" y="5346680"/>
              <a:ext cx="1554014" cy="360947"/>
            </a:xfrm>
            <a:prstGeom prst="ellipse">
              <a:avLst/>
            </a:prstGeom>
            <a:solidFill>
              <a:srgbClr val="ABD6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Bear left feet">
              <a:extLst>
                <a:ext uri="{FF2B5EF4-FFF2-40B4-BE49-F238E27FC236}">
                  <a16:creationId xmlns:a16="http://schemas.microsoft.com/office/drawing/2014/main" id="{6C379073-6EA3-56F8-8949-1AFF13802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5934131" y="4940697"/>
              <a:ext cx="785551" cy="574234"/>
            </a:xfrm>
            <a:prstGeom prst="rect">
              <a:avLst/>
            </a:prstGeom>
          </p:spPr>
        </p:pic>
        <p:pic>
          <p:nvPicPr>
            <p:cNvPr id="60" name="Bear right feet">
              <a:extLst>
                <a:ext uri="{FF2B5EF4-FFF2-40B4-BE49-F238E27FC236}">
                  <a16:creationId xmlns:a16="http://schemas.microsoft.com/office/drawing/2014/main" id="{2E023548-A132-F614-FAE7-E7C8EF63E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508249">
              <a:off x="6569105" y="4961162"/>
              <a:ext cx="785551" cy="574234"/>
            </a:xfrm>
            <a:prstGeom prst="rect">
              <a:avLst/>
            </a:prstGeom>
          </p:spPr>
        </p:pic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40FBA83-3941-780D-FDB8-64FBF75E32AE}"/>
                </a:ext>
              </a:extLst>
            </p:cNvPr>
            <p:cNvGrpSpPr/>
            <p:nvPr/>
          </p:nvGrpSpPr>
          <p:grpSpPr>
            <a:xfrm rot="19988888">
              <a:off x="5810940" y="2602175"/>
              <a:ext cx="1658017" cy="1524229"/>
              <a:chOff x="5456333" y="2520712"/>
              <a:chExt cx="1817001" cy="1670384"/>
            </a:xfrm>
          </p:grpSpPr>
          <p:pic>
            <p:nvPicPr>
              <p:cNvPr id="74" name="Graphic 73">
                <a:extLst>
                  <a:ext uri="{FF2B5EF4-FFF2-40B4-BE49-F238E27FC236}">
                    <a16:creationId xmlns:a16="http://schemas.microsoft.com/office/drawing/2014/main" id="{0D49B7D8-2CCD-773A-1407-7649C6270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75" name="EYE 2">
                <a:extLst>
                  <a:ext uri="{FF2B5EF4-FFF2-40B4-BE49-F238E27FC236}">
                    <a16:creationId xmlns:a16="http://schemas.microsoft.com/office/drawing/2014/main" id="{A2820E09-4875-689C-A77B-5A02AEE5989B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6DF36EEA-4860-BBFA-241F-AF192F132741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457BD782-3EDB-7169-9DAC-931A1E4E18BF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6" name="EYE 1">
                <a:extLst>
                  <a:ext uri="{FF2B5EF4-FFF2-40B4-BE49-F238E27FC236}">
                    <a16:creationId xmlns:a16="http://schemas.microsoft.com/office/drawing/2014/main" id="{B1F9EC8F-B44A-2029-A82E-B12A1B98630D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77A07CD8-53B4-CDA3-ADDB-8BD620595D75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37BE5ADD-2FA8-1736-FFF0-54BF71FE390A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82" name="Bear torso">
              <a:extLst>
                <a:ext uri="{FF2B5EF4-FFF2-40B4-BE49-F238E27FC236}">
                  <a16:creationId xmlns:a16="http://schemas.microsoft.com/office/drawing/2014/main" id="{A0EE3851-0F88-B6E2-78D0-D9BE53BC4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127868">
              <a:off x="5685027" y="3423319"/>
              <a:ext cx="1970535" cy="1940019"/>
            </a:xfrm>
            <a:prstGeom prst="rect">
              <a:avLst/>
            </a:prstGeom>
          </p:spPr>
        </p:pic>
        <p:pic>
          <p:nvPicPr>
            <p:cNvPr id="86" name="Bear hat">
              <a:extLst>
                <a:ext uri="{FF2B5EF4-FFF2-40B4-BE49-F238E27FC236}">
                  <a16:creationId xmlns:a16="http://schemas.microsoft.com/office/drawing/2014/main" id="{3AC3D2CB-C352-F90D-5D82-8B518B46F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1439099">
              <a:off x="6322023" y="2279171"/>
              <a:ext cx="608152" cy="664724"/>
            </a:xfrm>
            <a:prstGeom prst="rect">
              <a:avLst/>
            </a:prstGeom>
          </p:spPr>
        </p:pic>
        <p:pic>
          <p:nvPicPr>
            <p:cNvPr id="87" name="Bear left hand">
              <a:extLst>
                <a:ext uri="{FF2B5EF4-FFF2-40B4-BE49-F238E27FC236}">
                  <a16:creationId xmlns:a16="http://schemas.microsoft.com/office/drawing/2014/main" id="{2D737FAE-3225-0F5A-652F-938BD1BFE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1767237">
              <a:off x="5672566" y="3682326"/>
              <a:ext cx="518792" cy="871919"/>
            </a:xfrm>
            <a:prstGeom prst="rect">
              <a:avLst/>
            </a:prstGeom>
          </p:spPr>
        </p:pic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C97D3266-E22B-DDC5-DF2D-5B790F86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9015781">
              <a:off x="7211557" y="3590563"/>
              <a:ext cx="526883" cy="885517"/>
            </a:xfrm>
            <a:prstGeom prst="rect">
              <a:avLst/>
            </a:prstGeom>
          </p:spPr>
        </p:pic>
      </p:grpSp>
      <p:pic>
        <p:nvPicPr>
          <p:cNvPr id="23" name="Picture 22" descr="A green house with snow on it&#10;&#10;Description automatically generated">
            <a:extLst>
              <a:ext uri="{FF2B5EF4-FFF2-40B4-BE49-F238E27FC236}">
                <a16:creationId xmlns:a16="http://schemas.microsoft.com/office/drawing/2014/main" id="{018E3942-75BA-1D3E-3D48-2626F7398D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87" y="889615"/>
            <a:ext cx="6146613" cy="5078769"/>
          </a:xfrm>
          <a:prstGeom prst="rect">
            <a:avLst/>
          </a:prstGeom>
        </p:spPr>
      </p:pic>
      <p:sp>
        <p:nvSpPr>
          <p:cNvPr id="48" name="Door inside">
            <a:extLst>
              <a:ext uri="{FF2B5EF4-FFF2-40B4-BE49-F238E27FC236}">
                <a16:creationId xmlns:a16="http://schemas.microsoft.com/office/drawing/2014/main" id="{B5C7B979-654B-708F-3D56-4B83F85743BD}"/>
              </a:ext>
            </a:extLst>
          </p:cNvPr>
          <p:cNvSpPr>
            <a:spLocks/>
          </p:cNvSpPr>
          <p:nvPr/>
        </p:nvSpPr>
        <p:spPr>
          <a:xfrm>
            <a:off x="8518358" y="3573379"/>
            <a:ext cx="709863" cy="168442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46190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Door">
            <a:extLst>
              <a:ext uri="{FF2B5EF4-FFF2-40B4-BE49-F238E27FC236}">
                <a16:creationId xmlns:a16="http://schemas.microsoft.com/office/drawing/2014/main" id="{A72BA567-5D20-306F-74B5-11A5C86D8B6A}"/>
              </a:ext>
            </a:extLst>
          </p:cNvPr>
          <p:cNvGrpSpPr>
            <a:grpSpLocks/>
          </p:cNvGrpSpPr>
          <p:nvPr/>
        </p:nvGrpSpPr>
        <p:grpSpPr>
          <a:xfrm>
            <a:off x="8442158" y="3543300"/>
            <a:ext cx="827299" cy="1714500"/>
            <a:chOff x="7772400" y="3543300"/>
            <a:chExt cx="827299" cy="1738312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16674E28-100E-6463-34C4-B3516D630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72400" y="3543300"/>
              <a:ext cx="827299" cy="1738312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CB04457-EA3D-6B19-2CC6-03AD315D99FA}"/>
                </a:ext>
              </a:extLst>
            </p:cNvPr>
            <p:cNvSpPr>
              <a:spLocks/>
            </p:cNvSpPr>
            <p:nvPr/>
          </p:nvSpPr>
          <p:spPr>
            <a:xfrm>
              <a:off x="7990764" y="3729251"/>
              <a:ext cx="162636" cy="318874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E582285-0147-02F0-A81C-86943582442B}"/>
                </a:ext>
              </a:extLst>
            </p:cNvPr>
            <p:cNvSpPr>
              <a:spLocks/>
            </p:cNvSpPr>
            <p:nvPr/>
          </p:nvSpPr>
          <p:spPr>
            <a:xfrm>
              <a:off x="8236424" y="3729251"/>
              <a:ext cx="162636" cy="318874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BDD4B8-15C2-3216-0A13-955CD62B8DBD}"/>
                </a:ext>
              </a:extLst>
            </p:cNvPr>
            <p:cNvSpPr>
              <a:spLocks/>
            </p:cNvSpPr>
            <p:nvPr/>
          </p:nvSpPr>
          <p:spPr>
            <a:xfrm>
              <a:off x="7990764" y="4094329"/>
              <a:ext cx="162636" cy="750626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8D20420-0337-6040-D450-8A4E1A10786D}"/>
                </a:ext>
              </a:extLst>
            </p:cNvPr>
            <p:cNvSpPr>
              <a:spLocks/>
            </p:cNvSpPr>
            <p:nvPr/>
          </p:nvSpPr>
          <p:spPr>
            <a:xfrm>
              <a:off x="8236424" y="4094329"/>
              <a:ext cx="162636" cy="750626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31CD765-22C8-73F5-F569-D9FA6EC29476}"/>
              </a:ext>
            </a:extLst>
          </p:cNvPr>
          <p:cNvGrpSpPr/>
          <p:nvPr/>
        </p:nvGrpSpPr>
        <p:grpSpPr>
          <a:xfrm>
            <a:off x="5989657" y="2279171"/>
            <a:ext cx="2348431" cy="3428456"/>
            <a:chOff x="5989657" y="2279171"/>
            <a:chExt cx="2348431" cy="3428456"/>
          </a:xfrm>
        </p:grpSpPr>
        <p:sp>
          <p:nvSpPr>
            <p:cNvPr id="90" name="Shadow">
              <a:extLst>
                <a:ext uri="{FF2B5EF4-FFF2-40B4-BE49-F238E27FC236}">
                  <a16:creationId xmlns:a16="http://schemas.microsoft.com/office/drawing/2014/main" id="{F4D29E96-A3E8-18BF-A8F0-B2630AE7BE35}"/>
                </a:ext>
              </a:extLst>
            </p:cNvPr>
            <p:cNvSpPr/>
            <p:nvPr/>
          </p:nvSpPr>
          <p:spPr>
            <a:xfrm>
              <a:off x="6093024" y="5346680"/>
              <a:ext cx="1554014" cy="360947"/>
            </a:xfrm>
            <a:prstGeom prst="ellipse">
              <a:avLst/>
            </a:prstGeom>
            <a:solidFill>
              <a:srgbClr val="ABD6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2" name="Bear left feet">
              <a:extLst>
                <a:ext uri="{FF2B5EF4-FFF2-40B4-BE49-F238E27FC236}">
                  <a16:creationId xmlns:a16="http://schemas.microsoft.com/office/drawing/2014/main" id="{B1853A59-1C20-FCFD-847A-C82F2EF1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846458">
              <a:off x="6177480" y="4977569"/>
              <a:ext cx="785551" cy="574234"/>
            </a:xfrm>
            <a:prstGeom prst="rect">
              <a:avLst/>
            </a:prstGeom>
          </p:spPr>
        </p:pic>
        <p:pic>
          <p:nvPicPr>
            <p:cNvPr id="95" name="Bear right feet">
              <a:extLst>
                <a:ext uri="{FF2B5EF4-FFF2-40B4-BE49-F238E27FC236}">
                  <a16:creationId xmlns:a16="http://schemas.microsoft.com/office/drawing/2014/main" id="{F27CC17F-D0A2-9B1F-1B48-9DB772A1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454458">
              <a:off x="6886196" y="4961162"/>
              <a:ext cx="785551" cy="574234"/>
            </a:xfrm>
            <a:prstGeom prst="rect">
              <a:avLst/>
            </a:prstGeom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EEC1D83-9ABE-FEF4-EFC2-D39302C6DAB7}"/>
                </a:ext>
              </a:extLst>
            </p:cNvPr>
            <p:cNvGrpSpPr/>
            <p:nvPr/>
          </p:nvGrpSpPr>
          <p:grpSpPr>
            <a:xfrm rot="19988888">
              <a:off x="6128031" y="2602175"/>
              <a:ext cx="1658017" cy="1524229"/>
              <a:chOff x="5456333" y="2520712"/>
              <a:chExt cx="1817001" cy="1670384"/>
            </a:xfrm>
          </p:grpSpPr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BA3144BA-8067-20B3-34D3-4DB839BA7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98" name="EYE 2">
                <a:extLst>
                  <a:ext uri="{FF2B5EF4-FFF2-40B4-BE49-F238E27FC236}">
                    <a16:creationId xmlns:a16="http://schemas.microsoft.com/office/drawing/2014/main" id="{575CF1E9-E2DC-03DF-965B-8D0460F6F0E9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73EC36A2-69FB-C7E8-4C65-D7F7C94EC960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00A3F9E6-1EC2-830D-9E92-047AE9EF91EC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9" name="EYE 1">
                <a:extLst>
                  <a:ext uri="{FF2B5EF4-FFF2-40B4-BE49-F238E27FC236}">
                    <a16:creationId xmlns:a16="http://schemas.microsoft.com/office/drawing/2014/main" id="{DD963783-289C-EBFD-9AE8-FF8F27DE192E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D24B118C-C053-1863-35AE-BDF6EE64222F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E913A71-54CE-14DE-5F1E-FD6C82FCC2CF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04" name="Bear torso">
              <a:extLst>
                <a:ext uri="{FF2B5EF4-FFF2-40B4-BE49-F238E27FC236}">
                  <a16:creationId xmlns:a16="http://schemas.microsoft.com/office/drawing/2014/main" id="{5045EC8B-09D8-A011-AD0A-1178BA338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127868">
              <a:off x="6002118" y="3423319"/>
              <a:ext cx="1970535" cy="1940019"/>
            </a:xfrm>
            <a:prstGeom prst="rect">
              <a:avLst/>
            </a:prstGeom>
          </p:spPr>
        </p:pic>
        <p:pic>
          <p:nvPicPr>
            <p:cNvPr id="105" name="Bear hat">
              <a:extLst>
                <a:ext uri="{FF2B5EF4-FFF2-40B4-BE49-F238E27FC236}">
                  <a16:creationId xmlns:a16="http://schemas.microsoft.com/office/drawing/2014/main" id="{FECD5DF3-BC6F-280C-91EE-0A1B52E1D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1439099">
              <a:off x="6639114" y="2279171"/>
              <a:ext cx="608152" cy="664724"/>
            </a:xfrm>
            <a:prstGeom prst="rect">
              <a:avLst/>
            </a:prstGeom>
          </p:spPr>
        </p:pic>
        <p:pic>
          <p:nvPicPr>
            <p:cNvPr id="106" name="Bear left hand">
              <a:extLst>
                <a:ext uri="{FF2B5EF4-FFF2-40B4-BE49-F238E27FC236}">
                  <a16:creationId xmlns:a16="http://schemas.microsoft.com/office/drawing/2014/main" id="{144B6D50-DD31-2BDB-1893-94ADCC2BA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1767237">
              <a:off x="5989657" y="3682326"/>
              <a:ext cx="518792" cy="87191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9C58D3D0-C367-3AE7-C063-AA1E36F4F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3939012">
              <a:off x="7631888" y="3273473"/>
              <a:ext cx="526883" cy="885517"/>
            </a:xfrm>
            <a:prstGeom prst="rect">
              <a:avLst/>
            </a:prstGeom>
          </p:spPr>
        </p:pic>
      </p:grpSp>
      <p:sp>
        <p:nvSpPr>
          <p:cNvPr id="109" name="Speech Bubble: Oval 108">
            <a:extLst>
              <a:ext uri="{FF2B5EF4-FFF2-40B4-BE49-F238E27FC236}">
                <a16:creationId xmlns:a16="http://schemas.microsoft.com/office/drawing/2014/main" id="{E25B783C-58C8-514F-FCCC-C881CFF8A52D}"/>
              </a:ext>
            </a:extLst>
          </p:cNvPr>
          <p:cNvSpPr>
            <a:spLocks/>
          </p:cNvSpPr>
          <p:nvPr/>
        </p:nvSpPr>
        <p:spPr>
          <a:xfrm flipH="1">
            <a:off x="4652210" y="1042736"/>
            <a:ext cx="2262430" cy="1357959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Looks a bit small for me… 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E3B479-C1FB-88CA-3FAE-987812EF74AC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Like good Samaritans, the elves decided to invite Brian in the house…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B4DA86-7A09-1099-0C00-E581EE091C8E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giant polar bear is standing at their door…</a:t>
            </a:r>
          </a:p>
        </p:txBody>
      </p:sp>
      <p:pic>
        <p:nvPicPr>
          <p:cNvPr id="25" name="Picture 2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7EA40B6-E271-F01A-6C00-A96C7A4C504B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8717" y="-1003182"/>
            <a:ext cx="12769433" cy="66229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83731C-FEFF-3B5C-FBB1-3CDF6EF69CE7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Helping Brian inside, some elves push while the others pull…</a:t>
            </a:r>
          </a:p>
        </p:txBody>
      </p:sp>
      <p:grpSp>
        <p:nvGrpSpPr>
          <p:cNvPr id="9" name="Door" hidden="1">
            <a:extLst>
              <a:ext uri="{FF2B5EF4-FFF2-40B4-BE49-F238E27FC236}">
                <a16:creationId xmlns:a16="http://schemas.microsoft.com/office/drawing/2014/main" id="{9D69B038-C82C-3B3F-C15B-14AB62A6DB1D}"/>
              </a:ext>
            </a:extLst>
          </p:cNvPr>
          <p:cNvGrpSpPr/>
          <p:nvPr/>
        </p:nvGrpSpPr>
        <p:grpSpPr>
          <a:xfrm>
            <a:off x="7688179" y="3543300"/>
            <a:ext cx="827299" cy="1714500"/>
            <a:chOff x="7772400" y="3543300"/>
            <a:chExt cx="827299" cy="1738312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0D94EA34-A40C-B3C5-9EC6-A0CF1625697C}"/>
                </a:ext>
              </a:extLst>
            </p:cNvPr>
            <p:cNvPicPr/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72400" y="3543300"/>
              <a:ext cx="827299" cy="1738312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5270602-9E5B-A97F-8F4B-11AC7305209A}"/>
                </a:ext>
              </a:extLst>
            </p:cNvPr>
            <p:cNvSpPr/>
            <p:nvPr/>
          </p:nvSpPr>
          <p:spPr>
            <a:xfrm>
              <a:off x="7990764" y="3729251"/>
              <a:ext cx="162636" cy="318874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FB5A05E-D4BC-A7E1-B8A0-1F91C776DBAE}"/>
                </a:ext>
              </a:extLst>
            </p:cNvPr>
            <p:cNvSpPr/>
            <p:nvPr/>
          </p:nvSpPr>
          <p:spPr>
            <a:xfrm>
              <a:off x="8236424" y="3729251"/>
              <a:ext cx="162636" cy="318874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A085E69-447C-C924-B4B6-990A26125B6C}"/>
                </a:ext>
              </a:extLst>
            </p:cNvPr>
            <p:cNvSpPr/>
            <p:nvPr/>
          </p:nvSpPr>
          <p:spPr>
            <a:xfrm>
              <a:off x="7990764" y="4094329"/>
              <a:ext cx="162636" cy="750626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778F77-739E-2DD9-50B8-AB595BD62ACD}"/>
                </a:ext>
              </a:extLst>
            </p:cNvPr>
            <p:cNvSpPr/>
            <p:nvPr/>
          </p:nvSpPr>
          <p:spPr>
            <a:xfrm>
              <a:off x="8236424" y="4094329"/>
              <a:ext cx="162636" cy="750626"/>
            </a:xfrm>
            <a:prstGeom prst="rect">
              <a:avLst/>
            </a:prstGeom>
            <a:solidFill>
              <a:srgbClr val="FAE6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Shadow">
            <a:extLst>
              <a:ext uri="{FF2B5EF4-FFF2-40B4-BE49-F238E27FC236}">
                <a16:creationId xmlns:a16="http://schemas.microsoft.com/office/drawing/2014/main" id="{75567A96-66ED-E23F-4AD6-E5ED955F06E1}"/>
              </a:ext>
            </a:extLst>
          </p:cNvPr>
          <p:cNvSpPr/>
          <p:nvPr/>
        </p:nvSpPr>
        <p:spPr>
          <a:xfrm rot="277990">
            <a:off x="6581797" y="5308692"/>
            <a:ext cx="1189600" cy="608511"/>
          </a:xfrm>
          <a:prstGeom prst="ellipse">
            <a:avLst/>
          </a:prstGeom>
          <a:solidFill>
            <a:srgbClr val="AB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Door inside" hidden="1">
            <a:extLst>
              <a:ext uri="{FF2B5EF4-FFF2-40B4-BE49-F238E27FC236}">
                <a16:creationId xmlns:a16="http://schemas.microsoft.com/office/drawing/2014/main" id="{2A7A7C97-FA26-2409-0BF6-FFE0EB70DD33}"/>
              </a:ext>
            </a:extLst>
          </p:cNvPr>
          <p:cNvSpPr/>
          <p:nvPr/>
        </p:nvSpPr>
        <p:spPr>
          <a:xfrm>
            <a:off x="8518358" y="3573379"/>
            <a:ext cx="709863" cy="168442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46190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8F79DD-7383-129C-468F-2560B51447EF}"/>
              </a:ext>
            </a:extLst>
          </p:cNvPr>
          <p:cNvGrpSpPr/>
          <p:nvPr/>
        </p:nvGrpSpPr>
        <p:grpSpPr>
          <a:xfrm>
            <a:off x="6441128" y="2607908"/>
            <a:ext cx="2809756" cy="3224784"/>
            <a:chOff x="6441128" y="2607908"/>
            <a:chExt cx="2809756" cy="3224784"/>
          </a:xfrm>
        </p:grpSpPr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A1254AC7-181C-6D40-3C03-00C9557C4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41128" y="4854799"/>
              <a:ext cx="785551" cy="574234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3FC1BAF4-3029-5314-C68E-7F39E464D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559911">
              <a:off x="6748261" y="4723171"/>
              <a:ext cx="785551" cy="574233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3626912E-A695-BD6D-7A03-57A12713A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71113" y="5258458"/>
              <a:ext cx="785551" cy="574234"/>
            </a:xfrm>
            <a:prstGeom prst="rect">
              <a:avLst/>
            </a:prstGeom>
          </p:spPr>
        </p:pic>
        <p:pic>
          <p:nvPicPr>
            <p:cNvPr id="37" name="Bear feet">
              <a:extLst>
                <a:ext uri="{FF2B5EF4-FFF2-40B4-BE49-F238E27FC236}">
                  <a16:creationId xmlns:a16="http://schemas.microsoft.com/office/drawing/2014/main" id="{2D54E537-9AC3-3C87-C6A8-D4F879DF9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559911">
              <a:off x="7178246" y="5126830"/>
              <a:ext cx="785551" cy="574233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484775B-AF22-05EF-9991-E5D4770A3DD6}"/>
                </a:ext>
              </a:extLst>
            </p:cNvPr>
            <p:cNvGrpSpPr/>
            <p:nvPr/>
          </p:nvGrpSpPr>
          <p:grpSpPr>
            <a:xfrm>
              <a:off x="7581630" y="2944913"/>
              <a:ext cx="1658017" cy="1524229"/>
              <a:chOff x="5458796" y="2517899"/>
              <a:chExt cx="1817001" cy="1670384"/>
            </a:xfrm>
          </p:grpSpPr>
          <p:pic>
            <p:nvPicPr>
              <p:cNvPr id="50" name="Graphic 49">
                <a:extLst>
                  <a:ext uri="{FF2B5EF4-FFF2-40B4-BE49-F238E27FC236}">
                    <a16:creationId xmlns:a16="http://schemas.microsoft.com/office/drawing/2014/main" id="{1C11C1A7-7DC0-E33C-76D6-D6EB13532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458796" y="2517899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51" name="EYE 2">
                <a:extLst>
                  <a:ext uri="{FF2B5EF4-FFF2-40B4-BE49-F238E27FC236}">
                    <a16:creationId xmlns:a16="http://schemas.microsoft.com/office/drawing/2014/main" id="{E16479F0-80F3-CDE5-D8E2-F7B33812A822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2B2DA073-8327-F215-36FD-A4899FE1D886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9C3BA6D9-B840-F0DF-08DB-E2648320E120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2" name="EYE 1">
                <a:extLst>
                  <a:ext uri="{FF2B5EF4-FFF2-40B4-BE49-F238E27FC236}">
                    <a16:creationId xmlns:a16="http://schemas.microsoft.com/office/drawing/2014/main" id="{E1F895DE-6FA7-A8E3-4442-4B8A39BF1848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F4F38542-987D-A3B9-3FF1-6C608839D58B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F966D14-8B11-EBD9-54DC-AD3B7B76E55B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39" name="Bear torso">
              <a:extLst>
                <a:ext uri="{FF2B5EF4-FFF2-40B4-BE49-F238E27FC236}">
                  <a16:creationId xmlns:a16="http://schemas.microsoft.com/office/drawing/2014/main" id="{65DDC677-7DAD-87AB-E1A1-3D2A1FD30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75621" y="3578933"/>
              <a:ext cx="1970535" cy="1940019"/>
            </a:xfrm>
            <a:prstGeom prst="rect">
              <a:avLst/>
            </a:prstGeom>
          </p:spPr>
        </p:pic>
        <p:pic>
          <p:nvPicPr>
            <p:cNvPr id="40" name="Bear hat">
              <a:extLst>
                <a:ext uri="{FF2B5EF4-FFF2-40B4-BE49-F238E27FC236}">
                  <a16:creationId xmlns:a16="http://schemas.microsoft.com/office/drawing/2014/main" id="{973C8BB1-A7C1-FB5E-2351-178E6F8FA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1322196">
              <a:off x="8154059" y="2607908"/>
              <a:ext cx="608152" cy="664724"/>
            </a:xfrm>
            <a:prstGeom prst="rect">
              <a:avLst/>
            </a:prstGeom>
          </p:spPr>
        </p:pic>
        <p:pic>
          <p:nvPicPr>
            <p:cNvPr id="41" name="Bear left hand">
              <a:extLst>
                <a:ext uri="{FF2B5EF4-FFF2-40B4-BE49-F238E27FC236}">
                  <a16:creationId xmlns:a16="http://schemas.microsoft.com/office/drawing/2014/main" id="{F147652B-76C5-BC61-42BF-EBE59E3A3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410601" y="3100566"/>
              <a:ext cx="518792" cy="871919"/>
            </a:xfrm>
            <a:prstGeom prst="rect">
              <a:avLst/>
            </a:prstGeom>
          </p:spPr>
        </p:pic>
        <p:pic>
          <p:nvPicPr>
            <p:cNvPr id="49" name="Bear left hand">
              <a:extLst>
                <a:ext uri="{FF2B5EF4-FFF2-40B4-BE49-F238E27FC236}">
                  <a16:creationId xmlns:a16="http://schemas.microsoft.com/office/drawing/2014/main" id="{841AB129-7919-885B-B004-B30CAD0BD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3674489">
              <a:off x="8555529" y="4077684"/>
              <a:ext cx="518792" cy="871919"/>
            </a:xfrm>
            <a:prstGeom prst="rect">
              <a:avLst/>
            </a:prstGeom>
          </p:spPr>
        </p:pic>
      </p:grpSp>
      <p:grpSp>
        <p:nvGrpSpPr>
          <p:cNvPr id="83" name="Elf 4">
            <a:extLst>
              <a:ext uri="{FF2B5EF4-FFF2-40B4-BE49-F238E27FC236}">
                <a16:creationId xmlns:a16="http://schemas.microsoft.com/office/drawing/2014/main" id="{A477309E-BBAC-6DC4-E44A-A40DBCBB47A3}"/>
              </a:ext>
            </a:extLst>
          </p:cNvPr>
          <p:cNvGrpSpPr/>
          <p:nvPr/>
        </p:nvGrpSpPr>
        <p:grpSpPr>
          <a:xfrm>
            <a:off x="5769154" y="3537736"/>
            <a:ext cx="1419861" cy="2192220"/>
            <a:chOff x="5193909" y="3207437"/>
            <a:chExt cx="1700157" cy="2624987"/>
          </a:xfrm>
        </p:grpSpPr>
        <p:pic>
          <p:nvPicPr>
            <p:cNvPr id="84" name="Graphic 83">
              <a:extLst>
                <a:ext uri="{FF2B5EF4-FFF2-40B4-BE49-F238E27FC236}">
                  <a16:creationId xmlns:a16="http://schemas.microsoft.com/office/drawing/2014/main" id="{BBCECBE9-E5FB-C2E7-97BC-093850254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705338" flipH="1">
              <a:off x="5193909" y="4427280"/>
              <a:ext cx="1257301" cy="1400175"/>
            </a:xfrm>
            <a:prstGeom prst="rect">
              <a:avLst/>
            </a:prstGeom>
          </p:spPr>
        </p:pic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EC407832-D95F-5A59-ED8A-EE890D247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714474" flipH="1">
              <a:off x="5215215" y="4432249"/>
              <a:ext cx="1295400" cy="1400175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E4AE8F38-65BD-6D2A-9FAC-E8DE7F491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 rot="18865401">
              <a:off x="5674866" y="4044639"/>
              <a:ext cx="1219200" cy="1219200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BA8DB880-C390-4787-29E0-B72922478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5227092" y="4436660"/>
              <a:ext cx="1219200" cy="1219200"/>
            </a:xfrm>
            <a:prstGeom prst="rect">
              <a:avLst/>
            </a:prstGeom>
          </p:spPr>
        </p:pic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148CD133-B1ED-011B-A479-C65083CAD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flipH="1">
              <a:off x="5376151" y="3207437"/>
              <a:ext cx="962025" cy="1971675"/>
            </a:xfrm>
            <a:prstGeom prst="rect">
              <a:avLst/>
            </a:prstGeom>
          </p:spPr>
        </p:pic>
      </p:grpSp>
      <p:grpSp>
        <p:nvGrpSpPr>
          <p:cNvPr id="113" name="Elf 2">
            <a:extLst>
              <a:ext uri="{FF2B5EF4-FFF2-40B4-BE49-F238E27FC236}">
                <a16:creationId xmlns:a16="http://schemas.microsoft.com/office/drawing/2014/main" id="{1B387C1A-F1F7-D002-FE89-C82541C3E314}"/>
              </a:ext>
            </a:extLst>
          </p:cNvPr>
          <p:cNvGrpSpPr/>
          <p:nvPr/>
        </p:nvGrpSpPr>
        <p:grpSpPr>
          <a:xfrm>
            <a:off x="6024563" y="4427722"/>
            <a:ext cx="1353995" cy="1780248"/>
            <a:chOff x="7973956" y="3675655"/>
            <a:chExt cx="1621281" cy="2131686"/>
          </a:xfrm>
        </p:grpSpPr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AA156DA8-E471-FEA6-45FC-EB6B0572C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7978467" y="4585008"/>
              <a:ext cx="752475" cy="485775"/>
            </a:xfrm>
            <a:prstGeom prst="rect">
              <a:avLst/>
            </a:prstGeom>
          </p:spPr>
        </p:pic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F728E342-4E9C-42F2-F81B-798EDD723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 rot="16814059">
              <a:off x="9109462" y="4397151"/>
              <a:ext cx="447677" cy="523873"/>
            </a:xfrm>
            <a:prstGeom prst="rect">
              <a:avLst/>
            </a:prstGeom>
          </p:spPr>
        </p:pic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3C7F54BD-E019-693F-8F9C-464DED5CE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213377">
              <a:off x="7973956" y="4254767"/>
              <a:ext cx="1381124" cy="1552574"/>
            </a:xfrm>
            <a:prstGeom prst="rect">
              <a:avLst/>
            </a:prstGeom>
          </p:spPr>
        </p:pic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327D8492-7EEC-F450-094B-9FF0FD184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flipH="1">
              <a:off x="8317817" y="4284256"/>
              <a:ext cx="1276350" cy="1457325"/>
            </a:xfrm>
            <a:prstGeom prst="rect">
              <a:avLst/>
            </a:prstGeom>
          </p:spPr>
        </p:pic>
        <p:pic>
          <p:nvPicPr>
            <p:cNvPr id="118" name="Graphic 117">
              <a:extLst>
                <a:ext uri="{FF2B5EF4-FFF2-40B4-BE49-F238E27FC236}">
                  <a16:creationId xmlns:a16="http://schemas.microsoft.com/office/drawing/2014/main" id="{6A33FAD9-23E4-A26C-E519-AC6A99800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 flipH="1">
              <a:off x="8242749" y="3675655"/>
              <a:ext cx="1343025" cy="1581150"/>
            </a:xfrm>
            <a:prstGeom prst="rect">
              <a:avLst/>
            </a:prstGeom>
          </p:spPr>
        </p:pic>
      </p:grpSp>
      <p:sp>
        <p:nvSpPr>
          <p:cNvPr id="119" name="Speech Bubble: Oval 118">
            <a:extLst>
              <a:ext uri="{FF2B5EF4-FFF2-40B4-BE49-F238E27FC236}">
                <a16:creationId xmlns:a16="http://schemas.microsoft.com/office/drawing/2014/main" id="{52E31E64-48FE-A70C-4F94-8A29ED30775D}"/>
              </a:ext>
            </a:extLst>
          </p:cNvPr>
          <p:cNvSpPr>
            <a:spLocks/>
          </p:cNvSpPr>
          <p:nvPr/>
        </p:nvSpPr>
        <p:spPr>
          <a:xfrm flipH="1">
            <a:off x="4107765" y="2630658"/>
            <a:ext cx="2469250" cy="1373753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Give it the old heave-ho!</a:t>
            </a:r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89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6000">
        <p:fade/>
      </p:transition>
    </mc:Choice>
    <mc:Fallback xmlns="">
      <p:transition spd="med" advClick="0" advTm="1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19328 L 0 0.11783 " pathEditMode="relative" rAng="0" ptsTypes="AA">
                                          <p:cBhvr>
                                            <p:cTn id="6" dur="16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-2.08333E-6 3.33333E-6 L -0.06575 0.00162 " pathEditMode="relative" rAng="0" ptsTypes="AA">
                                          <p:cBhvr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94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xit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accel="50000" fill="hold" nodeType="withEffect" p14:presetBounceEnd="36000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2.08333E-7 -2.96296E-6 L 0.01094 0.01204 " pathEditMode="relative" rAng="0" ptsTypes="AA" p14:bounceEnd="36000">
                                          <p:cBhvr>
                                            <p:cTn id="80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00" y="602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accel="50000" fill="hold" nodeType="withEffect" p14:presetBounceEnd="40000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6.25E-7 -2.96296E-6 L 0.01172 -0.01134 " pathEditMode="relative" rAng="0" ptsTypes="AA" p14:bounceEnd="40000">
                                          <p:cBhvr>
                                            <p:cTn id="82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00" y="-57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accel="50000" fill="hold" nodeType="withEffect" p14:presetBounceEnd="40000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4.16667E-7 2.22222E-6 L 0.00794 0.00764 " pathEditMode="relative" rAng="0" ptsTypes="AA" p14:bounceEnd="40000">
                                          <p:cBhvr>
                                            <p:cTn id="84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100" y="37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91" grpId="1" animBg="1"/>
          <p:bldP spid="94" grpId="0" animBg="1"/>
          <p:bldP spid="94" grpId="1" animBg="1"/>
          <p:bldP spid="109" grpId="0" animBg="1"/>
          <p:bldP spid="109" grpId="1" animBg="1"/>
          <p:bldP spid="21" grpId="0" animBg="1"/>
          <p:bldP spid="21" grpId="1" animBg="1"/>
          <p:bldP spid="22" grpId="0" animBg="1"/>
          <p:bldP spid="22" grpId="1" animBg="1"/>
          <p:bldP spid="4" grpId="0" animBg="1"/>
          <p:bldP spid="31" grpId="0" animBg="1"/>
          <p:bldP spid="1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19328 L 0 0.11783 " pathEditMode="relative" rAng="0" ptsTypes="AA">
                                          <p:cBhvr>
                                            <p:cTn id="6" dur="16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-2.08333E-6 3.33333E-6 L -0.06575 0.00162 " pathEditMode="relative" rAng="0" ptsTypes="AA">
                                          <p:cBhvr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94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xit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accel="5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2.08333E-7 -2.96296E-6 L 0.01094 0.01204 " pathEditMode="relative" rAng="0" ptsTypes="AA">
                                          <p:cBhvr>
                                            <p:cTn id="80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00" y="602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accel="5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6.25E-7 -2.96296E-6 L 0.01172 -0.01134 " pathEditMode="relative" rAng="0" ptsTypes="AA">
                                          <p:cBhvr>
                                            <p:cTn id="82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00" y="-57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accel="5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4.16667E-7 2.22222E-6 L 0.00794 0.00764 " pathEditMode="relative" rAng="0" ptsTypes="AA">
                                          <p:cBhvr>
                                            <p:cTn id="84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100" y="37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91" grpId="1" animBg="1"/>
          <p:bldP spid="94" grpId="0" animBg="1"/>
          <p:bldP spid="94" grpId="1" animBg="1"/>
          <p:bldP spid="109" grpId="0" animBg="1"/>
          <p:bldP spid="109" grpId="1" animBg="1"/>
          <p:bldP spid="21" grpId="0" animBg="1"/>
          <p:bldP spid="21" grpId="1" animBg="1"/>
          <p:bldP spid="22" grpId="0" animBg="1"/>
          <p:bldP spid="22" grpId="1" animBg="1"/>
          <p:bldP spid="4" grpId="0" animBg="1"/>
          <p:bldP spid="31" grpId="0" animBg="1"/>
          <p:bldP spid="119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5FE02-3C2C-4324-7B24-F99C748B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905F73A-2D78-AEFF-465C-5311393BB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1005"/>
          <a:stretch/>
        </p:blipFill>
        <p:spPr>
          <a:xfrm>
            <a:off x="-415852" y="-856243"/>
            <a:ext cx="4939726" cy="6970679"/>
          </a:xfrm>
          <a:prstGeom prst="rect">
            <a:avLst/>
          </a:prstGeom>
        </p:spPr>
      </p:pic>
      <p:pic>
        <p:nvPicPr>
          <p:cNvPr id="11" name="Picture 10" descr="A room with a couch and a window">
            <a:extLst>
              <a:ext uri="{FF2B5EF4-FFF2-40B4-BE49-F238E27FC236}">
                <a16:creationId xmlns:a16="http://schemas.microsoft.com/office/drawing/2014/main" id="{59F7A708-240C-FD85-6CB9-5D574E7E09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4257819" y="-2237875"/>
            <a:ext cx="8467581" cy="8349916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group of candles on a plate&#10;&#10;Description automatically generated">
            <a:extLst>
              <a:ext uri="{FF2B5EF4-FFF2-40B4-BE49-F238E27FC236}">
                <a16:creationId xmlns:a16="http://schemas.microsoft.com/office/drawing/2014/main" id="{216B8243-FABE-E43C-8FF4-40B326D68D0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86" y="1577661"/>
            <a:ext cx="1279000" cy="1135561"/>
          </a:xfrm>
          <a:prstGeom prst="rect">
            <a:avLst/>
          </a:prstGeom>
        </p:spPr>
      </p:pic>
      <p:pic>
        <p:nvPicPr>
          <p:cNvPr id="13" name="Picture 12" descr="A logo of a fire&#10;&#10;Description automatically generated">
            <a:extLst>
              <a:ext uri="{FF2B5EF4-FFF2-40B4-BE49-F238E27FC236}">
                <a16:creationId xmlns:a16="http://schemas.microsoft.com/office/drawing/2014/main" id="{2003DCFB-037F-8C46-D1EF-A2345850497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71" y="3615370"/>
            <a:ext cx="1120471" cy="153240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EFC04FA-A0EF-749B-79A5-480B4DC8AD8F}"/>
              </a:ext>
            </a:extLst>
          </p:cNvPr>
          <p:cNvGrpSpPr/>
          <p:nvPr/>
        </p:nvGrpSpPr>
        <p:grpSpPr>
          <a:xfrm rot="828293">
            <a:off x="-3187366" y="67249"/>
            <a:ext cx="6396957" cy="6574592"/>
            <a:chOff x="6441128" y="2944913"/>
            <a:chExt cx="2809756" cy="2887779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D2FD314D-0E5C-5F83-04F4-BD2066DA4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41128" y="4854799"/>
              <a:ext cx="785551" cy="574234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3F105ADF-8422-25F0-6327-DD3370768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559911">
              <a:off x="6748261" y="4723171"/>
              <a:ext cx="785551" cy="574233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C56D9535-8C7D-E8FE-E15E-15438A75F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71113" y="5258458"/>
              <a:ext cx="785551" cy="574234"/>
            </a:xfrm>
            <a:prstGeom prst="rect">
              <a:avLst/>
            </a:prstGeom>
          </p:spPr>
        </p:pic>
        <p:pic>
          <p:nvPicPr>
            <p:cNvPr id="31" name="Bear feet">
              <a:extLst>
                <a:ext uri="{FF2B5EF4-FFF2-40B4-BE49-F238E27FC236}">
                  <a16:creationId xmlns:a16="http://schemas.microsoft.com/office/drawing/2014/main" id="{54EC633A-C048-861D-822F-EF346FBFA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559911">
              <a:off x="7178246" y="5126830"/>
              <a:ext cx="785551" cy="574233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1D5AA6-E379-B5B3-5A53-75AA01543826}"/>
                </a:ext>
              </a:extLst>
            </p:cNvPr>
            <p:cNvGrpSpPr/>
            <p:nvPr/>
          </p:nvGrpSpPr>
          <p:grpSpPr>
            <a:xfrm>
              <a:off x="7581630" y="2944913"/>
              <a:ext cx="1658017" cy="1524229"/>
              <a:chOff x="5458796" y="2517899"/>
              <a:chExt cx="1817001" cy="1670384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6620E151-8483-BCD7-3C3B-B0B7E4C982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458796" y="2517899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38" name="EYE 2">
                <a:extLst>
                  <a:ext uri="{FF2B5EF4-FFF2-40B4-BE49-F238E27FC236}">
                    <a16:creationId xmlns:a16="http://schemas.microsoft.com/office/drawing/2014/main" id="{95A3A73B-4604-A306-7CDC-579639524751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AFD23ECD-C1B0-245C-F69C-65BE59B3B8C8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FEDB66C1-2132-6DAB-8C61-8056905970C5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9" name="EYE 1">
                <a:extLst>
                  <a:ext uri="{FF2B5EF4-FFF2-40B4-BE49-F238E27FC236}">
                    <a16:creationId xmlns:a16="http://schemas.microsoft.com/office/drawing/2014/main" id="{89EF3D35-48ED-050D-51BB-5C6FAE74B4BD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D6371D64-6411-429C-EBE0-5B5F0033B2C9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BF461FB-157C-CA83-C0FD-721BACBE808B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33" name="Bear torso">
              <a:extLst>
                <a:ext uri="{FF2B5EF4-FFF2-40B4-BE49-F238E27FC236}">
                  <a16:creationId xmlns:a16="http://schemas.microsoft.com/office/drawing/2014/main" id="{BCC6D614-F262-8CB1-0DAB-7F7D4D6C4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875621" y="3578933"/>
              <a:ext cx="1970535" cy="1940019"/>
            </a:xfrm>
            <a:prstGeom prst="rect">
              <a:avLst/>
            </a:prstGeom>
          </p:spPr>
        </p:pic>
        <p:pic>
          <p:nvPicPr>
            <p:cNvPr id="35" name="Bear left hand">
              <a:extLst>
                <a:ext uri="{FF2B5EF4-FFF2-40B4-BE49-F238E27FC236}">
                  <a16:creationId xmlns:a16="http://schemas.microsoft.com/office/drawing/2014/main" id="{9FA1CB5F-ACCE-6EB5-F295-39749D61E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410601" y="3100566"/>
              <a:ext cx="518792" cy="871919"/>
            </a:xfrm>
            <a:prstGeom prst="rect">
              <a:avLst/>
            </a:prstGeom>
          </p:spPr>
        </p:pic>
        <p:pic>
          <p:nvPicPr>
            <p:cNvPr id="36" name="Bear left hand">
              <a:extLst>
                <a:ext uri="{FF2B5EF4-FFF2-40B4-BE49-F238E27FC236}">
                  <a16:creationId xmlns:a16="http://schemas.microsoft.com/office/drawing/2014/main" id="{DCC81FF9-07B5-7360-F533-148AB8355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3674489">
              <a:off x="8555529" y="4077684"/>
              <a:ext cx="518792" cy="87191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18FE286-3700-5B67-86EF-AF5AC5CC2AF5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elves push Brian through the door and 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5E00A9-65B5-7276-53F6-9E125C52723B}"/>
              </a:ext>
            </a:extLst>
          </p:cNvPr>
          <p:cNvSpPr/>
          <p:nvPr/>
        </p:nvSpPr>
        <p:spPr>
          <a:xfrm>
            <a:off x="-426028" y="-1198257"/>
            <a:ext cx="1233153" cy="7364076"/>
          </a:xfrm>
          <a:prstGeom prst="rect">
            <a:avLst/>
          </a:prstGeom>
          <a:solidFill>
            <a:srgbClr val="542E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teapot and a plate of food on a table&#10;&#10;Description automatically generated">
            <a:extLst>
              <a:ext uri="{FF2B5EF4-FFF2-40B4-BE49-F238E27FC236}">
                <a16:creationId xmlns:a16="http://schemas.microsoft.com/office/drawing/2014/main" id="{7C7148B7-15B2-DFB4-C4BE-BA006DFF721F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862" y="3601451"/>
            <a:ext cx="2581321" cy="240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autoRev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7 L 0.04935 0.03357 " pathEditMode="relative" rAng="0" ptsTypes="AA" p14:bounceEnd="60000">
                                          <p:cBhvr>
                                            <p:cTn id="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61" y="16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7 L 0.04935 0.03357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61" y="16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8F056-EE36-264B-4148-E7114C437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3AA8A-68C1-C25C-BECA-8787A1E21D7E}"/>
              </a:ext>
            </a:extLst>
          </p:cNvPr>
          <p:cNvSpPr/>
          <p:nvPr/>
        </p:nvSpPr>
        <p:spPr>
          <a:xfrm>
            <a:off x="2759242" y="5903495"/>
            <a:ext cx="9451808" cy="954505"/>
          </a:xfrm>
          <a:prstGeom prst="rect">
            <a:avLst/>
          </a:prstGeom>
          <a:solidFill>
            <a:srgbClr val="F6E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E4F3DAC0-516B-EBB0-3BE8-663E946CA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91789" y="-2251523"/>
            <a:ext cx="4691050" cy="8349916"/>
          </a:xfrm>
          <a:prstGeom prst="rect">
            <a:avLst/>
          </a:prstGeom>
        </p:spPr>
      </p:pic>
      <p:pic>
        <p:nvPicPr>
          <p:cNvPr id="7" name="Picture 6" descr="A room with a couch and a window">
            <a:extLst>
              <a:ext uri="{FF2B5EF4-FFF2-40B4-BE49-F238E27FC236}">
                <a16:creationId xmlns:a16="http://schemas.microsoft.com/office/drawing/2014/main" id="{A9D617F0-FC27-5E74-BA11-0BD93A4AD95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4257819" y="-2237875"/>
            <a:ext cx="8467581" cy="8349916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group of candles on a plate&#10;&#10;Description automatically generated">
            <a:extLst>
              <a:ext uri="{FF2B5EF4-FFF2-40B4-BE49-F238E27FC236}">
                <a16:creationId xmlns:a16="http://schemas.microsoft.com/office/drawing/2014/main" id="{7B3180AE-15F5-7C9A-25B4-849E2DA274B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86" y="1577661"/>
            <a:ext cx="1279000" cy="1135561"/>
          </a:xfrm>
          <a:prstGeom prst="rect">
            <a:avLst/>
          </a:prstGeom>
        </p:spPr>
      </p:pic>
      <p:pic>
        <p:nvPicPr>
          <p:cNvPr id="16" name="Picture 15" descr="A logo of a fire&#10;&#10;Description automatically generated">
            <a:extLst>
              <a:ext uri="{FF2B5EF4-FFF2-40B4-BE49-F238E27FC236}">
                <a16:creationId xmlns:a16="http://schemas.microsoft.com/office/drawing/2014/main" id="{B73BAFB2-B525-F3A9-17B2-189B759E65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71" y="3615370"/>
            <a:ext cx="1120471" cy="1532408"/>
          </a:xfrm>
          <a:prstGeom prst="rect">
            <a:avLst/>
          </a:prstGeom>
        </p:spPr>
      </p:pic>
      <p:pic>
        <p:nvPicPr>
          <p:cNvPr id="21" name="Picture 20" descr="A log with wheels on it&#10;&#10;Description automatically generated">
            <a:extLst>
              <a:ext uri="{FF2B5EF4-FFF2-40B4-BE49-F238E27FC236}">
                <a16:creationId xmlns:a16="http://schemas.microsoft.com/office/drawing/2014/main" id="{3D3E9F59-0FE9-2169-D76B-932DD070A0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331" y="4604081"/>
            <a:ext cx="1951787" cy="697627"/>
          </a:xfrm>
          <a:prstGeom prst="rect">
            <a:avLst/>
          </a:prstGeom>
        </p:spPr>
      </p:pic>
      <p:pic>
        <p:nvPicPr>
          <p:cNvPr id="26" name="Picture 25" descr="A teapot and a plate of food on a table&#10;&#10;Description automatically generated">
            <a:extLst>
              <a:ext uri="{FF2B5EF4-FFF2-40B4-BE49-F238E27FC236}">
                <a16:creationId xmlns:a16="http://schemas.microsoft.com/office/drawing/2014/main" id="{BC0EAFEF-D78E-3BA4-7B10-E39004BABAB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862" y="3601451"/>
            <a:ext cx="2581321" cy="2406316"/>
          </a:xfrm>
          <a:prstGeom prst="rect">
            <a:avLst/>
          </a:prstGeom>
        </p:spPr>
      </p:pic>
      <p:pic>
        <p:nvPicPr>
          <p:cNvPr id="28" name="Picture 27" descr="A white cat lying down&#10;&#10;Description automatically generated">
            <a:extLst>
              <a:ext uri="{FF2B5EF4-FFF2-40B4-BE49-F238E27FC236}">
                <a16:creationId xmlns:a16="http://schemas.microsoft.com/office/drawing/2014/main" id="{A83A7764-0D81-F563-EA68-6881F470821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924" y="3662339"/>
            <a:ext cx="1653992" cy="977358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7E7831D-AAA1-9CCC-8EDD-8FF7EF2132A6}"/>
              </a:ext>
            </a:extLst>
          </p:cNvPr>
          <p:cNvSpPr/>
          <p:nvPr/>
        </p:nvSpPr>
        <p:spPr>
          <a:xfrm>
            <a:off x="5515476" y="4045116"/>
            <a:ext cx="3933825" cy="2676525"/>
          </a:xfrm>
          <a:custGeom>
            <a:avLst/>
            <a:gdLst>
              <a:gd name="connsiteX0" fmla="*/ 1743075 w 3933825"/>
              <a:gd name="connsiteY0" fmla="*/ 0 h 2676525"/>
              <a:gd name="connsiteX1" fmla="*/ 2355978 w 3933825"/>
              <a:gd name="connsiteY1" fmla="*/ 253873 h 2676525"/>
              <a:gd name="connsiteX2" fmla="*/ 2405063 w 3933825"/>
              <a:gd name="connsiteY2" fmla="*/ 313364 h 2676525"/>
              <a:gd name="connsiteX3" fmla="*/ 2454147 w 3933825"/>
              <a:gd name="connsiteY3" fmla="*/ 253873 h 2676525"/>
              <a:gd name="connsiteX4" fmla="*/ 3067050 w 3933825"/>
              <a:gd name="connsiteY4" fmla="*/ 0 h 2676525"/>
              <a:gd name="connsiteX5" fmla="*/ 3933825 w 3933825"/>
              <a:gd name="connsiteY5" fmla="*/ 866775 h 2676525"/>
              <a:gd name="connsiteX6" fmla="*/ 3067050 w 3933825"/>
              <a:gd name="connsiteY6" fmla="*/ 1733550 h 2676525"/>
              <a:gd name="connsiteX7" fmla="*/ 2978427 w 3933825"/>
              <a:gd name="connsiteY7" fmla="*/ 1729075 h 2676525"/>
              <a:gd name="connsiteX8" fmla="*/ 2929247 w 3933825"/>
              <a:gd name="connsiteY8" fmla="*/ 1721569 h 2676525"/>
              <a:gd name="connsiteX9" fmla="*/ 2933700 w 3933825"/>
              <a:gd name="connsiteY9" fmla="*/ 1809750 h 2676525"/>
              <a:gd name="connsiteX10" fmla="*/ 2066925 w 3933825"/>
              <a:gd name="connsiteY10" fmla="*/ 2676525 h 2676525"/>
              <a:gd name="connsiteX11" fmla="*/ 1268265 w 3933825"/>
              <a:gd name="connsiteY11" fmla="*/ 2147138 h 2676525"/>
              <a:gd name="connsiteX12" fmla="*/ 1260104 w 3933825"/>
              <a:gd name="connsiteY12" fmla="*/ 2120846 h 2676525"/>
              <a:gd name="connsiteX13" fmla="*/ 1204163 w 3933825"/>
              <a:gd name="connsiteY13" fmla="*/ 2151210 h 2676525"/>
              <a:gd name="connsiteX14" fmla="*/ 866775 w 3933825"/>
              <a:gd name="connsiteY14" fmla="*/ 2219325 h 2676525"/>
              <a:gd name="connsiteX15" fmla="*/ 0 w 3933825"/>
              <a:gd name="connsiteY15" fmla="*/ 1352550 h 2676525"/>
              <a:gd name="connsiteX16" fmla="*/ 866775 w 3933825"/>
              <a:gd name="connsiteY16" fmla="*/ 485775 h 2676525"/>
              <a:gd name="connsiteX17" fmla="*/ 955398 w 3933825"/>
              <a:gd name="connsiteY17" fmla="*/ 490250 h 2676525"/>
              <a:gd name="connsiteX18" fmla="*/ 964873 w 3933825"/>
              <a:gd name="connsiteY18" fmla="*/ 491696 h 2676525"/>
              <a:gd name="connsiteX19" fmla="*/ 1024332 w 3933825"/>
              <a:gd name="connsiteY19" fmla="*/ 382153 h 2676525"/>
              <a:gd name="connsiteX20" fmla="*/ 1743075 w 3933825"/>
              <a:gd name="connsiteY20" fmla="*/ 0 h 267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3825" h="2676525">
                <a:moveTo>
                  <a:pt x="1743075" y="0"/>
                </a:moveTo>
                <a:cubicBezTo>
                  <a:pt x="1982429" y="0"/>
                  <a:pt x="2199122" y="97017"/>
                  <a:pt x="2355978" y="253873"/>
                </a:cubicBezTo>
                <a:lnTo>
                  <a:pt x="2405063" y="313364"/>
                </a:lnTo>
                <a:lnTo>
                  <a:pt x="2454147" y="253873"/>
                </a:lnTo>
                <a:cubicBezTo>
                  <a:pt x="2611003" y="97017"/>
                  <a:pt x="2827696" y="0"/>
                  <a:pt x="3067050" y="0"/>
                </a:cubicBezTo>
                <a:cubicBezTo>
                  <a:pt x="3545757" y="0"/>
                  <a:pt x="3933825" y="388068"/>
                  <a:pt x="3933825" y="866775"/>
                </a:cubicBezTo>
                <a:cubicBezTo>
                  <a:pt x="3933825" y="1345482"/>
                  <a:pt x="3545757" y="1733550"/>
                  <a:pt x="3067050" y="1733550"/>
                </a:cubicBezTo>
                <a:cubicBezTo>
                  <a:pt x="3037131" y="1733550"/>
                  <a:pt x="3007566" y="1732034"/>
                  <a:pt x="2978427" y="1729075"/>
                </a:cubicBezTo>
                <a:lnTo>
                  <a:pt x="2929247" y="1721569"/>
                </a:lnTo>
                <a:lnTo>
                  <a:pt x="2933700" y="1809750"/>
                </a:lnTo>
                <a:cubicBezTo>
                  <a:pt x="2933700" y="2288457"/>
                  <a:pt x="2545632" y="2676525"/>
                  <a:pt x="2066925" y="2676525"/>
                </a:cubicBezTo>
                <a:cubicBezTo>
                  <a:pt x="1707895" y="2676525"/>
                  <a:pt x="1399849" y="2458237"/>
                  <a:pt x="1268265" y="2147138"/>
                </a:cubicBezTo>
                <a:lnTo>
                  <a:pt x="1260104" y="2120846"/>
                </a:lnTo>
                <a:lnTo>
                  <a:pt x="1204163" y="2151210"/>
                </a:lnTo>
                <a:cubicBezTo>
                  <a:pt x="1100464" y="2195071"/>
                  <a:pt x="986452" y="2219325"/>
                  <a:pt x="866775" y="2219325"/>
                </a:cubicBezTo>
                <a:cubicBezTo>
                  <a:pt x="388068" y="2219325"/>
                  <a:pt x="0" y="1831257"/>
                  <a:pt x="0" y="1352550"/>
                </a:cubicBezTo>
                <a:cubicBezTo>
                  <a:pt x="0" y="873843"/>
                  <a:pt x="388068" y="485775"/>
                  <a:pt x="866775" y="485775"/>
                </a:cubicBezTo>
                <a:cubicBezTo>
                  <a:pt x="896694" y="485775"/>
                  <a:pt x="926259" y="487291"/>
                  <a:pt x="955398" y="490250"/>
                </a:cubicBezTo>
                <a:lnTo>
                  <a:pt x="964873" y="491696"/>
                </a:lnTo>
                <a:lnTo>
                  <a:pt x="1024332" y="382153"/>
                </a:lnTo>
                <a:cubicBezTo>
                  <a:pt x="1180097" y="151589"/>
                  <a:pt x="1443883" y="0"/>
                  <a:pt x="1743075" y="0"/>
                </a:cubicBezTo>
                <a:close/>
              </a:path>
            </a:pathLst>
          </a:cu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3C50E9-F724-86A6-8D20-2B17694EC4E3}"/>
              </a:ext>
            </a:extLst>
          </p:cNvPr>
          <p:cNvSpPr/>
          <p:nvPr/>
        </p:nvSpPr>
        <p:spPr>
          <a:xfrm rot="12805586">
            <a:off x="7792454" y="871062"/>
            <a:ext cx="2876550" cy="1957168"/>
          </a:xfrm>
          <a:custGeom>
            <a:avLst/>
            <a:gdLst>
              <a:gd name="connsiteX0" fmla="*/ 1743075 w 3933825"/>
              <a:gd name="connsiteY0" fmla="*/ 0 h 2676525"/>
              <a:gd name="connsiteX1" fmla="*/ 2355978 w 3933825"/>
              <a:gd name="connsiteY1" fmla="*/ 253873 h 2676525"/>
              <a:gd name="connsiteX2" fmla="*/ 2405063 w 3933825"/>
              <a:gd name="connsiteY2" fmla="*/ 313364 h 2676525"/>
              <a:gd name="connsiteX3" fmla="*/ 2454147 w 3933825"/>
              <a:gd name="connsiteY3" fmla="*/ 253873 h 2676525"/>
              <a:gd name="connsiteX4" fmla="*/ 3067050 w 3933825"/>
              <a:gd name="connsiteY4" fmla="*/ 0 h 2676525"/>
              <a:gd name="connsiteX5" fmla="*/ 3933825 w 3933825"/>
              <a:gd name="connsiteY5" fmla="*/ 866775 h 2676525"/>
              <a:gd name="connsiteX6" fmla="*/ 3067050 w 3933825"/>
              <a:gd name="connsiteY6" fmla="*/ 1733550 h 2676525"/>
              <a:gd name="connsiteX7" fmla="*/ 2978427 w 3933825"/>
              <a:gd name="connsiteY7" fmla="*/ 1729075 h 2676525"/>
              <a:gd name="connsiteX8" fmla="*/ 2929247 w 3933825"/>
              <a:gd name="connsiteY8" fmla="*/ 1721569 h 2676525"/>
              <a:gd name="connsiteX9" fmla="*/ 2933700 w 3933825"/>
              <a:gd name="connsiteY9" fmla="*/ 1809750 h 2676525"/>
              <a:gd name="connsiteX10" fmla="*/ 2066925 w 3933825"/>
              <a:gd name="connsiteY10" fmla="*/ 2676525 h 2676525"/>
              <a:gd name="connsiteX11" fmla="*/ 1268265 w 3933825"/>
              <a:gd name="connsiteY11" fmla="*/ 2147138 h 2676525"/>
              <a:gd name="connsiteX12" fmla="*/ 1260104 w 3933825"/>
              <a:gd name="connsiteY12" fmla="*/ 2120846 h 2676525"/>
              <a:gd name="connsiteX13" fmla="*/ 1204163 w 3933825"/>
              <a:gd name="connsiteY13" fmla="*/ 2151210 h 2676525"/>
              <a:gd name="connsiteX14" fmla="*/ 866775 w 3933825"/>
              <a:gd name="connsiteY14" fmla="*/ 2219325 h 2676525"/>
              <a:gd name="connsiteX15" fmla="*/ 0 w 3933825"/>
              <a:gd name="connsiteY15" fmla="*/ 1352550 h 2676525"/>
              <a:gd name="connsiteX16" fmla="*/ 866775 w 3933825"/>
              <a:gd name="connsiteY16" fmla="*/ 485775 h 2676525"/>
              <a:gd name="connsiteX17" fmla="*/ 955398 w 3933825"/>
              <a:gd name="connsiteY17" fmla="*/ 490250 h 2676525"/>
              <a:gd name="connsiteX18" fmla="*/ 964873 w 3933825"/>
              <a:gd name="connsiteY18" fmla="*/ 491696 h 2676525"/>
              <a:gd name="connsiteX19" fmla="*/ 1024332 w 3933825"/>
              <a:gd name="connsiteY19" fmla="*/ 382153 h 2676525"/>
              <a:gd name="connsiteX20" fmla="*/ 1743075 w 3933825"/>
              <a:gd name="connsiteY20" fmla="*/ 0 h 267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3825" h="2676525">
                <a:moveTo>
                  <a:pt x="1743075" y="0"/>
                </a:moveTo>
                <a:cubicBezTo>
                  <a:pt x="1982429" y="0"/>
                  <a:pt x="2199122" y="97017"/>
                  <a:pt x="2355978" y="253873"/>
                </a:cubicBezTo>
                <a:lnTo>
                  <a:pt x="2405063" y="313364"/>
                </a:lnTo>
                <a:lnTo>
                  <a:pt x="2454147" y="253873"/>
                </a:lnTo>
                <a:cubicBezTo>
                  <a:pt x="2611003" y="97017"/>
                  <a:pt x="2827696" y="0"/>
                  <a:pt x="3067050" y="0"/>
                </a:cubicBezTo>
                <a:cubicBezTo>
                  <a:pt x="3545757" y="0"/>
                  <a:pt x="3933825" y="388068"/>
                  <a:pt x="3933825" y="866775"/>
                </a:cubicBezTo>
                <a:cubicBezTo>
                  <a:pt x="3933825" y="1345482"/>
                  <a:pt x="3545757" y="1733550"/>
                  <a:pt x="3067050" y="1733550"/>
                </a:cubicBezTo>
                <a:cubicBezTo>
                  <a:pt x="3037131" y="1733550"/>
                  <a:pt x="3007566" y="1732034"/>
                  <a:pt x="2978427" y="1729075"/>
                </a:cubicBezTo>
                <a:lnTo>
                  <a:pt x="2929247" y="1721569"/>
                </a:lnTo>
                <a:lnTo>
                  <a:pt x="2933700" y="1809750"/>
                </a:lnTo>
                <a:cubicBezTo>
                  <a:pt x="2933700" y="2288457"/>
                  <a:pt x="2545632" y="2676525"/>
                  <a:pt x="2066925" y="2676525"/>
                </a:cubicBezTo>
                <a:cubicBezTo>
                  <a:pt x="1707895" y="2676525"/>
                  <a:pt x="1399849" y="2458237"/>
                  <a:pt x="1268265" y="2147138"/>
                </a:cubicBezTo>
                <a:lnTo>
                  <a:pt x="1260104" y="2120846"/>
                </a:lnTo>
                <a:lnTo>
                  <a:pt x="1204163" y="2151210"/>
                </a:lnTo>
                <a:cubicBezTo>
                  <a:pt x="1100464" y="2195071"/>
                  <a:pt x="986452" y="2219325"/>
                  <a:pt x="866775" y="2219325"/>
                </a:cubicBezTo>
                <a:cubicBezTo>
                  <a:pt x="388068" y="2219325"/>
                  <a:pt x="0" y="1831257"/>
                  <a:pt x="0" y="1352550"/>
                </a:cubicBezTo>
                <a:cubicBezTo>
                  <a:pt x="0" y="873843"/>
                  <a:pt x="388068" y="485775"/>
                  <a:pt x="866775" y="485775"/>
                </a:cubicBezTo>
                <a:cubicBezTo>
                  <a:pt x="896694" y="485775"/>
                  <a:pt x="926259" y="487291"/>
                  <a:pt x="955398" y="490250"/>
                </a:cubicBezTo>
                <a:lnTo>
                  <a:pt x="964873" y="491696"/>
                </a:lnTo>
                <a:lnTo>
                  <a:pt x="1024332" y="382153"/>
                </a:lnTo>
                <a:cubicBezTo>
                  <a:pt x="1180097" y="151589"/>
                  <a:pt x="1443883" y="0"/>
                  <a:pt x="1743075" y="0"/>
                </a:cubicBezTo>
                <a:close/>
              </a:path>
            </a:pathLst>
          </a:cu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C16CF46-3F1F-F715-E755-B11611BCFB56}"/>
              </a:ext>
            </a:extLst>
          </p:cNvPr>
          <p:cNvGrpSpPr/>
          <p:nvPr/>
        </p:nvGrpSpPr>
        <p:grpSpPr>
          <a:xfrm rot="1359368">
            <a:off x="-748965" y="-800099"/>
            <a:ext cx="6396957" cy="6574592"/>
            <a:chOff x="6441128" y="2944913"/>
            <a:chExt cx="2809756" cy="2887779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07EF72F-0D47-69A3-3D6F-146FCE31F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441128" y="4854799"/>
              <a:ext cx="785551" cy="574234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6864B95F-A40D-8BDA-7771-C1A176B99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6559911">
              <a:off x="6748261" y="4723171"/>
              <a:ext cx="785551" cy="574233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2906D053-B324-21C0-E951-DF5ED736A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871113" y="5258458"/>
              <a:ext cx="785551" cy="574234"/>
            </a:xfrm>
            <a:prstGeom prst="rect">
              <a:avLst/>
            </a:prstGeom>
          </p:spPr>
        </p:pic>
        <p:pic>
          <p:nvPicPr>
            <p:cNvPr id="18" name="Bear feet">
              <a:extLst>
                <a:ext uri="{FF2B5EF4-FFF2-40B4-BE49-F238E27FC236}">
                  <a16:creationId xmlns:a16="http://schemas.microsoft.com/office/drawing/2014/main" id="{8AE3AD70-FFC1-302B-CDF3-19110ADB9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6559911">
              <a:off x="7178246" y="5126830"/>
              <a:ext cx="785551" cy="574233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613B977-C12B-F4B9-0973-602A9B2436B0}"/>
                </a:ext>
              </a:extLst>
            </p:cNvPr>
            <p:cNvGrpSpPr/>
            <p:nvPr/>
          </p:nvGrpSpPr>
          <p:grpSpPr>
            <a:xfrm>
              <a:off x="7581630" y="2944913"/>
              <a:ext cx="1658017" cy="1524229"/>
              <a:chOff x="5458796" y="2517899"/>
              <a:chExt cx="1817001" cy="1670384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E9F0106-92CE-B776-F81C-63CB33163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5458796" y="2517899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45" name="EYE 2">
                <a:extLst>
                  <a:ext uri="{FF2B5EF4-FFF2-40B4-BE49-F238E27FC236}">
                    <a16:creationId xmlns:a16="http://schemas.microsoft.com/office/drawing/2014/main" id="{DCCD3D60-621B-4135-9C26-9CF0823BFBBD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F6CE4113-AF66-8559-1752-58C0A0C60C06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6A9E375-2479-71FA-FF69-C2E1131DA8EF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6" name="EYE 1">
                <a:extLst>
                  <a:ext uri="{FF2B5EF4-FFF2-40B4-BE49-F238E27FC236}">
                    <a16:creationId xmlns:a16="http://schemas.microsoft.com/office/drawing/2014/main" id="{3BD1F71E-6838-AD46-DA42-34D6BCDB5524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BFBEFD5-088D-9695-6F47-6B5ADA633FBF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6DB70B4-80C5-2497-A73D-C5359C670665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20" name="Bear torso">
              <a:extLst>
                <a:ext uri="{FF2B5EF4-FFF2-40B4-BE49-F238E27FC236}">
                  <a16:creationId xmlns:a16="http://schemas.microsoft.com/office/drawing/2014/main" id="{D6EFE034-1061-2CF0-53B3-FBA2D9230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875621" y="3578933"/>
              <a:ext cx="1970535" cy="1940019"/>
            </a:xfrm>
            <a:prstGeom prst="rect">
              <a:avLst/>
            </a:prstGeom>
          </p:spPr>
        </p:pic>
        <p:pic>
          <p:nvPicPr>
            <p:cNvPr id="22" name="Bear left hand">
              <a:extLst>
                <a:ext uri="{FF2B5EF4-FFF2-40B4-BE49-F238E27FC236}">
                  <a16:creationId xmlns:a16="http://schemas.microsoft.com/office/drawing/2014/main" id="{86F43573-145E-1CCD-CC11-27EF71997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410601" y="3100566"/>
              <a:ext cx="518792" cy="871919"/>
            </a:xfrm>
            <a:prstGeom prst="rect">
              <a:avLst/>
            </a:prstGeom>
          </p:spPr>
        </p:pic>
        <p:pic>
          <p:nvPicPr>
            <p:cNvPr id="23" name="Bear left hand">
              <a:extLst>
                <a:ext uri="{FF2B5EF4-FFF2-40B4-BE49-F238E27FC236}">
                  <a16:creationId xmlns:a16="http://schemas.microsoft.com/office/drawing/2014/main" id="{15870DBB-308A-4DC3-4217-389A5465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3674489">
              <a:off x="8555529" y="4077684"/>
              <a:ext cx="518792" cy="871919"/>
            </a:xfrm>
            <a:prstGeom prst="rect">
              <a:avLst/>
            </a:prstGeom>
          </p:spPr>
        </p:pic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6BAC4BC3-F4E1-25CC-81EA-523A73906ED5}"/>
              </a:ext>
            </a:extLst>
          </p:cNvPr>
          <p:cNvSpPr/>
          <p:nvPr/>
        </p:nvSpPr>
        <p:spPr>
          <a:xfrm>
            <a:off x="-417094" y="-977567"/>
            <a:ext cx="1171074" cy="6982582"/>
          </a:xfrm>
          <a:prstGeom prst="rect">
            <a:avLst/>
          </a:prstGeom>
          <a:solidFill>
            <a:srgbClr val="542E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B10A78-D1B0-7C94-1F91-54DD572FF285}"/>
              </a:ext>
            </a:extLst>
          </p:cNvPr>
          <p:cNvSpPr/>
          <p:nvPr/>
        </p:nvSpPr>
        <p:spPr>
          <a:xfrm>
            <a:off x="0" y="3502582"/>
            <a:ext cx="6254489" cy="3216051"/>
          </a:xfrm>
          <a:custGeom>
            <a:avLst/>
            <a:gdLst>
              <a:gd name="connsiteX0" fmla="*/ 4453988 w 6254489"/>
              <a:gd name="connsiteY0" fmla="*/ 900 h 3216051"/>
              <a:gd name="connsiteX1" fmla="*/ 4709615 w 6254489"/>
              <a:gd name="connsiteY1" fmla="*/ 51987 h 3216051"/>
              <a:gd name="connsiteX2" fmla="*/ 5280407 w 6254489"/>
              <a:gd name="connsiteY2" fmla="*/ 821600 h 3216051"/>
              <a:gd name="connsiteX3" fmla="*/ 5279132 w 6254489"/>
              <a:gd name="connsiteY3" fmla="*/ 849100 h 3216051"/>
              <a:gd name="connsiteX4" fmla="*/ 5342068 w 6254489"/>
              <a:gd name="connsiteY4" fmla="*/ 839589 h 3216051"/>
              <a:gd name="connsiteX5" fmla="*/ 5682496 w 6254489"/>
              <a:gd name="connsiteY5" fmla="*/ 890375 h 3216051"/>
              <a:gd name="connsiteX6" fmla="*/ 6202503 w 6254489"/>
              <a:gd name="connsiteY6" fmla="*/ 2000416 h 3216051"/>
              <a:gd name="connsiteX7" fmla="*/ 5092462 w 6254489"/>
              <a:gd name="connsiteY7" fmla="*/ 2520423 h 3216051"/>
              <a:gd name="connsiteX8" fmla="*/ 5010653 w 6254489"/>
              <a:gd name="connsiteY8" fmla="*/ 2486051 h 3216051"/>
              <a:gd name="connsiteX9" fmla="*/ 5002236 w 6254489"/>
              <a:gd name="connsiteY9" fmla="*/ 2481466 h 3216051"/>
              <a:gd name="connsiteX10" fmla="*/ 4909043 w 6254489"/>
              <a:gd name="connsiteY10" fmla="*/ 2564232 h 3216051"/>
              <a:gd name="connsiteX11" fmla="*/ 4103143 w 6254489"/>
              <a:gd name="connsiteY11" fmla="*/ 2678935 h 3216051"/>
              <a:gd name="connsiteX12" fmla="*/ 3613242 w 6254489"/>
              <a:gd name="connsiteY12" fmla="*/ 2231611 h 3216051"/>
              <a:gd name="connsiteX13" fmla="*/ 3587336 w 6254489"/>
              <a:gd name="connsiteY13" fmla="*/ 2158965 h 3216051"/>
              <a:gd name="connsiteX14" fmla="*/ 3520934 w 6254489"/>
              <a:gd name="connsiteY14" fmla="*/ 2198198 h 3216051"/>
              <a:gd name="connsiteX15" fmla="*/ 3028466 w 6254489"/>
              <a:gd name="connsiteY15" fmla="*/ 2271203 h 3216051"/>
              <a:gd name="connsiteX16" fmla="*/ 3027959 w 6254489"/>
              <a:gd name="connsiteY16" fmla="*/ 2271102 h 3216051"/>
              <a:gd name="connsiteX17" fmla="*/ 2978427 w 6254489"/>
              <a:gd name="connsiteY17" fmla="*/ 2268601 h 3216051"/>
              <a:gd name="connsiteX18" fmla="*/ 2929247 w 6254489"/>
              <a:gd name="connsiteY18" fmla="*/ 2261095 h 3216051"/>
              <a:gd name="connsiteX19" fmla="*/ 2933700 w 6254489"/>
              <a:gd name="connsiteY19" fmla="*/ 2349276 h 3216051"/>
              <a:gd name="connsiteX20" fmla="*/ 2066925 w 6254489"/>
              <a:gd name="connsiteY20" fmla="*/ 3216051 h 3216051"/>
              <a:gd name="connsiteX21" fmla="*/ 1268265 w 6254489"/>
              <a:gd name="connsiteY21" fmla="*/ 2686664 h 3216051"/>
              <a:gd name="connsiteX22" fmla="*/ 1260104 w 6254489"/>
              <a:gd name="connsiteY22" fmla="*/ 2660372 h 3216051"/>
              <a:gd name="connsiteX23" fmla="*/ 1204163 w 6254489"/>
              <a:gd name="connsiteY23" fmla="*/ 2690736 h 3216051"/>
              <a:gd name="connsiteX24" fmla="*/ 866775 w 6254489"/>
              <a:gd name="connsiteY24" fmla="*/ 2758851 h 3216051"/>
              <a:gd name="connsiteX25" fmla="*/ 0 w 6254489"/>
              <a:gd name="connsiteY25" fmla="*/ 1892076 h 3216051"/>
              <a:gd name="connsiteX26" fmla="*/ 866775 w 6254489"/>
              <a:gd name="connsiteY26" fmla="*/ 1025301 h 3216051"/>
              <a:gd name="connsiteX27" fmla="*/ 955398 w 6254489"/>
              <a:gd name="connsiteY27" fmla="*/ 1029776 h 3216051"/>
              <a:gd name="connsiteX28" fmla="*/ 964873 w 6254489"/>
              <a:gd name="connsiteY28" fmla="*/ 1031222 h 3216051"/>
              <a:gd name="connsiteX29" fmla="*/ 1024332 w 6254489"/>
              <a:gd name="connsiteY29" fmla="*/ 921679 h 3216051"/>
              <a:gd name="connsiteX30" fmla="*/ 1743075 w 6254489"/>
              <a:gd name="connsiteY30" fmla="*/ 539526 h 3216051"/>
              <a:gd name="connsiteX31" fmla="*/ 2355978 w 6254489"/>
              <a:gd name="connsiteY31" fmla="*/ 793399 h 3216051"/>
              <a:gd name="connsiteX32" fmla="*/ 2405063 w 6254489"/>
              <a:gd name="connsiteY32" fmla="*/ 852890 h 3216051"/>
              <a:gd name="connsiteX33" fmla="*/ 2454147 w 6254489"/>
              <a:gd name="connsiteY33" fmla="*/ 793399 h 3216051"/>
              <a:gd name="connsiteX34" fmla="*/ 3067050 w 6254489"/>
              <a:gd name="connsiteY34" fmla="*/ 539526 h 3216051"/>
              <a:gd name="connsiteX35" fmla="*/ 3155673 w 6254489"/>
              <a:gd name="connsiteY35" fmla="*/ 544001 h 3216051"/>
              <a:gd name="connsiteX36" fmla="*/ 3176805 w 6254489"/>
              <a:gd name="connsiteY36" fmla="*/ 547226 h 3216051"/>
              <a:gd name="connsiteX37" fmla="*/ 3192624 w 6254489"/>
              <a:gd name="connsiteY37" fmla="*/ 547170 h 3216051"/>
              <a:gd name="connsiteX38" fmla="*/ 3448250 w 6254489"/>
              <a:gd name="connsiteY38" fmla="*/ 598257 h 3216051"/>
              <a:gd name="connsiteX39" fmla="*/ 3530059 w 6254489"/>
              <a:gd name="connsiteY39" fmla="*/ 632629 h 3216051"/>
              <a:gd name="connsiteX40" fmla="*/ 3573748 w 6254489"/>
              <a:gd name="connsiteY40" fmla="*/ 656426 h 3216051"/>
              <a:gd name="connsiteX41" fmla="*/ 3599574 w 6254489"/>
              <a:gd name="connsiteY41" fmla="*/ 571994 h 3216051"/>
              <a:gd name="connsiteX42" fmla="*/ 4453988 w 6254489"/>
              <a:gd name="connsiteY42" fmla="*/ 900 h 321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254489" h="3216051">
                <a:moveTo>
                  <a:pt x="4453988" y="900"/>
                </a:moveTo>
                <a:cubicBezTo>
                  <a:pt x="4539170" y="4800"/>
                  <a:pt x="4625216" y="21437"/>
                  <a:pt x="4709615" y="51987"/>
                </a:cubicBezTo>
                <a:cubicBezTo>
                  <a:pt x="5047209" y="174187"/>
                  <a:pt x="5262566" y="484289"/>
                  <a:pt x="5280407" y="821600"/>
                </a:cubicBezTo>
                <a:lnTo>
                  <a:pt x="5279132" y="849100"/>
                </a:lnTo>
                <a:lnTo>
                  <a:pt x="5342068" y="839589"/>
                </a:lnTo>
                <a:cubicBezTo>
                  <a:pt x="5454504" y="833642"/>
                  <a:pt x="5569964" y="849642"/>
                  <a:pt x="5682496" y="890375"/>
                </a:cubicBezTo>
                <a:cubicBezTo>
                  <a:pt x="6132621" y="1053309"/>
                  <a:pt x="6365436" y="1550290"/>
                  <a:pt x="6202503" y="2000416"/>
                </a:cubicBezTo>
                <a:cubicBezTo>
                  <a:pt x="6039569" y="2450542"/>
                  <a:pt x="5542587" y="2683356"/>
                  <a:pt x="5092462" y="2520423"/>
                </a:cubicBezTo>
                <a:cubicBezTo>
                  <a:pt x="5064329" y="2510239"/>
                  <a:pt x="5037045" y="2498751"/>
                  <a:pt x="5010653" y="2486051"/>
                </a:cubicBezTo>
                <a:lnTo>
                  <a:pt x="5002236" y="2481466"/>
                </a:lnTo>
                <a:lnTo>
                  <a:pt x="4909043" y="2564232"/>
                </a:lnTo>
                <a:cubicBezTo>
                  <a:pt x="4684103" y="2728013"/>
                  <a:pt x="4384471" y="2780769"/>
                  <a:pt x="4103143" y="2678935"/>
                </a:cubicBezTo>
                <a:cubicBezTo>
                  <a:pt x="3878079" y="2597468"/>
                  <a:pt x="3707345" y="2432490"/>
                  <a:pt x="3613242" y="2231611"/>
                </a:cubicBezTo>
                <a:lnTo>
                  <a:pt x="3587336" y="2158965"/>
                </a:lnTo>
                <a:lnTo>
                  <a:pt x="3520934" y="2198198"/>
                </a:lnTo>
                <a:cubicBezTo>
                  <a:pt x="3370275" y="2268775"/>
                  <a:pt x="3199424" y="2296247"/>
                  <a:pt x="3028466" y="2271203"/>
                </a:cubicBezTo>
                <a:lnTo>
                  <a:pt x="3027959" y="2271102"/>
                </a:lnTo>
                <a:lnTo>
                  <a:pt x="2978427" y="2268601"/>
                </a:lnTo>
                <a:lnTo>
                  <a:pt x="2929247" y="2261095"/>
                </a:lnTo>
                <a:lnTo>
                  <a:pt x="2933700" y="2349276"/>
                </a:lnTo>
                <a:cubicBezTo>
                  <a:pt x="2933700" y="2827983"/>
                  <a:pt x="2545632" y="3216051"/>
                  <a:pt x="2066925" y="3216051"/>
                </a:cubicBezTo>
                <a:cubicBezTo>
                  <a:pt x="1707895" y="3216051"/>
                  <a:pt x="1399849" y="2997763"/>
                  <a:pt x="1268265" y="2686664"/>
                </a:cubicBezTo>
                <a:lnTo>
                  <a:pt x="1260104" y="2660372"/>
                </a:lnTo>
                <a:lnTo>
                  <a:pt x="1204163" y="2690736"/>
                </a:lnTo>
                <a:cubicBezTo>
                  <a:pt x="1100464" y="2734597"/>
                  <a:pt x="986452" y="2758851"/>
                  <a:pt x="866775" y="2758851"/>
                </a:cubicBezTo>
                <a:cubicBezTo>
                  <a:pt x="388068" y="2758851"/>
                  <a:pt x="0" y="2370783"/>
                  <a:pt x="0" y="1892076"/>
                </a:cubicBezTo>
                <a:cubicBezTo>
                  <a:pt x="0" y="1413369"/>
                  <a:pt x="388068" y="1025301"/>
                  <a:pt x="866775" y="1025301"/>
                </a:cubicBezTo>
                <a:cubicBezTo>
                  <a:pt x="896694" y="1025301"/>
                  <a:pt x="926259" y="1026817"/>
                  <a:pt x="955398" y="1029776"/>
                </a:cubicBezTo>
                <a:lnTo>
                  <a:pt x="964873" y="1031222"/>
                </a:lnTo>
                <a:lnTo>
                  <a:pt x="1024332" y="921679"/>
                </a:lnTo>
                <a:cubicBezTo>
                  <a:pt x="1180097" y="691115"/>
                  <a:pt x="1443883" y="539526"/>
                  <a:pt x="1743075" y="539526"/>
                </a:cubicBezTo>
                <a:cubicBezTo>
                  <a:pt x="1982429" y="539526"/>
                  <a:pt x="2199122" y="636543"/>
                  <a:pt x="2355978" y="793399"/>
                </a:cubicBezTo>
                <a:lnTo>
                  <a:pt x="2405063" y="852890"/>
                </a:lnTo>
                <a:lnTo>
                  <a:pt x="2454147" y="793399"/>
                </a:lnTo>
                <a:cubicBezTo>
                  <a:pt x="2611003" y="636543"/>
                  <a:pt x="2827696" y="539526"/>
                  <a:pt x="3067050" y="539526"/>
                </a:cubicBezTo>
                <a:cubicBezTo>
                  <a:pt x="3096970" y="539526"/>
                  <a:pt x="3126535" y="541042"/>
                  <a:pt x="3155673" y="544001"/>
                </a:cubicBezTo>
                <a:lnTo>
                  <a:pt x="3176805" y="547226"/>
                </a:lnTo>
                <a:lnTo>
                  <a:pt x="3192624" y="547170"/>
                </a:lnTo>
                <a:cubicBezTo>
                  <a:pt x="3277806" y="551070"/>
                  <a:pt x="3363852" y="567707"/>
                  <a:pt x="3448250" y="598257"/>
                </a:cubicBezTo>
                <a:cubicBezTo>
                  <a:pt x="3476383" y="608440"/>
                  <a:pt x="3503667" y="619929"/>
                  <a:pt x="3530059" y="632629"/>
                </a:cubicBezTo>
                <a:lnTo>
                  <a:pt x="3573748" y="656426"/>
                </a:lnTo>
                <a:lnTo>
                  <a:pt x="3599574" y="571994"/>
                </a:lnTo>
                <a:cubicBezTo>
                  <a:pt x="3731958" y="206267"/>
                  <a:pt x="4084865" y="-16001"/>
                  <a:pt x="4453988" y="900"/>
                </a:cubicBezTo>
                <a:close/>
              </a:path>
            </a:pathLst>
          </a:cu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898C82-F743-046C-84C3-E353F57D71F1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Boom! *House rumbles and shakes* </a:t>
            </a:r>
          </a:p>
        </p:txBody>
      </p:sp>
      <p:pic>
        <p:nvPicPr>
          <p:cNvPr id="4" name="sound-effect-stuff-falling-down-02-239540">
            <a:hlinkClick r:id="" action="ppaction://media"/>
            <a:extLst>
              <a:ext uri="{FF2B5EF4-FFF2-40B4-BE49-F238E27FC236}">
                <a16:creationId xmlns:a16="http://schemas.microsoft.com/office/drawing/2014/main" id="{D8A634B4-EB10-6E04-F99E-FB052A8F1F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948577" y="-50383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5730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741 L 0.0961 0.02731 C 0.11654 0.03125 0.14518 0.04606 0.17422 0.06667 C 0.20703 0.09028 0.23216 0.11435 0.24857 0.13704 L 0.32695 0.24306 " pathEditMode="relative" rAng="1320000" ptsTypes="AAA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70" y="89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16"/>
                            </p:stCondLst>
                            <p:childTnLst>
                              <p:par>
                                <p:cTn id="4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11" grpId="0" animBg="1"/>
      <p:bldP spid="11" grpId="1" animBg="1"/>
      <p:bldP spid="11" grpId="2" animBg="1"/>
      <p:bldP spid="10" grpId="0" animBg="1"/>
      <p:bldP spid="10" grpId="1" animBg="1"/>
      <p:bldP spid="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30A8-46CB-343A-A34A-7DC51C02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couch and a window">
            <a:extLst>
              <a:ext uri="{FF2B5EF4-FFF2-40B4-BE49-F238E27FC236}">
                <a16:creationId xmlns:a16="http://schemas.microsoft.com/office/drawing/2014/main" id="{3E6B6358-C7C1-675C-DDCF-FC10734B61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2505"/>
            <a:ext cx="12192000" cy="6376737"/>
          </a:xfrm>
          <a:prstGeom prst="rect">
            <a:avLst/>
          </a:prstGeom>
        </p:spPr>
      </p:pic>
      <p:pic>
        <p:nvPicPr>
          <p:cNvPr id="28" name="Picture 27" descr="A white cat lying down&#10;&#10;Description automatically generated">
            <a:extLst>
              <a:ext uri="{FF2B5EF4-FFF2-40B4-BE49-F238E27FC236}">
                <a16:creationId xmlns:a16="http://schemas.microsoft.com/office/drawing/2014/main" id="{62A760B6-C7FD-3427-93A9-B47A1C6E8B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850" y="3902972"/>
            <a:ext cx="1653992" cy="977358"/>
          </a:xfrm>
          <a:prstGeom prst="rect">
            <a:avLst/>
          </a:prstGeom>
        </p:spPr>
      </p:pic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6BDAD773-7108-BFC0-F5B4-793FD45BF0EF}"/>
              </a:ext>
            </a:extLst>
          </p:cNvPr>
          <p:cNvSpPr/>
          <p:nvPr/>
        </p:nvSpPr>
        <p:spPr>
          <a:xfrm>
            <a:off x="7111441" y="260267"/>
            <a:ext cx="3785937" cy="2374230"/>
          </a:xfrm>
          <a:prstGeom prst="wedgeEllipseCallout">
            <a:avLst>
              <a:gd name="adj1" fmla="val -53966"/>
              <a:gd name="adj2" fmla="val -22011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Thank you for the hospitality! I am actually here on behalf of Holiday Operations, </a:t>
            </a:r>
            <a:br>
              <a:rPr lang="en-US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Helping Out!</a:t>
            </a:r>
            <a:endParaRPr lang="en-GB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29" name="Elf 5">
            <a:extLst>
              <a:ext uri="{FF2B5EF4-FFF2-40B4-BE49-F238E27FC236}">
                <a16:creationId xmlns:a16="http://schemas.microsoft.com/office/drawing/2014/main" id="{8F5A5B38-EDD8-7A44-1601-1F7F89D895A2}"/>
              </a:ext>
            </a:extLst>
          </p:cNvPr>
          <p:cNvGrpSpPr/>
          <p:nvPr/>
        </p:nvGrpSpPr>
        <p:grpSpPr>
          <a:xfrm flipH="1">
            <a:off x="10301792" y="-293040"/>
            <a:ext cx="3155017" cy="3795879"/>
            <a:chOff x="3608731" y="3254634"/>
            <a:chExt cx="2183998" cy="2627621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BB4B01C1-CE69-96CE-5D91-7E9A88A7D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08731" y="4261512"/>
              <a:ext cx="1257300" cy="1295400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9D67BF8A-E6CB-1758-D13A-EBB44EC45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73529" y="4255257"/>
              <a:ext cx="1219200" cy="121920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961A3F61-A609-9F32-98C8-EC3FC358C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70445" y="4470780"/>
              <a:ext cx="1219200" cy="121920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896AA1AF-2BF2-F1A2-D5A4-4D43148B7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073395" y="4482080"/>
              <a:ext cx="1257300" cy="1400175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363205BF-E59E-D331-F77D-472E9404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071893" y="4464240"/>
              <a:ext cx="1295400" cy="1400175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5B08A47E-7A57-201E-2B5C-5B924509F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4217619" y="3254634"/>
              <a:ext cx="962025" cy="1971675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B135275-8C78-9646-AC19-15F39639F224}"/>
              </a:ext>
            </a:extLst>
          </p:cNvPr>
          <p:cNvGrpSpPr/>
          <p:nvPr/>
        </p:nvGrpSpPr>
        <p:grpSpPr>
          <a:xfrm flipH="1">
            <a:off x="9155045" y="2357209"/>
            <a:ext cx="2215340" cy="3420560"/>
            <a:chOff x="750413" y="2601249"/>
            <a:chExt cx="1533525" cy="2367815"/>
          </a:xfrm>
        </p:grpSpPr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6EF71920-F6A0-E03A-0D9C-E86EE62FC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711051">
              <a:off x="914472" y="3555456"/>
              <a:ext cx="1266825" cy="1381125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D2905669-936A-261C-CB10-7D2B3B57B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178894">
              <a:off x="895350" y="3540314"/>
              <a:ext cx="1257301" cy="1428750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BA2385F9-FEFA-E9BC-F49C-A6C69D0B1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0413" y="3556379"/>
              <a:ext cx="1533525" cy="1219200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DA1EB606-D85A-4D84-CA16-516FCAC87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 flipH="1">
              <a:off x="970200" y="2601249"/>
              <a:ext cx="1114425" cy="1819275"/>
            </a:xfrm>
            <a:prstGeom prst="rect">
              <a:avLst/>
            </a:prstGeom>
          </p:spPr>
        </p:pic>
      </p:grpSp>
      <p:grpSp>
        <p:nvGrpSpPr>
          <p:cNvPr id="55" name="Elf 3">
            <a:extLst>
              <a:ext uri="{FF2B5EF4-FFF2-40B4-BE49-F238E27FC236}">
                <a16:creationId xmlns:a16="http://schemas.microsoft.com/office/drawing/2014/main" id="{C7C4FA73-257D-1773-5119-117EAAB0E88C}"/>
              </a:ext>
            </a:extLst>
          </p:cNvPr>
          <p:cNvGrpSpPr/>
          <p:nvPr/>
        </p:nvGrpSpPr>
        <p:grpSpPr>
          <a:xfrm>
            <a:off x="6671524" y="2816624"/>
            <a:ext cx="2359150" cy="2962445"/>
            <a:chOff x="6799847" y="3765028"/>
            <a:chExt cx="1633075" cy="2050694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2CA25E4D-4912-A123-EE2B-FC014CA7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7539617">
              <a:off x="7858676" y="4468852"/>
              <a:ext cx="447675" cy="523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C78AAAB8-6723-998B-C432-ACB78692C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799043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9F8380F4-BBC5-4E86-6ED1-0D605907C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 rot="21251477"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B3876AD7-EB36-1107-093B-F741A3B74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 rot="1103453">
              <a:off x="7089897" y="3765028"/>
              <a:ext cx="1343025" cy="158115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077A075-3C34-2CC0-A844-74FCA3833FD2}"/>
              </a:ext>
            </a:extLst>
          </p:cNvPr>
          <p:cNvGrpSpPr/>
          <p:nvPr/>
        </p:nvGrpSpPr>
        <p:grpSpPr>
          <a:xfrm>
            <a:off x="4096872" y="44925"/>
            <a:ext cx="4204720" cy="5571033"/>
            <a:chOff x="4096872" y="718693"/>
            <a:chExt cx="4204720" cy="5571033"/>
          </a:xfrm>
        </p:grpSpPr>
        <p:pic>
          <p:nvPicPr>
            <p:cNvPr id="3" name="Bear left feet">
              <a:extLst>
                <a:ext uri="{FF2B5EF4-FFF2-40B4-BE49-F238E27FC236}">
                  <a16:creationId xmlns:a16="http://schemas.microsoft.com/office/drawing/2014/main" id="{3E61D552-95F0-E8BB-E37F-B4F8070B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15561026">
              <a:off x="4676426" y="5032535"/>
              <a:ext cx="1416701" cy="1035602"/>
            </a:xfrm>
            <a:prstGeom prst="rect">
              <a:avLst/>
            </a:prstGeom>
          </p:spPr>
        </p:pic>
        <p:pic>
          <p:nvPicPr>
            <p:cNvPr id="4" name="Bear right feet">
              <a:extLst>
                <a:ext uri="{FF2B5EF4-FFF2-40B4-BE49-F238E27FC236}">
                  <a16:creationId xmlns:a16="http://schemas.microsoft.com/office/drawing/2014/main" id="{7AFE8E4F-8AD9-A37F-7A5D-3C495E2F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15269856">
              <a:off x="6004503" y="5063575"/>
              <a:ext cx="1416701" cy="1035602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B6E2F-5EDC-A2C0-6B54-C398D0464263}"/>
                </a:ext>
              </a:extLst>
            </p:cNvPr>
            <p:cNvGrpSpPr/>
            <p:nvPr/>
          </p:nvGrpSpPr>
          <p:grpSpPr>
            <a:xfrm rot="19127868">
              <a:off x="4243191" y="892604"/>
              <a:ext cx="2990149" cy="2748870"/>
              <a:chOff x="5456333" y="2520712"/>
              <a:chExt cx="1817001" cy="1670384"/>
            </a:xfrm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E96BC935-3D20-9819-C5B9-8B807A54F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8" name="EYE 2">
                <a:extLst>
                  <a:ext uri="{FF2B5EF4-FFF2-40B4-BE49-F238E27FC236}">
                    <a16:creationId xmlns:a16="http://schemas.microsoft.com/office/drawing/2014/main" id="{A68FC9D4-C348-6D5A-7097-68237E279CE7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70BA501A-7651-B6FA-46B6-4C255E325BA9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7E96B670-658C-4454-104D-DB07F755ACBE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" name="EYE 1">
                <a:extLst>
                  <a:ext uri="{FF2B5EF4-FFF2-40B4-BE49-F238E27FC236}">
                    <a16:creationId xmlns:a16="http://schemas.microsoft.com/office/drawing/2014/main" id="{0D2247D5-5C2C-3BB0-9BE0-362636DAC672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8D27C79-8B69-922A-FE58-CC5148611145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E4A41AD6-E7A6-ACBF-4DA6-F748077436B4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5" name="Bear torso">
              <a:extLst>
                <a:ext uri="{FF2B5EF4-FFF2-40B4-BE49-F238E27FC236}">
                  <a16:creationId xmlns:a16="http://schemas.microsoft.com/office/drawing/2014/main" id="{8CA9E259-F9D0-BFD2-2FB1-A7ECBDF26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 rot="19127868">
              <a:off x="4247682" y="2306998"/>
              <a:ext cx="3553760" cy="3498726"/>
            </a:xfrm>
            <a:prstGeom prst="rect">
              <a:avLst/>
            </a:prstGeom>
          </p:spPr>
        </p:pic>
        <p:pic>
          <p:nvPicPr>
            <p:cNvPr id="17" name="Bear hat">
              <a:extLst>
                <a:ext uri="{FF2B5EF4-FFF2-40B4-BE49-F238E27FC236}">
                  <a16:creationId xmlns:a16="http://schemas.microsoft.com/office/drawing/2014/main" id="{B36DDFE1-2665-7CE6-1CC6-457D8DF13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18837451">
              <a:off x="4287051" y="667681"/>
              <a:ext cx="1096771" cy="1198796"/>
            </a:xfrm>
            <a:prstGeom prst="rect">
              <a:avLst/>
            </a:prstGeom>
          </p:spPr>
        </p:pic>
        <p:pic>
          <p:nvPicPr>
            <p:cNvPr id="18" name="Bear left hand">
              <a:extLst>
                <a:ext uri="{FF2B5EF4-FFF2-40B4-BE49-F238E27FC236}">
                  <a16:creationId xmlns:a16="http://schemas.microsoft.com/office/drawing/2014/main" id="{5A4B3CD9-F80F-2590-F802-462FD978A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 rot="11767237">
              <a:off x="4096872" y="2774104"/>
              <a:ext cx="935615" cy="1572462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47E9538-CE44-C3C4-AAC2-A52E63917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 rot="7724053">
              <a:off x="7027996" y="2554023"/>
              <a:ext cx="950207" cy="1596985"/>
            </a:xfrm>
            <a:prstGeom prst="rect">
              <a:avLst/>
            </a:prstGeom>
          </p:spPr>
        </p:pic>
      </p:grpSp>
      <p:pic>
        <p:nvPicPr>
          <p:cNvPr id="88" name="Graphic 87">
            <a:extLst>
              <a:ext uri="{FF2B5EF4-FFF2-40B4-BE49-F238E27FC236}">
                <a16:creationId xmlns:a16="http://schemas.microsoft.com/office/drawing/2014/main" id="{730DADE8-CD0E-4125-2B10-549D389039E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2006294">
            <a:off x="9058579" y="2754723"/>
            <a:ext cx="124981" cy="314345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18B83A22-C792-A6E3-4235-D6A1CEB70EC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3412669">
            <a:off x="9213252" y="2886652"/>
            <a:ext cx="124981" cy="314345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90747517-A62F-B623-890E-724020160B4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5899965">
            <a:off x="9254196" y="3123214"/>
            <a:ext cx="124981" cy="314345"/>
          </a:xfrm>
          <a:prstGeom prst="rect">
            <a:avLst/>
          </a:prstGeom>
        </p:spPr>
      </p:pic>
      <p:grpSp>
        <p:nvGrpSpPr>
          <p:cNvPr id="91" name="Elf 2">
            <a:extLst>
              <a:ext uri="{FF2B5EF4-FFF2-40B4-BE49-F238E27FC236}">
                <a16:creationId xmlns:a16="http://schemas.microsoft.com/office/drawing/2014/main" id="{5497960C-D076-A27A-E1D7-9D1380440C71}"/>
              </a:ext>
            </a:extLst>
          </p:cNvPr>
          <p:cNvGrpSpPr/>
          <p:nvPr/>
        </p:nvGrpSpPr>
        <p:grpSpPr>
          <a:xfrm>
            <a:off x="930398" y="3400223"/>
            <a:ext cx="2484772" cy="3059674"/>
            <a:chOff x="7993294" y="3628509"/>
            <a:chExt cx="1720027" cy="2117998"/>
          </a:xfrm>
        </p:grpSpPr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B2F499C3-5006-AE3F-2C41-5E343E561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8061028" y="4469421"/>
              <a:ext cx="752475" cy="485775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C25BB531-9CBC-AE2F-52A6-027672FB5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6735283">
              <a:off x="9227546" y="4343927"/>
              <a:ext cx="447677" cy="523873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AB7B999E-5DBF-F8A0-7EC6-312B2036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7993294" y="4193933"/>
              <a:ext cx="1381124" cy="1552574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BB351D64-DF85-93F3-EC24-B11403092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flipH="1">
              <a:off x="8405882" y="4212703"/>
              <a:ext cx="1276350" cy="1457325"/>
            </a:xfrm>
            <a:prstGeom prst="rect">
              <a:avLst/>
            </a:prstGeom>
          </p:spPr>
        </p:pic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A5301039-B538-DE3A-FCF6-C7B9EDE8B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 flipH="1">
              <a:off x="8301486" y="3628509"/>
              <a:ext cx="1343025" cy="1581150"/>
            </a:xfrm>
            <a:prstGeom prst="rect">
              <a:avLst/>
            </a:prstGeom>
          </p:spPr>
        </p:pic>
      </p:grpSp>
      <p:sp>
        <p:nvSpPr>
          <p:cNvPr id="98" name="Speech Bubble: Oval 97">
            <a:extLst>
              <a:ext uri="{FF2B5EF4-FFF2-40B4-BE49-F238E27FC236}">
                <a16:creationId xmlns:a16="http://schemas.microsoft.com/office/drawing/2014/main" id="{843A65EC-C6A5-C625-5D4B-CD7AFEDCEEDB}"/>
              </a:ext>
            </a:extLst>
          </p:cNvPr>
          <p:cNvSpPr/>
          <p:nvPr/>
        </p:nvSpPr>
        <p:spPr>
          <a:xfrm>
            <a:off x="7303947" y="597152"/>
            <a:ext cx="3315928" cy="2065838"/>
          </a:xfrm>
          <a:prstGeom prst="wedgeEllipseCallout">
            <a:avLst>
              <a:gd name="adj1" fmla="val -53966"/>
              <a:gd name="adj2" fmla="val -22011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 all work so hard to make every child’s Christmas wish come true…</a:t>
            </a:r>
            <a:endParaRPr lang="en-GB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0AADAF-191C-8863-89FA-DDCCDA911535}"/>
              </a:ext>
            </a:extLst>
          </p:cNvPr>
          <p:cNvGrpSpPr/>
          <p:nvPr/>
        </p:nvGrpSpPr>
        <p:grpSpPr>
          <a:xfrm>
            <a:off x="1639547" y="130074"/>
            <a:ext cx="3616516" cy="6017219"/>
            <a:chOff x="5081417" y="2316042"/>
            <a:chExt cx="2005333" cy="3336506"/>
          </a:xfrm>
        </p:grpSpPr>
        <p:pic>
          <p:nvPicPr>
            <p:cNvPr id="12" name="Bear left feet">
              <a:extLst>
                <a:ext uri="{FF2B5EF4-FFF2-40B4-BE49-F238E27FC236}">
                  <a16:creationId xmlns:a16="http://schemas.microsoft.com/office/drawing/2014/main" id="{68BC5B4B-F13F-7E42-074D-F55D59277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15561026">
              <a:off x="5355865" y="4955444"/>
              <a:ext cx="785551" cy="574234"/>
            </a:xfrm>
            <a:prstGeom prst="rect">
              <a:avLst/>
            </a:prstGeom>
          </p:spPr>
        </p:pic>
        <p:pic>
          <p:nvPicPr>
            <p:cNvPr id="16" name="Bear right feet">
              <a:extLst>
                <a:ext uri="{FF2B5EF4-FFF2-40B4-BE49-F238E27FC236}">
                  <a16:creationId xmlns:a16="http://schemas.microsoft.com/office/drawing/2014/main" id="{AF7BF824-54EB-3730-BBAD-2FB909693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15269856">
              <a:off x="5992178" y="4972656"/>
              <a:ext cx="785551" cy="574234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1D36290-B7B9-2824-3F7E-AE0565C852C6}"/>
                </a:ext>
              </a:extLst>
            </p:cNvPr>
            <p:cNvGrpSpPr/>
            <p:nvPr/>
          </p:nvGrpSpPr>
          <p:grpSpPr>
            <a:xfrm rot="19127868">
              <a:off x="5109178" y="2624298"/>
              <a:ext cx="1658017" cy="1524229"/>
              <a:chOff x="5456333" y="2520712"/>
              <a:chExt cx="1817001" cy="1670384"/>
            </a:xfrm>
          </p:grpSpPr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A5C490FE-BE14-E5A9-D7DD-4E028FC8F6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5456333" y="2520712"/>
                <a:ext cx="1817001" cy="1670384"/>
              </a:xfrm>
              <a:prstGeom prst="rect">
                <a:avLst/>
              </a:prstGeom>
            </p:spPr>
          </p:pic>
          <p:grpSp>
            <p:nvGrpSpPr>
              <p:cNvPr id="36" name="EYE 2">
                <a:extLst>
                  <a:ext uri="{FF2B5EF4-FFF2-40B4-BE49-F238E27FC236}">
                    <a16:creationId xmlns:a16="http://schemas.microsoft.com/office/drawing/2014/main" id="{2F8D265C-AD5C-330D-3959-5FE4A4DEF5B9}"/>
                  </a:ext>
                </a:extLst>
              </p:cNvPr>
              <p:cNvGrpSpPr/>
              <p:nvPr/>
            </p:nvGrpSpPr>
            <p:grpSpPr>
              <a:xfrm>
                <a:off x="6331053" y="2957638"/>
                <a:ext cx="160952" cy="131688"/>
                <a:chOff x="8161295" y="3204929"/>
                <a:chExt cx="111760" cy="9144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70C5AEBE-0400-2E4A-1B1C-0BA7B87492ED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045265AD-DCFE-E064-EDAD-584E5EC7DDF9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7" name="EYE 1">
                <a:extLst>
                  <a:ext uri="{FF2B5EF4-FFF2-40B4-BE49-F238E27FC236}">
                    <a16:creationId xmlns:a16="http://schemas.microsoft.com/office/drawing/2014/main" id="{DBF675C5-0959-E3AC-56B6-7EF7CC414C24}"/>
                  </a:ext>
                </a:extLst>
              </p:cNvPr>
              <p:cNvGrpSpPr/>
              <p:nvPr/>
            </p:nvGrpSpPr>
            <p:grpSpPr>
              <a:xfrm>
                <a:off x="6681096" y="3183857"/>
                <a:ext cx="160952" cy="131688"/>
                <a:chOff x="8161295" y="3204929"/>
                <a:chExt cx="111760" cy="91440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36310DC9-842E-8322-02F7-DA772B61E4AF}"/>
                    </a:ext>
                  </a:extLst>
                </p:cNvPr>
                <p:cNvSpPr/>
                <p:nvPr/>
              </p:nvSpPr>
              <p:spPr>
                <a:xfrm rot="2798734">
                  <a:off x="8171455" y="3194769"/>
                  <a:ext cx="91440" cy="1117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2C60AA0-E4C5-DF1E-8045-CDD2561CAA54}"/>
                    </a:ext>
                  </a:extLst>
                </p:cNvPr>
                <p:cNvSpPr/>
                <p:nvPr/>
              </p:nvSpPr>
              <p:spPr>
                <a:xfrm>
                  <a:off x="8200222" y="3235287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21" name="Bear torso">
              <a:extLst>
                <a:ext uri="{FF2B5EF4-FFF2-40B4-BE49-F238E27FC236}">
                  <a16:creationId xmlns:a16="http://schemas.microsoft.com/office/drawing/2014/main" id="{AC4EB35F-A331-C9DC-C8EF-AEC70F853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 rot="19127868">
              <a:off x="5093878" y="3408570"/>
              <a:ext cx="1970535" cy="1940019"/>
            </a:xfrm>
            <a:prstGeom prst="rect">
              <a:avLst/>
            </a:prstGeom>
          </p:spPr>
        </p:pic>
        <p:pic>
          <p:nvPicPr>
            <p:cNvPr id="22" name="Bear hat">
              <a:extLst>
                <a:ext uri="{FF2B5EF4-FFF2-40B4-BE49-F238E27FC236}">
                  <a16:creationId xmlns:a16="http://schemas.microsoft.com/office/drawing/2014/main" id="{E3707083-2830-9A04-479D-65ADE4F2C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20794463">
              <a:off x="5502272" y="2316042"/>
              <a:ext cx="608152" cy="664724"/>
            </a:xfrm>
            <a:prstGeom prst="rect">
              <a:avLst/>
            </a:prstGeom>
          </p:spPr>
        </p:pic>
        <p:pic>
          <p:nvPicPr>
            <p:cNvPr id="24" name="Bear left hand">
              <a:extLst>
                <a:ext uri="{FF2B5EF4-FFF2-40B4-BE49-F238E27FC236}">
                  <a16:creationId xmlns:a16="http://schemas.microsoft.com/office/drawing/2014/main" id="{F83C2C6E-D2E7-35EC-3B0E-6C959ABE0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 rot="11767237">
              <a:off x="5081417" y="3667577"/>
              <a:ext cx="518792" cy="871919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CECB108-A324-621D-9519-6C565ED2B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 rot="9708909">
              <a:off x="6559867" y="3598517"/>
              <a:ext cx="526883" cy="885517"/>
            </a:xfrm>
            <a:prstGeom prst="rect">
              <a:avLst/>
            </a:prstGeom>
          </p:spPr>
        </p:pic>
      </p:grpSp>
      <p:sp>
        <p:nvSpPr>
          <p:cNvPr id="42" name="Speech Bubble: Oval 41">
            <a:extLst>
              <a:ext uri="{FF2B5EF4-FFF2-40B4-BE49-F238E27FC236}">
                <a16:creationId xmlns:a16="http://schemas.microsoft.com/office/drawing/2014/main" id="{A29A0934-7247-2329-C151-C864F8D03376}"/>
              </a:ext>
            </a:extLst>
          </p:cNvPr>
          <p:cNvSpPr/>
          <p:nvPr/>
        </p:nvSpPr>
        <p:spPr>
          <a:xfrm flipH="1">
            <a:off x="11113" y="0"/>
            <a:ext cx="2470605" cy="1606155"/>
          </a:xfrm>
          <a:prstGeom prst="wedgeEllipseCallou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Oh bother, that was something!</a:t>
            </a:r>
            <a:endParaRPr lang="en-GB" sz="200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43" name="Elf 2">
            <a:extLst>
              <a:ext uri="{FF2B5EF4-FFF2-40B4-BE49-F238E27FC236}">
                <a16:creationId xmlns:a16="http://schemas.microsoft.com/office/drawing/2014/main" id="{30D44760-E279-6458-8F8B-85C3D5083ABC}"/>
              </a:ext>
            </a:extLst>
          </p:cNvPr>
          <p:cNvGrpSpPr/>
          <p:nvPr/>
        </p:nvGrpSpPr>
        <p:grpSpPr>
          <a:xfrm>
            <a:off x="-946531" y="3400223"/>
            <a:ext cx="2439860" cy="3059674"/>
            <a:chOff x="7993294" y="3628509"/>
            <a:chExt cx="1688938" cy="2117998"/>
          </a:xfrm>
        </p:grpSpPr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25FEF938-242C-8527-AB81-8A349C1C7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8061028" y="4469421"/>
              <a:ext cx="752475" cy="485775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DE5E774E-331F-7D0E-8EAD-F73EB9711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21393657">
              <a:off x="9194232" y="4454974"/>
              <a:ext cx="447675" cy="523875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B2196D6C-6930-00AB-AAE2-D933B0130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7993294" y="4193933"/>
              <a:ext cx="1381124" cy="155257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98B12C11-D8F3-E12A-1D92-D7819D675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flipH="1">
              <a:off x="8405882" y="4212703"/>
              <a:ext cx="1276350" cy="145732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0DBBFFD-80FA-2BA4-35A7-948A1F7C4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 flipH="1">
              <a:off x="8301486" y="3628509"/>
              <a:ext cx="1343025" cy="1581150"/>
            </a:xfrm>
            <a:prstGeom prst="rect">
              <a:avLst/>
            </a:prstGeom>
          </p:spPr>
        </p:pic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EEE084D5-C372-2B93-2028-1A0AA792F0D3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elves offer Brian some cookies and hot chocolate…</a:t>
            </a:r>
          </a:p>
        </p:txBody>
      </p:sp>
      <p:grpSp>
        <p:nvGrpSpPr>
          <p:cNvPr id="56" name="Elf 3">
            <a:extLst>
              <a:ext uri="{FF2B5EF4-FFF2-40B4-BE49-F238E27FC236}">
                <a16:creationId xmlns:a16="http://schemas.microsoft.com/office/drawing/2014/main" id="{31AFAA53-6E5B-BE51-2343-06DEF20F3196}"/>
              </a:ext>
            </a:extLst>
          </p:cNvPr>
          <p:cNvGrpSpPr/>
          <p:nvPr/>
        </p:nvGrpSpPr>
        <p:grpSpPr>
          <a:xfrm>
            <a:off x="6265369" y="2745990"/>
            <a:ext cx="2460267" cy="3017037"/>
            <a:chOff x="6540903" y="3727238"/>
            <a:chExt cx="1703071" cy="2088484"/>
          </a:xfrm>
        </p:grpSpPr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F3BC5149-B2C2-E558-1D40-212F8E58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6540903" y="4655522"/>
              <a:ext cx="752475" cy="485775"/>
            </a:xfrm>
            <a:prstGeom prst="rect">
              <a:avLst/>
            </a:prstGeom>
          </p:spPr>
        </p:pic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48080D8C-CABE-8A7C-7F0A-1752C177B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6450665">
              <a:off x="7707519" y="4497194"/>
              <a:ext cx="447675" cy="523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9DF97411-701F-17FC-6610-204ABAE38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487685" flipH="1">
              <a:off x="6799847" y="4374107"/>
              <a:ext cx="1282418" cy="144161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01DF4685-01C7-CE61-7E45-FBD6C31DF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 rot="21251477">
              <a:off x="6874074" y="4290301"/>
              <a:ext cx="1276350" cy="1457325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F04DAD46-5C27-B0F8-52F1-B3A10A46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6900949" y="3727238"/>
              <a:ext cx="1343025" cy="1581150"/>
            </a:xfrm>
            <a:prstGeom prst="rect">
              <a:avLst/>
            </a:prstGeom>
          </p:spPr>
        </p:pic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34010ED3-1F91-DD72-79A5-55F24CE8C934}"/>
              </a:ext>
            </a:extLst>
          </p:cNvPr>
          <p:cNvSpPr/>
          <p:nvPr/>
        </p:nvSpPr>
        <p:spPr>
          <a:xfrm>
            <a:off x="-11112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endParaRPr lang="en-GB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6" name="Picture 25" descr="A teapot and a plate of food on a table&#10;&#10;Description automatically generated">
            <a:extLst>
              <a:ext uri="{FF2B5EF4-FFF2-40B4-BE49-F238E27FC236}">
                <a16:creationId xmlns:a16="http://schemas.microsoft.com/office/drawing/2014/main" id="{5DEC7002-4FAB-1C7C-EDE7-A88E12170D94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588" y="3777916"/>
            <a:ext cx="2581321" cy="2406316"/>
          </a:xfrm>
          <a:prstGeom prst="rect">
            <a:avLst/>
          </a:prstGeom>
        </p:spPr>
      </p:pic>
      <p:sp>
        <p:nvSpPr>
          <p:cNvPr id="67" name="Speech Bubble: Oval 66">
            <a:extLst>
              <a:ext uri="{FF2B5EF4-FFF2-40B4-BE49-F238E27FC236}">
                <a16:creationId xmlns:a16="http://schemas.microsoft.com/office/drawing/2014/main" id="{C7B78B95-B6B8-DA2F-56F0-495E724E7B8C}"/>
              </a:ext>
            </a:extLst>
          </p:cNvPr>
          <p:cNvSpPr/>
          <p:nvPr/>
        </p:nvSpPr>
        <p:spPr>
          <a:xfrm>
            <a:off x="7067278" y="580913"/>
            <a:ext cx="2851271" cy="1856166"/>
          </a:xfrm>
          <a:prstGeom prst="wedgeEllipseCallout">
            <a:avLst>
              <a:gd name="adj1" fmla="val -53589"/>
              <a:gd name="adj2" fmla="val -31864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and now I have something for you too...</a:t>
            </a:r>
            <a:endParaRPr lang="en-GB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99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00">
        <p:fade/>
      </p:transition>
    </mc:Choice>
    <mc:Fallback xmlns="">
      <p:transition spd="med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98" grpId="0" animBg="1"/>
      <p:bldP spid="98" grpId="1" animBg="1"/>
      <p:bldP spid="42" grpId="0" animBg="1"/>
      <p:bldP spid="42" grpId="1" animBg="1"/>
      <p:bldP spid="66" grpId="0" animBg="1"/>
      <p:bldP spid="6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BFB6F41-AFEB-ABFF-94D7-96356EE4C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0" y="0"/>
            <a:ext cx="12188479" cy="6858000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FA7AF16B-8C44-D0FC-87DA-994EC388825B}"/>
              </a:ext>
            </a:extLst>
          </p:cNvPr>
          <p:cNvSpPr/>
          <p:nvPr/>
        </p:nvSpPr>
        <p:spPr>
          <a:xfrm>
            <a:off x="5413693" y="3465513"/>
            <a:ext cx="3995002" cy="3002978"/>
          </a:xfrm>
          <a:prstGeom prst="wedgeEllipseCallout">
            <a:avLst>
              <a:gd name="adj1" fmla="val -51082"/>
              <a:gd name="adj2" fmla="val 37803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Worry not my </a:t>
            </a:r>
          </a:p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wondrous elves.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Don’t grumble or lament.</a:t>
            </a:r>
          </a:p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For all your hard work, you’ve earned a trip!</a:t>
            </a:r>
          </a:p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To sunny </a:t>
            </a:r>
          </a:p>
          <a:p>
            <a:pPr algn="ctr"/>
            <a:r>
              <a:rPr lang="en-US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Stoke-On-Trent.</a:t>
            </a:r>
            <a:r>
              <a:rPr lang="en-GB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 </a:t>
            </a:r>
            <a:r>
              <a:rPr lang="en-GB" sz="1600">
                <a:solidFill>
                  <a:srgbClr val="000000"/>
                </a:solidFill>
                <a:latin typeface="ADLaM Display"/>
                <a:ea typeface="ADLaM Display"/>
                <a:cs typeface="ADLaM Display"/>
                <a:sym typeface="Wingdings" panose="05000000000000000000" pitchFamily="2" charset="2"/>
              </a:rPr>
              <a:t></a:t>
            </a:r>
            <a:endParaRPr lang="en-US" sz="1600">
              <a:solidFill>
                <a:srgbClr val="000000"/>
              </a:solidFill>
              <a:latin typeface="ADLaM Display"/>
              <a:ea typeface="ADLaM Display"/>
              <a:cs typeface="ADLaM Display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96BFB4E-D08D-04B3-ECF9-18AED2D9957B}"/>
              </a:ext>
            </a:extLst>
          </p:cNvPr>
          <p:cNvGrpSpPr/>
          <p:nvPr/>
        </p:nvGrpSpPr>
        <p:grpSpPr>
          <a:xfrm rot="20311518">
            <a:off x="-6172592" y="1505395"/>
            <a:ext cx="9881561" cy="8740218"/>
            <a:chOff x="-4653183" y="1803290"/>
            <a:chExt cx="9037356" cy="7993521"/>
          </a:xfrm>
        </p:grpSpPr>
        <p:pic>
          <p:nvPicPr>
            <p:cNvPr id="3" name="Picture 2" descr="A purple square with white text&#10;&#10;Description automatically generated">
              <a:extLst>
                <a:ext uri="{FF2B5EF4-FFF2-40B4-BE49-F238E27FC236}">
                  <a16:creationId xmlns:a16="http://schemas.microsoft.com/office/drawing/2014/main" id="{D9EC1C1D-D5BF-A97B-EFCA-6BCD3B8F3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1485">
              <a:off x="-1058009" y="1803290"/>
              <a:ext cx="4455592" cy="1910658"/>
            </a:xfrm>
            <a:prstGeom prst="rect">
              <a:avLst/>
            </a:prstGeom>
          </p:spPr>
        </p:pic>
        <p:pic>
          <p:nvPicPr>
            <p:cNvPr id="4" name="Picture 3" descr="A purple square with white text&#10;&#10;Description automatically generated">
              <a:extLst>
                <a:ext uri="{FF2B5EF4-FFF2-40B4-BE49-F238E27FC236}">
                  <a16:creationId xmlns:a16="http://schemas.microsoft.com/office/drawing/2014/main" id="{C8A61480-DDBE-67BC-3077-76792CC0A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34314">
              <a:off x="-71419" y="2910195"/>
              <a:ext cx="4455592" cy="1910658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A7B402D-73B1-74EC-35DA-A52D904CF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866751">
              <a:off x="-4653183" y="3651269"/>
              <a:ext cx="5307514" cy="6145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537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9074 L 0.08281 -0.0169 C 0.1 -0.04097 0.12552 -0.05393 0.15286 -0.05393 C 0.18359 -0.05393 0.20833 -0.04097 0.22552 -0.0169 L 0.30833 0.0907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2824E-3301-C454-9204-5248A4CA7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rees in a snowy landscape">
            <a:extLst>
              <a:ext uri="{FF2B5EF4-FFF2-40B4-BE49-F238E27FC236}">
                <a16:creationId xmlns:a16="http://schemas.microsoft.com/office/drawing/2014/main" id="{30E36A3E-08C7-EDAD-1336-4D2BC2FB67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1" cy="70294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80D3B9B-88E7-6612-9BC9-5A25E5610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805" y="1419992"/>
            <a:ext cx="4143375" cy="17811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C229281-596D-34E9-3FF6-3AE2EE452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832464">
            <a:off x="3167063" y="3972318"/>
            <a:ext cx="1561085" cy="155354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BDA9C0-57D4-7C39-55BF-1D963FF88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72349">
            <a:off x="3471863" y="4258068"/>
            <a:ext cx="1561085" cy="15535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BF15720-D672-DDC2-B050-7C2BFF3F7E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4756" y="1694877"/>
            <a:ext cx="4043393" cy="74076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43780C9-4590-E7F1-FB1B-F08676A5A260}"/>
              </a:ext>
            </a:extLst>
          </p:cNvPr>
          <p:cNvSpPr/>
          <p:nvPr/>
        </p:nvSpPr>
        <p:spPr>
          <a:xfrm>
            <a:off x="11113" y="6102943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Brian waves the elves goodbye as they embark on an exciting vacation to Stoke-on-Trent…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06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-0.84857 -0.478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435" y="-239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room with a couch and a window">
            <a:extLst>
              <a:ext uri="{FF2B5EF4-FFF2-40B4-BE49-F238E27FC236}">
                <a16:creationId xmlns:a16="http://schemas.microsoft.com/office/drawing/2014/main" id="{0B3E9895-0D20-DDAA-570E-63E265DDB0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2505"/>
            <a:ext cx="12192000" cy="6376737"/>
          </a:xfrm>
          <a:prstGeom prst="rect">
            <a:avLst/>
          </a:prstGeom>
        </p:spPr>
      </p:pic>
      <p:pic>
        <p:nvPicPr>
          <p:cNvPr id="8" name="Picture 7" descr="A white cat lying down&#10;&#10;Description automatically generated">
            <a:extLst>
              <a:ext uri="{FF2B5EF4-FFF2-40B4-BE49-F238E27FC236}">
                <a16:creationId xmlns:a16="http://schemas.microsoft.com/office/drawing/2014/main" id="{78CD0BBF-40FF-A382-9E44-A259D01BA5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850" y="3915559"/>
            <a:ext cx="1653992" cy="977358"/>
          </a:xfrm>
          <a:prstGeom prst="rect">
            <a:avLst/>
          </a:prstGeom>
        </p:spPr>
      </p:pic>
      <p:pic>
        <p:nvPicPr>
          <p:cNvPr id="9" name="Bear left feet">
            <a:extLst>
              <a:ext uri="{FF2B5EF4-FFF2-40B4-BE49-F238E27FC236}">
                <a16:creationId xmlns:a16="http://schemas.microsoft.com/office/drawing/2014/main" id="{2051A8CE-0DEF-CD57-DC07-88BB1787CA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561026">
            <a:off x="4676426" y="4371354"/>
            <a:ext cx="1416701" cy="1035602"/>
          </a:xfrm>
          <a:prstGeom prst="rect">
            <a:avLst/>
          </a:prstGeom>
        </p:spPr>
      </p:pic>
      <p:pic>
        <p:nvPicPr>
          <p:cNvPr id="10" name="Bear right feet">
            <a:extLst>
              <a:ext uri="{FF2B5EF4-FFF2-40B4-BE49-F238E27FC236}">
                <a16:creationId xmlns:a16="http://schemas.microsoft.com/office/drawing/2014/main" id="{E0F3C7D9-11A4-2B32-8611-5BCFE52CE6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269856">
            <a:off x="6004503" y="4402394"/>
            <a:ext cx="1416701" cy="103560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E00BCD4-D0E7-D137-FDB3-60A5E9E83329}"/>
              </a:ext>
            </a:extLst>
          </p:cNvPr>
          <p:cNvGrpSpPr/>
          <p:nvPr/>
        </p:nvGrpSpPr>
        <p:grpSpPr>
          <a:xfrm rot="19127868">
            <a:off x="4243191" y="231423"/>
            <a:ext cx="2990149" cy="2748870"/>
            <a:chOff x="5456333" y="2520712"/>
            <a:chExt cx="1817001" cy="1670384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4C62B85-4260-1B95-77CB-6B9C82904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56333" y="2520712"/>
              <a:ext cx="1817001" cy="1670384"/>
            </a:xfrm>
            <a:prstGeom prst="rect">
              <a:avLst/>
            </a:prstGeom>
          </p:spPr>
        </p:pic>
        <p:grpSp>
          <p:nvGrpSpPr>
            <p:cNvPr id="13" name="EYE 2">
              <a:extLst>
                <a:ext uri="{FF2B5EF4-FFF2-40B4-BE49-F238E27FC236}">
                  <a16:creationId xmlns:a16="http://schemas.microsoft.com/office/drawing/2014/main" id="{63F05503-570A-D262-3707-4AE4B8772707}"/>
                </a:ext>
              </a:extLst>
            </p:cNvPr>
            <p:cNvGrpSpPr/>
            <p:nvPr/>
          </p:nvGrpSpPr>
          <p:grpSpPr>
            <a:xfrm>
              <a:off x="6331053" y="2957638"/>
              <a:ext cx="160952" cy="131688"/>
              <a:chOff x="8161295" y="3204929"/>
              <a:chExt cx="111760" cy="9144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9ABA892E-D511-F3AA-34A1-9856A9ED7130}"/>
                  </a:ext>
                </a:extLst>
              </p:cNvPr>
              <p:cNvSpPr/>
              <p:nvPr/>
            </p:nvSpPr>
            <p:spPr>
              <a:xfrm rot="2798734">
                <a:off x="8171455" y="3194769"/>
                <a:ext cx="91440" cy="1117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4BA3695-3B3D-8036-820A-0373E05B43B5}"/>
                  </a:ext>
                </a:extLst>
              </p:cNvPr>
              <p:cNvSpPr/>
              <p:nvPr/>
            </p:nvSpPr>
            <p:spPr>
              <a:xfrm>
                <a:off x="8200222" y="323528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" name="EYE 1">
              <a:extLst>
                <a:ext uri="{FF2B5EF4-FFF2-40B4-BE49-F238E27FC236}">
                  <a16:creationId xmlns:a16="http://schemas.microsoft.com/office/drawing/2014/main" id="{5689143A-21C8-D81F-AD57-5B46B99D4D2F}"/>
                </a:ext>
              </a:extLst>
            </p:cNvPr>
            <p:cNvGrpSpPr/>
            <p:nvPr/>
          </p:nvGrpSpPr>
          <p:grpSpPr>
            <a:xfrm>
              <a:off x="6681096" y="3183857"/>
              <a:ext cx="160952" cy="131688"/>
              <a:chOff x="8161295" y="3204929"/>
              <a:chExt cx="111760" cy="9144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2E3DA61-6C82-6C63-CCBF-CF44EF49AC44}"/>
                  </a:ext>
                </a:extLst>
              </p:cNvPr>
              <p:cNvSpPr/>
              <p:nvPr/>
            </p:nvSpPr>
            <p:spPr>
              <a:xfrm rot="2798734">
                <a:off x="8171455" y="3194769"/>
                <a:ext cx="91440" cy="1117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EA8A8E6-0B51-FB8D-60F5-6DA0B79B7EEE}"/>
                  </a:ext>
                </a:extLst>
              </p:cNvPr>
              <p:cNvSpPr/>
              <p:nvPr/>
            </p:nvSpPr>
            <p:spPr>
              <a:xfrm>
                <a:off x="8200222" y="323528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9" name="Bear torso">
            <a:extLst>
              <a:ext uri="{FF2B5EF4-FFF2-40B4-BE49-F238E27FC236}">
                <a16:creationId xmlns:a16="http://schemas.microsoft.com/office/drawing/2014/main" id="{3E5A721A-A191-54BF-A403-7534591724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9127868">
            <a:off x="4247682" y="1645817"/>
            <a:ext cx="3553760" cy="3498726"/>
          </a:xfrm>
          <a:prstGeom prst="rect">
            <a:avLst/>
          </a:prstGeom>
        </p:spPr>
      </p:pic>
      <p:pic>
        <p:nvPicPr>
          <p:cNvPr id="20" name="Bear hat">
            <a:extLst>
              <a:ext uri="{FF2B5EF4-FFF2-40B4-BE49-F238E27FC236}">
                <a16:creationId xmlns:a16="http://schemas.microsoft.com/office/drawing/2014/main" id="{25087052-F1D9-5D17-78E2-1A9EA2A90B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37451">
            <a:off x="4287051" y="6500"/>
            <a:ext cx="1096771" cy="1198796"/>
          </a:xfrm>
          <a:prstGeom prst="rect">
            <a:avLst/>
          </a:prstGeom>
        </p:spPr>
      </p:pic>
      <p:pic>
        <p:nvPicPr>
          <p:cNvPr id="21" name="Bear left hand">
            <a:extLst>
              <a:ext uri="{FF2B5EF4-FFF2-40B4-BE49-F238E27FC236}">
                <a16:creationId xmlns:a16="http://schemas.microsoft.com/office/drawing/2014/main" id="{E51B5E7F-CC58-3CE7-7733-04D9945748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1767237">
            <a:off x="4096872" y="2112923"/>
            <a:ext cx="935615" cy="157246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3503F56-C153-1C7F-744A-1FFA61770ED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9708909">
            <a:off x="6891518" y="1988376"/>
            <a:ext cx="950207" cy="1596985"/>
          </a:xfrm>
          <a:prstGeom prst="rect">
            <a:avLst/>
          </a:prstGeom>
        </p:spPr>
      </p:pic>
      <p:pic>
        <p:nvPicPr>
          <p:cNvPr id="23" name="Picture 22" descr="A teapot and a plate of food on a table&#10;&#10;Description automatically generated">
            <a:extLst>
              <a:ext uri="{FF2B5EF4-FFF2-40B4-BE49-F238E27FC236}">
                <a16:creationId xmlns:a16="http://schemas.microsoft.com/office/drawing/2014/main" id="{487A0CA1-F6AC-605B-BAD7-862E92A50D3D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588" y="3790503"/>
            <a:ext cx="2581321" cy="2406316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F2EC4E89-9F97-220B-0A70-5061A93DE3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760722" y="1986769"/>
            <a:ext cx="459177" cy="895350"/>
          </a:xfrm>
          <a:prstGeom prst="rect">
            <a:avLst/>
          </a:prstGeom>
        </p:spPr>
      </p:pic>
      <p:sp>
        <p:nvSpPr>
          <p:cNvPr id="70" name="Speech Bubble: Oval 69">
            <a:extLst>
              <a:ext uri="{FF2B5EF4-FFF2-40B4-BE49-F238E27FC236}">
                <a16:creationId xmlns:a16="http://schemas.microsoft.com/office/drawing/2014/main" id="{561812FB-6096-DA77-D2D2-D36F608300D2}"/>
              </a:ext>
            </a:extLst>
          </p:cNvPr>
          <p:cNvSpPr/>
          <p:nvPr/>
        </p:nvSpPr>
        <p:spPr>
          <a:xfrm>
            <a:off x="7389387" y="1466373"/>
            <a:ext cx="3133247" cy="1923942"/>
          </a:xfrm>
          <a:prstGeom prst="wedgeEllipseCallout">
            <a:avLst>
              <a:gd name="adj1" fmla="val -51082"/>
              <a:gd name="adj2" fmla="val -40725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Ahh! Now even the elves get to enjoy Christmas!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DB0CE8-5424-6D07-6DC7-FAC95F2ACBCA}"/>
              </a:ext>
            </a:extLst>
          </p:cNvPr>
          <p:cNvSpPr/>
          <p:nvPr/>
        </p:nvSpPr>
        <p:spPr>
          <a:xfrm>
            <a:off x="11113" y="6086901"/>
            <a:ext cx="12192000" cy="771099"/>
          </a:xfrm>
          <a:prstGeom prst="rect">
            <a:avLst/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GB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Brian wriggles back into the house for another sip of cocoa.</a:t>
            </a:r>
          </a:p>
        </p:txBody>
      </p:sp>
      <p:sp>
        <p:nvSpPr>
          <p:cNvPr id="3" name="Christmas wish - Edit here">
            <a:extLst>
              <a:ext uri="{FF2B5EF4-FFF2-40B4-BE49-F238E27FC236}">
                <a16:creationId xmlns:a16="http://schemas.microsoft.com/office/drawing/2014/main" id="{77207FDF-79B0-2152-B740-7D3ED01A99FA}"/>
              </a:ext>
            </a:extLst>
          </p:cNvPr>
          <p:cNvSpPr/>
          <p:nvPr/>
        </p:nvSpPr>
        <p:spPr>
          <a:xfrm>
            <a:off x="7180840" y="1295078"/>
            <a:ext cx="4128845" cy="3217922"/>
          </a:xfrm>
          <a:prstGeom prst="wedgeEllipseCallout">
            <a:avLst>
              <a:gd name="adj1" fmla="val -47974"/>
              <a:gd name="adj2" fmla="val -38232"/>
            </a:avLst>
          </a:prstGeom>
          <a:solidFill>
            <a:srgbClr val="FAE6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Spread the festive joy with a kind gesture – 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small or large.</a:t>
            </a:r>
          </a:p>
          <a:p>
            <a:pPr algn="ctr"/>
            <a:endParaRPr lang="en-US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en-US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Happy holidays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from 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DLaM Display"/>
                <a:ea typeface="ADLaM Display"/>
                <a:cs typeface="ADLaM Display"/>
              </a:rPr>
              <a:t>BrightCarbon!</a:t>
            </a:r>
            <a:endParaRPr lang="en-GB">
              <a:solidFill>
                <a:srgbClr val="000000"/>
              </a:solidFill>
              <a:latin typeface="ADLaM Display"/>
              <a:ea typeface="ADLaM Display"/>
              <a:cs typeface="ADLaM Display"/>
            </a:endParaRPr>
          </a:p>
        </p:txBody>
      </p:sp>
    </p:spTree>
    <p:extLst>
      <p:ext uri="{BB962C8B-B14F-4D97-AF65-F5344CB8AC3E}">
        <p14:creationId xmlns:p14="http://schemas.microsoft.com/office/powerpoint/2010/main" val="79470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0" grpId="1" animBg="1"/>
      <p:bldP spid="3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11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Shivam Srivastava</dc:creator>
  <cp:revision>2</cp:revision>
  <dcterms:created xsi:type="dcterms:W3CDTF">2024-10-30T11:25:04Z</dcterms:created>
  <dcterms:modified xsi:type="dcterms:W3CDTF">2024-12-09T15:13:20Z</dcterms:modified>
</cp:coreProperties>
</file>