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9090"/>
    <a:srgbClr val="A3A3A3"/>
    <a:srgbClr val="686868"/>
    <a:srgbClr val="D6D5D4"/>
    <a:srgbClr val="FC341A"/>
    <a:srgbClr val="1E1D1C"/>
    <a:srgbClr val="282828"/>
    <a:srgbClr val="01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E23A0-83A6-487A-88DB-F79A20E78AAE}" v="395" dt="2024-12-03T16:54:02.6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272" y="8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973B8-5B6E-8F67-BE4B-0F7EF8824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CFFEB3-E7A4-9049-4677-69F6680AE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95AF4-474C-3A3E-D684-71818F1ED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1B9EE-E899-53CD-1A2B-1EB7FBC01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BE721-3D74-8902-D21E-07CE0CB87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493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25241-3E5F-BCA2-05AA-240CEC80A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71AB3-148C-CDB1-04AD-95F4CA959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D4800-646D-BD54-895D-82A179E3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9153F-EE9A-0BC8-F51A-F276DC99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39AEA-D200-B333-B2C4-51338DF71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45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F9363-5E6C-5EE0-3CB5-069E51AD3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2C79F-C5C3-8F38-4479-8AE82B9F3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7A5ED-E3A7-AFB3-A875-D0C6B8F66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A32FD-31A5-5F81-C8C8-737DC97C2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D846F-2634-CBEE-0E83-86A7CC10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66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0884A-7E5F-91C5-B372-F0C78C1B4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BEF84-DE22-8D69-79C5-43D734C47B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F992BF-6693-81E5-3E97-1F1A96B83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A1781-06A8-8CAC-7053-DAB56CBA9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381FD-1411-422F-2912-780041978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1CD1F-9F05-4C60-732E-F0593C0F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73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42921-79CD-3084-F229-129358F4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D1C5F-3517-A00C-7DBF-ADA190264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32DF0B-52A0-4C97-7947-BE2F16237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F777A-096A-D67B-E656-D9AF4C5AB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08046-9612-E51A-31C1-27D70A235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7CA357-5297-7EEC-2978-C3F140160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ED40DA-E221-0D43-4A30-E2174F44B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8EE504-5B6A-C95A-3F74-3B4AF0B36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C7855-7BDF-2BF4-B4C5-CE4A18E40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552BDC-5D00-E85A-A3D0-B08C939F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6C614E-3303-FA32-4BA8-31AEFAC31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F03682-0E72-D4A7-11ED-9498BA6BD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63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BA9B1E-F1E4-DC77-7847-917903774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D19E70-7693-4FE7-C261-1FC355E9E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5E784-1DD8-4A93-D14B-993629066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36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21BE1-A910-0449-9AB3-F6D5A8061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91D4C-D015-758B-319C-D52D31110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02851-1D4F-CC3D-89D8-A9983257A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3B35EE-7D4D-2829-ACF8-7515A8E42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3051E1-E236-C9B3-D927-C9C0A3D7E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BA6FF-030C-F8D4-8C02-4D92A183F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42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E9E5C-A7A6-614A-022A-E7D2E55A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A9EE98-7677-1257-B87D-C3594235B8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84885-1480-ADA7-A8C4-CBEF2E298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EF187-B0E6-7E06-D08F-DCE3A07FE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12840-D05E-5C6E-9B4F-56F44005B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A9613E-E210-8A58-2B49-5BBF0C59F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889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81A33-8D93-CF8B-86D4-F5FA9349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4D1211-C79B-F989-FA10-423DC6646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9F0FC-BD96-B4E9-5987-0F0E14C5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64500-E911-7D14-2D36-8712C801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35428-DF3E-11D3-D661-5C5FA6D4E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52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395D4D-AED5-016F-808A-09B56EFB7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1780E0-BC33-B7F9-2152-86524C802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23225-93B9-258C-77C3-A70A8F74A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71854-B343-A697-07D4-89EA504A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239DD-084B-CB8A-B6EF-EEECBA8C8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14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055BA5-C8CA-2F69-D2BE-5F1DE539F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36001-FD9C-0841-3540-0689AF3BD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0C0E0-04A6-9F9C-5D44-9580C8480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08997E-3315-46B9-B101-562B75EBAB85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E0CA4-5A01-48AB-CE85-E3C6E5A5FB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3381D-6811-393A-3C1E-C35F025543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EEA17-98D0-4DFF-879E-128E48B8A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19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wav"/><Relationship Id="rId7" Type="http://schemas.openxmlformats.org/officeDocument/2006/relationships/image" Target="../media/image1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7.xml"/><Relationship Id="rId5" Type="http://schemas.openxmlformats.org/officeDocument/2006/relationships/audio" Target="../media/media2.wav"/><Relationship Id="rId4" Type="http://schemas.microsoft.com/office/2007/relationships/media" Target="../media/media2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sv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wav"/><Relationship Id="rId7" Type="http://schemas.openxmlformats.org/officeDocument/2006/relationships/image" Target="../media/image26.png"/><Relationship Id="rId2" Type="http://schemas.microsoft.com/office/2007/relationships/media" Target="../media/media4.wav"/><Relationship Id="rId1" Type="http://schemas.openxmlformats.org/officeDocument/2006/relationships/tags" Target="../tags/tag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30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30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4">
            <a:extLst>
              <a:ext uri="{FF2B5EF4-FFF2-40B4-BE49-F238E27FC236}">
                <a16:creationId xmlns:a16="http://schemas.microsoft.com/office/drawing/2014/main" id="{64EA586F-C4D4-4822-F809-989A0763A2DB}"/>
              </a:ext>
            </a:extLst>
          </p:cNvPr>
          <p:cNvGrpSpPr/>
          <p:nvPr/>
        </p:nvGrpSpPr>
        <p:grpSpPr>
          <a:xfrm>
            <a:off x="8042257" y="3600191"/>
            <a:ext cx="2766495" cy="2570928"/>
            <a:chOff x="5761554" y="3118671"/>
            <a:chExt cx="2766495" cy="257092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3842292-69CE-AB51-4951-0B806CF974B0}"/>
                </a:ext>
              </a:extLst>
            </p:cNvPr>
            <p:cNvSpPr/>
            <p:nvPr/>
          </p:nvSpPr>
          <p:spPr>
            <a:xfrm rot="-581399">
              <a:off x="5796435" y="4677335"/>
              <a:ext cx="301879" cy="440055"/>
            </a:xfrm>
            <a:custGeom>
              <a:avLst/>
              <a:gdLst>
                <a:gd name="connsiteX0" fmla="*/ 301879 w 301879"/>
                <a:gd name="connsiteY0" fmla="*/ 220027 h 440055"/>
                <a:gd name="connsiteX1" fmla="*/ 150939 w 301879"/>
                <a:gd name="connsiteY1" fmla="*/ 440055 h 440055"/>
                <a:gd name="connsiteX2" fmla="*/ 0 w 301879"/>
                <a:gd name="connsiteY2" fmla="*/ 220027 h 440055"/>
                <a:gd name="connsiteX3" fmla="*/ 150939 w 301879"/>
                <a:gd name="connsiteY3" fmla="*/ 0 h 440055"/>
                <a:gd name="connsiteX4" fmla="*/ 301879 w 301879"/>
                <a:gd name="connsiteY4" fmla="*/ 220027 h 44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9" h="440055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6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F9A2C39-7052-034D-D43E-346913E7156D}"/>
                </a:ext>
              </a:extLst>
            </p:cNvPr>
            <p:cNvSpPr/>
            <p:nvPr/>
          </p:nvSpPr>
          <p:spPr>
            <a:xfrm rot="-1831799">
              <a:off x="8030254" y="3927646"/>
              <a:ext cx="301878" cy="440054"/>
            </a:xfrm>
            <a:custGeom>
              <a:avLst/>
              <a:gdLst>
                <a:gd name="connsiteX0" fmla="*/ 301879 w 301878"/>
                <a:gd name="connsiteY0" fmla="*/ 220027 h 440054"/>
                <a:gd name="connsiteX1" fmla="*/ 150939 w 301878"/>
                <a:gd name="connsiteY1" fmla="*/ 440055 h 440054"/>
                <a:gd name="connsiteX2" fmla="*/ 0 w 301878"/>
                <a:gd name="connsiteY2" fmla="*/ 220027 h 440054"/>
                <a:gd name="connsiteX3" fmla="*/ 150939 w 301878"/>
                <a:gd name="connsiteY3" fmla="*/ 0 h 440054"/>
                <a:gd name="connsiteX4" fmla="*/ 301879 w 301878"/>
                <a:gd name="connsiteY4" fmla="*/ 220027 h 44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8" h="440054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5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18C76AC-1896-E510-68FF-A704A1219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88050" y="3581400"/>
              <a:ext cx="2540000" cy="2108200"/>
            </a:xfrm>
            <a:custGeom>
              <a:avLst/>
              <a:gdLst>
                <a:gd name="connsiteX0" fmla="*/ 943 w 2540000"/>
                <a:gd name="connsiteY0" fmla="*/ 564 h 2108200"/>
                <a:gd name="connsiteX1" fmla="*/ 2540943 w 2540000"/>
                <a:gd name="connsiteY1" fmla="*/ 564 h 2108200"/>
                <a:gd name="connsiteX2" fmla="*/ 2540943 w 2540000"/>
                <a:gd name="connsiteY2" fmla="*/ 2108764 h 2108200"/>
                <a:gd name="connsiteX3" fmla="*/ 943 w 2540000"/>
                <a:gd name="connsiteY3" fmla="*/ 2108764 h 210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0000" h="2108200">
                  <a:moveTo>
                    <a:pt x="943" y="564"/>
                  </a:moveTo>
                  <a:lnTo>
                    <a:pt x="2540943" y="564"/>
                  </a:lnTo>
                  <a:lnTo>
                    <a:pt x="2540943" y="2108764"/>
                  </a:lnTo>
                  <a:lnTo>
                    <a:pt x="943" y="2108764"/>
                  </a:lnTo>
                  <a:close/>
                </a:path>
              </a:pathLst>
            </a:custGeom>
          </p:spPr>
        </p:pic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C0F337C-8BC2-BFE8-06AF-FEADDBAB6DED}"/>
                </a:ext>
              </a:extLst>
            </p:cNvPr>
            <p:cNvSpPr/>
            <p:nvPr/>
          </p:nvSpPr>
          <p:spPr>
            <a:xfrm>
              <a:off x="5926495" y="3118671"/>
              <a:ext cx="2326678" cy="1475803"/>
            </a:xfrm>
            <a:custGeom>
              <a:avLst/>
              <a:gdLst>
                <a:gd name="connsiteX0" fmla="*/ 78001 w 2326678"/>
                <a:gd name="connsiteY0" fmla="*/ 1042801 h 1475803"/>
                <a:gd name="connsiteX1" fmla="*/ 208557 w 2326678"/>
                <a:gd name="connsiteY1" fmla="*/ 890718 h 1475803"/>
                <a:gd name="connsiteX2" fmla="*/ 271168 w 2326678"/>
                <a:gd name="connsiteY2" fmla="*/ 779022 h 1475803"/>
                <a:gd name="connsiteX3" fmla="*/ 491576 w 2326678"/>
                <a:gd name="connsiteY3" fmla="*/ 566297 h 1475803"/>
                <a:gd name="connsiteX4" fmla="*/ 638388 w 2326678"/>
                <a:gd name="connsiteY4" fmla="*/ 476254 h 1475803"/>
                <a:gd name="connsiteX5" fmla="*/ 1002751 w 2326678"/>
                <a:gd name="connsiteY5" fmla="*/ 415421 h 1475803"/>
                <a:gd name="connsiteX6" fmla="*/ 1289010 w 2326678"/>
                <a:gd name="connsiteY6" fmla="*/ 247146 h 1475803"/>
                <a:gd name="connsiteX7" fmla="*/ 1639974 w 2326678"/>
                <a:gd name="connsiteY7" fmla="*/ 137100 h 1475803"/>
                <a:gd name="connsiteX8" fmla="*/ 1822981 w 2326678"/>
                <a:gd name="connsiteY8" fmla="*/ 7814 h 1475803"/>
                <a:gd name="connsiteX9" fmla="*/ 1989732 w 2326678"/>
                <a:gd name="connsiteY9" fmla="*/ 100207 h 1475803"/>
                <a:gd name="connsiteX10" fmla="*/ 2179470 w 2326678"/>
                <a:gd name="connsiteY10" fmla="*/ 129861 h 1475803"/>
                <a:gd name="connsiteX11" fmla="*/ 2175787 w 2326678"/>
                <a:gd name="connsiteY11" fmla="*/ 302899 h 1475803"/>
                <a:gd name="connsiteX12" fmla="*/ 2324250 w 2326678"/>
                <a:gd name="connsiteY12" fmla="*/ 504448 h 1475803"/>
                <a:gd name="connsiteX13" fmla="*/ 2165374 w 2326678"/>
                <a:gd name="connsiteY13" fmla="*/ 736223 h 1475803"/>
                <a:gd name="connsiteX14" fmla="*/ 2177883 w 2326678"/>
                <a:gd name="connsiteY14" fmla="*/ 926786 h 1475803"/>
                <a:gd name="connsiteX15" fmla="*/ 1772816 w 2326678"/>
                <a:gd name="connsiteY15" fmla="*/ 626431 h 1475803"/>
                <a:gd name="connsiteX16" fmla="*/ 1503639 w 2326678"/>
                <a:gd name="connsiteY16" fmla="*/ 732222 h 1475803"/>
                <a:gd name="connsiteX17" fmla="*/ 1251545 w 2326678"/>
                <a:gd name="connsiteY17" fmla="*/ 882971 h 1475803"/>
                <a:gd name="connsiteX18" fmla="*/ 1000847 w 2326678"/>
                <a:gd name="connsiteY18" fmla="*/ 775085 h 1475803"/>
                <a:gd name="connsiteX19" fmla="*/ 592478 w 2326678"/>
                <a:gd name="connsiteY19" fmla="*/ 828552 h 1475803"/>
                <a:gd name="connsiteX20" fmla="*/ 201255 w 2326678"/>
                <a:gd name="connsiteY20" fmla="*/ 1208853 h 1475803"/>
                <a:gd name="connsiteX21" fmla="*/ 76223 w 2326678"/>
                <a:gd name="connsiteY21" fmla="*/ 1376747 h 1475803"/>
                <a:gd name="connsiteX22" fmla="*/ 8342 w 2326678"/>
                <a:gd name="connsiteY22" fmla="*/ 1376493 h 1475803"/>
                <a:gd name="connsiteX23" fmla="*/ 78001 w 2326678"/>
                <a:gd name="connsiteY23" fmla="*/ 1042928 h 147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26678" h="1475803">
                  <a:moveTo>
                    <a:pt x="78001" y="1042801"/>
                  </a:moveTo>
                  <a:cubicBezTo>
                    <a:pt x="118260" y="989270"/>
                    <a:pt x="171283" y="946535"/>
                    <a:pt x="208557" y="890718"/>
                  </a:cubicBezTo>
                  <a:cubicBezTo>
                    <a:pt x="232179" y="855285"/>
                    <a:pt x="248880" y="815407"/>
                    <a:pt x="271168" y="779022"/>
                  </a:cubicBezTo>
                  <a:cubicBezTo>
                    <a:pt x="325207" y="690884"/>
                    <a:pt x="409408" y="627511"/>
                    <a:pt x="491576" y="566297"/>
                  </a:cubicBezTo>
                  <a:cubicBezTo>
                    <a:pt x="537805" y="531880"/>
                    <a:pt x="584731" y="497018"/>
                    <a:pt x="638388" y="476254"/>
                  </a:cubicBezTo>
                  <a:cubicBezTo>
                    <a:pt x="753514" y="431740"/>
                    <a:pt x="886420" y="456696"/>
                    <a:pt x="1002751" y="415421"/>
                  </a:cubicBezTo>
                  <a:cubicBezTo>
                    <a:pt x="1107209" y="378337"/>
                    <a:pt x="1187536" y="291723"/>
                    <a:pt x="1289010" y="247146"/>
                  </a:cubicBezTo>
                  <a:cubicBezTo>
                    <a:pt x="1401722" y="197616"/>
                    <a:pt x="1535326" y="202187"/>
                    <a:pt x="1639974" y="137100"/>
                  </a:cubicBezTo>
                  <a:cubicBezTo>
                    <a:pt x="1703601" y="97540"/>
                    <a:pt x="1752941" y="34103"/>
                    <a:pt x="1822981" y="7814"/>
                  </a:cubicBezTo>
                  <a:cubicBezTo>
                    <a:pt x="1893022" y="-18475"/>
                    <a:pt x="1996526" y="23880"/>
                    <a:pt x="1989732" y="100207"/>
                  </a:cubicBezTo>
                  <a:cubicBezTo>
                    <a:pt x="2053676" y="82871"/>
                    <a:pt x="2128861" y="84776"/>
                    <a:pt x="2179470" y="129861"/>
                  </a:cubicBezTo>
                  <a:cubicBezTo>
                    <a:pt x="2230080" y="174946"/>
                    <a:pt x="2234398" y="271974"/>
                    <a:pt x="2175787" y="302899"/>
                  </a:cubicBezTo>
                  <a:cubicBezTo>
                    <a:pt x="2269958" y="292548"/>
                    <a:pt x="2340887" y="409325"/>
                    <a:pt x="2324250" y="504448"/>
                  </a:cubicBezTo>
                  <a:cubicBezTo>
                    <a:pt x="2307613" y="599571"/>
                    <a:pt x="2235350" y="672024"/>
                    <a:pt x="2165374" y="736223"/>
                  </a:cubicBezTo>
                  <a:cubicBezTo>
                    <a:pt x="2216427" y="784356"/>
                    <a:pt x="2222269" y="873954"/>
                    <a:pt x="2177883" y="926786"/>
                  </a:cubicBezTo>
                  <a:cubicBezTo>
                    <a:pt x="2043580" y="819535"/>
                    <a:pt x="1941409" y="640147"/>
                    <a:pt x="1772816" y="626431"/>
                  </a:cubicBezTo>
                  <a:cubicBezTo>
                    <a:pt x="1674137" y="618430"/>
                    <a:pt x="1582697" y="673040"/>
                    <a:pt x="1503639" y="732222"/>
                  </a:cubicBezTo>
                  <a:cubicBezTo>
                    <a:pt x="1424582" y="791404"/>
                    <a:pt x="1347048" y="858841"/>
                    <a:pt x="1251545" y="882971"/>
                  </a:cubicBezTo>
                  <a:cubicBezTo>
                    <a:pt x="1156041" y="907101"/>
                    <a:pt x="1035391" y="870398"/>
                    <a:pt x="1000847" y="775085"/>
                  </a:cubicBezTo>
                  <a:cubicBezTo>
                    <a:pt x="901215" y="886781"/>
                    <a:pt x="719859" y="910530"/>
                    <a:pt x="592478" y="828552"/>
                  </a:cubicBezTo>
                  <a:cubicBezTo>
                    <a:pt x="517104" y="1001145"/>
                    <a:pt x="373720" y="1140464"/>
                    <a:pt x="201255" y="1208853"/>
                  </a:cubicBezTo>
                  <a:cubicBezTo>
                    <a:pt x="211859" y="1292102"/>
                    <a:pt x="153693" y="1361063"/>
                    <a:pt x="76223" y="1376747"/>
                  </a:cubicBezTo>
                  <a:cubicBezTo>
                    <a:pt x="138453" y="1475109"/>
                    <a:pt x="39774" y="1538863"/>
                    <a:pt x="8342" y="1376493"/>
                  </a:cubicBezTo>
                  <a:cubicBezTo>
                    <a:pt x="-13947" y="1261241"/>
                    <a:pt x="8151" y="1135765"/>
                    <a:pt x="78001" y="104292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E799696-8B08-D0E3-26D8-EA22D0E0C118}"/>
                </a:ext>
              </a:extLst>
            </p:cNvPr>
            <p:cNvSpPr/>
            <p:nvPr/>
          </p:nvSpPr>
          <p:spPr>
            <a:xfrm>
              <a:off x="6455808" y="4565713"/>
              <a:ext cx="110028" cy="116913"/>
            </a:xfrm>
            <a:custGeom>
              <a:avLst/>
              <a:gdLst>
                <a:gd name="connsiteX0" fmla="*/ 39480 w 110028"/>
                <a:gd name="connsiteY0" fmla="*/ 0 h 116913"/>
                <a:gd name="connsiteX1" fmla="*/ 3031 w 110028"/>
                <a:gd name="connsiteY1" fmla="*/ 84455 h 116913"/>
                <a:gd name="connsiteX2" fmla="*/ 16493 w 110028"/>
                <a:gd name="connsiteY2" fmla="*/ 106426 h 116913"/>
                <a:gd name="connsiteX3" fmla="*/ 65642 w 110028"/>
                <a:gd name="connsiteY3" fmla="*/ 113919 h 116913"/>
                <a:gd name="connsiteX4" fmla="*/ 110028 w 110028"/>
                <a:gd name="connsiteY4" fmla="*/ 87313 h 116913"/>
                <a:gd name="connsiteX5" fmla="*/ 94407 w 110028"/>
                <a:gd name="connsiteY5" fmla="*/ 33210 h 116913"/>
                <a:gd name="connsiteX6" fmla="*/ 50656 w 110028"/>
                <a:gd name="connsiteY6" fmla="*/ 8128 h 11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028" h="116913">
                  <a:moveTo>
                    <a:pt x="39480" y="0"/>
                  </a:moveTo>
                  <a:cubicBezTo>
                    <a:pt x="9317" y="14415"/>
                    <a:pt x="-7193" y="52578"/>
                    <a:pt x="3031" y="84455"/>
                  </a:cubicBezTo>
                  <a:cubicBezTo>
                    <a:pt x="5698" y="92710"/>
                    <a:pt x="10016" y="100647"/>
                    <a:pt x="16493" y="106426"/>
                  </a:cubicBezTo>
                  <a:cubicBezTo>
                    <a:pt x="29447" y="117983"/>
                    <a:pt x="49132" y="119190"/>
                    <a:pt x="65642" y="113919"/>
                  </a:cubicBezTo>
                  <a:cubicBezTo>
                    <a:pt x="82152" y="108648"/>
                    <a:pt x="96312" y="97917"/>
                    <a:pt x="110028" y="87313"/>
                  </a:cubicBezTo>
                  <a:cubicBezTo>
                    <a:pt x="101900" y="70358"/>
                    <a:pt x="101583" y="50609"/>
                    <a:pt x="94407" y="33210"/>
                  </a:cubicBezTo>
                  <a:cubicBezTo>
                    <a:pt x="87232" y="15811"/>
                    <a:pt x="67737" y="317"/>
                    <a:pt x="50656" y="8128"/>
                  </a:cubicBezTo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0B2727E-18BD-6598-FA73-4C2A6DD4C914}"/>
                </a:ext>
              </a:extLst>
            </p:cNvPr>
            <p:cNvSpPr/>
            <p:nvPr/>
          </p:nvSpPr>
          <p:spPr>
            <a:xfrm>
              <a:off x="7325752" y="4217921"/>
              <a:ext cx="136403" cy="122663"/>
            </a:xfrm>
            <a:custGeom>
              <a:avLst/>
              <a:gdLst>
                <a:gd name="connsiteX0" fmla="*/ 33263 w 136403"/>
                <a:gd name="connsiteY0" fmla="*/ 110238 h 122663"/>
                <a:gd name="connsiteX1" fmla="*/ 106224 w 136403"/>
                <a:gd name="connsiteY1" fmla="*/ 117413 h 122663"/>
                <a:gd name="connsiteX2" fmla="*/ 127052 w 136403"/>
                <a:gd name="connsiteY2" fmla="*/ 103698 h 122663"/>
                <a:gd name="connsiteX3" fmla="*/ 134418 w 136403"/>
                <a:gd name="connsiteY3" fmla="*/ 61343 h 122663"/>
                <a:gd name="connsiteX4" fmla="*/ 111685 w 136403"/>
                <a:gd name="connsiteY4" fmla="*/ 23243 h 122663"/>
                <a:gd name="connsiteX5" fmla="*/ 88127 w 136403"/>
                <a:gd name="connsiteY5" fmla="*/ 4701 h 122663"/>
                <a:gd name="connsiteX6" fmla="*/ 33326 w 136403"/>
                <a:gd name="connsiteY6" fmla="*/ 110238 h 12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403" h="122663">
                  <a:moveTo>
                    <a:pt x="33263" y="110238"/>
                  </a:moveTo>
                  <a:cubicBezTo>
                    <a:pt x="54726" y="123700"/>
                    <a:pt x="82539" y="126431"/>
                    <a:pt x="106224" y="117413"/>
                  </a:cubicBezTo>
                  <a:cubicBezTo>
                    <a:pt x="114098" y="114429"/>
                    <a:pt x="121592" y="110048"/>
                    <a:pt x="127052" y="103698"/>
                  </a:cubicBezTo>
                  <a:cubicBezTo>
                    <a:pt x="136704" y="92331"/>
                    <a:pt x="138355" y="75757"/>
                    <a:pt x="134418" y="61343"/>
                  </a:cubicBezTo>
                  <a:cubicBezTo>
                    <a:pt x="130417" y="46992"/>
                    <a:pt x="121528" y="34482"/>
                    <a:pt x="111685" y="23243"/>
                  </a:cubicBezTo>
                  <a:cubicBezTo>
                    <a:pt x="105017" y="15623"/>
                    <a:pt x="97588" y="8194"/>
                    <a:pt x="88127" y="4701"/>
                  </a:cubicBezTo>
                  <a:cubicBezTo>
                    <a:pt x="17896" y="-21017"/>
                    <a:pt x="-38493" y="65089"/>
                    <a:pt x="33326" y="11023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E850E1-AD1A-763F-9EEE-8F5F2B58C3DD}"/>
                </a:ext>
              </a:extLst>
            </p:cNvPr>
            <p:cNvSpPr/>
            <p:nvPr/>
          </p:nvSpPr>
          <p:spPr>
            <a:xfrm>
              <a:off x="7093584" y="5015801"/>
              <a:ext cx="401510" cy="171767"/>
            </a:xfrm>
            <a:custGeom>
              <a:avLst/>
              <a:gdLst>
                <a:gd name="connsiteX0" fmla="*/ 72390 w 401510"/>
                <a:gd name="connsiteY0" fmla="*/ 135255 h 171767"/>
                <a:gd name="connsiteX1" fmla="*/ 401510 w 401510"/>
                <a:gd name="connsiteY1" fmla="*/ 0 h 171767"/>
                <a:gd name="connsiteX2" fmla="*/ 371666 w 401510"/>
                <a:gd name="connsiteY2" fmla="*/ 26035 h 171767"/>
                <a:gd name="connsiteX3" fmla="*/ 170752 w 401510"/>
                <a:gd name="connsiteY3" fmla="*/ 106743 h 171767"/>
                <a:gd name="connsiteX4" fmla="*/ 0 w 401510"/>
                <a:gd name="connsiteY4" fmla="*/ 171767 h 171767"/>
                <a:gd name="connsiteX5" fmla="*/ 72390 w 401510"/>
                <a:gd name="connsiteY5" fmla="*/ 135255 h 171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1510" h="171767">
                  <a:moveTo>
                    <a:pt x="72390" y="135255"/>
                  </a:moveTo>
                  <a:cubicBezTo>
                    <a:pt x="178943" y="82614"/>
                    <a:pt x="286448" y="29654"/>
                    <a:pt x="401510" y="0"/>
                  </a:cubicBezTo>
                  <a:cubicBezTo>
                    <a:pt x="399097" y="13589"/>
                    <a:pt x="384493" y="20891"/>
                    <a:pt x="371666" y="26035"/>
                  </a:cubicBezTo>
                  <a:cubicBezTo>
                    <a:pt x="304673" y="52959"/>
                    <a:pt x="237744" y="79820"/>
                    <a:pt x="170752" y="106743"/>
                  </a:cubicBezTo>
                  <a:cubicBezTo>
                    <a:pt x="116522" y="128524"/>
                    <a:pt x="57848" y="162179"/>
                    <a:pt x="0" y="171767"/>
                  </a:cubicBezTo>
                  <a:cubicBezTo>
                    <a:pt x="23114" y="158433"/>
                    <a:pt x="48451" y="147701"/>
                    <a:pt x="72390" y="135255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C02972E-9724-456B-22A6-F8699E8DF79C}"/>
              </a:ext>
            </a:extLst>
          </p:cNvPr>
          <p:cNvSpPr/>
          <p:nvPr/>
        </p:nvSpPr>
        <p:spPr>
          <a:xfrm>
            <a:off x="4223639" y="1556639"/>
            <a:ext cx="3744720" cy="3744785"/>
          </a:xfrm>
          <a:custGeom>
            <a:avLst/>
            <a:gdLst>
              <a:gd name="connsiteX0" fmla="*/ 0 w 1170749"/>
              <a:gd name="connsiteY0" fmla="*/ 0 h 3744785"/>
              <a:gd name="connsiteX1" fmla="*/ 1170750 w 1170749"/>
              <a:gd name="connsiteY1" fmla="*/ 0 h 3744785"/>
              <a:gd name="connsiteX2" fmla="*/ 1170750 w 1170749"/>
              <a:gd name="connsiteY2" fmla="*/ 3744786 h 3744785"/>
              <a:gd name="connsiteX3" fmla="*/ 0 w 1170749"/>
              <a:gd name="connsiteY3" fmla="*/ 3744786 h 374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749" h="3744785">
                <a:moveTo>
                  <a:pt x="0" y="0"/>
                </a:moveTo>
                <a:lnTo>
                  <a:pt x="1170750" y="0"/>
                </a:lnTo>
                <a:lnTo>
                  <a:pt x="1170750" y="3744786"/>
                </a:lnTo>
                <a:lnTo>
                  <a:pt x="0" y="3744786"/>
                </a:lnTo>
                <a:close/>
              </a:path>
            </a:pathLst>
          </a:custGeom>
          <a:solidFill>
            <a:srgbClr val="5E5B58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1DD7B1C-E948-9E60-81C9-C086BF0A9EDA}"/>
              </a:ext>
            </a:extLst>
          </p:cNvPr>
          <p:cNvSpPr/>
          <p:nvPr/>
        </p:nvSpPr>
        <p:spPr>
          <a:xfrm>
            <a:off x="0" y="0"/>
            <a:ext cx="12192000" cy="1556638"/>
          </a:xfrm>
          <a:custGeom>
            <a:avLst/>
            <a:gdLst>
              <a:gd name="connsiteX0" fmla="*/ 4223639 w 12192000"/>
              <a:gd name="connsiteY0" fmla="*/ 1556639 h 1556638"/>
              <a:gd name="connsiteX1" fmla="*/ 0 w 12192000"/>
              <a:gd name="connsiteY1" fmla="*/ 0 h 1556638"/>
              <a:gd name="connsiteX2" fmla="*/ 12192000 w 12192000"/>
              <a:gd name="connsiteY2" fmla="*/ 0 h 1556638"/>
              <a:gd name="connsiteX3" fmla="*/ 7968361 w 12192000"/>
              <a:gd name="connsiteY3" fmla="*/ 1556639 h 1556638"/>
              <a:gd name="connsiteX4" fmla="*/ 4223639 w 12192000"/>
              <a:gd name="connsiteY4" fmla="*/ 1556639 h 155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56638">
                <a:moveTo>
                  <a:pt x="4223639" y="1556639"/>
                </a:moveTo>
                <a:lnTo>
                  <a:pt x="0" y="0"/>
                </a:lnTo>
                <a:lnTo>
                  <a:pt x="12192000" y="0"/>
                </a:lnTo>
                <a:lnTo>
                  <a:pt x="7968361" y="1556639"/>
                </a:lnTo>
                <a:lnTo>
                  <a:pt x="4223639" y="1556639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4305146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3ACFA8D-86E4-6FA2-85E8-17C0303CC900}"/>
              </a:ext>
            </a:extLst>
          </p:cNvPr>
          <p:cNvSpPr/>
          <p:nvPr/>
        </p:nvSpPr>
        <p:spPr>
          <a:xfrm>
            <a:off x="0" y="5301360"/>
            <a:ext cx="12192000" cy="1556639"/>
          </a:xfrm>
          <a:custGeom>
            <a:avLst/>
            <a:gdLst>
              <a:gd name="connsiteX0" fmla="*/ 4223639 w 12192000"/>
              <a:gd name="connsiteY0" fmla="*/ 0 h 1556639"/>
              <a:gd name="connsiteX1" fmla="*/ 0 w 12192000"/>
              <a:gd name="connsiteY1" fmla="*/ 1556639 h 1556639"/>
              <a:gd name="connsiteX2" fmla="*/ 12192000 w 12192000"/>
              <a:gd name="connsiteY2" fmla="*/ 1556639 h 1556639"/>
              <a:gd name="connsiteX3" fmla="*/ 7968361 w 12192000"/>
              <a:gd name="connsiteY3" fmla="*/ 0 h 1556639"/>
              <a:gd name="connsiteX4" fmla="*/ 4223639 w 12192000"/>
              <a:gd name="connsiteY4" fmla="*/ 0 h 155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56639">
                <a:moveTo>
                  <a:pt x="4223639" y="0"/>
                </a:moveTo>
                <a:lnTo>
                  <a:pt x="0" y="1556639"/>
                </a:lnTo>
                <a:lnTo>
                  <a:pt x="12192000" y="1556639"/>
                </a:lnTo>
                <a:lnTo>
                  <a:pt x="7968361" y="0"/>
                </a:lnTo>
                <a:lnTo>
                  <a:pt x="422363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17407912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9F8385-1DFA-8EEF-5965-E0F76A16E687}"/>
              </a:ext>
            </a:extLst>
          </p:cNvPr>
          <p:cNvSpPr/>
          <p:nvPr/>
        </p:nvSpPr>
        <p:spPr>
          <a:xfrm>
            <a:off x="7968360" y="0"/>
            <a:ext cx="4223639" cy="6858000"/>
          </a:xfrm>
          <a:custGeom>
            <a:avLst/>
            <a:gdLst>
              <a:gd name="connsiteX0" fmla="*/ 4223639 w 4223639"/>
              <a:gd name="connsiteY0" fmla="*/ 0 h 6858000"/>
              <a:gd name="connsiteX1" fmla="*/ 0 w 4223639"/>
              <a:gd name="connsiteY1" fmla="*/ 1556639 h 6858000"/>
              <a:gd name="connsiteX2" fmla="*/ 0 w 4223639"/>
              <a:gd name="connsiteY2" fmla="*/ 5301361 h 6858000"/>
              <a:gd name="connsiteX3" fmla="*/ 4223639 w 4223639"/>
              <a:gd name="connsiteY3" fmla="*/ 6858000 h 6858000"/>
              <a:gd name="connsiteX4" fmla="*/ 4223639 w 422363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3639" h="6858000">
                <a:moveTo>
                  <a:pt x="4223639" y="0"/>
                </a:moveTo>
                <a:lnTo>
                  <a:pt x="0" y="1556639"/>
                </a:lnTo>
                <a:lnTo>
                  <a:pt x="0" y="5301361"/>
                </a:lnTo>
                <a:lnTo>
                  <a:pt x="4223639" y="6858000"/>
                </a:lnTo>
                <a:lnTo>
                  <a:pt x="422363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10800000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DEE83D3-7F80-F2ED-64D2-D05DE03D89C6}"/>
              </a:ext>
            </a:extLst>
          </p:cNvPr>
          <p:cNvSpPr/>
          <p:nvPr/>
        </p:nvSpPr>
        <p:spPr>
          <a:xfrm>
            <a:off x="0" y="0"/>
            <a:ext cx="4223639" cy="6858000"/>
          </a:xfrm>
          <a:custGeom>
            <a:avLst/>
            <a:gdLst>
              <a:gd name="connsiteX0" fmla="*/ 0 w 4223639"/>
              <a:gd name="connsiteY0" fmla="*/ 0 h 6858000"/>
              <a:gd name="connsiteX1" fmla="*/ 4223639 w 4223639"/>
              <a:gd name="connsiteY1" fmla="*/ 1556639 h 6858000"/>
              <a:gd name="connsiteX2" fmla="*/ 4223639 w 4223639"/>
              <a:gd name="connsiteY2" fmla="*/ 5301361 h 6858000"/>
              <a:gd name="connsiteX3" fmla="*/ 0 w 4223639"/>
              <a:gd name="connsiteY3" fmla="*/ 6858000 h 6858000"/>
              <a:gd name="connsiteX4" fmla="*/ 0 w 422363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3639" h="6858000">
                <a:moveTo>
                  <a:pt x="0" y="0"/>
                </a:moveTo>
                <a:lnTo>
                  <a:pt x="4223639" y="1556639"/>
                </a:lnTo>
                <a:lnTo>
                  <a:pt x="4223639" y="530136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0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BB76325-8A5F-3659-B25A-6975684062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7968361 w 12192000"/>
              <a:gd name="connsiteY0" fmla="*/ 5301361 h 6858000"/>
              <a:gd name="connsiteX1" fmla="*/ 1703514 w 12192000"/>
              <a:gd name="connsiteY1" fmla="*/ 6230176 h 6858000"/>
              <a:gd name="connsiteX2" fmla="*/ 0 w 12192000"/>
              <a:gd name="connsiteY2" fmla="*/ 6858000 h 6858000"/>
              <a:gd name="connsiteX3" fmla="*/ 12192000 w 12192000"/>
              <a:gd name="connsiteY3" fmla="*/ 6858000 h 6858000"/>
              <a:gd name="connsiteX4" fmla="*/ 12192000 w 12192000"/>
              <a:gd name="connsiteY4" fmla="*/ 0 h 6858000"/>
              <a:gd name="connsiteX5" fmla="*/ 0 w 12192000"/>
              <a:gd name="connsiteY5" fmla="*/ 0 h 6858000"/>
              <a:gd name="connsiteX6" fmla="*/ 1615059 w 12192000"/>
              <a:gd name="connsiteY6" fmla="*/ 595249 h 6858000"/>
              <a:gd name="connsiteX7" fmla="*/ 7968361 w 12192000"/>
              <a:gd name="connsiteY7" fmla="*/ 1556639 h 6858000"/>
              <a:gd name="connsiteX8" fmla="*/ 7968361 w 12192000"/>
              <a:gd name="connsiteY8" fmla="*/ 53013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7968361" y="5301361"/>
                </a:moveTo>
                <a:lnTo>
                  <a:pt x="1703514" y="6230176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1615059" y="595249"/>
                </a:lnTo>
                <a:lnTo>
                  <a:pt x="7968361" y="1556639"/>
                </a:lnTo>
                <a:lnTo>
                  <a:pt x="7968361" y="5301361"/>
                </a:lnTo>
                <a:close/>
              </a:path>
            </a:pathLst>
          </a:custGeom>
          <a:solidFill>
            <a:srgbClr val="000000">
              <a:alpha val="65000"/>
            </a:srgb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9AF3BBE-9AE0-CCB8-0F4A-F5F5F3AED31A}"/>
              </a:ext>
            </a:extLst>
          </p:cNvPr>
          <p:cNvSpPr/>
          <p:nvPr/>
        </p:nvSpPr>
        <p:spPr>
          <a:xfrm>
            <a:off x="0" y="0"/>
            <a:ext cx="1703514" cy="6858000"/>
          </a:xfrm>
          <a:custGeom>
            <a:avLst/>
            <a:gdLst>
              <a:gd name="connsiteX0" fmla="*/ 0 w 1703514"/>
              <a:gd name="connsiteY0" fmla="*/ 0 h 6858000"/>
              <a:gd name="connsiteX1" fmla="*/ 0 w 1703514"/>
              <a:gd name="connsiteY1" fmla="*/ 6858000 h 6858000"/>
              <a:gd name="connsiteX2" fmla="*/ 1703514 w 1703514"/>
              <a:gd name="connsiteY2" fmla="*/ 6230176 h 6858000"/>
              <a:gd name="connsiteX3" fmla="*/ 1703514 w 1703514"/>
              <a:gd name="connsiteY3" fmla="*/ 608584 h 6858000"/>
              <a:gd name="connsiteX4" fmla="*/ 0 w 170351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514" h="6858000">
                <a:moveTo>
                  <a:pt x="0" y="0"/>
                </a:moveTo>
                <a:lnTo>
                  <a:pt x="0" y="6858000"/>
                </a:lnTo>
                <a:lnTo>
                  <a:pt x="1703514" y="6230176"/>
                </a:lnTo>
                <a:lnTo>
                  <a:pt x="1703514" y="6085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E6109A-5EF9-13C7-89A5-2E5756557E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01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239567__squashy555__plastic-wrapper">
            <a:hlinkClick r:id="" action="ppaction://media"/>
            <a:extLst>
              <a:ext uri="{FF2B5EF4-FFF2-40B4-BE49-F238E27FC236}">
                <a16:creationId xmlns:a16="http://schemas.microsoft.com/office/drawing/2014/main" id="{775FBEB9-E7D1-12F9-B073-A1A2CA222B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9509" end="13586.7573"/>
                  <p14:fade in="500" out="75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26535" y="-996210"/>
            <a:ext cx="487363" cy="487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2E24E-DD56-D88E-E85B-7DB633EA971D}"/>
              </a:ext>
            </a:extLst>
          </p:cNvPr>
          <p:cNvSpPr txBox="1"/>
          <p:nvPr/>
        </p:nvSpPr>
        <p:spPr>
          <a:xfrm>
            <a:off x="4261555" y="2946503"/>
            <a:ext cx="3494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1" dirty="0">
                <a:solidFill>
                  <a:srgbClr val="FC34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you been naughty or nice?</a:t>
            </a:r>
          </a:p>
        </p:txBody>
      </p:sp>
      <p:pic>
        <p:nvPicPr>
          <p:cNvPr id="4" name="610979__xxsamilytxx__christmas-melody-loop">
            <a:hlinkClick r:id="" action="ppaction://media"/>
            <a:extLst>
              <a:ext uri="{FF2B5EF4-FFF2-40B4-BE49-F238E27FC236}">
                <a16:creationId xmlns:a16="http://schemas.microsoft.com/office/drawing/2014/main" id="{CEC19B7A-3726-CFF4-91EB-C5CF7EF177C5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98765" y="-88547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221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0.05833 L 1.45833E-6 3.7037E-6 " pathEditMode="relative" rAng="0" ptsTypes="AA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xit" presetSubtype="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29268" numSld="999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  <p:bldP spid="3" grpId="1"/>
      <p:bldP spid="3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538AA-1F81-8ADB-C5A0-C78376C31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4">
            <a:extLst>
              <a:ext uri="{FF2B5EF4-FFF2-40B4-BE49-F238E27FC236}">
                <a16:creationId xmlns:a16="http://schemas.microsoft.com/office/drawing/2014/main" id="{EC9BB889-B046-69B1-07F8-77AC2C22408E}"/>
              </a:ext>
            </a:extLst>
          </p:cNvPr>
          <p:cNvGrpSpPr/>
          <p:nvPr/>
        </p:nvGrpSpPr>
        <p:grpSpPr>
          <a:xfrm>
            <a:off x="5761554" y="3118671"/>
            <a:ext cx="2766495" cy="2570928"/>
            <a:chOff x="5761554" y="3118671"/>
            <a:chExt cx="2766495" cy="257092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E421D68-1829-777D-8855-F9A7443F9508}"/>
                </a:ext>
              </a:extLst>
            </p:cNvPr>
            <p:cNvSpPr/>
            <p:nvPr/>
          </p:nvSpPr>
          <p:spPr>
            <a:xfrm rot="-581399">
              <a:off x="5796435" y="4677335"/>
              <a:ext cx="301879" cy="440055"/>
            </a:xfrm>
            <a:custGeom>
              <a:avLst/>
              <a:gdLst>
                <a:gd name="connsiteX0" fmla="*/ 301879 w 301879"/>
                <a:gd name="connsiteY0" fmla="*/ 220027 h 440055"/>
                <a:gd name="connsiteX1" fmla="*/ 150939 w 301879"/>
                <a:gd name="connsiteY1" fmla="*/ 440055 h 440055"/>
                <a:gd name="connsiteX2" fmla="*/ 0 w 301879"/>
                <a:gd name="connsiteY2" fmla="*/ 220027 h 440055"/>
                <a:gd name="connsiteX3" fmla="*/ 150939 w 301879"/>
                <a:gd name="connsiteY3" fmla="*/ 0 h 440055"/>
                <a:gd name="connsiteX4" fmla="*/ 301879 w 301879"/>
                <a:gd name="connsiteY4" fmla="*/ 220027 h 44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9" h="440055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6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C3E2823-42B7-688A-9708-D8C7B4808D08}"/>
                </a:ext>
              </a:extLst>
            </p:cNvPr>
            <p:cNvSpPr/>
            <p:nvPr/>
          </p:nvSpPr>
          <p:spPr>
            <a:xfrm rot="-1831799">
              <a:off x="8030254" y="3927646"/>
              <a:ext cx="301878" cy="440054"/>
            </a:xfrm>
            <a:custGeom>
              <a:avLst/>
              <a:gdLst>
                <a:gd name="connsiteX0" fmla="*/ 301879 w 301878"/>
                <a:gd name="connsiteY0" fmla="*/ 220027 h 440054"/>
                <a:gd name="connsiteX1" fmla="*/ 150939 w 301878"/>
                <a:gd name="connsiteY1" fmla="*/ 440055 h 440054"/>
                <a:gd name="connsiteX2" fmla="*/ 0 w 301878"/>
                <a:gd name="connsiteY2" fmla="*/ 220027 h 440054"/>
                <a:gd name="connsiteX3" fmla="*/ 150939 w 301878"/>
                <a:gd name="connsiteY3" fmla="*/ 0 h 440054"/>
                <a:gd name="connsiteX4" fmla="*/ 301879 w 301878"/>
                <a:gd name="connsiteY4" fmla="*/ 220027 h 44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8" h="440054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5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04184E2-C263-31A8-F447-4F5896949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88050" y="3581400"/>
              <a:ext cx="2540000" cy="2108200"/>
            </a:xfrm>
            <a:custGeom>
              <a:avLst/>
              <a:gdLst>
                <a:gd name="connsiteX0" fmla="*/ 943 w 2540000"/>
                <a:gd name="connsiteY0" fmla="*/ 564 h 2108200"/>
                <a:gd name="connsiteX1" fmla="*/ 2540943 w 2540000"/>
                <a:gd name="connsiteY1" fmla="*/ 564 h 2108200"/>
                <a:gd name="connsiteX2" fmla="*/ 2540943 w 2540000"/>
                <a:gd name="connsiteY2" fmla="*/ 2108764 h 2108200"/>
                <a:gd name="connsiteX3" fmla="*/ 943 w 2540000"/>
                <a:gd name="connsiteY3" fmla="*/ 2108764 h 210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0000" h="2108200">
                  <a:moveTo>
                    <a:pt x="943" y="564"/>
                  </a:moveTo>
                  <a:lnTo>
                    <a:pt x="2540943" y="564"/>
                  </a:lnTo>
                  <a:lnTo>
                    <a:pt x="2540943" y="2108764"/>
                  </a:lnTo>
                  <a:lnTo>
                    <a:pt x="943" y="2108764"/>
                  </a:lnTo>
                  <a:close/>
                </a:path>
              </a:pathLst>
            </a:custGeom>
          </p:spPr>
        </p:pic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78332FA-0CCB-4F65-9711-3EB43F5C9EFA}"/>
                </a:ext>
              </a:extLst>
            </p:cNvPr>
            <p:cNvSpPr/>
            <p:nvPr/>
          </p:nvSpPr>
          <p:spPr>
            <a:xfrm>
              <a:off x="5926495" y="3118671"/>
              <a:ext cx="2326678" cy="1475803"/>
            </a:xfrm>
            <a:custGeom>
              <a:avLst/>
              <a:gdLst>
                <a:gd name="connsiteX0" fmla="*/ 78001 w 2326678"/>
                <a:gd name="connsiteY0" fmla="*/ 1042801 h 1475803"/>
                <a:gd name="connsiteX1" fmla="*/ 208557 w 2326678"/>
                <a:gd name="connsiteY1" fmla="*/ 890718 h 1475803"/>
                <a:gd name="connsiteX2" fmla="*/ 271168 w 2326678"/>
                <a:gd name="connsiteY2" fmla="*/ 779022 h 1475803"/>
                <a:gd name="connsiteX3" fmla="*/ 491576 w 2326678"/>
                <a:gd name="connsiteY3" fmla="*/ 566297 h 1475803"/>
                <a:gd name="connsiteX4" fmla="*/ 638388 w 2326678"/>
                <a:gd name="connsiteY4" fmla="*/ 476254 h 1475803"/>
                <a:gd name="connsiteX5" fmla="*/ 1002751 w 2326678"/>
                <a:gd name="connsiteY5" fmla="*/ 415421 h 1475803"/>
                <a:gd name="connsiteX6" fmla="*/ 1289010 w 2326678"/>
                <a:gd name="connsiteY6" fmla="*/ 247146 h 1475803"/>
                <a:gd name="connsiteX7" fmla="*/ 1639974 w 2326678"/>
                <a:gd name="connsiteY7" fmla="*/ 137100 h 1475803"/>
                <a:gd name="connsiteX8" fmla="*/ 1822981 w 2326678"/>
                <a:gd name="connsiteY8" fmla="*/ 7814 h 1475803"/>
                <a:gd name="connsiteX9" fmla="*/ 1989732 w 2326678"/>
                <a:gd name="connsiteY9" fmla="*/ 100207 h 1475803"/>
                <a:gd name="connsiteX10" fmla="*/ 2179470 w 2326678"/>
                <a:gd name="connsiteY10" fmla="*/ 129861 h 1475803"/>
                <a:gd name="connsiteX11" fmla="*/ 2175787 w 2326678"/>
                <a:gd name="connsiteY11" fmla="*/ 302899 h 1475803"/>
                <a:gd name="connsiteX12" fmla="*/ 2324250 w 2326678"/>
                <a:gd name="connsiteY12" fmla="*/ 504448 h 1475803"/>
                <a:gd name="connsiteX13" fmla="*/ 2165374 w 2326678"/>
                <a:gd name="connsiteY13" fmla="*/ 736223 h 1475803"/>
                <a:gd name="connsiteX14" fmla="*/ 2177883 w 2326678"/>
                <a:gd name="connsiteY14" fmla="*/ 926786 h 1475803"/>
                <a:gd name="connsiteX15" fmla="*/ 1772816 w 2326678"/>
                <a:gd name="connsiteY15" fmla="*/ 626431 h 1475803"/>
                <a:gd name="connsiteX16" fmla="*/ 1503639 w 2326678"/>
                <a:gd name="connsiteY16" fmla="*/ 732222 h 1475803"/>
                <a:gd name="connsiteX17" fmla="*/ 1251545 w 2326678"/>
                <a:gd name="connsiteY17" fmla="*/ 882971 h 1475803"/>
                <a:gd name="connsiteX18" fmla="*/ 1000847 w 2326678"/>
                <a:gd name="connsiteY18" fmla="*/ 775085 h 1475803"/>
                <a:gd name="connsiteX19" fmla="*/ 592478 w 2326678"/>
                <a:gd name="connsiteY19" fmla="*/ 828552 h 1475803"/>
                <a:gd name="connsiteX20" fmla="*/ 201255 w 2326678"/>
                <a:gd name="connsiteY20" fmla="*/ 1208853 h 1475803"/>
                <a:gd name="connsiteX21" fmla="*/ 76223 w 2326678"/>
                <a:gd name="connsiteY21" fmla="*/ 1376747 h 1475803"/>
                <a:gd name="connsiteX22" fmla="*/ 8342 w 2326678"/>
                <a:gd name="connsiteY22" fmla="*/ 1376493 h 1475803"/>
                <a:gd name="connsiteX23" fmla="*/ 78001 w 2326678"/>
                <a:gd name="connsiteY23" fmla="*/ 1042928 h 147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26678" h="1475803">
                  <a:moveTo>
                    <a:pt x="78001" y="1042801"/>
                  </a:moveTo>
                  <a:cubicBezTo>
                    <a:pt x="118260" y="989270"/>
                    <a:pt x="171283" y="946535"/>
                    <a:pt x="208557" y="890718"/>
                  </a:cubicBezTo>
                  <a:cubicBezTo>
                    <a:pt x="232179" y="855285"/>
                    <a:pt x="248880" y="815407"/>
                    <a:pt x="271168" y="779022"/>
                  </a:cubicBezTo>
                  <a:cubicBezTo>
                    <a:pt x="325207" y="690884"/>
                    <a:pt x="409408" y="627511"/>
                    <a:pt x="491576" y="566297"/>
                  </a:cubicBezTo>
                  <a:cubicBezTo>
                    <a:pt x="537805" y="531880"/>
                    <a:pt x="584731" y="497018"/>
                    <a:pt x="638388" y="476254"/>
                  </a:cubicBezTo>
                  <a:cubicBezTo>
                    <a:pt x="753514" y="431740"/>
                    <a:pt x="886420" y="456696"/>
                    <a:pt x="1002751" y="415421"/>
                  </a:cubicBezTo>
                  <a:cubicBezTo>
                    <a:pt x="1107209" y="378337"/>
                    <a:pt x="1187536" y="291723"/>
                    <a:pt x="1289010" y="247146"/>
                  </a:cubicBezTo>
                  <a:cubicBezTo>
                    <a:pt x="1401722" y="197616"/>
                    <a:pt x="1535326" y="202187"/>
                    <a:pt x="1639974" y="137100"/>
                  </a:cubicBezTo>
                  <a:cubicBezTo>
                    <a:pt x="1703601" y="97540"/>
                    <a:pt x="1752941" y="34103"/>
                    <a:pt x="1822981" y="7814"/>
                  </a:cubicBezTo>
                  <a:cubicBezTo>
                    <a:pt x="1893022" y="-18475"/>
                    <a:pt x="1996526" y="23880"/>
                    <a:pt x="1989732" y="100207"/>
                  </a:cubicBezTo>
                  <a:cubicBezTo>
                    <a:pt x="2053676" y="82871"/>
                    <a:pt x="2128861" y="84776"/>
                    <a:pt x="2179470" y="129861"/>
                  </a:cubicBezTo>
                  <a:cubicBezTo>
                    <a:pt x="2230080" y="174946"/>
                    <a:pt x="2234398" y="271974"/>
                    <a:pt x="2175787" y="302899"/>
                  </a:cubicBezTo>
                  <a:cubicBezTo>
                    <a:pt x="2269958" y="292548"/>
                    <a:pt x="2340887" y="409325"/>
                    <a:pt x="2324250" y="504448"/>
                  </a:cubicBezTo>
                  <a:cubicBezTo>
                    <a:pt x="2307613" y="599571"/>
                    <a:pt x="2235350" y="672024"/>
                    <a:pt x="2165374" y="736223"/>
                  </a:cubicBezTo>
                  <a:cubicBezTo>
                    <a:pt x="2216427" y="784356"/>
                    <a:pt x="2222269" y="873954"/>
                    <a:pt x="2177883" y="926786"/>
                  </a:cubicBezTo>
                  <a:cubicBezTo>
                    <a:pt x="2043580" y="819535"/>
                    <a:pt x="1941409" y="640147"/>
                    <a:pt x="1772816" y="626431"/>
                  </a:cubicBezTo>
                  <a:cubicBezTo>
                    <a:pt x="1674137" y="618430"/>
                    <a:pt x="1582697" y="673040"/>
                    <a:pt x="1503639" y="732222"/>
                  </a:cubicBezTo>
                  <a:cubicBezTo>
                    <a:pt x="1424582" y="791404"/>
                    <a:pt x="1347048" y="858841"/>
                    <a:pt x="1251545" y="882971"/>
                  </a:cubicBezTo>
                  <a:cubicBezTo>
                    <a:pt x="1156041" y="907101"/>
                    <a:pt x="1035391" y="870398"/>
                    <a:pt x="1000847" y="775085"/>
                  </a:cubicBezTo>
                  <a:cubicBezTo>
                    <a:pt x="901215" y="886781"/>
                    <a:pt x="719859" y="910530"/>
                    <a:pt x="592478" y="828552"/>
                  </a:cubicBezTo>
                  <a:cubicBezTo>
                    <a:pt x="517104" y="1001145"/>
                    <a:pt x="373720" y="1140464"/>
                    <a:pt x="201255" y="1208853"/>
                  </a:cubicBezTo>
                  <a:cubicBezTo>
                    <a:pt x="211859" y="1292102"/>
                    <a:pt x="153693" y="1361063"/>
                    <a:pt x="76223" y="1376747"/>
                  </a:cubicBezTo>
                  <a:cubicBezTo>
                    <a:pt x="138453" y="1475109"/>
                    <a:pt x="39774" y="1538863"/>
                    <a:pt x="8342" y="1376493"/>
                  </a:cubicBezTo>
                  <a:cubicBezTo>
                    <a:pt x="-13947" y="1261241"/>
                    <a:pt x="8151" y="1135765"/>
                    <a:pt x="78001" y="104292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17887A9-F490-2F94-09AE-D6F27229825C}"/>
                </a:ext>
              </a:extLst>
            </p:cNvPr>
            <p:cNvSpPr/>
            <p:nvPr/>
          </p:nvSpPr>
          <p:spPr>
            <a:xfrm>
              <a:off x="6455808" y="4565713"/>
              <a:ext cx="110028" cy="116913"/>
            </a:xfrm>
            <a:custGeom>
              <a:avLst/>
              <a:gdLst>
                <a:gd name="connsiteX0" fmla="*/ 39480 w 110028"/>
                <a:gd name="connsiteY0" fmla="*/ 0 h 116913"/>
                <a:gd name="connsiteX1" fmla="*/ 3031 w 110028"/>
                <a:gd name="connsiteY1" fmla="*/ 84455 h 116913"/>
                <a:gd name="connsiteX2" fmla="*/ 16493 w 110028"/>
                <a:gd name="connsiteY2" fmla="*/ 106426 h 116913"/>
                <a:gd name="connsiteX3" fmla="*/ 65642 w 110028"/>
                <a:gd name="connsiteY3" fmla="*/ 113919 h 116913"/>
                <a:gd name="connsiteX4" fmla="*/ 110028 w 110028"/>
                <a:gd name="connsiteY4" fmla="*/ 87313 h 116913"/>
                <a:gd name="connsiteX5" fmla="*/ 94407 w 110028"/>
                <a:gd name="connsiteY5" fmla="*/ 33210 h 116913"/>
                <a:gd name="connsiteX6" fmla="*/ 50656 w 110028"/>
                <a:gd name="connsiteY6" fmla="*/ 8128 h 11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028" h="116913">
                  <a:moveTo>
                    <a:pt x="39480" y="0"/>
                  </a:moveTo>
                  <a:cubicBezTo>
                    <a:pt x="9317" y="14415"/>
                    <a:pt x="-7193" y="52578"/>
                    <a:pt x="3031" y="84455"/>
                  </a:cubicBezTo>
                  <a:cubicBezTo>
                    <a:pt x="5698" y="92710"/>
                    <a:pt x="10016" y="100647"/>
                    <a:pt x="16493" y="106426"/>
                  </a:cubicBezTo>
                  <a:cubicBezTo>
                    <a:pt x="29447" y="117983"/>
                    <a:pt x="49132" y="119190"/>
                    <a:pt x="65642" y="113919"/>
                  </a:cubicBezTo>
                  <a:cubicBezTo>
                    <a:pt x="82152" y="108648"/>
                    <a:pt x="96312" y="97917"/>
                    <a:pt x="110028" y="87313"/>
                  </a:cubicBezTo>
                  <a:cubicBezTo>
                    <a:pt x="101900" y="70358"/>
                    <a:pt x="101583" y="50609"/>
                    <a:pt x="94407" y="33210"/>
                  </a:cubicBezTo>
                  <a:cubicBezTo>
                    <a:pt x="87232" y="15811"/>
                    <a:pt x="67737" y="317"/>
                    <a:pt x="50656" y="8128"/>
                  </a:cubicBezTo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3799B5B-51DE-70CC-FDC8-659A3E9493EA}"/>
                </a:ext>
              </a:extLst>
            </p:cNvPr>
            <p:cNvSpPr/>
            <p:nvPr/>
          </p:nvSpPr>
          <p:spPr>
            <a:xfrm>
              <a:off x="7325752" y="4217921"/>
              <a:ext cx="136403" cy="122663"/>
            </a:xfrm>
            <a:custGeom>
              <a:avLst/>
              <a:gdLst>
                <a:gd name="connsiteX0" fmla="*/ 33263 w 136403"/>
                <a:gd name="connsiteY0" fmla="*/ 110238 h 122663"/>
                <a:gd name="connsiteX1" fmla="*/ 106224 w 136403"/>
                <a:gd name="connsiteY1" fmla="*/ 117413 h 122663"/>
                <a:gd name="connsiteX2" fmla="*/ 127052 w 136403"/>
                <a:gd name="connsiteY2" fmla="*/ 103698 h 122663"/>
                <a:gd name="connsiteX3" fmla="*/ 134418 w 136403"/>
                <a:gd name="connsiteY3" fmla="*/ 61343 h 122663"/>
                <a:gd name="connsiteX4" fmla="*/ 111685 w 136403"/>
                <a:gd name="connsiteY4" fmla="*/ 23243 h 122663"/>
                <a:gd name="connsiteX5" fmla="*/ 88127 w 136403"/>
                <a:gd name="connsiteY5" fmla="*/ 4701 h 122663"/>
                <a:gd name="connsiteX6" fmla="*/ 33326 w 136403"/>
                <a:gd name="connsiteY6" fmla="*/ 110238 h 12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403" h="122663">
                  <a:moveTo>
                    <a:pt x="33263" y="110238"/>
                  </a:moveTo>
                  <a:cubicBezTo>
                    <a:pt x="54726" y="123700"/>
                    <a:pt x="82539" y="126431"/>
                    <a:pt x="106224" y="117413"/>
                  </a:cubicBezTo>
                  <a:cubicBezTo>
                    <a:pt x="114098" y="114429"/>
                    <a:pt x="121592" y="110048"/>
                    <a:pt x="127052" y="103698"/>
                  </a:cubicBezTo>
                  <a:cubicBezTo>
                    <a:pt x="136704" y="92331"/>
                    <a:pt x="138355" y="75757"/>
                    <a:pt x="134418" y="61343"/>
                  </a:cubicBezTo>
                  <a:cubicBezTo>
                    <a:pt x="130417" y="46992"/>
                    <a:pt x="121528" y="34482"/>
                    <a:pt x="111685" y="23243"/>
                  </a:cubicBezTo>
                  <a:cubicBezTo>
                    <a:pt x="105017" y="15623"/>
                    <a:pt x="97588" y="8194"/>
                    <a:pt x="88127" y="4701"/>
                  </a:cubicBezTo>
                  <a:cubicBezTo>
                    <a:pt x="17896" y="-21017"/>
                    <a:pt x="-38493" y="65089"/>
                    <a:pt x="33326" y="11023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C63854-21F8-76DE-D3E4-E689BC871464}"/>
                </a:ext>
              </a:extLst>
            </p:cNvPr>
            <p:cNvSpPr/>
            <p:nvPr/>
          </p:nvSpPr>
          <p:spPr>
            <a:xfrm>
              <a:off x="7093584" y="5015801"/>
              <a:ext cx="401510" cy="171767"/>
            </a:xfrm>
            <a:custGeom>
              <a:avLst/>
              <a:gdLst>
                <a:gd name="connsiteX0" fmla="*/ 72390 w 401510"/>
                <a:gd name="connsiteY0" fmla="*/ 135255 h 171767"/>
                <a:gd name="connsiteX1" fmla="*/ 401510 w 401510"/>
                <a:gd name="connsiteY1" fmla="*/ 0 h 171767"/>
                <a:gd name="connsiteX2" fmla="*/ 371666 w 401510"/>
                <a:gd name="connsiteY2" fmla="*/ 26035 h 171767"/>
                <a:gd name="connsiteX3" fmla="*/ 170752 w 401510"/>
                <a:gd name="connsiteY3" fmla="*/ 106743 h 171767"/>
                <a:gd name="connsiteX4" fmla="*/ 0 w 401510"/>
                <a:gd name="connsiteY4" fmla="*/ 171767 h 171767"/>
                <a:gd name="connsiteX5" fmla="*/ 72390 w 401510"/>
                <a:gd name="connsiteY5" fmla="*/ 135255 h 171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1510" h="171767">
                  <a:moveTo>
                    <a:pt x="72390" y="135255"/>
                  </a:moveTo>
                  <a:cubicBezTo>
                    <a:pt x="178943" y="82614"/>
                    <a:pt x="286448" y="29654"/>
                    <a:pt x="401510" y="0"/>
                  </a:cubicBezTo>
                  <a:cubicBezTo>
                    <a:pt x="399097" y="13589"/>
                    <a:pt x="384493" y="20891"/>
                    <a:pt x="371666" y="26035"/>
                  </a:cubicBezTo>
                  <a:cubicBezTo>
                    <a:pt x="304673" y="52959"/>
                    <a:pt x="237744" y="79820"/>
                    <a:pt x="170752" y="106743"/>
                  </a:cubicBezTo>
                  <a:cubicBezTo>
                    <a:pt x="116522" y="128524"/>
                    <a:pt x="57848" y="162179"/>
                    <a:pt x="0" y="171767"/>
                  </a:cubicBezTo>
                  <a:cubicBezTo>
                    <a:pt x="23114" y="158433"/>
                    <a:pt x="48451" y="147701"/>
                    <a:pt x="72390" y="135255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870CE22-7779-3165-04A1-103C059C0144}"/>
              </a:ext>
            </a:extLst>
          </p:cNvPr>
          <p:cNvSpPr/>
          <p:nvPr/>
        </p:nvSpPr>
        <p:spPr>
          <a:xfrm>
            <a:off x="2990500" y="1556639"/>
            <a:ext cx="1170749" cy="3744785"/>
          </a:xfrm>
          <a:custGeom>
            <a:avLst/>
            <a:gdLst>
              <a:gd name="connsiteX0" fmla="*/ 0 w 1170749"/>
              <a:gd name="connsiteY0" fmla="*/ 0 h 3744785"/>
              <a:gd name="connsiteX1" fmla="*/ 1170750 w 1170749"/>
              <a:gd name="connsiteY1" fmla="*/ 0 h 3744785"/>
              <a:gd name="connsiteX2" fmla="*/ 1170750 w 1170749"/>
              <a:gd name="connsiteY2" fmla="*/ 3744786 h 3744785"/>
              <a:gd name="connsiteX3" fmla="*/ 0 w 1170749"/>
              <a:gd name="connsiteY3" fmla="*/ 3744786 h 374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749" h="3744785">
                <a:moveTo>
                  <a:pt x="0" y="0"/>
                </a:moveTo>
                <a:lnTo>
                  <a:pt x="1170750" y="0"/>
                </a:lnTo>
                <a:lnTo>
                  <a:pt x="1170750" y="3744786"/>
                </a:lnTo>
                <a:lnTo>
                  <a:pt x="0" y="3744786"/>
                </a:lnTo>
                <a:close/>
              </a:path>
            </a:pathLst>
          </a:custGeom>
          <a:solidFill>
            <a:srgbClr val="5E5B58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135C184-115A-FEC0-BFBA-599D2B615703}"/>
              </a:ext>
            </a:extLst>
          </p:cNvPr>
          <p:cNvSpPr/>
          <p:nvPr/>
        </p:nvSpPr>
        <p:spPr>
          <a:xfrm>
            <a:off x="0" y="0"/>
            <a:ext cx="12192000" cy="1556638"/>
          </a:xfrm>
          <a:custGeom>
            <a:avLst/>
            <a:gdLst>
              <a:gd name="connsiteX0" fmla="*/ 4223639 w 12192000"/>
              <a:gd name="connsiteY0" fmla="*/ 1556639 h 1556638"/>
              <a:gd name="connsiteX1" fmla="*/ 0 w 12192000"/>
              <a:gd name="connsiteY1" fmla="*/ 0 h 1556638"/>
              <a:gd name="connsiteX2" fmla="*/ 12192000 w 12192000"/>
              <a:gd name="connsiteY2" fmla="*/ 0 h 1556638"/>
              <a:gd name="connsiteX3" fmla="*/ 7968361 w 12192000"/>
              <a:gd name="connsiteY3" fmla="*/ 1556639 h 1556638"/>
              <a:gd name="connsiteX4" fmla="*/ 4223639 w 12192000"/>
              <a:gd name="connsiteY4" fmla="*/ 1556639 h 155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56638">
                <a:moveTo>
                  <a:pt x="4223639" y="1556639"/>
                </a:moveTo>
                <a:lnTo>
                  <a:pt x="0" y="0"/>
                </a:lnTo>
                <a:lnTo>
                  <a:pt x="12192000" y="0"/>
                </a:lnTo>
                <a:lnTo>
                  <a:pt x="7968361" y="1556639"/>
                </a:lnTo>
                <a:lnTo>
                  <a:pt x="4223639" y="1556639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4305146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E5FB1CC-020F-1CB0-E976-EB457C61150B}"/>
              </a:ext>
            </a:extLst>
          </p:cNvPr>
          <p:cNvSpPr/>
          <p:nvPr/>
        </p:nvSpPr>
        <p:spPr>
          <a:xfrm>
            <a:off x="0" y="5301360"/>
            <a:ext cx="12192000" cy="1556639"/>
          </a:xfrm>
          <a:custGeom>
            <a:avLst/>
            <a:gdLst>
              <a:gd name="connsiteX0" fmla="*/ 4223639 w 12192000"/>
              <a:gd name="connsiteY0" fmla="*/ 0 h 1556639"/>
              <a:gd name="connsiteX1" fmla="*/ 0 w 12192000"/>
              <a:gd name="connsiteY1" fmla="*/ 1556639 h 1556639"/>
              <a:gd name="connsiteX2" fmla="*/ 12192000 w 12192000"/>
              <a:gd name="connsiteY2" fmla="*/ 1556639 h 1556639"/>
              <a:gd name="connsiteX3" fmla="*/ 7968361 w 12192000"/>
              <a:gd name="connsiteY3" fmla="*/ 0 h 1556639"/>
              <a:gd name="connsiteX4" fmla="*/ 4223639 w 12192000"/>
              <a:gd name="connsiteY4" fmla="*/ 0 h 155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56639">
                <a:moveTo>
                  <a:pt x="4223639" y="0"/>
                </a:moveTo>
                <a:lnTo>
                  <a:pt x="0" y="1556639"/>
                </a:lnTo>
                <a:lnTo>
                  <a:pt x="12192000" y="1556639"/>
                </a:lnTo>
                <a:lnTo>
                  <a:pt x="7968361" y="0"/>
                </a:lnTo>
                <a:lnTo>
                  <a:pt x="422363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17407912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B5DFAF4-21ED-C521-26A6-BBC655AC9E8E}"/>
              </a:ext>
            </a:extLst>
          </p:cNvPr>
          <p:cNvSpPr/>
          <p:nvPr/>
        </p:nvSpPr>
        <p:spPr>
          <a:xfrm>
            <a:off x="7968360" y="0"/>
            <a:ext cx="4223639" cy="6858000"/>
          </a:xfrm>
          <a:custGeom>
            <a:avLst/>
            <a:gdLst>
              <a:gd name="connsiteX0" fmla="*/ 4223639 w 4223639"/>
              <a:gd name="connsiteY0" fmla="*/ 0 h 6858000"/>
              <a:gd name="connsiteX1" fmla="*/ 0 w 4223639"/>
              <a:gd name="connsiteY1" fmla="*/ 1556639 h 6858000"/>
              <a:gd name="connsiteX2" fmla="*/ 0 w 4223639"/>
              <a:gd name="connsiteY2" fmla="*/ 5301361 h 6858000"/>
              <a:gd name="connsiteX3" fmla="*/ 4223639 w 4223639"/>
              <a:gd name="connsiteY3" fmla="*/ 6858000 h 6858000"/>
              <a:gd name="connsiteX4" fmla="*/ 4223639 w 422363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3639" h="6858000">
                <a:moveTo>
                  <a:pt x="4223639" y="0"/>
                </a:moveTo>
                <a:lnTo>
                  <a:pt x="0" y="1556639"/>
                </a:lnTo>
                <a:lnTo>
                  <a:pt x="0" y="5301361"/>
                </a:lnTo>
                <a:lnTo>
                  <a:pt x="4223639" y="6858000"/>
                </a:lnTo>
                <a:lnTo>
                  <a:pt x="422363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10800000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20EAE60-C8F5-E567-B473-7D465349CBFE}"/>
              </a:ext>
            </a:extLst>
          </p:cNvPr>
          <p:cNvSpPr/>
          <p:nvPr/>
        </p:nvSpPr>
        <p:spPr>
          <a:xfrm>
            <a:off x="0" y="0"/>
            <a:ext cx="4223639" cy="6858000"/>
          </a:xfrm>
          <a:custGeom>
            <a:avLst/>
            <a:gdLst>
              <a:gd name="connsiteX0" fmla="*/ 0 w 4223639"/>
              <a:gd name="connsiteY0" fmla="*/ 0 h 6858000"/>
              <a:gd name="connsiteX1" fmla="*/ 4223639 w 4223639"/>
              <a:gd name="connsiteY1" fmla="*/ 1556639 h 6858000"/>
              <a:gd name="connsiteX2" fmla="*/ 4223639 w 4223639"/>
              <a:gd name="connsiteY2" fmla="*/ 5301361 h 6858000"/>
              <a:gd name="connsiteX3" fmla="*/ 0 w 4223639"/>
              <a:gd name="connsiteY3" fmla="*/ 6858000 h 6858000"/>
              <a:gd name="connsiteX4" fmla="*/ 0 w 422363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3639" h="6858000">
                <a:moveTo>
                  <a:pt x="0" y="0"/>
                </a:moveTo>
                <a:lnTo>
                  <a:pt x="4223639" y="1556639"/>
                </a:lnTo>
                <a:lnTo>
                  <a:pt x="4223639" y="530136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0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468EF05-82C6-7CAC-EB5E-3D69650C0CC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7968361 w 12192000"/>
              <a:gd name="connsiteY0" fmla="*/ 5301361 h 6858000"/>
              <a:gd name="connsiteX1" fmla="*/ 1703514 w 12192000"/>
              <a:gd name="connsiteY1" fmla="*/ 6230176 h 6858000"/>
              <a:gd name="connsiteX2" fmla="*/ 0 w 12192000"/>
              <a:gd name="connsiteY2" fmla="*/ 6858000 h 6858000"/>
              <a:gd name="connsiteX3" fmla="*/ 12192000 w 12192000"/>
              <a:gd name="connsiteY3" fmla="*/ 6858000 h 6858000"/>
              <a:gd name="connsiteX4" fmla="*/ 12192000 w 12192000"/>
              <a:gd name="connsiteY4" fmla="*/ 0 h 6858000"/>
              <a:gd name="connsiteX5" fmla="*/ 0 w 12192000"/>
              <a:gd name="connsiteY5" fmla="*/ 0 h 6858000"/>
              <a:gd name="connsiteX6" fmla="*/ 1615059 w 12192000"/>
              <a:gd name="connsiteY6" fmla="*/ 595249 h 6858000"/>
              <a:gd name="connsiteX7" fmla="*/ 7968361 w 12192000"/>
              <a:gd name="connsiteY7" fmla="*/ 1556639 h 6858000"/>
              <a:gd name="connsiteX8" fmla="*/ 7968361 w 12192000"/>
              <a:gd name="connsiteY8" fmla="*/ 53013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7968361" y="5301361"/>
                </a:moveTo>
                <a:lnTo>
                  <a:pt x="1703514" y="6230176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1615059" y="595249"/>
                </a:lnTo>
                <a:lnTo>
                  <a:pt x="7968361" y="1556639"/>
                </a:lnTo>
                <a:lnTo>
                  <a:pt x="7968361" y="5301361"/>
                </a:lnTo>
                <a:close/>
              </a:path>
            </a:pathLst>
          </a:custGeom>
          <a:solidFill>
            <a:srgbClr val="000000">
              <a:alpha val="65000"/>
            </a:srgb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AB44457-2280-AFC6-CF28-E5FEE742D09E}"/>
              </a:ext>
            </a:extLst>
          </p:cNvPr>
          <p:cNvSpPr/>
          <p:nvPr/>
        </p:nvSpPr>
        <p:spPr>
          <a:xfrm>
            <a:off x="0" y="0"/>
            <a:ext cx="1703514" cy="6858000"/>
          </a:xfrm>
          <a:custGeom>
            <a:avLst/>
            <a:gdLst>
              <a:gd name="connsiteX0" fmla="*/ 0 w 1703514"/>
              <a:gd name="connsiteY0" fmla="*/ 0 h 6858000"/>
              <a:gd name="connsiteX1" fmla="*/ 0 w 1703514"/>
              <a:gd name="connsiteY1" fmla="*/ 6858000 h 6858000"/>
              <a:gd name="connsiteX2" fmla="*/ 1703514 w 1703514"/>
              <a:gd name="connsiteY2" fmla="*/ 6230176 h 6858000"/>
              <a:gd name="connsiteX3" fmla="*/ 1703514 w 1703514"/>
              <a:gd name="connsiteY3" fmla="*/ 608584 h 6858000"/>
              <a:gd name="connsiteX4" fmla="*/ 0 w 170351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514" h="6858000">
                <a:moveTo>
                  <a:pt x="0" y="0"/>
                </a:moveTo>
                <a:lnTo>
                  <a:pt x="0" y="6858000"/>
                </a:lnTo>
                <a:lnTo>
                  <a:pt x="1703514" y="6230176"/>
                </a:lnTo>
                <a:lnTo>
                  <a:pt x="1703514" y="6085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366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3494A-7C6F-C584-513D-EBDF4D67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539D9AA-FF25-38D5-3492-6CF9E17C68FE}"/>
              </a:ext>
            </a:extLst>
          </p:cNvPr>
          <p:cNvSpPr/>
          <p:nvPr/>
        </p:nvSpPr>
        <p:spPr>
          <a:xfrm>
            <a:off x="4927352" y="3809601"/>
            <a:ext cx="1426816" cy="2304115"/>
          </a:xfrm>
          <a:custGeom>
            <a:avLst/>
            <a:gdLst>
              <a:gd name="connsiteX0" fmla="*/ 1412494 w 1426816"/>
              <a:gd name="connsiteY0" fmla="*/ 1628585 h 2304115"/>
              <a:gd name="connsiteX1" fmla="*/ 981837 w 1426816"/>
              <a:gd name="connsiteY1" fmla="*/ 0 h 2304115"/>
              <a:gd name="connsiteX2" fmla="*/ 0 w 1426816"/>
              <a:gd name="connsiteY2" fmla="*/ 242062 h 2304115"/>
              <a:gd name="connsiteX3" fmla="*/ 209677 w 1426816"/>
              <a:gd name="connsiteY3" fmla="*/ 2120456 h 2304115"/>
              <a:gd name="connsiteX4" fmla="*/ 1412558 w 1426816"/>
              <a:gd name="connsiteY4" fmla="*/ 1628585 h 23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816" h="2304115">
                <a:moveTo>
                  <a:pt x="1412494" y="1628585"/>
                </a:moveTo>
                <a:cubicBezTo>
                  <a:pt x="1412494" y="1628585"/>
                  <a:pt x="919734" y="511937"/>
                  <a:pt x="981837" y="0"/>
                </a:cubicBezTo>
                <a:lnTo>
                  <a:pt x="0" y="242062"/>
                </a:lnTo>
                <a:cubicBezTo>
                  <a:pt x="0" y="242062"/>
                  <a:pt x="43752" y="1655128"/>
                  <a:pt x="209677" y="2120456"/>
                </a:cubicBezTo>
                <a:cubicBezTo>
                  <a:pt x="375603" y="2585784"/>
                  <a:pt x="1569974" y="2072196"/>
                  <a:pt x="1412558" y="1628585"/>
                </a:cubicBezTo>
                <a:close/>
              </a:path>
            </a:pathLst>
          </a:custGeom>
          <a:solidFill>
            <a:srgbClr val="686868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550CB647-D350-04AE-31D9-3B45B3145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7607" y="2757848"/>
            <a:ext cx="2470709" cy="1969890"/>
          </a:xfrm>
          <a:prstGeom prst="rect">
            <a:avLst/>
          </a:prstGeom>
        </p:spPr>
      </p:pic>
      <p:grpSp>
        <p:nvGrpSpPr>
          <p:cNvPr id="7" name="Graphic 4">
            <a:extLst>
              <a:ext uri="{FF2B5EF4-FFF2-40B4-BE49-F238E27FC236}">
                <a16:creationId xmlns:a16="http://schemas.microsoft.com/office/drawing/2014/main" id="{B0B5988C-8EE0-1C89-84B0-292CC25DBA8C}"/>
              </a:ext>
            </a:extLst>
          </p:cNvPr>
          <p:cNvGrpSpPr/>
          <p:nvPr/>
        </p:nvGrpSpPr>
        <p:grpSpPr>
          <a:xfrm>
            <a:off x="5761554" y="3118671"/>
            <a:ext cx="2766495" cy="2570928"/>
            <a:chOff x="5761554" y="3118671"/>
            <a:chExt cx="2766495" cy="257092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7CA25C-1D37-BC95-93C9-A476E9D9ADF2}"/>
                </a:ext>
              </a:extLst>
            </p:cNvPr>
            <p:cNvSpPr/>
            <p:nvPr/>
          </p:nvSpPr>
          <p:spPr>
            <a:xfrm rot="-581399">
              <a:off x="5796435" y="4677335"/>
              <a:ext cx="301879" cy="440055"/>
            </a:xfrm>
            <a:custGeom>
              <a:avLst/>
              <a:gdLst>
                <a:gd name="connsiteX0" fmla="*/ 301879 w 301879"/>
                <a:gd name="connsiteY0" fmla="*/ 220027 h 440055"/>
                <a:gd name="connsiteX1" fmla="*/ 150939 w 301879"/>
                <a:gd name="connsiteY1" fmla="*/ 440055 h 440055"/>
                <a:gd name="connsiteX2" fmla="*/ 0 w 301879"/>
                <a:gd name="connsiteY2" fmla="*/ 220027 h 440055"/>
                <a:gd name="connsiteX3" fmla="*/ 150939 w 301879"/>
                <a:gd name="connsiteY3" fmla="*/ 0 h 440055"/>
                <a:gd name="connsiteX4" fmla="*/ 301879 w 301879"/>
                <a:gd name="connsiteY4" fmla="*/ 220027 h 44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9" h="440055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6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89449F-60C8-121E-E608-7B915ED1A51E}"/>
                </a:ext>
              </a:extLst>
            </p:cNvPr>
            <p:cNvSpPr/>
            <p:nvPr/>
          </p:nvSpPr>
          <p:spPr>
            <a:xfrm rot="-1831799">
              <a:off x="8030254" y="3927646"/>
              <a:ext cx="301878" cy="440054"/>
            </a:xfrm>
            <a:custGeom>
              <a:avLst/>
              <a:gdLst>
                <a:gd name="connsiteX0" fmla="*/ 301879 w 301878"/>
                <a:gd name="connsiteY0" fmla="*/ 220027 h 440054"/>
                <a:gd name="connsiteX1" fmla="*/ 150939 w 301878"/>
                <a:gd name="connsiteY1" fmla="*/ 440055 h 440054"/>
                <a:gd name="connsiteX2" fmla="*/ 0 w 301878"/>
                <a:gd name="connsiteY2" fmla="*/ 220027 h 440054"/>
                <a:gd name="connsiteX3" fmla="*/ 150939 w 301878"/>
                <a:gd name="connsiteY3" fmla="*/ 0 h 440054"/>
                <a:gd name="connsiteX4" fmla="*/ 301879 w 301878"/>
                <a:gd name="connsiteY4" fmla="*/ 220027 h 44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8" h="440054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5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2573018-B21E-77EB-2187-8A93A20F5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8050" y="3581400"/>
              <a:ext cx="2540000" cy="2108200"/>
            </a:xfrm>
            <a:custGeom>
              <a:avLst/>
              <a:gdLst>
                <a:gd name="connsiteX0" fmla="*/ 943 w 2540000"/>
                <a:gd name="connsiteY0" fmla="*/ 564 h 2108200"/>
                <a:gd name="connsiteX1" fmla="*/ 2540943 w 2540000"/>
                <a:gd name="connsiteY1" fmla="*/ 564 h 2108200"/>
                <a:gd name="connsiteX2" fmla="*/ 2540943 w 2540000"/>
                <a:gd name="connsiteY2" fmla="*/ 2108764 h 2108200"/>
                <a:gd name="connsiteX3" fmla="*/ 943 w 2540000"/>
                <a:gd name="connsiteY3" fmla="*/ 2108764 h 210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0000" h="2108200">
                  <a:moveTo>
                    <a:pt x="943" y="564"/>
                  </a:moveTo>
                  <a:lnTo>
                    <a:pt x="2540943" y="564"/>
                  </a:lnTo>
                  <a:lnTo>
                    <a:pt x="2540943" y="2108764"/>
                  </a:lnTo>
                  <a:lnTo>
                    <a:pt x="943" y="2108764"/>
                  </a:lnTo>
                  <a:close/>
                </a:path>
              </a:pathLst>
            </a:custGeom>
          </p:spPr>
        </p:pic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FBF46C-4D8F-EB33-0B8C-ACAF4054AFBB}"/>
                </a:ext>
              </a:extLst>
            </p:cNvPr>
            <p:cNvSpPr/>
            <p:nvPr/>
          </p:nvSpPr>
          <p:spPr>
            <a:xfrm>
              <a:off x="5926495" y="3118671"/>
              <a:ext cx="2326678" cy="1475803"/>
            </a:xfrm>
            <a:custGeom>
              <a:avLst/>
              <a:gdLst>
                <a:gd name="connsiteX0" fmla="*/ 78001 w 2326678"/>
                <a:gd name="connsiteY0" fmla="*/ 1042801 h 1475803"/>
                <a:gd name="connsiteX1" fmla="*/ 208557 w 2326678"/>
                <a:gd name="connsiteY1" fmla="*/ 890718 h 1475803"/>
                <a:gd name="connsiteX2" fmla="*/ 271168 w 2326678"/>
                <a:gd name="connsiteY2" fmla="*/ 779022 h 1475803"/>
                <a:gd name="connsiteX3" fmla="*/ 491576 w 2326678"/>
                <a:gd name="connsiteY3" fmla="*/ 566297 h 1475803"/>
                <a:gd name="connsiteX4" fmla="*/ 638388 w 2326678"/>
                <a:gd name="connsiteY4" fmla="*/ 476254 h 1475803"/>
                <a:gd name="connsiteX5" fmla="*/ 1002751 w 2326678"/>
                <a:gd name="connsiteY5" fmla="*/ 415421 h 1475803"/>
                <a:gd name="connsiteX6" fmla="*/ 1289010 w 2326678"/>
                <a:gd name="connsiteY6" fmla="*/ 247146 h 1475803"/>
                <a:gd name="connsiteX7" fmla="*/ 1639974 w 2326678"/>
                <a:gd name="connsiteY7" fmla="*/ 137100 h 1475803"/>
                <a:gd name="connsiteX8" fmla="*/ 1822981 w 2326678"/>
                <a:gd name="connsiteY8" fmla="*/ 7814 h 1475803"/>
                <a:gd name="connsiteX9" fmla="*/ 1989732 w 2326678"/>
                <a:gd name="connsiteY9" fmla="*/ 100207 h 1475803"/>
                <a:gd name="connsiteX10" fmla="*/ 2179470 w 2326678"/>
                <a:gd name="connsiteY10" fmla="*/ 129861 h 1475803"/>
                <a:gd name="connsiteX11" fmla="*/ 2175787 w 2326678"/>
                <a:gd name="connsiteY11" fmla="*/ 302899 h 1475803"/>
                <a:gd name="connsiteX12" fmla="*/ 2324250 w 2326678"/>
                <a:gd name="connsiteY12" fmla="*/ 504448 h 1475803"/>
                <a:gd name="connsiteX13" fmla="*/ 2165374 w 2326678"/>
                <a:gd name="connsiteY13" fmla="*/ 736223 h 1475803"/>
                <a:gd name="connsiteX14" fmla="*/ 2177883 w 2326678"/>
                <a:gd name="connsiteY14" fmla="*/ 926786 h 1475803"/>
                <a:gd name="connsiteX15" fmla="*/ 1772816 w 2326678"/>
                <a:gd name="connsiteY15" fmla="*/ 626431 h 1475803"/>
                <a:gd name="connsiteX16" fmla="*/ 1503639 w 2326678"/>
                <a:gd name="connsiteY16" fmla="*/ 732222 h 1475803"/>
                <a:gd name="connsiteX17" fmla="*/ 1251545 w 2326678"/>
                <a:gd name="connsiteY17" fmla="*/ 882971 h 1475803"/>
                <a:gd name="connsiteX18" fmla="*/ 1000847 w 2326678"/>
                <a:gd name="connsiteY18" fmla="*/ 775085 h 1475803"/>
                <a:gd name="connsiteX19" fmla="*/ 592478 w 2326678"/>
                <a:gd name="connsiteY19" fmla="*/ 828552 h 1475803"/>
                <a:gd name="connsiteX20" fmla="*/ 201255 w 2326678"/>
                <a:gd name="connsiteY20" fmla="*/ 1208853 h 1475803"/>
                <a:gd name="connsiteX21" fmla="*/ 76223 w 2326678"/>
                <a:gd name="connsiteY21" fmla="*/ 1376747 h 1475803"/>
                <a:gd name="connsiteX22" fmla="*/ 8342 w 2326678"/>
                <a:gd name="connsiteY22" fmla="*/ 1376493 h 1475803"/>
                <a:gd name="connsiteX23" fmla="*/ 78001 w 2326678"/>
                <a:gd name="connsiteY23" fmla="*/ 1042928 h 147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26678" h="1475803">
                  <a:moveTo>
                    <a:pt x="78001" y="1042801"/>
                  </a:moveTo>
                  <a:cubicBezTo>
                    <a:pt x="118260" y="989270"/>
                    <a:pt x="171283" y="946535"/>
                    <a:pt x="208557" y="890718"/>
                  </a:cubicBezTo>
                  <a:cubicBezTo>
                    <a:pt x="232179" y="855285"/>
                    <a:pt x="248880" y="815407"/>
                    <a:pt x="271168" y="779022"/>
                  </a:cubicBezTo>
                  <a:cubicBezTo>
                    <a:pt x="325207" y="690884"/>
                    <a:pt x="409408" y="627511"/>
                    <a:pt x="491576" y="566297"/>
                  </a:cubicBezTo>
                  <a:cubicBezTo>
                    <a:pt x="537805" y="531880"/>
                    <a:pt x="584731" y="497018"/>
                    <a:pt x="638388" y="476254"/>
                  </a:cubicBezTo>
                  <a:cubicBezTo>
                    <a:pt x="753514" y="431740"/>
                    <a:pt x="886420" y="456696"/>
                    <a:pt x="1002751" y="415421"/>
                  </a:cubicBezTo>
                  <a:cubicBezTo>
                    <a:pt x="1107209" y="378337"/>
                    <a:pt x="1187536" y="291723"/>
                    <a:pt x="1289010" y="247146"/>
                  </a:cubicBezTo>
                  <a:cubicBezTo>
                    <a:pt x="1401722" y="197616"/>
                    <a:pt x="1535326" y="202187"/>
                    <a:pt x="1639974" y="137100"/>
                  </a:cubicBezTo>
                  <a:cubicBezTo>
                    <a:pt x="1703601" y="97540"/>
                    <a:pt x="1752941" y="34103"/>
                    <a:pt x="1822981" y="7814"/>
                  </a:cubicBezTo>
                  <a:cubicBezTo>
                    <a:pt x="1893022" y="-18475"/>
                    <a:pt x="1996526" y="23880"/>
                    <a:pt x="1989732" y="100207"/>
                  </a:cubicBezTo>
                  <a:cubicBezTo>
                    <a:pt x="2053676" y="82871"/>
                    <a:pt x="2128861" y="84776"/>
                    <a:pt x="2179470" y="129861"/>
                  </a:cubicBezTo>
                  <a:cubicBezTo>
                    <a:pt x="2230080" y="174946"/>
                    <a:pt x="2234398" y="271974"/>
                    <a:pt x="2175787" y="302899"/>
                  </a:cubicBezTo>
                  <a:cubicBezTo>
                    <a:pt x="2269958" y="292548"/>
                    <a:pt x="2340887" y="409325"/>
                    <a:pt x="2324250" y="504448"/>
                  </a:cubicBezTo>
                  <a:cubicBezTo>
                    <a:pt x="2307613" y="599571"/>
                    <a:pt x="2235350" y="672024"/>
                    <a:pt x="2165374" y="736223"/>
                  </a:cubicBezTo>
                  <a:cubicBezTo>
                    <a:pt x="2216427" y="784356"/>
                    <a:pt x="2222269" y="873954"/>
                    <a:pt x="2177883" y="926786"/>
                  </a:cubicBezTo>
                  <a:cubicBezTo>
                    <a:pt x="2043580" y="819535"/>
                    <a:pt x="1941409" y="640147"/>
                    <a:pt x="1772816" y="626431"/>
                  </a:cubicBezTo>
                  <a:cubicBezTo>
                    <a:pt x="1674137" y="618430"/>
                    <a:pt x="1582697" y="673040"/>
                    <a:pt x="1503639" y="732222"/>
                  </a:cubicBezTo>
                  <a:cubicBezTo>
                    <a:pt x="1424582" y="791404"/>
                    <a:pt x="1347048" y="858841"/>
                    <a:pt x="1251545" y="882971"/>
                  </a:cubicBezTo>
                  <a:cubicBezTo>
                    <a:pt x="1156041" y="907101"/>
                    <a:pt x="1035391" y="870398"/>
                    <a:pt x="1000847" y="775085"/>
                  </a:cubicBezTo>
                  <a:cubicBezTo>
                    <a:pt x="901215" y="886781"/>
                    <a:pt x="719859" y="910530"/>
                    <a:pt x="592478" y="828552"/>
                  </a:cubicBezTo>
                  <a:cubicBezTo>
                    <a:pt x="517104" y="1001145"/>
                    <a:pt x="373720" y="1140464"/>
                    <a:pt x="201255" y="1208853"/>
                  </a:cubicBezTo>
                  <a:cubicBezTo>
                    <a:pt x="211859" y="1292102"/>
                    <a:pt x="153693" y="1361063"/>
                    <a:pt x="76223" y="1376747"/>
                  </a:cubicBezTo>
                  <a:cubicBezTo>
                    <a:pt x="138453" y="1475109"/>
                    <a:pt x="39774" y="1538863"/>
                    <a:pt x="8342" y="1376493"/>
                  </a:cubicBezTo>
                  <a:cubicBezTo>
                    <a:pt x="-13947" y="1261241"/>
                    <a:pt x="8151" y="1135765"/>
                    <a:pt x="78001" y="104292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16A1514-1F35-18FE-43FE-29A17C3964BA}"/>
                </a:ext>
              </a:extLst>
            </p:cNvPr>
            <p:cNvSpPr/>
            <p:nvPr/>
          </p:nvSpPr>
          <p:spPr>
            <a:xfrm>
              <a:off x="6455808" y="4565713"/>
              <a:ext cx="110028" cy="116913"/>
            </a:xfrm>
            <a:custGeom>
              <a:avLst/>
              <a:gdLst>
                <a:gd name="connsiteX0" fmla="*/ 39480 w 110028"/>
                <a:gd name="connsiteY0" fmla="*/ 0 h 116913"/>
                <a:gd name="connsiteX1" fmla="*/ 3031 w 110028"/>
                <a:gd name="connsiteY1" fmla="*/ 84455 h 116913"/>
                <a:gd name="connsiteX2" fmla="*/ 16493 w 110028"/>
                <a:gd name="connsiteY2" fmla="*/ 106426 h 116913"/>
                <a:gd name="connsiteX3" fmla="*/ 65642 w 110028"/>
                <a:gd name="connsiteY3" fmla="*/ 113919 h 116913"/>
                <a:gd name="connsiteX4" fmla="*/ 110028 w 110028"/>
                <a:gd name="connsiteY4" fmla="*/ 87313 h 116913"/>
                <a:gd name="connsiteX5" fmla="*/ 94407 w 110028"/>
                <a:gd name="connsiteY5" fmla="*/ 33210 h 116913"/>
                <a:gd name="connsiteX6" fmla="*/ 50656 w 110028"/>
                <a:gd name="connsiteY6" fmla="*/ 8128 h 11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028" h="116913">
                  <a:moveTo>
                    <a:pt x="39480" y="0"/>
                  </a:moveTo>
                  <a:cubicBezTo>
                    <a:pt x="9317" y="14415"/>
                    <a:pt x="-7193" y="52578"/>
                    <a:pt x="3031" y="84455"/>
                  </a:cubicBezTo>
                  <a:cubicBezTo>
                    <a:pt x="5698" y="92710"/>
                    <a:pt x="10016" y="100647"/>
                    <a:pt x="16493" y="106426"/>
                  </a:cubicBezTo>
                  <a:cubicBezTo>
                    <a:pt x="29447" y="117983"/>
                    <a:pt x="49132" y="119190"/>
                    <a:pt x="65642" y="113919"/>
                  </a:cubicBezTo>
                  <a:cubicBezTo>
                    <a:pt x="82152" y="108648"/>
                    <a:pt x="96312" y="97917"/>
                    <a:pt x="110028" y="87313"/>
                  </a:cubicBezTo>
                  <a:cubicBezTo>
                    <a:pt x="101900" y="70358"/>
                    <a:pt x="101583" y="50609"/>
                    <a:pt x="94407" y="33210"/>
                  </a:cubicBezTo>
                  <a:cubicBezTo>
                    <a:pt x="87232" y="15811"/>
                    <a:pt x="67737" y="317"/>
                    <a:pt x="50656" y="8128"/>
                  </a:cubicBezTo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6D084BD-75D8-68C2-1FC0-DD79B71AFB2E}"/>
                </a:ext>
              </a:extLst>
            </p:cNvPr>
            <p:cNvSpPr/>
            <p:nvPr/>
          </p:nvSpPr>
          <p:spPr>
            <a:xfrm>
              <a:off x="7325752" y="4217921"/>
              <a:ext cx="136403" cy="122663"/>
            </a:xfrm>
            <a:custGeom>
              <a:avLst/>
              <a:gdLst>
                <a:gd name="connsiteX0" fmla="*/ 33263 w 136403"/>
                <a:gd name="connsiteY0" fmla="*/ 110238 h 122663"/>
                <a:gd name="connsiteX1" fmla="*/ 106224 w 136403"/>
                <a:gd name="connsiteY1" fmla="*/ 117413 h 122663"/>
                <a:gd name="connsiteX2" fmla="*/ 127052 w 136403"/>
                <a:gd name="connsiteY2" fmla="*/ 103698 h 122663"/>
                <a:gd name="connsiteX3" fmla="*/ 134418 w 136403"/>
                <a:gd name="connsiteY3" fmla="*/ 61343 h 122663"/>
                <a:gd name="connsiteX4" fmla="*/ 111685 w 136403"/>
                <a:gd name="connsiteY4" fmla="*/ 23243 h 122663"/>
                <a:gd name="connsiteX5" fmla="*/ 88127 w 136403"/>
                <a:gd name="connsiteY5" fmla="*/ 4701 h 122663"/>
                <a:gd name="connsiteX6" fmla="*/ 33326 w 136403"/>
                <a:gd name="connsiteY6" fmla="*/ 110238 h 12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403" h="122663">
                  <a:moveTo>
                    <a:pt x="33263" y="110238"/>
                  </a:moveTo>
                  <a:cubicBezTo>
                    <a:pt x="54726" y="123700"/>
                    <a:pt x="82539" y="126431"/>
                    <a:pt x="106224" y="117413"/>
                  </a:cubicBezTo>
                  <a:cubicBezTo>
                    <a:pt x="114098" y="114429"/>
                    <a:pt x="121592" y="110048"/>
                    <a:pt x="127052" y="103698"/>
                  </a:cubicBezTo>
                  <a:cubicBezTo>
                    <a:pt x="136704" y="92331"/>
                    <a:pt x="138355" y="75757"/>
                    <a:pt x="134418" y="61343"/>
                  </a:cubicBezTo>
                  <a:cubicBezTo>
                    <a:pt x="130417" y="46992"/>
                    <a:pt x="121528" y="34482"/>
                    <a:pt x="111685" y="23243"/>
                  </a:cubicBezTo>
                  <a:cubicBezTo>
                    <a:pt x="105017" y="15623"/>
                    <a:pt x="97588" y="8194"/>
                    <a:pt x="88127" y="4701"/>
                  </a:cubicBezTo>
                  <a:cubicBezTo>
                    <a:pt x="17896" y="-21017"/>
                    <a:pt x="-38493" y="65089"/>
                    <a:pt x="33326" y="11023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89B3C6C-070B-58EB-5CBC-D65B1F0C0237}"/>
                </a:ext>
              </a:extLst>
            </p:cNvPr>
            <p:cNvSpPr/>
            <p:nvPr/>
          </p:nvSpPr>
          <p:spPr>
            <a:xfrm>
              <a:off x="7093584" y="5015801"/>
              <a:ext cx="401510" cy="171767"/>
            </a:xfrm>
            <a:custGeom>
              <a:avLst/>
              <a:gdLst>
                <a:gd name="connsiteX0" fmla="*/ 72390 w 401510"/>
                <a:gd name="connsiteY0" fmla="*/ 135255 h 171767"/>
                <a:gd name="connsiteX1" fmla="*/ 401510 w 401510"/>
                <a:gd name="connsiteY1" fmla="*/ 0 h 171767"/>
                <a:gd name="connsiteX2" fmla="*/ 371666 w 401510"/>
                <a:gd name="connsiteY2" fmla="*/ 26035 h 171767"/>
                <a:gd name="connsiteX3" fmla="*/ 170752 w 401510"/>
                <a:gd name="connsiteY3" fmla="*/ 106743 h 171767"/>
                <a:gd name="connsiteX4" fmla="*/ 0 w 401510"/>
                <a:gd name="connsiteY4" fmla="*/ 171767 h 171767"/>
                <a:gd name="connsiteX5" fmla="*/ 72390 w 401510"/>
                <a:gd name="connsiteY5" fmla="*/ 135255 h 171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1510" h="171767">
                  <a:moveTo>
                    <a:pt x="72390" y="135255"/>
                  </a:moveTo>
                  <a:cubicBezTo>
                    <a:pt x="178943" y="82614"/>
                    <a:pt x="286448" y="29654"/>
                    <a:pt x="401510" y="0"/>
                  </a:cubicBezTo>
                  <a:cubicBezTo>
                    <a:pt x="399097" y="13589"/>
                    <a:pt x="384493" y="20891"/>
                    <a:pt x="371666" y="26035"/>
                  </a:cubicBezTo>
                  <a:cubicBezTo>
                    <a:pt x="304673" y="52959"/>
                    <a:pt x="237744" y="79820"/>
                    <a:pt x="170752" y="106743"/>
                  </a:cubicBezTo>
                  <a:cubicBezTo>
                    <a:pt x="116522" y="128524"/>
                    <a:pt x="57848" y="162179"/>
                    <a:pt x="0" y="171767"/>
                  </a:cubicBezTo>
                  <a:cubicBezTo>
                    <a:pt x="23114" y="158433"/>
                    <a:pt x="48451" y="147701"/>
                    <a:pt x="72390" y="135255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70A967F9-A24A-74B3-363A-8CDCEBF8505A}"/>
              </a:ext>
            </a:extLst>
          </p:cNvPr>
          <p:cNvGrpSpPr/>
          <p:nvPr/>
        </p:nvGrpSpPr>
        <p:grpSpPr>
          <a:xfrm>
            <a:off x="5761554" y="3118671"/>
            <a:ext cx="2766495" cy="2570928"/>
            <a:chOff x="5798749" y="-4029156"/>
            <a:chExt cx="2766495" cy="257092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6A6D6FA-0D27-59F8-122E-4C0EAD63F16A}"/>
                </a:ext>
              </a:extLst>
            </p:cNvPr>
            <p:cNvSpPr/>
            <p:nvPr/>
          </p:nvSpPr>
          <p:spPr>
            <a:xfrm rot="-581399">
              <a:off x="5833630" y="-2470492"/>
              <a:ext cx="301879" cy="440055"/>
            </a:xfrm>
            <a:custGeom>
              <a:avLst/>
              <a:gdLst>
                <a:gd name="connsiteX0" fmla="*/ 301879 w 301879"/>
                <a:gd name="connsiteY0" fmla="*/ 220027 h 440055"/>
                <a:gd name="connsiteX1" fmla="*/ 150939 w 301879"/>
                <a:gd name="connsiteY1" fmla="*/ 440055 h 440055"/>
                <a:gd name="connsiteX2" fmla="*/ 0 w 301879"/>
                <a:gd name="connsiteY2" fmla="*/ 220027 h 440055"/>
                <a:gd name="connsiteX3" fmla="*/ 150939 w 301879"/>
                <a:gd name="connsiteY3" fmla="*/ 0 h 440055"/>
                <a:gd name="connsiteX4" fmla="*/ 301879 w 301879"/>
                <a:gd name="connsiteY4" fmla="*/ 220027 h 44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9" h="440055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6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861D5A0-82D0-FB10-3E57-387BF1DE6CE6}"/>
                </a:ext>
              </a:extLst>
            </p:cNvPr>
            <p:cNvSpPr/>
            <p:nvPr/>
          </p:nvSpPr>
          <p:spPr>
            <a:xfrm rot="-1831799">
              <a:off x="8067449" y="-3220181"/>
              <a:ext cx="301878" cy="440054"/>
            </a:xfrm>
            <a:custGeom>
              <a:avLst/>
              <a:gdLst>
                <a:gd name="connsiteX0" fmla="*/ 301879 w 301878"/>
                <a:gd name="connsiteY0" fmla="*/ 220027 h 440054"/>
                <a:gd name="connsiteX1" fmla="*/ 150939 w 301878"/>
                <a:gd name="connsiteY1" fmla="*/ 440055 h 440054"/>
                <a:gd name="connsiteX2" fmla="*/ 0 w 301878"/>
                <a:gd name="connsiteY2" fmla="*/ 220027 h 440054"/>
                <a:gd name="connsiteX3" fmla="*/ 150939 w 301878"/>
                <a:gd name="connsiteY3" fmla="*/ 0 h 440054"/>
                <a:gd name="connsiteX4" fmla="*/ 301879 w 301878"/>
                <a:gd name="connsiteY4" fmla="*/ 220027 h 44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8" h="440054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5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9719EB0-E8DB-FC22-01E0-C557030DE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5245" y="-3566428"/>
              <a:ext cx="2540000" cy="2108200"/>
            </a:xfrm>
            <a:custGeom>
              <a:avLst/>
              <a:gdLst>
                <a:gd name="connsiteX0" fmla="*/ 943 w 2540000"/>
                <a:gd name="connsiteY0" fmla="*/ 564 h 2108200"/>
                <a:gd name="connsiteX1" fmla="*/ 2540943 w 2540000"/>
                <a:gd name="connsiteY1" fmla="*/ 564 h 2108200"/>
                <a:gd name="connsiteX2" fmla="*/ 2540943 w 2540000"/>
                <a:gd name="connsiteY2" fmla="*/ 2108764 h 2108200"/>
                <a:gd name="connsiteX3" fmla="*/ 943 w 2540000"/>
                <a:gd name="connsiteY3" fmla="*/ 2108764 h 210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0000" h="2108200">
                  <a:moveTo>
                    <a:pt x="943" y="564"/>
                  </a:moveTo>
                  <a:lnTo>
                    <a:pt x="2540943" y="564"/>
                  </a:lnTo>
                  <a:lnTo>
                    <a:pt x="2540943" y="2108764"/>
                  </a:lnTo>
                  <a:lnTo>
                    <a:pt x="943" y="2108764"/>
                  </a:lnTo>
                  <a:close/>
                </a:path>
              </a:pathLst>
            </a:custGeom>
          </p:spPr>
        </p:pic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648D078-1464-A6C2-F36F-5BEE7B81AB64}"/>
                </a:ext>
              </a:extLst>
            </p:cNvPr>
            <p:cNvSpPr/>
            <p:nvPr/>
          </p:nvSpPr>
          <p:spPr>
            <a:xfrm>
              <a:off x="5963690" y="-4029156"/>
              <a:ext cx="2326678" cy="1475803"/>
            </a:xfrm>
            <a:custGeom>
              <a:avLst/>
              <a:gdLst>
                <a:gd name="connsiteX0" fmla="*/ 78001 w 2326678"/>
                <a:gd name="connsiteY0" fmla="*/ 1042801 h 1475803"/>
                <a:gd name="connsiteX1" fmla="*/ 208557 w 2326678"/>
                <a:gd name="connsiteY1" fmla="*/ 890718 h 1475803"/>
                <a:gd name="connsiteX2" fmla="*/ 271168 w 2326678"/>
                <a:gd name="connsiteY2" fmla="*/ 779022 h 1475803"/>
                <a:gd name="connsiteX3" fmla="*/ 491576 w 2326678"/>
                <a:gd name="connsiteY3" fmla="*/ 566297 h 1475803"/>
                <a:gd name="connsiteX4" fmla="*/ 638388 w 2326678"/>
                <a:gd name="connsiteY4" fmla="*/ 476254 h 1475803"/>
                <a:gd name="connsiteX5" fmla="*/ 1002751 w 2326678"/>
                <a:gd name="connsiteY5" fmla="*/ 415421 h 1475803"/>
                <a:gd name="connsiteX6" fmla="*/ 1289010 w 2326678"/>
                <a:gd name="connsiteY6" fmla="*/ 247146 h 1475803"/>
                <a:gd name="connsiteX7" fmla="*/ 1639974 w 2326678"/>
                <a:gd name="connsiteY7" fmla="*/ 137100 h 1475803"/>
                <a:gd name="connsiteX8" fmla="*/ 1822981 w 2326678"/>
                <a:gd name="connsiteY8" fmla="*/ 7814 h 1475803"/>
                <a:gd name="connsiteX9" fmla="*/ 1989732 w 2326678"/>
                <a:gd name="connsiteY9" fmla="*/ 100207 h 1475803"/>
                <a:gd name="connsiteX10" fmla="*/ 2179470 w 2326678"/>
                <a:gd name="connsiteY10" fmla="*/ 129861 h 1475803"/>
                <a:gd name="connsiteX11" fmla="*/ 2175787 w 2326678"/>
                <a:gd name="connsiteY11" fmla="*/ 302899 h 1475803"/>
                <a:gd name="connsiteX12" fmla="*/ 2324250 w 2326678"/>
                <a:gd name="connsiteY12" fmla="*/ 504448 h 1475803"/>
                <a:gd name="connsiteX13" fmla="*/ 2165374 w 2326678"/>
                <a:gd name="connsiteY13" fmla="*/ 736223 h 1475803"/>
                <a:gd name="connsiteX14" fmla="*/ 2177883 w 2326678"/>
                <a:gd name="connsiteY14" fmla="*/ 926786 h 1475803"/>
                <a:gd name="connsiteX15" fmla="*/ 1772816 w 2326678"/>
                <a:gd name="connsiteY15" fmla="*/ 626431 h 1475803"/>
                <a:gd name="connsiteX16" fmla="*/ 1503639 w 2326678"/>
                <a:gd name="connsiteY16" fmla="*/ 732222 h 1475803"/>
                <a:gd name="connsiteX17" fmla="*/ 1251545 w 2326678"/>
                <a:gd name="connsiteY17" fmla="*/ 882971 h 1475803"/>
                <a:gd name="connsiteX18" fmla="*/ 1000847 w 2326678"/>
                <a:gd name="connsiteY18" fmla="*/ 775085 h 1475803"/>
                <a:gd name="connsiteX19" fmla="*/ 592478 w 2326678"/>
                <a:gd name="connsiteY19" fmla="*/ 828552 h 1475803"/>
                <a:gd name="connsiteX20" fmla="*/ 201255 w 2326678"/>
                <a:gd name="connsiteY20" fmla="*/ 1208853 h 1475803"/>
                <a:gd name="connsiteX21" fmla="*/ 76223 w 2326678"/>
                <a:gd name="connsiteY21" fmla="*/ 1376747 h 1475803"/>
                <a:gd name="connsiteX22" fmla="*/ 8342 w 2326678"/>
                <a:gd name="connsiteY22" fmla="*/ 1376493 h 1475803"/>
                <a:gd name="connsiteX23" fmla="*/ 78001 w 2326678"/>
                <a:gd name="connsiteY23" fmla="*/ 1042928 h 147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26678" h="1475803">
                  <a:moveTo>
                    <a:pt x="78001" y="1042801"/>
                  </a:moveTo>
                  <a:cubicBezTo>
                    <a:pt x="118260" y="989270"/>
                    <a:pt x="171283" y="946535"/>
                    <a:pt x="208557" y="890718"/>
                  </a:cubicBezTo>
                  <a:cubicBezTo>
                    <a:pt x="232179" y="855285"/>
                    <a:pt x="248880" y="815407"/>
                    <a:pt x="271168" y="779022"/>
                  </a:cubicBezTo>
                  <a:cubicBezTo>
                    <a:pt x="325207" y="690884"/>
                    <a:pt x="409408" y="627511"/>
                    <a:pt x="491576" y="566297"/>
                  </a:cubicBezTo>
                  <a:cubicBezTo>
                    <a:pt x="537805" y="531880"/>
                    <a:pt x="584731" y="497018"/>
                    <a:pt x="638388" y="476254"/>
                  </a:cubicBezTo>
                  <a:cubicBezTo>
                    <a:pt x="753514" y="431740"/>
                    <a:pt x="886420" y="456696"/>
                    <a:pt x="1002751" y="415421"/>
                  </a:cubicBezTo>
                  <a:cubicBezTo>
                    <a:pt x="1107209" y="378337"/>
                    <a:pt x="1187536" y="291723"/>
                    <a:pt x="1289010" y="247146"/>
                  </a:cubicBezTo>
                  <a:cubicBezTo>
                    <a:pt x="1401722" y="197616"/>
                    <a:pt x="1535326" y="202187"/>
                    <a:pt x="1639974" y="137100"/>
                  </a:cubicBezTo>
                  <a:cubicBezTo>
                    <a:pt x="1703601" y="97540"/>
                    <a:pt x="1752941" y="34103"/>
                    <a:pt x="1822981" y="7814"/>
                  </a:cubicBezTo>
                  <a:cubicBezTo>
                    <a:pt x="1893022" y="-18475"/>
                    <a:pt x="1996526" y="23880"/>
                    <a:pt x="1989732" y="100207"/>
                  </a:cubicBezTo>
                  <a:cubicBezTo>
                    <a:pt x="2053676" y="82871"/>
                    <a:pt x="2128861" y="84776"/>
                    <a:pt x="2179470" y="129861"/>
                  </a:cubicBezTo>
                  <a:cubicBezTo>
                    <a:pt x="2230080" y="174946"/>
                    <a:pt x="2234398" y="271974"/>
                    <a:pt x="2175787" y="302899"/>
                  </a:cubicBezTo>
                  <a:cubicBezTo>
                    <a:pt x="2269958" y="292548"/>
                    <a:pt x="2340887" y="409325"/>
                    <a:pt x="2324250" y="504448"/>
                  </a:cubicBezTo>
                  <a:cubicBezTo>
                    <a:pt x="2307613" y="599634"/>
                    <a:pt x="2235350" y="672024"/>
                    <a:pt x="2165374" y="736223"/>
                  </a:cubicBezTo>
                  <a:cubicBezTo>
                    <a:pt x="2216427" y="784356"/>
                    <a:pt x="2222269" y="873954"/>
                    <a:pt x="2177883" y="926786"/>
                  </a:cubicBezTo>
                  <a:cubicBezTo>
                    <a:pt x="2043580" y="819535"/>
                    <a:pt x="1941409" y="640147"/>
                    <a:pt x="1772816" y="626431"/>
                  </a:cubicBezTo>
                  <a:cubicBezTo>
                    <a:pt x="1674137" y="618430"/>
                    <a:pt x="1582697" y="673040"/>
                    <a:pt x="1503639" y="732222"/>
                  </a:cubicBezTo>
                  <a:cubicBezTo>
                    <a:pt x="1424582" y="791404"/>
                    <a:pt x="1347048" y="858841"/>
                    <a:pt x="1251545" y="882971"/>
                  </a:cubicBezTo>
                  <a:cubicBezTo>
                    <a:pt x="1156041" y="907101"/>
                    <a:pt x="1035391" y="870398"/>
                    <a:pt x="1000847" y="775085"/>
                  </a:cubicBezTo>
                  <a:cubicBezTo>
                    <a:pt x="901215" y="886781"/>
                    <a:pt x="719859" y="910530"/>
                    <a:pt x="592478" y="828552"/>
                  </a:cubicBezTo>
                  <a:cubicBezTo>
                    <a:pt x="517104" y="1001145"/>
                    <a:pt x="373720" y="1140464"/>
                    <a:pt x="201255" y="1208853"/>
                  </a:cubicBezTo>
                  <a:cubicBezTo>
                    <a:pt x="211859" y="1292102"/>
                    <a:pt x="153693" y="1361063"/>
                    <a:pt x="76223" y="1376747"/>
                  </a:cubicBezTo>
                  <a:cubicBezTo>
                    <a:pt x="138453" y="1475109"/>
                    <a:pt x="39774" y="1538863"/>
                    <a:pt x="8342" y="1376493"/>
                  </a:cubicBezTo>
                  <a:cubicBezTo>
                    <a:pt x="-13947" y="1261241"/>
                    <a:pt x="8151" y="1135765"/>
                    <a:pt x="78001" y="104292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98B7210-DACB-C6A9-CD34-A2F8012794FE}"/>
                </a:ext>
              </a:extLst>
            </p:cNvPr>
            <p:cNvSpPr/>
            <p:nvPr/>
          </p:nvSpPr>
          <p:spPr>
            <a:xfrm>
              <a:off x="6493003" y="-2582114"/>
              <a:ext cx="110028" cy="116913"/>
            </a:xfrm>
            <a:custGeom>
              <a:avLst/>
              <a:gdLst>
                <a:gd name="connsiteX0" fmla="*/ 39480 w 110028"/>
                <a:gd name="connsiteY0" fmla="*/ 0 h 116913"/>
                <a:gd name="connsiteX1" fmla="*/ 3031 w 110028"/>
                <a:gd name="connsiteY1" fmla="*/ 84455 h 116913"/>
                <a:gd name="connsiteX2" fmla="*/ 16493 w 110028"/>
                <a:gd name="connsiteY2" fmla="*/ 106426 h 116913"/>
                <a:gd name="connsiteX3" fmla="*/ 65642 w 110028"/>
                <a:gd name="connsiteY3" fmla="*/ 113919 h 116913"/>
                <a:gd name="connsiteX4" fmla="*/ 110028 w 110028"/>
                <a:gd name="connsiteY4" fmla="*/ 87313 h 116913"/>
                <a:gd name="connsiteX5" fmla="*/ 94407 w 110028"/>
                <a:gd name="connsiteY5" fmla="*/ 33210 h 116913"/>
                <a:gd name="connsiteX6" fmla="*/ 50656 w 110028"/>
                <a:gd name="connsiteY6" fmla="*/ 8128 h 11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028" h="116913">
                  <a:moveTo>
                    <a:pt x="39480" y="0"/>
                  </a:moveTo>
                  <a:cubicBezTo>
                    <a:pt x="9317" y="14415"/>
                    <a:pt x="-7193" y="52578"/>
                    <a:pt x="3031" y="84455"/>
                  </a:cubicBezTo>
                  <a:cubicBezTo>
                    <a:pt x="5698" y="92710"/>
                    <a:pt x="10016" y="100647"/>
                    <a:pt x="16493" y="106426"/>
                  </a:cubicBezTo>
                  <a:cubicBezTo>
                    <a:pt x="29447" y="117983"/>
                    <a:pt x="49132" y="119190"/>
                    <a:pt x="65642" y="113919"/>
                  </a:cubicBezTo>
                  <a:cubicBezTo>
                    <a:pt x="82152" y="108648"/>
                    <a:pt x="96312" y="97917"/>
                    <a:pt x="110028" y="87313"/>
                  </a:cubicBezTo>
                  <a:cubicBezTo>
                    <a:pt x="101900" y="70358"/>
                    <a:pt x="101583" y="50609"/>
                    <a:pt x="94407" y="33210"/>
                  </a:cubicBezTo>
                  <a:cubicBezTo>
                    <a:pt x="87232" y="15811"/>
                    <a:pt x="67737" y="317"/>
                    <a:pt x="50656" y="8128"/>
                  </a:cubicBezTo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02B612-C578-B015-D5DD-4855010FF3FA}"/>
                </a:ext>
              </a:extLst>
            </p:cNvPr>
            <p:cNvSpPr/>
            <p:nvPr/>
          </p:nvSpPr>
          <p:spPr>
            <a:xfrm>
              <a:off x="7362947" y="-2929906"/>
              <a:ext cx="136403" cy="122663"/>
            </a:xfrm>
            <a:custGeom>
              <a:avLst/>
              <a:gdLst>
                <a:gd name="connsiteX0" fmla="*/ 33263 w 136403"/>
                <a:gd name="connsiteY0" fmla="*/ 110238 h 122663"/>
                <a:gd name="connsiteX1" fmla="*/ 106224 w 136403"/>
                <a:gd name="connsiteY1" fmla="*/ 117413 h 122663"/>
                <a:gd name="connsiteX2" fmla="*/ 127052 w 136403"/>
                <a:gd name="connsiteY2" fmla="*/ 103698 h 122663"/>
                <a:gd name="connsiteX3" fmla="*/ 134418 w 136403"/>
                <a:gd name="connsiteY3" fmla="*/ 61343 h 122663"/>
                <a:gd name="connsiteX4" fmla="*/ 111685 w 136403"/>
                <a:gd name="connsiteY4" fmla="*/ 23243 h 122663"/>
                <a:gd name="connsiteX5" fmla="*/ 88127 w 136403"/>
                <a:gd name="connsiteY5" fmla="*/ 4701 h 122663"/>
                <a:gd name="connsiteX6" fmla="*/ 33326 w 136403"/>
                <a:gd name="connsiteY6" fmla="*/ 110238 h 12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403" h="122663">
                  <a:moveTo>
                    <a:pt x="33263" y="110238"/>
                  </a:moveTo>
                  <a:cubicBezTo>
                    <a:pt x="54726" y="123700"/>
                    <a:pt x="82539" y="126431"/>
                    <a:pt x="106224" y="117413"/>
                  </a:cubicBezTo>
                  <a:cubicBezTo>
                    <a:pt x="114098" y="114429"/>
                    <a:pt x="121592" y="110048"/>
                    <a:pt x="127052" y="103698"/>
                  </a:cubicBezTo>
                  <a:cubicBezTo>
                    <a:pt x="136704" y="92331"/>
                    <a:pt x="138355" y="75757"/>
                    <a:pt x="134418" y="61343"/>
                  </a:cubicBezTo>
                  <a:cubicBezTo>
                    <a:pt x="130417" y="46992"/>
                    <a:pt x="121528" y="34482"/>
                    <a:pt x="111685" y="23243"/>
                  </a:cubicBezTo>
                  <a:cubicBezTo>
                    <a:pt x="105017" y="15623"/>
                    <a:pt x="97588" y="8194"/>
                    <a:pt x="88127" y="4701"/>
                  </a:cubicBezTo>
                  <a:cubicBezTo>
                    <a:pt x="17896" y="-21017"/>
                    <a:pt x="-38493" y="65089"/>
                    <a:pt x="33326" y="11023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05A5FDB-66E9-E156-97EF-072485649F30}"/>
                </a:ext>
              </a:extLst>
            </p:cNvPr>
            <p:cNvSpPr/>
            <p:nvPr/>
          </p:nvSpPr>
          <p:spPr>
            <a:xfrm>
              <a:off x="7018829" y="-2324622"/>
              <a:ext cx="615251" cy="249047"/>
            </a:xfrm>
            <a:custGeom>
              <a:avLst/>
              <a:gdLst>
                <a:gd name="connsiteX0" fmla="*/ 112014 w 615251"/>
                <a:gd name="connsiteY0" fmla="*/ 198628 h 249047"/>
                <a:gd name="connsiteX1" fmla="*/ 615252 w 615251"/>
                <a:gd name="connsiteY1" fmla="*/ 0 h 249047"/>
                <a:gd name="connsiteX2" fmla="*/ 566928 w 615251"/>
                <a:gd name="connsiteY2" fmla="*/ 31750 h 249047"/>
                <a:gd name="connsiteX3" fmla="*/ 260097 w 615251"/>
                <a:gd name="connsiteY3" fmla="*/ 151130 h 249047"/>
                <a:gd name="connsiteX4" fmla="*/ 0 w 615251"/>
                <a:gd name="connsiteY4" fmla="*/ 249047 h 249047"/>
                <a:gd name="connsiteX5" fmla="*/ 111951 w 615251"/>
                <a:gd name="connsiteY5" fmla="*/ 198628 h 24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5251" h="249047">
                  <a:moveTo>
                    <a:pt x="112014" y="198628"/>
                  </a:moveTo>
                  <a:cubicBezTo>
                    <a:pt x="276606" y="125476"/>
                    <a:pt x="442722" y="51816"/>
                    <a:pt x="615252" y="0"/>
                  </a:cubicBezTo>
                  <a:cubicBezTo>
                    <a:pt x="609092" y="14097"/>
                    <a:pt x="586550" y="24130"/>
                    <a:pt x="566928" y="31750"/>
                  </a:cubicBezTo>
                  <a:cubicBezTo>
                    <a:pt x="464630" y="71565"/>
                    <a:pt x="362395" y="111316"/>
                    <a:pt x="260097" y="151130"/>
                  </a:cubicBezTo>
                  <a:cubicBezTo>
                    <a:pt x="177292" y="183324"/>
                    <a:pt x="85725" y="228346"/>
                    <a:pt x="0" y="249047"/>
                  </a:cubicBezTo>
                  <a:cubicBezTo>
                    <a:pt x="36068" y="231267"/>
                    <a:pt x="74930" y="215646"/>
                    <a:pt x="111951" y="19862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5815A07-E4D4-CE3B-F262-D92641125558}"/>
                </a:ext>
              </a:extLst>
            </p:cNvPr>
            <p:cNvSpPr/>
            <p:nvPr/>
          </p:nvSpPr>
          <p:spPr>
            <a:xfrm>
              <a:off x="7429460" y="-2408777"/>
              <a:ext cx="204684" cy="158831"/>
            </a:xfrm>
            <a:custGeom>
              <a:avLst/>
              <a:gdLst>
                <a:gd name="connsiteX0" fmla="*/ 1675 w 204684"/>
                <a:gd name="connsiteY0" fmla="*/ 158832 h 158831"/>
                <a:gd name="connsiteX1" fmla="*/ 69874 w 204684"/>
                <a:gd name="connsiteY1" fmla="*/ 12845 h 158831"/>
                <a:gd name="connsiteX2" fmla="*/ 204684 w 204684"/>
                <a:gd name="connsiteY2" fmla="*/ 84156 h 158831"/>
                <a:gd name="connsiteX3" fmla="*/ 1675 w 204684"/>
                <a:gd name="connsiteY3" fmla="*/ 158832 h 15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684" h="158831">
                  <a:moveTo>
                    <a:pt x="1675" y="158832"/>
                  </a:moveTo>
                  <a:cubicBezTo>
                    <a:pt x="1675" y="158832"/>
                    <a:pt x="-16931" y="30434"/>
                    <a:pt x="69874" y="12845"/>
                  </a:cubicBezTo>
                  <a:cubicBezTo>
                    <a:pt x="156679" y="-4744"/>
                    <a:pt x="196239" y="-20810"/>
                    <a:pt x="204684" y="84156"/>
                  </a:cubicBezTo>
                  <a:lnTo>
                    <a:pt x="1675" y="158832"/>
                  </a:lnTo>
                  <a:close/>
                </a:path>
              </a:pathLst>
            </a:custGeom>
            <a:solidFill>
              <a:srgbClr val="D65A3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D48EA3F-9A4A-489D-2E76-0B95D898A037}"/>
              </a:ext>
            </a:extLst>
          </p:cNvPr>
          <p:cNvSpPr/>
          <p:nvPr/>
        </p:nvSpPr>
        <p:spPr>
          <a:xfrm>
            <a:off x="2996319" y="1556639"/>
            <a:ext cx="1170749" cy="3744785"/>
          </a:xfrm>
          <a:custGeom>
            <a:avLst/>
            <a:gdLst>
              <a:gd name="connsiteX0" fmla="*/ 0 w 1170749"/>
              <a:gd name="connsiteY0" fmla="*/ 0 h 3744785"/>
              <a:gd name="connsiteX1" fmla="*/ 1170750 w 1170749"/>
              <a:gd name="connsiteY1" fmla="*/ 0 h 3744785"/>
              <a:gd name="connsiteX2" fmla="*/ 1170750 w 1170749"/>
              <a:gd name="connsiteY2" fmla="*/ 3744786 h 3744785"/>
              <a:gd name="connsiteX3" fmla="*/ 0 w 1170749"/>
              <a:gd name="connsiteY3" fmla="*/ 3744786 h 374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749" h="3744785">
                <a:moveTo>
                  <a:pt x="0" y="0"/>
                </a:moveTo>
                <a:lnTo>
                  <a:pt x="1170750" y="0"/>
                </a:lnTo>
                <a:lnTo>
                  <a:pt x="1170750" y="3744786"/>
                </a:lnTo>
                <a:lnTo>
                  <a:pt x="0" y="3744786"/>
                </a:lnTo>
                <a:close/>
              </a:path>
            </a:pathLst>
          </a:custGeom>
          <a:solidFill>
            <a:srgbClr val="5E5B58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53E0993-3E36-3DB7-D5C9-E0D611304189}"/>
              </a:ext>
            </a:extLst>
          </p:cNvPr>
          <p:cNvSpPr/>
          <p:nvPr/>
        </p:nvSpPr>
        <p:spPr>
          <a:xfrm>
            <a:off x="0" y="0"/>
            <a:ext cx="12192000" cy="1556638"/>
          </a:xfrm>
          <a:custGeom>
            <a:avLst/>
            <a:gdLst>
              <a:gd name="connsiteX0" fmla="*/ 4223639 w 12192000"/>
              <a:gd name="connsiteY0" fmla="*/ 1556639 h 1556638"/>
              <a:gd name="connsiteX1" fmla="*/ 0 w 12192000"/>
              <a:gd name="connsiteY1" fmla="*/ 0 h 1556638"/>
              <a:gd name="connsiteX2" fmla="*/ 12192000 w 12192000"/>
              <a:gd name="connsiteY2" fmla="*/ 0 h 1556638"/>
              <a:gd name="connsiteX3" fmla="*/ 7968361 w 12192000"/>
              <a:gd name="connsiteY3" fmla="*/ 1556639 h 1556638"/>
              <a:gd name="connsiteX4" fmla="*/ 4223639 w 12192000"/>
              <a:gd name="connsiteY4" fmla="*/ 1556639 h 155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56638">
                <a:moveTo>
                  <a:pt x="4223639" y="1556639"/>
                </a:moveTo>
                <a:lnTo>
                  <a:pt x="0" y="0"/>
                </a:lnTo>
                <a:lnTo>
                  <a:pt x="12192000" y="0"/>
                </a:lnTo>
                <a:lnTo>
                  <a:pt x="7968361" y="1556639"/>
                </a:lnTo>
                <a:lnTo>
                  <a:pt x="4223639" y="1556639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4305146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577B2C6-ED28-A6CB-3B54-11689E498F70}"/>
              </a:ext>
            </a:extLst>
          </p:cNvPr>
          <p:cNvSpPr/>
          <p:nvPr/>
        </p:nvSpPr>
        <p:spPr>
          <a:xfrm>
            <a:off x="0" y="5301360"/>
            <a:ext cx="12192000" cy="1556639"/>
          </a:xfrm>
          <a:custGeom>
            <a:avLst/>
            <a:gdLst>
              <a:gd name="connsiteX0" fmla="*/ 4223639 w 12192000"/>
              <a:gd name="connsiteY0" fmla="*/ 0 h 1556639"/>
              <a:gd name="connsiteX1" fmla="*/ 0 w 12192000"/>
              <a:gd name="connsiteY1" fmla="*/ 1556639 h 1556639"/>
              <a:gd name="connsiteX2" fmla="*/ 12192000 w 12192000"/>
              <a:gd name="connsiteY2" fmla="*/ 1556639 h 1556639"/>
              <a:gd name="connsiteX3" fmla="*/ 7968361 w 12192000"/>
              <a:gd name="connsiteY3" fmla="*/ 0 h 1556639"/>
              <a:gd name="connsiteX4" fmla="*/ 4223639 w 12192000"/>
              <a:gd name="connsiteY4" fmla="*/ 0 h 155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56639">
                <a:moveTo>
                  <a:pt x="4223639" y="0"/>
                </a:moveTo>
                <a:lnTo>
                  <a:pt x="0" y="1556639"/>
                </a:lnTo>
                <a:lnTo>
                  <a:pt x="12192000" y="1556639"/>
                </a:lnTo>
                <a:lnTo>
                  <a:pt x="7968361" y="0"/>
                </a:lnTo>
                <a:lnTo>
                  <a:pt x="422363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17407912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663D46E-DED7-E06C-A122-051A42DFCBBC}"/>
              </a:ext>
            </a:extLst>
          </p:cNvPr>
          <p:cNvSpPr/>
          <p:nvPr/>
        </p:nvSpPr>
        <p:spPr>
          <a:xfrm>
            <a:off x="7968360" y="0"/>
            <a:ext cx="4223639" cy="6858000"/>
          </a:xfrm>
          <a:custGeom>
            <a:avLst/>
            <a:gdLst>
              <a:gd name="connsiteX0" fmla="*/ 4223639 w 4223639"/>
              <a:gd name="connsiteY0" fmla="*/ 0 h 6858000"/>
              <a:gd name="connsiteX1" fmla="*/ 0 w 4223639"/>
              <a:gd name="connsiteY1" fmla="*/ 1556639 h 6858000"/>
              <a:gd name="connsiteX2" fmla="*/ 0 w 4223639"/>
              <a:gd name="connsiteY2" fmla="*/ 5301361 h 6858000"/>
              <a:gd name="connsiteX3" fmla="*/ 4223639 w 4223639"/>
              <a:gd name="connsiteY3" fmla="*/ 6858000 h 6858000"/>
              <a:gd name="connsiteX4" fmla="*/ 4223639 w 422363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3639" h="6858000">
                <a:moveTo>
                  <a:pt x="4223639" y="0"/>
                </a:moveTo>
                <a:lnTo>
                  <a:pt x="0" y="1556639"/>
                </a:lnTo>
                <a:lnTo>
                  <a:pt x="0" y="5301361"/>
                </a:lnTo>
                <a:lnTo>
                  <a:pt x="4223639" y="6858000"/>
                </a:lnTo>
                <a:lnTo>
                  <a:pt x="422363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10800000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623350-FF11-B7EF-F129-25B1EB38E3B1}"/>
              </a:ext>
            </a:extLst>
          </p:cNvPr>
          <p:cNvSpPr/>
          <p:nvPr/>
        </p:nvSpPr>
        <p:spPr>
          <a:xfrm>
            <a:off x="0" y="0"/>
            <a:ext cx="4223639" cy="6858000"/>
          </a:xfrm>
          <a:custGeom>
            <a:avLst/>
            <a:gdLst>
              <a:gd name="connsiteX0" fmla="*/ 0 w 4223639"/>
              <a:gd name="connsiteY0" fmla="*/ 0 h 6858000"/>
              <a:gd name="connsiteX1" fmla="*/ 4223639 w 4223639"/>
              <a:gd name="connsiteY1" fmla="*/ 1556639 h 6858000"/>
              <a:gd name="connsiteX2" fmla="*/ 4223639 w 4223639"/>
              <a:gd name="connsiteY2" fmla="*/ 5301361 h 6858000"/>
              <a:gd name="connsiteX3" fmla="*/ 0 w 4223639"/>
              <a:gd name="connsiteY3" fmla="*/ 6858000 h 6858000"/>
              <a:gd name="connsiteX4" fmla="*/ 0 w 422363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3639" h="6858000">
                <a:moveTo>
                  <a:pt x="0" y="0"/>
                </a:moveTo>
                <a:lnTo>
                  <a:pt x="4223639" y="1556639"/>
                </a:lnTo>
                <a:lnTo>
                  <a:pt x="4223639" y="530136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0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0236D05-C94E-9903-9C1C-AA6F2C28DD4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7968361 w 12192000"/>
              <a:gd name="connsiteY0" fmla="*/ 5301361 h 6858000"/>
              <a:gd name="connsiteX1" fmla="*/ 1703514 w 12192000"/>
              <a:gd name="connsiteY1" fmla="*/ 6230176 h 6858000"/>
              <a:gd name="connsiteX2" fmla="*/ 0 w 12192000"/>
              <a:gd name="connsiteY2" fmla="*/ 6858000 h 6858000"/>
              <a:gd name="connsiteX3" fmla="*/ 12192000 w 12192000"/>
              <a:gd name="connsiteY3" fmla="*/ 6858000 h 6858000"/>
              <a:gd name="connsiteX4" fmla="*/ 12192000 w 12192000"/>
              <a:gd name="connsiteY4" fmla="*/ 0 h 6858000"/>
              <a:gd name="connsiteX5" fmla="*/ 0 w 12192000"/>
              <a:gd name="connsiteY5" fmla="*/ 0 h 6858000"/>
              <a:gd name="connsiteX6" fmla="*/ 1615059 w 12192000"/>
              <a:gd name="connsiteY6" fmla="*/ 595249 h 6858000"/>
              <a:gd name="connsiteX7" fmla="*/ 7968361 w 12192000"/>
              <a:gd name="connsiteY7" fmla="*/ 1556639 h 6858000"/>
              <a:gd name="connsiteX8" fmla="*/ 7968361 w 12192000"/>
              <a:gd name="connsiteY8" fmla="*/ 53013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7968361" y="5301361"/>
                </a:moveTo>
                <a:lnTo>
                  <a:pt x="1703514" y="6230176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1615059" y="595249"/>
                </a:lnTo>
                <a:lnTo>
                  <a:pt x="7968361" y="1556639"/>
                </a:lnTo>
                <a:lnTo>
                  <a:pt x="7968361" y="5301361"/>
                </a:lnTo>
                <a:close/>
              </a:path>
            </a:pathLst>
          </a:custGeom>
          <a:solidFill>
            <a:srgbClr val="000000">
              <a:alpha val="65000"/>
            </a:srgb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73070CD-BC53-15F1-FDDF-1A7A7A6F29B9}"/>
              </a:ext>
            </a:extLst>
          </p:cNvPr>
          <p:cNvSpPr/>
          <p:nvPr/>
        </p:nvSpPr>
        <p:spPr>
          <a:xfrm>
            <a:off x="0" y="0"/>
            <a:ext cx="1703514" cy="6858000"/>
          </a:xfrm>
          <a:custGeom>
            <a:avLst/>
            <a:gdLst>
              <a:gd name="connsiteX0" fmla="*/ 0 w 1703514"/>
              <a:gd name="connsiteY0" fmla="*/ 0 h 6858000"/>
              <a:gd name="connsiteX1" fmla="*/ 0 w 1703514"/>
              <a:gd name="connsiteY1" fmla="*/ 6858000 h 6858000"/>
              <a:gd name="connsiteX2" fmla="*/ 1703514 w 1703514"/>
              <a:gd name="connsiteY2" fmla="*/ 6230176 h 6858000"/>
              <a:gd name="connsiteX3" fmla="*/ 1703514 w 1703514"/>
              <a:gd name="connsiteY3" fmla="*/ 608584 h 6858000"/>
              <a:gd name="connsiteX4" fmla="*/ 0 w 170351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514" h="6858000">
                <a:moveTo>
                  <a:pt x="0" y="0"/>
                </a:moveTo>
                <a:lnTo>
                  <a:pt x="0" y="6858000"/>
                </a:lnTo>
                <a:lnTo>
                  <a:pt x="1703514" y="6230176"/>
                </a:lnTo>
                <a:lnTo>
                  <a:pt x="1703514" y="6085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975D393D-8D74-2558-29C2-923501FA9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7607" y="2757848"/>
            <a:ext cx="2470709" cy="19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2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05391 0.4544 " pathEditMode="relative" rAng="0" ptsTypes="AA">
                                      <p:cBhvr>
                                        <p:cTn id="15" dur="125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27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7 L 0.08906 0.45185 " pathEditMode="relative" rAng="0" ptsTypes="AA">
                                      <p:cBhvr>
                                        <p:cTn id="17" dur="12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3" y="2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93D60-2036-D1DD-A4F1-1FCD36B34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9B14C33-E358-3805-BF26-DE1460098EE5}"/>
              </a:ext>
            </a:extLst>
          </p:cNvPr>
          <p:cNvSpPr/>
          <p:nvPr/>
        </p:nvSpPr>
        <p:spPr>
          <a:xfrm>
            <a:off x="4927352" y="3809601"/>
            <a:ext cx="1426816" cy="2304115"/>
          </a:xfrm>
          <a:custGeom>
            <a:avLst/>
            <a:gdLst>
              <a:gd name="connsiteX0" fmla="*/ 1412494 w 1426816"/>
              <a:gd name="connsiteY0" fmla="*/ 1628585 h 2304115"/>
              <a:gd name="connsiteX1" fmla="*/ 981837 w 1426816"/>
              <a:gd name="connsiteY1" fmla="*/ 0 h 2304115"/>
              <a:gd name="connsiteX2" fmla="*/ 0 w 1426816"/>
              <a:gd name="connsiteY2" fmla="*/ 242062 h 2304115"/>
              <a:gd name="connsiteX3" fmla="*/ 209677 w 1426816"/>
              <a:gd name="connsiteY3" fmla="*/ 2120456 h 2304115"/>
              <a:gd name="connsiteX4" fmla="*/ 1412558 w 1426816"/>
              <a:gd name="connsiteY4" fmla="*/ 1628585 h 23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816" h="2304115">
                <a:moveTo>
                  <a:pt x="1412494" y="1628585"/>
                </a:moveTo>
                <a:cubicBezTo>
                  <a:pt x="1412494" y="1628585"/>
                  <a:pt x="919734" y="511937"/>
                  <a:pt x="981837" y="0"/>
                </a:cubicBezTo>
                <a:lnTo>
                  <a:pt x="0" y="242062"/>
                </a:lnTo>
                <a:cubicBezTo>
                  <a:pt x="0" y="242062"/>
                  <a:pt x="43752" y="1655128"/>
                  <a:pt x="209677" y="2120456"/>
                </a:cubicBezTo>
                <a:cubicBezTo>
                  <a:pt x="375603" y="2585784"/>
                  <a:pt x="1569974" y="2072196"/>
                  <a:pt x="1412558" y="1628585"/>
                </a:cubicBezTo>
                <a:close/>
              </a:path>
            </a:pathLst>
          </a:custGeom>
          <a:solidFill>
            <a:srgbClr val="686868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1FAD45CF-6050-476A-B248-2D755D4271F3}"/>
              </a:ext>
            </a:extLst>
          </p:cNvPr>
          <p:cNvGrpSpPr/>
          <p:nvPr/>
        </p:nvGrpSpPr>
        <p:grpSpPr>
          <a:xfrm>
            <a:off x="5761554" y="3118671"/>
            <a:ext cx="2766495" cy="2570928"/>
            <a:chOff x="5761554" y="3118671"/>
            <a:chExt cx="2766495" cy="257092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7A64396-A33A-2EA8-56B3-53EB8922CC73}"/>
                </a:ext>
              </a:extLst>
            </p:cNvPr>
            <p:cNvSpPr/>
            <p:nvPr/>
          </p:nvSpPr>
          <p:spPr>
            <a:xfrm rot="-581399">
              <a:off x="5796435" y="4677335"/>
              <a:ext cx="301879" cy="440055"/>
            </a:xfrm>
            <a:custGeom>
              <a:avLst/>
              <a:gdLst>
                <a:gd name="connsiteX0" fmla="*/ 301879 w 301879"/>
                <a:gd name="connsiteY0" fmla="*/ 220027 h 440055"/>
                <a:gd name="connsiteX1" fmla="*/ 150939 w 301879"/>
                <a:gd name="connsiteY1" fmla="*/ 440055 h 440055"/>
                <a:gd name="connsiteX2" fmla="*/ 0 w 301879"/>
                <a:gd name="connsiteY2" fmla="*/ 220027 h 440055"/>
                <a:gd name="connsiteX3" fmla="*/ 150939 w 301879"/>
                <a:gd name="connsiteY3" fmla="*/ 0 h 440055"/>
                <a:gd name="connsiteX4" fmla="*/ 301879 w 301879"/>
                <a:gd name="connsiteY4" fmla="*/ 220027 h 44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9" h="440055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6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8CFE603-F971-2042-E18F-5322BE1C8723}"/>
                </a:ext>
              </a:extLst>
            </p:cNvPr>
            <p:cNvSpPr/>
            <p:nvPr/>
          </p:nvSpPr>
          <p:spPr>
            <a:xfrm rot="-1831799">
              <a:off x="8030254" y="3927646"/>
              <a:ext cx="301878" cy="440054"/>
            </a:xfrm>
            <a:custGeom>
              <a:avLst/>
              <a:gdLst>
                <a:gd name="connsiteX0" fmla="*/ 301879 w 301878"/>
                <a:gd name="connsiteY0" fmla="*/ 220027 h 440054"/>
                <a:gd name="connsiteX1" fmla="*/ 150939 w 301878"/>
                <a:gd name="connsiteY1" fmla="*/ 440055 h 440054"/>
                <a:gd name="connsiteX2" fmla="*/ 0 w 301878"/>
                <a:gd name="connsiteY2" fmla="*/ 220027 h 440054"/>
                <a:gd name="connsiteX3" fmla="*/ 150939 w 301878"/>
                <a:gd name="connsiteY3" fmla="*/ 0 h 440054"/>
                <a:gd name="connsiteX4" fmla="*/ 301879 w 301878"/>
                <a:gd name="connsiteY4" fmla="*/ 220027 h 44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8" h="440054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5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846CA99-3DEB-301C-E1E6-BED7E6E2F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8050" y="3581400"/>
              <a:ext cx="2540000" cy="2108200"/>
            </a:xfrm>
            <a:custGeom>
              <a:avLst/>
              <a:gdLst>
                <a:gd name="connsiteX0" fmla="*/ 943 w 2540000"/>
                <a:gd name="connsiteY0" fmla="*/ 564 h 2108200"/>
                <a:gd name="connsiteX1" fmla="*/ 2540943 w 2540000"/>
                <a:gd name="connsiteY1" fmla="*/ 564 h 2108200"/>
                <a:gd name="connsiteX2" fmla="*/ 2540943 w 2540000"/>
                <a:gd name="connsiteY2" fmla="*/ 2108764 h 2108200"/>
                <a:gd name="connsiteX3" fmla="*/ 943 w 2540000"/>
                <a:gd name="connsiteY3" fmla="*/ 2108764 h 210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0000" h="2108200">
                  <a:moveTo>
                    <a:pt x="943" y="564"/>
                  </a:moveTo>
                  <a:lnTo>
                    <a:pt x="2540943" y="564"/>
                  </a:lnTo>
                  <a:lnTo>
                    <a:pt x="2540943" y="2108764"/>
                  </a:lnTo>
                  <a:lnTo>
                    <a:pt x="943" y="2108764"/>
                  </a:lnTo>
                  <a:close/>
                </a:path>
              </a:pathLst>
            </a:custGeom>
          </p:spPr>
        </p:pic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E179D38-A483-38E8-B849-A2BAD6235F3E}"/>
                </a:ext>
              </a:extLst>
            </p:cNvPr>
            <p:cNvSpPr/>
            <p:nvPr/>
          </p:nvSpPr>
          <p:spPr>
            <a:xfrm>
              <a:off x="5926495" y="3118671"/>
              <a:ext cx="2326678" cy="1475803"/>
            </a:xfrm>
            <a:custGeom>
              <a:avLst/>
              <a:gdLst>
                <a:gd name="connsiteX0" fmla="*/ 78001 w 2326678"/>
                <a:gd name="connsiteY0" fmla="*/ 1042801 h 1475803"/>
                <a:gd name="connsiteX1" fmla="*/ 208557 w 2326678"/>
                <a:gd name="connsiteY1" fmla="*/ 890718 h 1475803"/>
                <a:gd name="connsiteX2" fmla="*/ 271168 w 2326678"/>
                <a:gd name="connsiteY2" fmla="*/ 779022 h 1475803"/>
                <a:gd name="connsiteX3" fmla="*/ 491576 w 2326678"/>
                <a:gd name="connsiteY3" fmla="*/ 566297 h 1475803"/>
                <a:gd name="connsiteX4" fmla="*/ 638388 w 2326678"/>
                <a:gd name="connsiteY4" fmla="*/ 476254 h 1475803"/>
                <a:gd name="connsiteX5" fmla="*/ 1002751 w 2326678"/>
                <a:gd name="connsiteY5" fmla="*/ 415421 h 1475803"/>
                <a:gd name="connsiteX6" fmla="*/ 1289010 w 2326678"/>
                <a:gd name="connsiteY6" fmla="*/ 247146 h 1475803"/>
                <a:gd name="connsiteX7" fmla="*/ 1639974 w 2326678"/>
                <a:gd name="connsiteY7" fmla="*/ 137100 h 1475803"/>
                <a:gd name="connsiteX8" fmla="*/ 1822981 w 2326678"/>
                <a:gd name="connsiteY8" fmla="*/ 7814 h 1475803"/>
                <a:gd name="connsiteX9" fmla="*/ 1989732 w 2326678"/>
                <a:gd name="connsiteY9" fmla="*/ 100207 h 1475803"/>
                <a:gd name="connsiteX10" fmla="*/ 2179470 w 2326678"/>
                <a:gd name="connsiteY10" fmla="*/ 129861 h 1475803"/>
                <a:gd name="connsiteX11" fmla="*/ 2175787 w 2326678"/>
                <a:gd name="connsiteY11" fmla="*/ 302899 h 1475803"/>
                <a:gd name="connsiteX12" fmla="*/ 2324250 w 2326678"/>
                <a:gd name="connsiteY12" fmla="*/ 504448 h 1475803"/>
                <a:gd name="connsiteX13" fmla="*/ 2165374 w 2326678"/>
                <a:gd name="connsiteY13" fmla="*/ 736223 h 1475803"/>
                <a:gd name="connsiteX14" fmla="*/ 2177883 w 2326678"/>
                <a:gd name="connsiteY14" fmla="*/ 926786 h 1475803"/>
                <a:gd name="connsiteX15" fmla="*/ 1772816 w 2326678"/>
                <a:gd name="connsiteY15" fmla="*/ 626431 h 1475803"/>
                <a:gd name="connsiteX16" fmla="*/ 1503639 w 2326678"/>
                <a:gd name="connsiteY16" fmla="*/ 732222 h 1475803"/>
                <a:gd name="connsiteX17" fmla="*/ 1251545 w 2326678"/>
                <a:gd name="connsiteY17" fmla="*/ 882971 h 1475803"/>
                <a:gd name="connsiteX18" fmla="*/ 1000847 w 2326678"/>
                <a:gd name="connsiteY18" fmla="*/ 775085 h 1475803"/>
                <a:gd name="connsiteX19" fmla="*/ 592478 w 2326678"/>
                <a:gd name="connsiteY19" fmla="*/ 828552 h 1475803"/>
                <a:gd name="connsiteX20" fmla="*/ 201255 w 2326678"/>
                <a:gd name="connsiteY20" fmla="*/ 1208853 h 1475803"/>
                <a:gd name="connsiteX21" fmla="*/ 76223 w 2326678"/>
                <a:gd name="connsiteY21" fmla="*/ 1376747 h 1475803"/>
                <a:gd name="connsiteX22" fmla="*/ 8342 w 2326678"/>
                <a:gd name="connsiteY22" fmla="*/ 1376493 h 1475803"/>
                <a:gd name="connsiteX23" fmla="*/ 78001 w 2326678"/>
                <a:gd name="connsiteY23" fmla="*/ 1042928 h 147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26678" h="1475803">
                  <a:moveTo>
                    <a:pt x="78001" y="1042801"/>
                  </a:moveTo>
                  <a:cubicBezTo>
                    <a:pt x="118260" y="989270"/>
                    <a:pt x="171283" y="946535"/>
                    <a:pt x="208557" y="890718"/>
                  </a:cubicBezTo>
                  <a:cubicBezTo>
                    <a:pt x="232179" y="855285"/>
                    <a:pt x="248880" y="815407"/>
                    <a:pt x="271168" y="779022"/>
                  </a:cubicBezTo>
                  <a:cubicBezTo>
                    <a:pt x="325207" y="690884"/>
                    <a:pt x="409408" y="627511"/>
                    <a:pt x="491576" y="566297"/>
                  </a:cubicBezTo>
                  <a:cubicBezTo>
                    <a:pt x="537805" y="531880"/>
                    <a:pt x="584731" y="497018"/>
                    <a:pt x="638388" y="476254"/>
                  </a:cubicBezTo>
                  <a:cubicBezTo>
                    <a:pt x="753514" y="431740"/>
                    <a:pt x="886420" y="456696"/>
                    <a:pt x="1002751" y="415421"/>
                  </a:cubicBezTo>
                  <a:cubicBezTo>
                    <a:pt x="1107209" y="378337"/>
                    <a:pt x="1187536" y="291723"/>
                    <a:pt x="1289010" y="247146"/>
                  </a:cubicBezTo>
                  <a:cubicBezTo>
                    <a:pt x="1401722" y="197616"/>
                    <a:pt x="1535326" y="202187"/>
                    <a:pt x="1639974" y="137100"/>
                  </a:cubicBezTo>
                  <a:cubicBezTo>
                    <a:pt x="1703601" y="97540"/>
                    <a:pt x="1752941" y="34103"/>
                    <a:pt x="1822981" y="7814"/>
                  </a:cubicBezTo>
                  <a:cubicBezTo>
                    <a:pt x="1893022" y="-18475"/>
                    <a:pt x="1996526" y="23880"/>
                    <a:pt x="1989732" y="100207"/>
                  </a:cubicBezTo>
                  <a:cubicBezTo>
                    <a:pt x="2053676" y="82871"/>
                    <a:pt x="2128861" y="84776"/>
                    <a:pt x="2179470" y="129861"/>
                  </a:cubicBezTo>
                  <a:cubicBezTo>
                    <a:pt x="2230080" y="174946"/>
                    <a:pt x="2234398" y="271974"/>
                    <a:pt x="2175787" y="302899"/>
                  </a:cubicBezTo>
                  <a:cubicBezTo>
                    <a:pt x="2269958" y="292548"/>
                    <a:pt x="2340887" y="409325"/>
                    <a:pt x="2324250" y="504448"/>
                  </a:cubicBezTo>
                  <a:cubicBezTo>
                    <a:pt x="2307613" y="599571"/>
                    <a:pt x="2235350" y="672024"/>
                    <a:pt x="2165374" y="736223"/>
                  </a:cubicBezTo>
                  <a:cubicBezTo>
                    <a:pt x="2216427" y="784356"/>
                    <a:pt x="2222269" y="873954"/>
                    <a:pt x="2177883" y="926786"/>
                  </a:cubicBezTo>
                  <a:cubicBezTo>
                    <a:pt x="2043580" y="819535"/>
                    <a:pt x="1941409" y="640147"/>
                    <a:pt x="1772816" y="626431"/>
                  </a:cubicBezTo>
                  <a:cubicBezTo>
                    <a:pt x="1674137" y="618430"/>
                    <a:pt x="1582697" y="673040"/>
                    <a:pt x="1503639" y="732222"/>
                  </a:cubicBezTo>
                  <a:cubicBezTo>
                    <a:pt x="1424582" y="791404"/>
                    <a:pt x="1347048" y="858841"/>
                    <a:pt x="1251545" y="882971"/>
                  </a:cubicBezTo>
                  <a:cubicBezTo>
                    <a:pt x="1156041" y="907101"/>
                    <a:pt x="1035391" y="870398"/>
                    <a:pt x="1000847" y="775085"/>
                  </a:cubicBezTo>
                  <a:cubicBezTo>
                    <a:pt x="901215" y="886781"/>
                    <a:pt x="719859" y="910530"/>
                    <a:pt x="592478" y="828552"/>
                  </a:cubicBezTo>
                  <a:cubicBezTo>
                    <a:pt x="517104" y="1001145"/>
                    <a:pt x="373720" y="1140464"/>
                    <a:pt x="201255" y="1208853"/>
                  </a:cubicBezTo>
                  <a:cubicBezTo>
                    <a:pt x="211859" y="1292102"/>
                    <a:pt x="153693" y="1361063"/>
                    <a:pt x="76223" y="1376747"/>
                  </a:cubicBezTo>
                  <a:cubicBezTo>
                    <a:pt x="138453" y="1475109"/>
                    <a:pt x="39774" y="1538863"/>
                    <a:pt x="8342" y="1376493"/>
                  </a:cubicBezTo>
                  <a:cubicBezTo>
                    <a:pt x="-13947" y="1261241"/>
                    <a:pt x="8151" y="1135765"/>
                    <a:pt x="78001" y="104292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19C653B-8305-23F4-B6CC-677625D68B00}"/>
                </a:ext>
              </a:extLst>
            </p:cNvPr>
            <p:cNvSpPr/>
            <p:nvPr/>
          </p:nvSpPr>
          <p:spPr>
            <a:xfrm>
              <a:off x="6455808" y="4565713"/>
              <a:ext cx="110028" cy="116913"/>
            </a:xfrm>
            <a:custGeom>
              <a:avLst/>
              <a:gdLst>
                <a:gd name="connsiteX0" fmla="*/ 39480 w 110028"/>
                <a:gd name="connsiteY0" fmla="*/ 0 h 116913"/>
                <a:gd name="connsiteX1" fmla="*/ 3031 w 110028"/>
                <a:gd name="connsiteY1" fmla="*/ 84455 h 116913"/>
                <a:gd name="connsiteX2" fmla="*/ 16493 w 110028"/>
                <a:gd name="connsiteY2" fmla="*/ 106426 h 116913"/>
                <a:gd name="connsiteX3" fmla="*/ 65642 w 110028"/>
                <a:gd name="connsiteY3" fmla="*/ 113919 h 116913"/>
                <a:gd name="connsiteX4" fmla="*/ 110028 w 110028"/>
                <a:gd name="connsiteY4" fmla="*/ 87313 h 116913"/>
                <a:gd name="connsiteX5" fmla="*/ 94407 w 110028"/>
                <a:gd name="connsiteY5" fmla="*/ 33210 h 116913"/>
                <a:gd name="connsiteX6" fmla="*/ 50656 w 110028"/>
                <a:gd name="connsiteY6" fmla="*/ 8128 h 11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028" h="116913">
                  <a:moveTo>
                    <a:pt x="39480" y="0"/>
                  </a:moveTo>
                  <a:cubicBezTo>
                    <a:pt x="9317" y="14415"/>
                    <a:pt x="-7193" y="52578"/>
                    <a:pt x="3031" y="84455"/>
                  </a:cubicBezTo>
                  <a:cubicBezTo>
                    <a:pt x="5698" y="92710"/>
                    <a:pt x="10016" y="100647"/>
                    <a:pt x="16493" y="106426"/>
                  </a:cubicBezTo>
                  <a:cubicBezTo>
                    <a:pt x="29447" y="117983"/>
                    <a:pt x="49132" y="119190"/>
                    <a:pt x="65642" y="113919"/>
                  </a:cubicBezTo>
                  <a:cubicBezTo>
                    <a:pt x="82152" y="108648"/>
                    <a:pt x="96312" y="97917"/>
                    <a:pt x="110028" y="87313"/>
                  </a:cubicBezTo>
                  <a:cubicBezTo>
                    <a:pt x="101900" y="70358"/>
                    <a:pt x="101583" y="50609"/>
                    <a:pt x="94407" y="33210"/>
                  </a:cubicBezTo>
                  <a:cubicBezTo>
                    <a:pt x="87232" y="15811"/>
                    <a:pt x="67737" y="317"/>
                    <a:pt x="50656" y="8128"/>
                  </a:cubicBezTo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813BDDE-D93F-4157-8C84-3B88401EA08C}"/>
                </a:ext>
              </a:extLst>
            </p:cNvPr>
            <p:cNvSpPr/>
            <p:nvPr/>
          </p:nvSpPr>
          <p:spPr>
            <a:xfrm>
              <a:off x="7325752" y="4217921"/>
              <a:ext cx="136403" cy="122663"/>
            </a:xfrm>
            <a:custGeom>
              <a:avLst/>
              <a:gdLst>
                <a:gd name="connsiteX0" fmla="*/ 33263 w 136403"/>
                <a:gd name="connsiteY0" fmla="*/ 110238 h 122663"/>
                <a:gd name="connsiteX1" fmla="*/ 106224 w 136403"/>
                <a:gd name="connsiteY1" fmla="*/ 117413 h 122663"/>
                <a:gd name="connsiteX2" fmla="*/ 127052 w 136403"/>
                <a:gd name="connsiteY2" fmla="*/ 103698 h 122663"/>
                <a:gd name="connsiteX3" fmla="*/ 134418 w 136403"/>
                <a:gd name="connsiteY3" fmla="*/ 61343 h 122663"/>
                <a:gd name="connsiteX4" fmla="*/ 111685 w 136403"/>
                <a:gd name="connsiteY4" fmla="*/ 23243 h 122663"/>
                <a:gd name="connsiteX5" fmla="*/ 88127 w 136403"/>
                <a:gd name="connsiteY5" fmla="*/ 4701 h 122663"/>
                <a:gd name="connsiteX6" fmla="*/ 33326 w 136403"/>
                <a:gd name="connsiteY6" fmla="*/ 110238 h 12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403" h="122663">
                  <a:moveTo>
                    <a:pt x="33263" y="110238"/>
                  </a:moveTo>
                  <a:cubicBezTo>
                    <a:pt x="54726" y="123700"/>
                    <a:pt x="82539" y="126431"/>
                    <a:pt x="106224" y="117413"/>
                  </a:cubicBezTo>
                  <a:cubicBezTo>
                    <a:pt x="114098" y="114429"/>
                    <a:pt x="121592" y="110048"/>
                    <a:pt x="127052" y="103698"/>
                  </a:cubicBezTo>
                  <a:cubicBezTo>
                    <a:pt x="136704" y="92331"/>
                    <a:pt x="138355" y="75757"/>
                    <a:pt x="134418" y="61343"/>
                  </a:cubicBezTo>
                  <a:cubicBezTo>
                    <a:pt x="130417" y="46992"/>
                    <a:pt x="121528" y="34482"/>
                    <a:pt x="111685" y="23243"/>
                  </a:cubicBezTo>
                  <a:cubicBezTo>
                    <a:pt x="105017" y="15623"/>
                    <a:pt x="97588" y="8194"/>
                    <a:pt x="88127" y="4701"/>
                  </a:cubicBezTo>
                  <a:cubicBezTo>
                    <a:pt x="17896" y="-21017"/>
                    <a:pt x="-38493" y="65089"/>
                    <a:pt x="33326" y="11023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263326A-A3A7-BBAB-F44E-AD126092AAD1}"/>
                </a:ext>
              </a:extLst>
            </p:cNvPr>
            <p:cNvSpPr/>
            <p:nvPr/>
          </p:nvSpPr>
          <p:spPr>
            <a:xfrm>
              <a:off x="7093584" y="5015801"/>
              <a:ext cx="401510" cy="171767"/>
            </a:xfrm>
            <a:custGeom>
              <a:avLst/>
              <a:gdLst>
                <a:gd name="connsiteX0" fmla="*/ 72390 w 401510"/>
                <a:gd name="connsiteY0" fmla="*/ 135255 h 171767"/>
                <a:gd name="connsiteX1" fmla="*/ 401510 w 401510"/>
                <a:gd name="connsiteY1" fmla="*/ 0 h 171767"/>
                <a:gd name="connsiteX2" fmla="*/ 371666 w 401510"/>
                <a:gd name="connsiteY2" fmla="*/ 26035 h 171767"/>
                <a:gd name="connsiteX3" fmla="*/ 170752 w 401510"/>
                <a:gd name="connsiteY3" fmla="*/ 106743 h 171767"/>
                <a:gd name="connsiteX4" fmla="*/ 0 w 401510"/>
                <a:gd name="connsiteY4" fmla="*/ 171767 h 171767"/>
                <a:gd name="connsiteX5" fmla="*/ 72390 w 401510"/>
                <a:gd name="connsiteY5" fmla="*/ 135255 h 171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1510" h="171767">
                  <a:moveTo>
                    <a:pt x="72390" y="135255"/>
                  </a:moveTo>
                  <a:cubicBezTo>
                    <a:pt x="178943" y="82614"/>
                    <a:pt x="286448" y="29654"/>
                    <a:pt x="401510" y="0"/>
                  </a:cubicBezTo>
                  <a:cubicBezTo>
                    <a:pt x="399097" y="13589"/>
                    <a:pt x="384493" y="20891"/>
                    <a:pt x="371666" y="26035"/>
                  </a:cubicBezTo>
                  <a:cubicBezTo>
                    <a:pt x="304673" y="52959"/>
                    <a:pt x="237744" y="79820"/>
                    <a:pt x="170752" y="106743"/>
                  </a:cubicBezTo>
                  <a:cubicBezTo>
                    <a:pt x="116522" y="128524"/>
                    <a:pt x="57848" y="162179"/>
                    <a:pt x="0" y="171767"/>
                  </a:cubicBezTo>
                  <a:cubicBezTo>
                    <a:pt x="23114" y="158433"/>
                    <a:pt x="48451" y="147701"/>
                    <a:pt x="72390" y="135255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4E7D8E78-80DC-C2A5-1D92-FFFEF19C6813}"/>
              </a:ext>
            </a:extLst>
          </p:cNvPr>
          <p:cNvGrpSpPr/>
          <p:nvPr/>
        </p:nvGrpSpPr>
        <p:grpSpPr>
          <a:xfrm>
            <a:off x="5761554" y="3118671"/>
            <a:ext cx="2766495" cy="2570928"/>
            <a:chOff x="5798749" y="-4029156"/>
            <a:chExt cx="2766495" cy="257092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A5A46CE-7BCA-4119-470D-CBEF27119A50}"/>
                </a:ext>
              </a:extLst>
            </p:cNvPr>
            <p:cNvSpPr/>
            <p:nvPr/>
          </p:nvSpPr>
          <p:spPr>
            <a:xfrm rot="-581399">
              <a:off x="5833630" y="-2470492"/>
              <a:ext cx="301879" cy="440055"/>
            </a:xfrm>
            <a:custGeom>
              <a:avLst/>
              <a:gdLst>
                <a:gd name="connsiteX0" fmla="*/ 301879 w 301879"/>
                <a:gd name="connsiteY0" fmla="*/ 220027 h 440055"/>
                <a:gd name="connsiteX1" fmla="*/ 150939 w 301879"/>
                <a:gd name="connsiteY1" fmla="*/ 440055 h 440055"/>
                <a:gd name="connsiteX2" fmla="*/ 0 w 301879"/>
                <a:gd name="connsiteY2" fmla="*/ 220027 h 440055"/>
                <a:gd name="connsiteX3" fmla="*/ 150939 w 301879"/>
                <a:gd name="connsiteY3" fmla="*/ 0 h 440055"/>
                <a:gd name="connsiteX4" fmla="*/ 301879 w 301879"/>
                <a:gd name="connsiteY4" fmla="*/ 220027 h 44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9" h="440055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6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06E5354-F5E1-EA93-FE58-E9B9A7923ED2}"/>
                </a:ext>
              </a:extLst>
            </p:cNvPr>
            <p:cNvSpPr/>
            <p:nvPr/>
          </p:nvSpPr>
          <p:spPr>
            <a:xfrm rot="-1831799">
              <a:off x="8067449" y="-3220181"/>
              <a:ext cx="301878" cy="440054"/>
            </a:xfrm>
            <a:custGeom>
              <a:avLst/>
              <a:gdLst>
                <a:gd name="connsiteX0" fmla="*/ 301879 w 301878"/>
                <a:gd name="connsiteY0" fmla="*/ 220027 h 440054"/>
                <a:gd name="connsiteX1" fmla="*/ 150939 w 301878"/>
                <a:gd name="connsiteY1" fmla="*/ 440055 h 440054"/>
                <a:gd name="connsiteX2" fmla="*/ 0 w 301878"/>
                <a:gd name="connsiteY2" fmla="*/ 220027 h 440054"/>
                <a:gd name="connsiteX3" fmla="*/ 150939 w 301878"/>
                <a:gd name="connsiteY3" fmla="*/ 0 h 440054"/>
                <a:gd name="connsiteX4" fmla="*/ 301879 w 301878"/>
                <a:gd name="connsiteY4" fmla="*/ 220027 h 44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878" h="440054">
                  <a:moveTo>
                    <a:pt x="301879" y="220027"/>
                  </a:moveTo>
                  <a:cubicBezTo>
                    <a:pt x="301879" y="341545"/>
                    <a:pt x="234301" y="440055"/>
                    <a:pt x="150939" y="440055"/>
                  </a:cubicBezTo>
                  <a:cubicBezTo>
                    <a:pt x="67578" y="440055"/>
                    <a:pt x="0" y="341545"/>
                    <a:pt x="0" y="220027"/>
                  </a:cubicBezTo>
                  <a:cubicBezTo>
                    <a:pt x="0" y="98510"/>
                    <a:pt x="67578" y="0"/>
                    <a:pt x="150939" y="0"/>
                  </a:cubicBezTo>
                  <a:cubicBezTo>
                    <a:pt x="234301" y="0"/>
                    <a:pt x="301879" y="98509"/>
                    <a:pt x="301879" y="220027"/>
                  </a:cubicBezTo>
                  <a:close/>
                </a:path>
              </a:pathLst>
            </a:custGeom>
            <a:solidFill>
              <a:srgbClr val="C9C8C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97F9462-E66B-D08B-888C-9BAAE118D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5245" y="-3566428"/>
              <a:ext cx="2540000" cy="2108200"/>
            </a:xfrm>
            <a:custGeom>
              <a:avLst/>
              <a:gdLst>
                <a:gd name="connsiteX0" fmla="*/ 943 w 2540000"/>
                <a:gd name="connsiteY0" fmla="*/ 564 h 2108200"/>
                <a:gd name="connsiteX1" fmla="*/ 2540943 w 2540000"/>
                <a:gd name="connsiteY1" fmla="*/ 564 h 2108200"/>
                <a:gd name="connsiteX2" fmla="*/ 2540943 w 2540000"/>
                <a:gd name="connsiteY2" fmla="*/ 2108764 h 2108200"/>
                <a:gd name="connsiteX3" fmla="*/ 943 w 2540000"/>
                <a:gd name="connsiteY3" fmla="*/ 2108764 h 210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0000" h="2108200">
                  <a:moveTo>
                    <a:pt x="943" y="564"/>
                  </a:moveTo>
                  <a:lnTo>
                    <a:pt x="2540943" y="564"/>
                  </a:lnTo>
                  <a:lnTo>
                    <a:pt x="2540943" y="2108764"/>
                  </a:lnTo>
                  <a:lnTo>
                    <a:pt x="943" y="2108764"/>
                  </a:lnTo>
                  <a:close/>
                </a:path>
              </a:pathLst>
            </a:custGeom>
          </p:spPr>
        </p:pic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9F9E75C-B350-965B-A45E-F1E5E1C2CA53}"/>
                </a:ext>
              </a:extLst>
            </p:cNvPr>
            <p:cNvSpPr/>
            <p:nvPr/>
          </p:nvSpPr>
          <p:spPr>
            <a:xfrm>
              <a:off x="5963690" y="-4029156"/>
              <a:ext cx="2326678" cy="1475803"/>
            </a:xfrm>
            <a:custGeom>
              <a:avLst/>
              <a:gdLst>
                <a:gd name="connsiteX0" fmla="*/ 78001 w 2326678"/>
                <a:gd name="connsiteY0" fmla="*/ 1042801 h 1475803"/>
                <a:gd name="connsiteX1" fmla="*/ 208557 w 2326678"/>
                <a:gd name="connsiteY1" fmla="*/ 890718 h 1475803"/>
                <a:gd name="connsiteX2" fmla="*/ 271168 w 2326678"/>
                <a:gd name="connsiteY2" fmla="*/ 779022 h 1475803"/>
                <a:gd name="connsiteX3" fmla="*/ 491576 w 2326678"/>
                <a:gd name="connsiteY3" fmla="*/ 566297 h 1475803"/>
                <a:gd name="connsiteX4" fmla="*/ 638388 w 2326678"/>
                <a:gd name="connsiteY4" fmla="*/ 476254 h 1475803"/>
                <a:gd name="connsiteX5" fmla="*/ 1002751 w 2326678"/>
                <a:gd name="connsiteY5" fmla="*/ 415421 h 1475803"/>
                <a:gd name="connsiteX6" fmla="*/ 1289010 w 2326678"/>
                <a:gd name="connsiteY6" fmla="*/ 247146 h 1475803"/>
                <a:gd name="connsiteX7" fmla="*/ 1639974 w 2326678"/>
                <a:gd name="connsiteY7" fmla="*/ 137100 h 1475803"/>
                <a:gd name="connsiteX8" fmla="*/ 1822981 w 2326678"/>
                <a:gd name="connsiteY8" fmla="*/ 7814 h 1475803"/>
                <a:gd name="connsiteX9" fmla="*/ 1989732 w 2326678"/>
                <a:gd name="connsiteY9" fmla="*/ 100207 h 1475803"/>
                <a:gd name="connsiteX10" fmla="*/ 2179470 w 2326678"/>
                <a:gd name="connsiteY10" fmla="*/ 129861 h 1475803"/>
                <a:gd name="connsiteX11" fmla="*/ 2175787 w 2326678"/>
                <a:gd name="connsiteY11" fmla="*/ 302899 h 1475803"/>
                <a:gd name="connsiteX12" fmla="*/ 2324250 w 2326678"/>
                <a:gd name="connsiteY12" fmla="*/ 504448 h 1475803"/>
                <a:gd name="connsiteX13" fmla="*/ 2165374 w 2326678"/>
                <a:gd name="connsiteY13" fmla="*/ 736223 h 1475803"/>
                <a:gd name="connsiteX14" fmla="*/ 2177883 w 2326678"/>
                <a:gd name="connsiteY14" fmla="*/ 926786 h 1475803"/>
                <a:gd name="connsiteX15" fmla="*/ 1772816 w 2326678"/>
                <a:gd name="connsiteY15" fmla="*/ 626431 h 1475803"/>
                <a:gd name="connsiteX16" fmla="*/ 1503639 w 2326678"/>
                <a:gd name="connsiteY16" fmla="*/ 732222 h 1475803"/>
                <a:gd name="connsiteX17" fmla="*/ 1251545 w 2326678"/>
                <a:gd name="connsiteY17" fmla="*/ 882971 h 1475803"/>
                <a:gd name="connsiteX18" fmla="*/ 1000847 w 2326678"/>
                <a:gd name="connsiteY18" fmla="*/ 775085 h 1475803"/>
                <a:gd name="connsiteX19" fmla="*/ 592478 w 2326678"/>
                <a:gd name="connsiteY19" fmla="*/ 828552 h 1475803"/>
                <a:gd name="connsiteX20" fmla="*/ 201255 w 2326678"/>
                <a:gd name="connsiteY20" fmla="*/ 1208853 h 1475803"/>
                <a:gd name="connsiteX21" fmla="*/ 76223 w 2326678"/>
                <a:gd name="connsiteY21" fmla="*/ 1376747 h 1475803"/>
                <a:gd name="connsiteX22" fmla="*/ 8342 w 2326678"/>
                <a:gd name="connsiteY22" fmla="*/ 1376493 h 1475803"/>
                <a:gd name="connsiteX23" fmla="*/ 78001 w 2326678"/>
                <a:gd name="connsiteY23" fmla="*/ 1042928 h 147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26678" h="1475803">
                  <a:moveTo>
                    <a:pt x="78001" y="1042801"/>
                  </a:moveTo>
                  <a:cubicBezTo>
                    <a:pt x="118260" y="989270"/>
                    <a:pt x="171283" y="946535"/>
                    <a:pt x="208557" y="890718"/>
                  </a:cubicBezTo>
                  <a:cubicBezTo>
                    <a:pt x="232179" y="855285"/>
                    <a:pt x="248880" y="815407"/>
                    <a:pt x="271168" y="779022"/>
                  </a:cubicBezTo>
                  <a:cubicBezTo>
                    <a:pt x="325207" y="690884"/>
                    <a:pt x="409408" y="627511"/>
                    <a:pt x="491576" y="566297"/>
                  </a:cubicBezTo>
                  <a:cubicBezTo>
                    <a:pt x="537805" y="531880"/>
                    <a:pt x="584731" y="497018"/>
                    <a:pt x="638388" y="476254"/>
                  </a:cubicBezTo>
                  <a:cubicBezTo>
                    <a:pt x="753514" y="431740"/>
                    <a:pt x="886420" y="456696"/>
                    <a:pt x="1002751" y="415421"/>
                  </a:cubicBezTo>
                  <a:cubicBezTo>
                    <a:pt x="1107209" y="378337"/>
                    <a:pt x="1187536" y="291723"/>
                    <a:pt x="1289010" y="247146"/>
                  </a:cubicBezTo>
                  <a:cubicBezTo>
                    <a:pt x="1401722" y="197616"/>
                    <a:pt x="1535326" y="202187"/>
                    <a:pt x="1639974" y="137100"/>
                  </a:cubicBezTo>
                  <a:cubicBezTo>
                    <a:pt x="1703601" y="97540"/>
                    <a:pt x="1752941" y="34103"/>
                    <a:pt x="1822981" y="7814"/>
                  </a:cubicBezTo>
                  <a:cubicBezTo>
                    <a:pt x="1893022" y="-18475"/>
                    <a:pt x="1996526" y="23880"/>
                    <a:pt x="1989732" y="100207"/>
                  </a:cubicBezTo>
                  <a:cubicBezTo>
                    <a:pt x="2053676" y="82871"/>
                    <a:pt x="2128861" y="84776"/>
                    <a:pt x="2179470" y="129861"/>
                  </a:cubicBezTo>
                  <a:cubicBezTo>
                    <a:pt x="2230080" y="174946"/>
                    <a:pt x="2234398" y="271974"/>
                    <a:pt x="2175787" y="302899"/>
                  </a:cubicBezTo>
                  <a:cubicBezTo>
                    <a:pt x="2269958" y="292548"/>
                    <a:pt x="2340887" y="409325"/>
                    <a:pt x="2324250" y="504448"/>
                  </a:cubicBezTo>
                  <a:cubicBezTo>
                    <a:pt x="2307613" y="599634"/>
                    <a:pt x="2235350" y="672024"/>
                    <a:pt x="2165374" y="736223"/>
                  </a:cubicBezTo>
                  <a:cubicBezTo>
                    <a:pt x="2216427" y="784356"/>
                    <a:pt x="2222269" y="873954"/>
                    <a:pt x="2177883" y="926786"/>
                  </a:cubicBezTo>
                  <a:cubicBezTo>
                    <a:pt x="2043580" y="819535"/>
                    <a:pt x="1941409" y="640147"/>
                    <a:pt x="1772816" y="626431"/>
                  </a:cubicBezTo>
                  <a:cubicBezTo>
                    <a:pt x="1674137" y="618430"/>
                    <a:pt x="1582697" y="673040"/>
                    <a:pt x="1503639" y="732222"/>
                  </a:cubicBezTo>
                  <a:cubicBezTo>
                    <a:pt x="1424582" y="791404"/>
                    <a:pt x="1347048" y="858841"/>
                    <a:pt x="1251545" y="882971"/>
                  </a:cubicBezTo>
                  <a:cubicBezTo>
                    <a:pt x="1156041" y="907101"/>
                    <a:pt x="1035391" y="870398"/>
                    <a:pt x="1000847" y="775085"/>
                  </a:cubicBezTo>
                  <a:cubicBezTo>
                    <a:pt x="901215" y="886781"/>
                    <a:pt x="719859" y="910530"/>
                    <a:pt x="592478" y="828552"/>
                  </a:cubicBezTo>
                  <a:cubicBezTo>
                    <a:pt x="517104" y="1001145"/>
                    <a:pt x="373720" y="1140464"/>
                    <a:pt x="201255" y="1208853"/>
                  </a:cubicBezTo>
                  <a:cubicBezTo>
                    <a:pt x="211859" y="1292102"/>
                    <a:pt x="153693" y="1361063"/>
                    <a:pt x="76223" y="1376747"/>
                  </a:cubicBezTo>
                  <a:cubicBezTo>
                    <a:pt x="138453" y="1475109"/>
                    <a:pt x="39774" y="1538863"/>
                    <a:pt x="8342" y="1376493"/>
                  </a:cubicBezTo>
                  <a:cubicBezTo>
                    <a:pt x="-13947" y="1261241"/>
                    <a:pt x="8151" y="1135765"/>
                    <a:pt x="78001" y="104292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16586AF-250E-DA9D-34CD-E81714B1B402}"/>
                </a:ext>
              </a:extLst>
            </p:cNvPr>
            <p:cNvSpPr/>
            <p:nvPr/>
          </p:nvSpPr>
          <p:spPr>
            <a:xfrm>
              <a:off x="6493003" y="-2582114"/>
              <a:ext cx="110028" cy="116913"/>
            </a:xfrm>
            <a:custGeom>
              <a:avLst/>
              <a:gdLst>
                <a:gd name="connsiteX0" fmla="*/ 39480 w 110028"/>
                <a:gd name="connsiteY0" fmla="*/ 0 h 116913"/>
                <a:gd name="connsiteX1" fmla="*/ 3031 w 110028"/>
                <a:gd name="connsiteY1" fmla="*/ 84455 h 116913"/>
                <a:gd name="connsiteX2" fmla="*/ 16493 w 110028"/>
                <a:gd name="connsiteY2" fmla="*/ 106426 h 116913"/>
                <a:gd name="connsiteX3" fmla="*/ 65642 w 110028"/>
                <a:gd name="connsiteY3" fmla="*/ 113919 h 116913"/>
                <a:gd name="connsiteX4" fmla="*/ 110028 w 110028"/>
                <a:gd name="connsiteY4" fmla="*/ 87313 h 116913"/>
                <a:gd name="connsiteX5" fmla="*/ 94407 w 110028"/>
                <a:gd name="connsiteY5" fmla="*/ 33210 h 116913"/>
                <a:gd name="connsiteX6" fmla="*/ 50656 w 110028"/>
                <a:gd name="connsiteY6" fmla="*/ 8128 h 11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028" h="116913">
                  <a:moveTo>
                    <a:pt x="39480" y="0"/>
                  </a:moveTo>
                  <a:cubicBezTo>
                    <a:pt x="9317" y="14415"/>
                    <a:pt x="-7193" y="52578"/>
                    <a:pt x="3031" y="84455"/>
                  </a:cubicBezTo>
                  <a:cubicBezTo>
                    <a:pt x="5698" y="92710"/>
                    <a:pt x="10016" y="100647"/>
                    <a:pt x="16493" y="106426"/>
                  </a:cubicBezTo>
                  <a:cubicBezTo>
                    <a:pt x="29447" y="117983"/>
                    <a:pt x="49132" y="119190"/>
                    <a:pt x="65642" y="113919"/>
                  </a:cubicBezTo>
                  <a:cubicBezTo>
                    <a:pt x="82152" y="108648"/>
                    <a:pt x="96312" y="97917"/>
                    <a:pt x="110028" y="87313"/>
                  </a:cubicBezTo>
                  <a:cubicBezTo>
                    <a:pt x="101900" y="70358"/>
                    <a:pt x="101583" y="50609"/>
                    <a:pt x="94407" y="33210"/>
                  </a:cubicBezTo>
                  <a:cubicBezTo>
                    <a:pt x="87232" y="15811"/>
                    <a:pt x="67737" y="317"/>
                    <a:pt x="50656" y="8128"/>
                  </a:cubicBezTo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79DA994-6BA4-35E0-8F7C-B04E277359D5}"/>
                </a:ext>
              </a:extLst>
            </p:cNvPr>
            <p:cNvSpPr/>
            <p:nvPr/>
          </p:nvSpPr>
          <p:spPr>
            <a:xfrm>
              <a:off x="7362947" y="-2929906"/>
              <a:ext cx="136403" cy="122663"/>
            </a:xfrm>
            <a:custGeom>
              <a:avLst/>
              <a:gdLst>
                <a:gd name="connsiteX0" fmla="*/ 33263 w 136403"/>
                <a:gd name="connsiteY0" fmla="*/ 110238 h 122663"/>
                <a:gd name="connsiteX1" fmla="*/ 106224 w 136403"/>
                <a:gd name="connsiteY1" fmla="*/ 117413 h 122663"/>
                <a:gd name="connsiteX2" fmla="*/ 127052 w 136403"/>
                <a:gd name="connsiteY2" fmla="*/ 103698 h 122663"/>
                <a:gd name="connsiteX3" fmla="*/ 134418 w 136403"/>
                <a:gd name="connsiteY3" fmla="*/ 61343 h 122663"/>
                <a:gd name="connsiteX4" fmla="*/ 111685 w 136403"/>
                <a:gd name="connsiteY4" fmla="*/ 23243 h 122663"/>
                <a:gd name="connsiteX5" fmla="*/ 88127 w 136403"/>
                <a:gd name="connsiteY5" fmla="*/ 4701 h 122663"/>
                <a:gd name="connsiteX6" fmla="*/ 33326 w 136403"/>
                <a:gd name="connsiteY6" fmla="*/ 110238 h 12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403" h="122663">
                  <a:moveTo>
                    <a:pt x="33263" y="110238"/>
                  </a:moveTo>
                  <a:cubicBezTo>
                    <a:pt x="54726" y="123700"/>
                    <a:pt x="82539" y="126431"/>
                    <a:pt x="106224" y="117413"/>
                  </a:cubicBezTo>
                  <a:cubicBezTo>
                    <a:pt x="114098" y="114429"/>
                    <a:pt x="121592" y="110048"/>
                    <a:pt x="127052" y="103698"/>
                  </a:cubicBezTo>
                  <a:cubicBezTo>
                    <a:pt x="136704" y="92331"/>
                    <a:pt x="138355" y="75757"/>
                    <a:pt x="134418" y="61343"/>
                  </a:cubicBezTo>
                  <a:cubicBezTo>
                    <a:pt x="130417" y="46992"/>
                    <a:pt x="121528" y="34482"/>
                    <a:pt x="111685" y="23243"/>
                  </a:cubicBezTo>
                  <a:cubicBezTo>
                    <a:pt x="105017" y="15623"/>
                    <a:pt x="97588" y="8194"/>
                    <a:pt x="88127" y="4701"/>
                  </a:cubicBezTo>
                  <a:cubicBezTo>
                    <a:pt x="17896" y="-21017"/>
                    <a:pt x="-38493" y="65089"/>
                    <a:pt x="33326" y="11023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55C9AE5-C335-D24D-D98B-05ACEFDB64D0}"/>
                </a:ext>
              </a:extLst>
            </p:cNvPr>
            <p:cNvSpPr/>
            <p:nvPr/>
          </p:nvSpPr>
          <p:spPr>
            <a:xfrm>
              <a:off x="7018829" y="-2324622"/>
              <a:ext cx="615251" cy="249047"/>
            </a:xfrm>
            <a:custGeom>
              <a:avLst/>
              <a:gdLst>
                <a:gd name="connsiteX0" fmla="*/ 112014 w 615251"/>
                <a:gd name="connsiteY0" fmla="*/ 198628 h 249047"/>
                <a:gd name="connsiteX1" fmla="*/ 615252 w 615251"/>
                <a:gd name="connsiteY1" fmla="*/ 0 h 249047"/>
                <a:gd name="connsiteX2" fmla="*/ 566928 w 615251"/>
                <a:gd name="connsiteY2" fmla="*/ 31750 h 249047"/>
                <a:gd name="connsiteX3" fmla="*/ 260097 w 615251"/>
                <a:gd name="connsiteY3" fmla="*/ 151130 h 249047"/>
                <a:gd name="connsiteX4" fmla="*/ 0 w 615251"/>
                <a:gd name="connsiteY4" fmla="*/ 249047 h 249047"/>
                <a:gd name="connsiteX5" fmla="*/ 111951 w 615251"/>
                <a:gd name="connsiteY5" fmla="*/ 198628 h 24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5251" h="249047">
                  <a:moveTo>
                    <a:pt x="112014" y="198628"/>
                  </a:moveTo>
                  <a:cubicBezTo>
                    <a:pt x="276606" y="125476"/>
                    <a:pt x="442722" y="51816"/>
                    <a:pt x="615252" y="0"/>
                  </a:cubicBezTo>
                  <a:cubicBezTo>
                    <a:pt x="609092" y="14097"/>
                    <a:pt x="586550" y="24130"/>
                    <a:pt x="566928" y="31750"/>
                  </a:cubicBezTo>
                  <a:cubicBezTo>
                    <a:pt x="464630" y="71565"/>
                    <a:pt x="362395" y="111316"/>
                    <a:pt x="260097" y="151130"/>
                  </a:cubicBezTo>
                  <a:cubicBezTo>
                    <a:pt x="177292" y="183324"/>
                    <a:pt x="85725" y="228346"/>
                    <a:pt x="0" y="249047"/>
                  </a:cubicBezTo>
                  <a:cubicBezTo>
                    <a:pt x="36068" y="231267"/>
                    <a:pt x="74930" y="215646"/>
                    <a:pt x="111951" y="198628"/>
                  </a:cubicBezTo>
                  <a:close/>
                </a:path>
              </a:pathLst>
            </a:custGeom>
            <a:solidFill>
              <a:srgbClr val="4C49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507473A-C784-71D0-D4FC-C7FC971460AC}"/>
                </a:ext>
              </a:extLst>
            </p:cNvPr>
            <p:cNvSpPr/>
            <p:nvPr/>
          </p:nvSpPr>
          <p:spPr>
            <a:xfrm>
              <a:off x="7429460" y="-2408777"/>
              <a:ext cx="204684" cy="158831"/>
            </a:xfrm>
            <a:custGeom>
              <a:avLst/>
              <a:gdLst>
                <a:gd name="connsiteX0" fmla="*/ 1675 w 204684"/>
                <a:gd name="connsiteY0" fmla="*/ 158832 h 158831"/>
                <a:gd name="connsiteX1" fmla="*/ 69874 w 204684"/>
                <a:gd name="connsiteY1" fmla="*/ 12845 h 158831"/>
                <a:gd name="connsiteX2" fmla="*/ 204684 w 204684"/>
                <a:gd name="connsiteY2" fmla="*/ 84156 h 158831"/>
                <a:gd name="connsiteX3" fmla="*/ 1675 w 204684"/>
                <a:gd name="connsiteY3" fmla="*/ 158832 h 15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684" h="158831">
                  <a:moveTo>
                    <a:pt x="1675" y="158832"/>
                  </a:moveTo>
                  <a:cubicBezTo>
                    <a:pt x="1675" y="158832"/>
                    <a:pt x="-16931" y="30434"/>
                    <a:pt x="69874" y="12845"/>
                  </a:cubicBezTo>
                  <a:cubicBezTo>
                    <a:pt x="156679" y="-4744"/>
                    <a:pt x="196239" y="-20810"/>
                    <a:pt x="204684" y="84156"/>
                  </a:cubicBezTo>
                  <a:lnTo>
                    <a:pt x="1675" y="158832"/>
                  </a:lnTo>
                  <a:close/>
                </a:path>
              </a:pathLst>
            </a:custGeom>
            <a:solidFill>
              <a:srgbClr val="D65A3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E733A60-5323-279A-9FD0-E82DF661BEE5}"/>
              </a:ext>
            </a:extLst>
          </p:cNvPr>
          <p:cNvSpPr/>
          <p:nvPr/>
        </p:nvSpPr>
        <p:spPr>
          <a:xfrm>
            <a:off x="2996319" y="1556639"/>
            <a:ext cx="1170749" cy="3744785"/>
          </a:xfrm>
          <a:custGeom>
            <a:avLst/>
            <a:gdLst>
              <a:gd name="connsiteX0" fmla="*/ 0 w 1170749"/>
              <a:gd name="connsiteY0" fmla="*/ 0 h 3744785"/>
              <a:gd name="connsiteX1" fmla="*/ 1170750 w 1170749"/>
              <a:gd name="connsiteY1" fmla="*/ 0 h 3744785"/>
              <a:gd name="connsiteX2" fmla="*/ 1170750 w 1170749"/>
              <a:gd name="connsiteY2" fmla="*/ 3744786 h 3744785"/>
              <a:gd name="connsiteX3" fmla="*/ 0 w 1170749"/>
              <a:gd name="connsiteY3" fmla="*/ 3744786 h 374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749" h="3744785">
                <a:moveTo>
                  <a:pt x="0" y="0"/>
                </a:moveTo>
                <a:lnTo>
                  <a:pt x="1170750" y="0"/>
                </a:lnTo>
                <a:lnTo>
                  <a:pt x="1170750" y="3744786"/>
                </a:lnTo>
                <a:lnTo>
                  <a:pt x="0" y="3744786"/>
                </a:lnTo>
                <a:close/>
              </a:path>
            </a:pathLst>
          </a:custGeom>
          <a:solidFill>
            <a:srgbClr val="5E5B58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BB51877-AD84-D922-0D19-B7DD2768E4FC}"/>
              </a:ext>
            </a:extLst>
          </p:cNvPr>
          <p:cNvSpPr/>
          <p:nvPr/>
        </p:nvSpPr>
        <p:spPr>
          <a:xfrm>
            <a:off x="0" y="0"/>
            <a:ext cx="12192000" cy="1556638"/>
          </a:xfrm>
          <a:custGeom>
            <a:avLst/>
            <a:gdLst>
              <a:gd name="connsiteX0" fmla="*/ 4223639 w 12192000"/>
              <a:gd name="connsiteY0" fmla="*/ 1556639 h 1556638"/>
              <a:gd name="connsiteX1" fmla="*/ 0 w 12192000"/>
              <a:gd name="connsiteY1" fmla="*/ 0 h 1556638"/>
              <a:gd name="connsiteX2" fmla="*/ 12192000 w 12192000"/>
              <a:gd name="connsiteY2" fmla="*/ 0 h 1556638"/>
              <a:gd name="connsiteX3" fmla="*/ 7968361 w 12192000"/>
              <a:gd name="connsiteY3" fmla="*/ 1556639 h 1556638"/>
              <a:gd name="connsiteX4" fmla="*/ 4223639 w 12192000"/>
              <a:gd name="connsiteY4" fmla="*/ 1556639 h 155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56638">
                <a:moveTo>
                  <a:pt x="4223639" y="1556639"/>
                </a:moveTo>
                <a:lnTo>
                  <a:pt x="0" y="0"/>
                </a:lnTo>
                <a:lnTo>
                  <a:pt x="12192000" y="0"/>
                </a:lnTo>
                <a:lnTo>
                  <a:pt x="7968361" y="1556639"/>
                </a:lnTo>
                <a:lnTo>
                  <a:pt x="4223639" y="1556639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4305146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2BEA4E1-192B-E978-C72F-17B17D5FCFF7}"/>
              </a:ext>
            </a:extLst>
          </p:cNvPr>
          <p:cNvSpPr/>
          <p:nvPr/>
        </p:nvSpPr>
        <p:spPr>
          <a:xfrm>
            <a:off x="0" y="5301360"/>
            <a:ext cx="12192000" cy="1556639"/>
          </a:xfrm>
          <a:custGeom>
            <a:avLst/>
            <a:gdLst>
              <a:gd name="connsiteX0" fmla="*/ 4223639 w 12192000"/>
              <a:gd name="connsiteY0" fmla="*/ 0 h 1556639"/>
              <a:gd name="connsiteX1" fmla="*/ 0 w 12192000"/>
              <a:gd name="connsiteY1" fmla="*/ 1556639 h 1556639"/>
              <a:gd name="connsiteX2" fmla="*/ 12192000 w 12192000"/>
              <a:gd name="connsiteY2" fmla="*/ 1556639 h 1556639"/>
              <a:gd name="connsiteX3" fmla="*/ 7968361 w 12192000"/>
              <a:gd name="connsiteY3" fmla="*/ 0 h 1556639"/>
              <a:gd name="connsiteX4" fmla="*/ 4223639 w 12192000"/>
              <a:gd name="connsiteY4" fmla="*/ 0 h 155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56639">
                <a:moveTo>
                  <a:pt x="4223639" y="0"/>
                </a:moveTo>
                <a:lnTo>
                  <a:pt x="0" y="1556639"/>
                </a:lnTo>
                <a:lnTo>
                  <a:pt x="12192000" y="1556639"/>
                </a:lnTo>
                <a:lnTo>
                  <a:pt x="7968361" y="0"/>
                </a:lnTo>
                <a:lnTo>
                  <a:pt x="422363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17407912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981C6C9-839A-7488-E3D5-764D2CAEF30B}"/>
              </a:ext>
            </a:extLst>
          </p:cNvPr>
          <p:cNvSpPr/>
          <p:nvPr/>
        </p:nvSpPr>
        <p:spPr>
          <a:xfrm>
            <a:off x="7968360" y="0"/>
            <a:ext cx="4223639" cy="6858000"/>
          </a:xfrm>
          <a:custGeom>
            <a:avLst/>
            <a:gdLst>
              <a:gd name="connsiteX0" fmla="*/ 4223639 w 4223639"/>
              <a:gd name="connsiteY0" fmla="*/ 0 h 6858000"/>
              <a:gd name="connsiteX1" fmla="*/ 0 w 4223639"/>
              <a:gd name="connsiteY1" fmla="*/ 1556639 h 6858000"/>
              <a:gd name="connsiteX2" fmla="*/ 0 w 4223639"/>
              <a:gd name="connsiteY2" fmla="*/ 5301361 h 6858000"/>
              <a:gd name="connsiteX3" fmla="*/ 4223639 w 4223639"/>
              <a:gd name="connsiteY3" fmla="*/ 6858000 h 6858000"/>
              <a:gd name="connsiteX4" fmla="*/ 4223639 w 422363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3639" h="6858000">
                <a:moveTo>
                  <a:pt x="4223639" y="0"/>
                </a:moveTo>
                <a:lnTo>
                  <a:pt x="0" y="1556639"/>
                </a:lnTo>
                <a:lnTo>
                  <a:pt x="0" y="5301361"/>
                </a:lnTo>
                <a:lnTo>
                  <a:pt x="4223639" y="6858000"/>
                </a:lnTo>
                <a:lnTo>
                  <a:pt x="422363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10800000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287716F-5CBE-5932-ED6F-59B050E45450}"/>
              </a:ext>
            </a:extLst>
          </p:cNvPr>
          <p:cNvSpPr/>
          <p:nvPr/>
        </p:nvSpPr>
        <p:spPr>
          <a:xfrm>
            <a:off x="0" y="0"/>
            <a:ext cx="4223639" cy="6858000"/>
          </a:xfrm>
          <a:custGeom>
            <a:avLst/>
            <a:gdLst>
              <a:gd name="connsiteX0" fmla="*/ 0 w 4223639"/>
              <a:gd name="connsiteY0" fmla="*/ 0 h 6858000"/>
              <a:gd name="connsiteX1" fmla="*/ 4223639 w 4223639"/>
              <a:gd name="connsiteY1" fmla="*/ 1556639 h 6858000"/>
              <a:gd name="connsiteX2" fmla="*/ 4223639 w 4223639"/>
              <a:gd name="connsiteY2" fmla="*/ 5301361 h 6858000"/>
              <a:gd name="connsiteX3" fmla="*/ 0 w 4223639"/>
              <a:gd name="connsiteY3" fmla="*/ 6858000 h 6858000"/>
              <a:gd name="connsiteX4" fmla="*/ 0 w 422363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3639" h="6858000">
                <a:moveTo>
                  <a:pt x="0" y="0"/>
                </a:moveTo>
                <a:lnTo>
                  <a:pt x="4223639" y="1556639"/>
                </a:lnTo>
                <a:lnTo>
                  <a:pt x="4223639" y="530136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242322"/>
              </a:gs>
              <a:gs pos="100000">
                <a:srgbClr val="494744"/>
              </a:gs>
            </a:gsLst>
            <a:lin ang="0" scaled="1"/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6C48298-C4FA-2003-EC75-A586521BE4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7968361 w 12192000"/>
              <a:gd name="connsiteY0" fmla="*/ 5301361 h 6858000"/>
              <a:gd name="connsiteX1" fmla="*/ 1703514 w 12192000"/>
              <a:gd name="connsiteY1" fmla="*/ 6230176 h 6858000"/>
              <a:gd name="connsiteX2" fmla="*/ 0 w 12192000"/>
              <a:gd name="connsiteY2" fmla="*/ 6858000 h 6858000"/>
              <a:gd name="connsiteX3" fmla="*/ 12192000 w 12192000"/>
              <a:gd name="connsiteY3" fmla="*/ 6858000 h 6858000"/>
              <a:gd name="connsiteX4" fmla="*/ 12192000 w 12192000"/>
              <a:gd name="connsiteY4" fmla="*/ 0 h 6858000"/>
              <a:gd name="connsiteX5" fmla="*/ 0 w 12192000"/>
              <a:gd name="connsiteY5" fmla="*/ 0 h 6858000"/>
              <a:gd name="connsiteX6" fmla="*/ 1615059 w 12192000"/>
              <a:gd name="connsiteY6" fmla="*/ 595249 h 6858000"/>
              <a:gd name="connsiteX7" fmla="*/ 7968361 w 12192000"/>
              <a:gd name="connsiteY7" fmla="*/ 1556639 h 6858000"/>
              <a:gd name="connsiteX8" fmla="*/ 7968361 w 12192000"/>
              <a:gd name="connsiteY8" fmla="*/ 53013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7968361" y="5301361"/>
                </a:moveTo>
                <a:lnTo>
                  <a:pt x="1703514" y="6230176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1615059" y="595249"/>
                </a:lnTo>
                <a:lnTo>
                  <a:pt x="7968361" y="1556639"/>
                </a:lnTo>
                <a:lnTo>
                  <a:pt x="7968361" y="5301361"/>
                </a:lnTo>
                <a:close/>
              </a:path>
            </a:pathLst>
          </a:custGeom>
          <a:solidFill>
            <a:srgbClr val="000000">
              <a:alpha val="65000"/>
            </a:srgb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AFA7DB2-2405-E803-0C63-C1EE73109B8C}"/>
              </a:ext>
            </a:extLst>
          </p:cNvPr>
          <p:cNvSpPr/>
          <p:nvPr/>
        </p:nvSpPr>
        <p:spPr>
          <a:xfrm>
            <a:off x="0" y="0"/>
            <a:ext cx="1703514" cy="6858000"/>
          </a:xfrm>
          <a:custGeom>
            <a:avLst/>
            <a:gdLst>
              <a:gd name="connsiteX0" fmla="*/ 0 w 1703514"/>
              <a:gd name="connsiteY0" fmla="*/ 0 h 6858000"/>
              <a:gd name="connsiteX1" fmla="*/ 0 w 1703514"/>
              <a:gd name="connsiteY1" fmla="*/ 6858000 h 6858000"/>
              <a:gd name="connsiteX2" fmla="*/ 1703514 w 1703514"/>
              <a:gd name="connsiteY2" fmla="*/ 6230176 h 6858000"/>
              <a:gd name="connsiteX3" fmla="*/ 1703514 w 1703514"/>
              <a:gd name="connsiteY3" fmla="*/ 608584 h 6858000"/>
              <a:gd name="connsiteX4" fmla="*/ 0 w 170351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514" h="6858000">
                <a:moveTo>
                  <a:pt x="0" y="0"/>
                </a:moveTo>
                <a:lnTo>
                  <a:pt x="0" y="6858000"/>
                </a:lnTo>
                <a:lnTo>
                  <a:pt x="1703514" y="6230176"/>
                </a:lnTo>
                <a:lnTo>
                  <a:pt x="1703514" y="6085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96FB31C0-2EF1-A9D9-981D-91FD35CED1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216223" y="-5652653"/>
            <a:ext cx="19858303" cy="158329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32D245-C970-43DA-AE0C-420AE6F1069F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639981__ulrich_wehner__horror-build-up-6_imaginary-friend">
            <a:hlinkClick r:id="" action="ppaction://media"/>
            <a:extLst>
              <a:ext uri="{FF2B5EF4-FFF2-40B4-BE49-F238E27FC236}">
                <a16:creationId xmlns:a16="http://schemas.microsoft.com/office/drawing/2014/main" id="{17B19FA3-2D70-9EF8-CBB7-01AD31AA84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55808" y="-6677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33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907AA40-AA0A-D25B-0277-47FBA9066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29569" y="1503596"/>
            <a:ext cx="5524327" cy="4482001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0BD1069-A665-F0EA-3BA6-9E5615B5ACCB}"/>
              </a:ext>
            </a:extLst>
          </p:cNvPr>
          <p:cNvSpPr/>
          <p:nvPr/>
        </p:nvSpPr>
        <p:spPr>
          <a:xfrm>
            <a:off x="2199068" y="5985597"/>
            <a:ext cx="7785330" cy="3747168"/>
          </a:xfrm>
          <a:custGeom>
            <a:avLst/>
            <a:gdLst>
              <a:gd name="connsiteX0" fmla="*/ 0 w 6971872"/>
              <a:gd name="connsiteY0" fmla="*/ 3355642 h 3355642"/>
              <a:gd name="connsiteX1" fmla="*/ 1520582 w 6971872"/>
              <a:gd name="connsiteY1" fmla="*/ 739892 h 3355642"/>
              <a:gd name="connsiteX2" fmla="*/ 2618173 w 6971872"/>
              <a:gd name="connsiteY2" fmla="*/ 45 h 3355642"/>
              <a:gd name="connsiteX3" fmla="*/ 4759292 w 6971872"/>
              <a:gd name="connsiteY3" fmla="*/ 45 h 3355642"/>
              <a:gd name="connsiteX4" fmla="*/ 5661761 w 6971872"/>
              <a:gd name="connsiteY4" fmla="*/ 473185 h 3355642"/>
              <a:gd name="connsiteX5" fmla="*/ 6971873 w 6971872"/>
              <a:gd name="connsiteY5" fmla="*/ 3355642 h 3355642"/>
              <a:gd name="connsiteX6" fmla="*/ 0 w 6971872"/>
              <a:gd name="connsiteY6" fmla="*/ 3355642 h 335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71872" h="3355642">
                <a:moveTo>
                  <a:pt x="0" y="3355642"/>
                </a:moveTo>
                <a:cubicBezTo>
                  <a:pt x="0" y="3355642"/>
                  <a:pt x="1322291" y="913700"/>
                  <a:pt x="1520582" y="739892"/>
                </a:cubicBezTo>
                <a:cubicBezTo>
                  <a:pt x="1718873" y="566085"/>
                  <a:pt x="2223580" y="-5858"/>
                  <a:pt x="2618173" y="45"/>
                </a:cubicBezTo>
                <a:cubicBezTo>
                  <a:pt x="3012766" y="5949"/>
                  <a:pt x="4759292" y="45"/>
                  <a:pt x="4759292" y="45"/>
                </a:cubicBezTo>
                <a:cubicBezTo>
                  <a:pt x="4759292" y="45"/>
                  <a:pt x="5336579" y="71321"/>
                  <a:pt x="5661761" y="473185"/>
                </a:cubicBezTo>
                <a:cubicBezTo>
                  <a:pt x="5986943" y="875048"/>
                  <a:pt x="6971873" y="3355642"/>
                  <a:pt x="6971873" y="3355642"/>
                </a:cubicBezTo>
                <a:lnTo>
                  <a:pt x="0" y="3355642"/>
                </a:lnTo>
                <a:close/>
              </a:path>
            </a:pathLst>
          </a:custGeom>
          <a:solidFill>
            <a:srgbClr val="686868"/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36BAA33-EFED-0B32-3E81-198670D3B692}"/>
              </a:ext>
            </a:extLst>
          </p:cNvPr>
          <p:cNvSpPr/>
          <p:nvPr/>
        </p:nvSpPr>
        <p:spPr>
          <a:xfrm rot="20118799">
            <a:off x="-4305349" y="4667401"/>
            <a:ext cx="9096006" cy="6383561"/>
          </a:xfrm>
          <a:custGeom>
            <a:avLst/>
            <a:gdLst>
              <a:gd name="connsiteX0" fmla="*/ 262979 w 4716546"/>
              <a:gd name="connsiteY0" fmla="*/ 0 h 5716569"/>
              <a:gd name="connsiteX1" fmla="*/ 3109333 w 4716546"/>
              <a:gd name="connsiteY1" fmla="*/ 2703803 h 5716569"/>
              <a:gd name="connsiteX2" fmla="*/ 4716477 w 4716546"/>
              <a:gd name="connsiteY2" fmla="*/ 3186636 h 5716569"/>
              <a:gd name="connsiteX3" fmla="*/ 4516446 w 4716546"/>
              <a:gd name="connsiteY3" fmla="*/ 3746710 h 5716569"/>
              <a:gd name="connsiteX4" fmla="*/ 2182318 w 4716546"/>
              <a:gd name="connsiteY4" fmla="*/ 5002014 h 5716569"/>
              <a:gd name="connsiteX5" fmla="*/ 0 w 4716546"/>
              <a:gd name="connsiteY5" fmla="*/ 5716570 h 5716569"/>
              <a:gd name="connsiteX6" fmla="*/ 262979 w 4716546"/>
              <a:gd name="connsiteY6" fmla="*/ 0 h 571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16546" h="5716569">
                <a:moveTo>
                  <a:pt x="262979" y="0"/>
                </a:moveTo>
                <a:cubicBezTo>
                  <a:pt x="262979" y="0"/>
                  <a:pt x="2491344" y="2394777"/>
                  <a:pt x="3109333" y="2703803"/>
                </a:cubicBezTo>
                <a:cubicBezTo>
                  <a:pt x="3727322" y="3012829"/>
                  <a:pt x="4716477" y="3186636"/>
                  <a:pt x="4716477" y="3186636"/>
                </a:cubicBezTo>
                <a:cubicBezTo>
                  <a:pt x="4716477" y="3186636"/>
                  <a:pt x="4726171" y="3437684"/>
                  <a:pt x="4516446" y="3746710"/>
                </a:cubicBezTo>
                <a:cubicBezTo>
                  <a:pt x="4306722" y="4055736"/>
                  <a:pt x="2858285" y="4905447"/>
                  <a:pt x="2182318" y="5002014"/>
                </a:cubicBezTo>
                <a:cubicBezTo>
                  <a:pt x="1506414" y="5098581"/>
                  <a:pt x="0" y="5716570"/>
                  <a:pt x="0" y="5716570"/>
                </a:cubicBezTo>
                <a:lnTo>
                  <a:pt x="26297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343434"/>
              </a:gs>
              <a:gs pos="100000">
                <a:srgbClr val="686868"/>
              </a:gs>
            </a:gsLst>
            <a:lin ang="930609" scaled="1"/>
          </a:gra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22F16F9-9CC8-FE14-8ED7-36FAD8C906E6}"/>
              </a:ext>
            </a:extLst>
          </p:cNvPr>
          <p:cNvSpPr/>
          <p:nvPr/>
        </p:nvSpPr>
        <p:spPr>
          <a:xfrm rot="1577718">
            <a:off x="7822796" y="4311016"/>
            <a:ext cx="8738408" cy="7591251"/>
          </a:xfrm>
          <a:custGeom>
            <a:avLst/>
            <a:gdLst>
              <a:gd name="connsiteX0" fmla="*/ 62 w 4314426"/>
              <a:gd name="connsiteY0" fmla="*/ 3534251 h 6798072"/>
              <a:gd name="connsiteX1" fmla="*/ 181264 w 4314426"/>
              <a:gd name="connsiteY1" fmla="*/ 3534251 h 6798072"/>
              <a:gd name="connsiteX2" fmla="*/ 389497 w 4314426"/>
              <a:gd name="connsiteY2" fmla="*/ 3534251 h 6798072"/>
              <a:gd name="connsiteX3" fmla="*/ 1197513 w 4314426"/>
              <a:gd name="connsiteY3" fmla="*/ 3692461 h 6798072"/>
              <a:gd name="connsiteX4" fmla="*/ 2839083 w 4314426"/>
              <a:gd name="connsiteY4" fmla="*/ 2896936 h 6798072"/>
              <a:gd name="connsiteX5" fmla="*/ 4314427 w 4314426"/>
              <a:gd name="connsiteY5" fmla="*/ 0 h 6798072"/>
              <a:gd name="connsiteX6" fmla="*/ 4314427 w 4314426"/>
              <a:gd name="connsiteY6" fmla="*/ 6720825 h 6798072"/>
              <a:gd name="connsiteX7" fmla="*/ 3070744 w 4314426"/>
              <a:gd name="connsiteY7" fmla="*/ 6720825 h 6798072"/>
              <a:gd name="connsiteX8" fmla="*/ 605747 w 4314426"/>
              <a:gd name="connsiteY8" fmla="*/ 4383963 h 6798072"/>
              <a:gd name="connsiteX9" fmla="*/ 0 w 4314426"/>
              <a:gd name="connsiteY9" fmla="*/ 3534189 h 679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14426" h="6798072">
                <a:moveTo>
                  <a:pt x="62" y="3534251"/>
                </a:moveTo>
                <a:lnTo>
                  <a:pt x="181264" y="3534251"/>
                </a:lnTo>
                <a:cubicBezTo>
                  <a:pt x="181264" y="3534251"/>
                  <a:pt x="238123" y="3514925"/>
                  <a:pt x="389497" y="3534251"/>
                </a:cubicBezTo>
                <a:cubicBezTo>
                  <a:pt x="540873" y="3553577"/>
                  <a:pt x="869162" y="3676864"/>
                  <a:pt x="1197513" y="3692461"/>
                </a:cubicBezTo>
                <a:cubicBezTo>
                  <a:pt x="1525802" y="3708058"/>
                  <a:pt x="2703927" y="3012829"/>
                  <a:pt x="2839083" y="2896936"/>
                </a:cubicBezTo>
                <a:cubicBezTo>
                  <a:pt x="2974239" y="2781044"/>
                  <a:pt x="4314427" y="0"/>
                  <a:pt x="4314427" y="0"/>
                </a:cubicBezTo>
                <a:lnTo>
                  <a:pt x="4314427" y="6720825"/>
                </a:lnTo>
                <a:cubicBezTo>
                  <a:pt x="4314427" y="6720825"/>
                  <a:pt x="3457010" y="6894633"/>
                  <a:pt x="3070744" y="6720825"/>
                </a:cubicBezTo>
                <a:cubicBezTo>
                  <a:pt x="2684477" y="6547017"/>
                  <a:pt x="605747" y="4383963"/>
                  <a:pt x="605747" y="4383963"/>
                </a:cubicBezTo>
                <a:lnTo>
                  <a:pt x="0" y="3534189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343434"/>
              </a:gs>
              <a:gs pos="100000">
                <a:srgbClr val="686868"/>
              </a:gs>
            </a:gsLst>
            <a:lin ang="10642915" scaled="1"/>
          </a:gra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6A6843-B35A-92CB-4678-7E8F739A31E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31473"/>
      </p:ext>
    </p:extLst>
  </p:cSld>
  <p:clrMapOvr>
    <a:masterClrMapping/>
  </p:clrMapOvr>
  <p:transition spd="slow" advClick="0" advTm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5956C-B820-DC08-FCED-65530E65C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698F45E-1495-0B68-87AA-A0F20E056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29569" y="-325204"/>
            <a:ext cx="5524327" cy="4482001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91BB288-5A4C-FB37-71BF-BDE7280D4E5C}"/>
              </a:ext>
            </a:extLst>
          </p:cNvPr>
          <p:cNvSpPr/>
          <p:nvPr/>
        </p:nvSpPr>
        <p:spPr>
          <a:xfrm>
            <a:off x="2199068" y="4156797"/>
            <a:ext cx="7785330" cy="3747168"/>
          </a:xfrm>
          <a:custGeom>
            <a:avLst/>
            <a:gdLst>
              <a:gd name="connsiteX0" fmla="*/ 0 w 6971872"/>
              <a:gd name="connsiteY0" fmla="*/ 3355642 h 3355642"/>
              <a:gd name="connsiteX1" fmla="*/ 1520582 w 6971872"/>
              <a:gd name="connsiteY1" fmla="*/ 739892 h 3355642"/>
              <a:gd name="connsiteX2" fmla="*/ 2618173 w 6971872"/>
              <a:gd name="connsiteY2" fmla="*/ 45 h 3355642"/>
              <a:gd name="connsiteX3" fmla="*/ 4759292 w 6971872"/>
              <a:gd name="connsiteY3" fmla="*/ 45 h 3355642"/>
              <a:gd name="connsiteX4" fmla="*/ 5661761 w 6971872"/>
              <a:gd name="connsiteY4" fmla="*/ 473185 h 3355642"/>
              <a:gd name="connsiteX5" fmla="*/ 6971873 w 6971872"/>
              <a:gd name="connsiteY5" fmla="*/ 3355642 h 3355642"/>
              <a:gd name="connsiteX6" fmla="*/ 0 w 6971872"/>
              <a:gd name="connsiteY6" fmla="*/ 3355642 h 335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71872" h="3355642">
                <a:moveTo>
                  <a:pt x="0" y="3355642"/>
                </a:moveTo>
                <a:cubicBezTo>
                  <a:pt x="0" y="3355642"/>
                  <a:pt x="1322291" y="913700"/>
                  <a:pt x="1520582" y="739892"/>
                </a:cubicBezTo>
                <a:cubicBezTo>
                  <a:pt x="1718873" y="566085"/>
                  <a:pt x="2223580" y="-5858"/>
                  <a:pt x="2618173" y="45"/>
                </a:cubicBezTo>
                <a:cubicBezTo>
                  <a:pt x="3012766" y="5949"/>
                  <a:pt x="4759292" y="45"/>
                  <a:pt x="4759292" y="45"/>
                </a:cubicBezTo>
                <a:cubicBezTo>
                  <a:pt x="4759292" y="45"/>
                  <a:pt x="5336579" y="71321"/>
                  <a:pt x="5661761" y="473185"/>
                </a:cubicBezTo>
                <a:cubicBezTo>
                  <a:pt x="5986943" y="875048"/>
                  <a:pt x="6971873" y="3355642"/>
                  <a:pt x="6971873" y="3355642"/>
                </a:cubicBezTo>
                <a:lnTo>
                  <a:pt x="0" y="3355642"/>
                </a:lnTo>
                <a:close/>
              </a:path>
            </a:pathLst>
          </a:custGeom>
          <a:solidFill>
            <a:srgbClr val="686868"/>
          </a:soli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6F4F2BA-BF2C-0668-AED9-17A4AF19508C}"/>
              </a:ext>
            </a:extLst>
          </p:cNvPr>
          <p:cNvSpPr/>
          <p:nvPr/>
        </p:nvSpPr>
        <p:spPr>
          <a:xfrm>
            <a:off x="-712373" y="1014890"/>
            <a:ext cx="5266859" cy="6383561"/>
          </a:xfrm>
          <a:custGeom>
            <a:avLst/>
            <a:gdLst>
              <a:gd name="connsiteX0" fmla="*/ 262979 w 4716546"/>
              <a:gd name="connsiteY0" fmla="*/ 0 h 5716569"/>
              <a:gd name="connsiteX1" fmla="*/ 3109333 w 4716546"/>
              <a:gd name="connsiteY1" fmla="*/ 2703803 h 5716569"/>
              <a:gd name="connsiteX2" fmla="*/ 4716477 w 4716546"/>
              <a:gd name="connsiteY2" fmla="*/ 3186636 h 5716569"/>
              <a:gd name="connsiteX3" fmla="*/ 4516446 w 4716546"/>
              <a:gd name="connsiteY3" fmla="*/ 3746710 h 5716569"/>
              <a:gd name="connsiteX4" fmla="*/ 2182318 w 4716546"/>
              <a:gd name="connsiteY4" fmla="*/ 5002014 h 5716569"/>
              <a:gd name="connsiteX5" fmla="*/ 0 w 4716546"/>
              <a:gd name="connsiteY5" fmla="*/ 5716570 h 5716569"/>
              <a:gd name="connsiteX6" fmla="*/ 262979 w 4716546"/>
              <a:gd name="connsiteY6" fmla="*/ 0 h 571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16546" h="5716569">
                <a:moveTo>
                  <a:pt x="262979" y="0"/>
                </a:moveTo>
                <a:cubicBezTo>
                  <a:pt x="262979" y="0"/>
                  <a:pt x="2491344" y="2394777"/>
                  <a:pt x="3109333" y="2703803"/>
                </a:cubicBezTo>
                <a:cubicBezTo>
                  <a:pt x="3727322" y="3012829"/>
                  <a:pt x="4716477" y="3186636"/>
                  <a:pt x="4716477" y="3186636"/>
                </a:cubicBezTo>
                <a:cubicBezTo>
                  <a:pt x="4716477" y="3186636"/>
                  <a:pt x="4726171" y="3437684"/>
                  <a:pt x="4516446" y="3746710"/>
                </a:cubicBezTo>
                <a:cubicBezTo>
                  <a:pt x="4306722" y="4055736"/>
                  <a:pt x="2858285" y="4905447"/>
                  <a:pt x="2182318" y="5002014"/>
                </a:cubicBezTo>
                <a:cubicBezTo>
                  <a:pt x="1506414" y="5098581"/>
                  <a:pt x="0" y="5716570"/>
                  <a:pt x="0" y="5716570"/>
                </a:cubicBezTo>
                <a:lnTo>
                  <a:pt x="262979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343434"/>
              </a:gs>
              <a:gs pos="100000">
                <a:srgbClr val="686868"/>
              </a:gs>
            </a:gsLst>
            <a:lin ang="930609" scaled="1"/>
          </a:gra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D92AFF-26DD-773B-E577-753293A601EB}"/>
              </a:ext>
            </a:extLst>
          </p:cNvPr>
          <p:cNvSpPr/>
          <p:nvPr/>
        </p:nvSpPr>
        <p:spPr>
          <a:xfrm>
            <a:off x="8086552" y="561975"/>
            <a:ext cx="4817821" cy="7591251"/>
          </a:xfrm>
          <a:custGeom>
            <a:avLst/>
            <a:gdLst>
              <a:gd name="connsiteX0" fmla="*/ 62 w 4314426"/>
              <a:gd name="connsiteY0" fmla="*/ 3534251 h 6798072"/>
              <a:gd name="connsiteX1" fmla="*/ 181264 w 4314426"/>
              <a:gd name="connsiteY1" fmla="*/ 3534251 h 6798072"/>
              <a:gd name="connsiteX2" fmla="*/ 389497 w 4314426"/>
              <a:gd name="connsiteY2" fmla="*/ 3534251 h 6798072"/>
              <a:gd name="connsiteX3" fmla="*/ 1197513 w 4314426"/>
              <a:gd name="connsiteY3" fmla="*/ 3692461 h 6798072"/>
              <a:gd name="connsiteX4" fmla="*/ 2839083 w 4314426"/>
              <a:gd name="connsiteY4" fmla="*/ 2896936 h 6798072"/>
              <a:gd name="connsiteX5" fmla="*/ 4314427 w 4314426"/>
              <a:gd name="connsiteY5" fmla="*/ 0 h 6798072"/>
              <a:gd name="connsiteX6" fmla="*/ 4314427 w 4314426"/>
              <a:gd name="connsiteY6" fmla="*/ 6720825 h 6798072"/>
              <a:gd name="connsiteX7" fmla="*/ 3070744 w 4314426"/>
              <a:gd name="connsiteY7" fmla="*/ 6720825 h 6798072"/>
              <a:gd name="connsiteX8" fmla="*/ 605747 w 4314426"/>
              <a:gd name="connsiteY8" fmla="*/ 4383963 h 6798072"/>
              <a:gd name="connsiteX9" fmla="*/ 0 w 4314426"/>
              <a:gd name="connsiteY9" fmla="*/ 3534189 h 679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14426" h="6798072">
                <a:moveTo>
                  <a:pt x="62" y="3534251"/>
                </a:moveTo>
                <a:lnTo>
                  <a:pt x="181264" y="3534251"/>
                </a:lnTo>
                <a:cubicBezTo>
                  <a:pt x="181264" y="3534251"/>
                  <a:pt x="238123" y="3514925"/>
                  <a:pt x="389497" y="3534251"/>
                </a:cubicBezTo>
                <a:cubicBezTo>
                  <a:pt x="540873" y="3553577"/>
                  <a:pt x="869162" y="3676864"/>
                  <a:pt x="1197513" y="3692461"/>
                </a:cubicBezTo>
                <a:cubicBezTo>
                  <a:pt x="1525802" y="3708058"/>
                  <a:pt x="2703927" y="3012829"/>
                  <a:pt x="2839083" y="2896936"/>
                </a:cubicBezTo>
                <a:cubicBezTo>
                  <a:pt x="2974239" y="2781044"/>
                  <a:pt x="4314427" y="0"/>
                  <a:pt x="4314427" y="0"/>
                </a:cubicBezTo>
                <a:lnTo>
                  <a:pt x="4314427" y="6720825"/>
                </a:lnTo>
                <a:cubicBezTo>
                  <a:pt x="4314427" y="6720825"/>
                  <a:pt x="3457010" y="6894633"/>
                  <a:pt x="3070744" y="6720825"/>
                </a:cubicBezTo>
                <a:cubicBezTo>
                  <a:pt x="2684477" y="6547017"/>
                  <a:pt x="605747" y="4383963"/>
                  <a:pt x="605747" y="4383963"/>
                </a:cubicBezTo>
                <a:lnTo>
                  <a:pt x="0" y="3534189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0000">
                <a:srgbClr val="343434"/>
              </a:gs>
              <a:gs pos="100000">
                <a:srgbClr val="686868"/>
              </a:gs>
            </a:gsLst>
            <a:lin ang="10642915" scaled="1"/>
          </a:gradFill>
          <a:ln w="621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1FA824-55C5-542A-D445-B94913185E4E}"/>
              </a:ext>
            </a:extLst>
          </p:cNvPr>
          <p:cNvSpPr/>
          <p:nvPr/>
        </p:nvSpPr>
        <p:spPr>
          <a:xfrm>
            <a:off x="0" y="7111358"/>
            <a:ext cx="12192000" cy="6857999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430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786621D-F228-91C5-86B6-B2D3C5241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9742" y="1095530"/>
            <a:ext cx="9595938" cy="603678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3095024-D620-C392-8CE5-19F251E306A4}"/>
              </a:ext>
            </a:extLst>
          </p:cNvPr>
          <p:cNvGrpSpPr/>
          <p:nvPr/>
        </p:nvGrpSpPr>
        <p:grpSpPr>
          <a:xfrm>
            <a:off x="-396240" y="-15240"/>
            <a:ext cx="2575560" cy="6537960"/>
            <a:chOff x="-396240" y="-15240"/>
            <a:chExt cx="2575560" cy="6537960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E371580F-A4DB-BF79-B0D1-390E5A3A0563}"/>
                </a:ext>
              </a:extLst>
            </p:cNvPr>
            <p:cNvSpPr/>
            <p:nvPr/>
          </p:nvSpPr>
          <p:spPr>
            <a:xfrm>
              <a:off x="-396240" y="-15240"/>
              <a:ext cx="2575560" cy="6537960"/>
            </a:xfrm>
            <a:custGeom>
              <a:avLst/>
              <a:gdLst>
                <a:gd name="connsiteX0" fmla="*/ 213360 w 2575560"/>
                <a:gd name="connsiteY0" fmla="*/ 0 h 6537960"/>
                <a:gd name="connsiteX1" fmla="*/ 213360 w 2575560"/>
                <a:gd name="connsiteY1" fmla="*/ 0 h 6537960"/>
                <a:gd name="connsiteX2" fmla="*/ 289560 w 2575560"/>
                <a:gd name="connsiteY2" fmla="*/ 106680 h 6537960"/>
                <a:gd name="connsiteX3" fmla="*/ 883920 w 2575560"/>
                <a:gd name="connsiteY3" fmla="*/ 746760 h 6537960"/>
                <a:gd name="connsiteX4" fmla="*/ 1249680 w 2575560"/>
                <a:gd name="connsiteY4" fmla="*/ 1005840 h 6537960"/>
                <a:gd name="connsiteX5" fmla="*/ 1402080 w 2575560"/>
                <a:gd name="connsiteY5" fmla="*/ 1173480 h 6537960"/>
                <a:gd name="connsiteX6" fmla="*/ 1432560 w 2575560"/>
                <a:gd name="connsiteY6" fmla="*/ 1234440 h 6537960"/>
                <a:gd name="connsiteX7" fmla="*/ 1493520 w 2575560"/>
                <a:gd name="connsiteY7" fmla="*/ 1310640 h 6537960"/>
                <a:gd name="connsiteX8" fmla="*/ 1447800 w 2575560"/>
                <a:gd name="connsiteY8" fmla="*/ 1386840 h 6537960"/>
                <a:gd name="connsiteX9" fmla="*/ 1371600 w 2575560"/>
                <a:gd name="connsiteY9" fmla="*/ 1463040 h 6537960"/>
                <a:gd name="connsiteX10" fmla="*/ 1569720 w 2575560"/>
                <a:gd name="connsiteY10" fmla="*/ 1676400 h 6537960"/>
                <a:gd name="connsiteX11" fmla="*/ 1630680 w 2575560"/>
                <a:gd name="connsiteY11" fmla="*/ 1752600 h 6537960"/>
                <a:gd name="connsiteX12" fmla="*/ 1645920 w 2575560"/>
                <a:gd name="connsiteY12" fmla="*/ 1813560 h 6537960"/>
                <a:gd name="connsiteX13" fmla="*/ 1584960 w 2575560"/>
                <a:gd name="connsiteY13" fmla="*/ 1889760 h 6537960"/>
                <a:gd name="connsiteX14" fmla="*/ 1752600 w 2575560"/>
                <a:gd name="connsiteY14" fmla="*/ 1981200 h 6537960"/>
                <a:gd name="connsiteX15" fmla="*/ 1874520 w 2575560"/>
                <a:gd name="connsiteY15" fmla="*/ 2103120 h 6537960"/>
                <a:gd name="connsiteX16" fmla="*/ 1844040 w 2575560"/>
                <a:gd name="connsiteY16" fmla="*/ 2225040 h 6537960"/>
                <a:gd name="connsiteX17" fmla="*/ 1859280 w 2575560"/>
                <a:gd name="connsiteY17" fmla="*/ 2423160 h 6537960"/>
                <a:gd name="connsiteX18" fmla="*/ 1783080 w 2575560"/>
                <a:gd name="connsiteY18" fmla="*/ 2453640 h 6537960"/>
                <a:gd name="connsiteX19" fmla="*/ 1722120 w 2575560"/>
                <a:gd name="connsiteY19" fmla="*/ 2499360 h 6537960"/>
                <a:gd name="connsiteX20" fmla="*/ 1783080 w 2575560"/>
                <a:gd name="connsiteY20" fmla="*/ 2651760 h 6537960"/>
                <a:gd name="connsiteX21" fmla="*/ 2118360 w 2575560"/>
                <a:gd name="connsiteY21" fmla="*/ 3048000 h 6537960"/>
                <a:gd name="connsiteX22" fmla="*/ 1996440 w 2575560"/>
                <a:gd name="connsiteY22" fmla="*/ 3185160 h 6537960"/>
                <a:gd name="connsiteX23" fmla="*/ 1950720 w 2575560"/>
                <a:gd name="connsiteY23" fmla="*/ 3230880 h 6537960"/>
                <a:gd name="connsiteX24" fmla="*/ 1935480 w 2575560"/>
                <a:gd name="connsiteY24" fmla="*/ 3322320 h 6537960"/>
                <a:gd name="connsiteX25" fmla="*/ 2087880 w 2575560"/>
                <a:gd name="connsiteY25" fmla="*/ 3444240 h 6537960"/>
                <a:gd name="connsiteX26" fmla="*/ 2194560 w 2575560"/>
                <a:gd name="connsiteY26" fmla="*/ 3474720 h 6537960"/>
                <a:gd name="connsiteX27" fmla="*/ 2255520 w 2575560"/>
                <a:gd name="connsiteY27" fmla="*/ 3611880 h 6537960"/>
                <a:gd name="connsiteX28" fmla="*/ 1828800 w 2575560"/>
                <a:gd name="connsiteY28" fmla="*/ 3886200 h 6537960"/>
                <a:gd name="connsiteX29" fmla="*/ 1645920 w 2575560"/>
                <a:gd name="connsiteY29" fmla="*/ 4038600 h 6537960"/>
                <a:gd name="connsiteX30" fmla="*/ 1813560 w 2575560"/>
                <a:gd name="connsiteY30" fmla="*/ 4373880 h 6537960"/>
                <a:gd name="connsiteX31" fmla="*/ 2499360 w 2575560"/>
                <a:gd name="connsiteY31" fmla="*/ 4846320 h 6537960"/>
                <a:gd name="connsiteX32" fmla="*/ 2575560 w 2575560"/>
                <a:gd name="connsiteY32" fmla="*/ 4861560 h 6537960"/>
                <a:gd name="connsiteX33" fmla="*/ 2529840 w 2575560"/>
                <a:gd name="connsiteY33" fmla="*/ 4998720 h 6537960"/>
                <a:gd name="connsiteX34" fmla="*/ 2499360 w 2575560"/>
                <a:gd name="connsiteY34" fmla="*/ 5181600 h 6537960"/>
                <a:gd name="connsiteX35" fmla="*/ 2255520 w 2575560"/>
                <a:gd name="connsiteY35" fmla="*/ 5242560 h 6537960"/>
                <a:gd name="connsiteX36" fmla="*/ 2042160 w 2575560"/>
                <a:gd name="connsiteY36" fmla="*/ 5394960 h 6537960"/>
                <a:gd name="connsiteX37" fmla="*/ 2103120 w 2575560"/>
                <a:gd name="connsiteY37" fmla="*/ 5608320 h 6537960"/>
                <a:gd name="connsiteX38" fmla="*/ 2011680 w 2575560"/>
                <a:gd name="connsiteY38" fmla="*/ 5638800 h 6537960"/>
                <a:gd name="connsiteX39" fmla="*/ 1828800 w 2575560"/>
                <a:gd name="connsiteY39" fmla="*/ 5715000 h 6537960"/>
                <a:gd name="connsiteX40" fmla="*/ 1965960 w 2575560"/>
                <a:gd name="connsiteY40" fmla="*/ 5943600 h 6537960"/>
                <a:gd name="connsiteX41" fmla="*/ 1935480 w 2575560"/>
                <a:gd name="connsiteY41" fmla="*/ 6019800 h 6537960"/>
                <a:gd name="connsiteX42" fmla="*/ 1524000 w 2575560"/>
                <a:gd name="connsiteY42" fmla="*/ 5989320 h 6537960"/>
                <a:gd name="connsiteX43" fmla="*/ 1569720 w 2575560"/>
                <a:gd name="connsiteY43" fmla="*/ 6141720 h 6537960"/>
                <a:gd name="connsiteX44" fmla="*/ 1447800 w 2575560"/>
                <a:gd name="connsiteY44" fmla="*/ 6309360 h 6537960"/>
                <a:gd name="connsiteX45" fmla="*/ 1402080 w 2575560"/>
                <a:gd name="connsiteY45" fmla="*/ 6324600 h 6537960"/>
                <a:gd name="connsiteX46" fmla="*/ 1310640 w 2575560"/>
                <a:gd name="connsiteY46" fmla="*/ 6446520 h 6537960"/>
                <a:gd name="connsiteX47" fmla="*/ 1295400 w 2575560"/>
                <a:gd name="connsiteY47" fmla="*/ 6522720 h 6537960"/>
                <a:gd name="connsiteX48" fmla="*/ 838200 w 2575560"/>
                <a:gd name="connsiteY48" fmla="*/ 6477000 h 6537960"/>
                <a:gd name="connsiteX49" fmla="*/ 548640 w 2575560"/>
                <a:gd name="connsiteY49" fmla="*/ 6400800 h 6537960"/>
                <a:gd name="connsiteX50" fmla="*/ 426720 w 2575560"/>
                <a:gd name="connsiteY50" fmla="*/ 6507480 h 6537960"/>
                <a:gd name="connsiteX51" fmla="*/ 381000 w 2575560"/>
                <a:gd name="connsiteY51" fmla="*/ 6522720 h 6537960"/>
                <a:gd name="connsiteX52" fmla="*/ 243840 w 2575560"/>
                <a:gd name="connsiteY52" fmla="*/ 6537960 h 6537960"/>
                <a:gd name="connsiteX53" fmla="*/ 60960 w 2575560"/>
                <a:gd name="connsiteY53" fmla="*/ 6400800 h 6537960"/>
                <a:gd name="connsiteX54" fmla="*/ 76200 w 2575560"/>
                <a:gd name="connsiteY54" fmla="*/ 5577840 h 6537960"/>
                <a:gd name="connsiteX55" fmla="*/ 91440 w 2575560"/>
                <a:gd name="connsiteY55" fmla="*/ 5318760 h 6537960"/>
                <a:gd name="connsiteX56" fmla="*/ 106680 w 2575560"/>
                <a:gd name="connsiteY56" fmla="*/ 4983480 h 6537960"/>
                <a:gd name="connsiteX57" fmla="*/ 60960 w 2575560"/>
                <a:gd name="connsiteY57" fmla="*/ 3535680 h 6537960"/>
                <a:gd name="connsiteX58" fmla="*/ 30480 w 2575560"/>
                <a:gd name="connsiteY58" fmla="*/ 3169920 h 6537960"/>
                <a:gd name="connsiteX59" fmla="*/ 15240 w 2575560"/>
                <a:gd name="connsiteY59" fmla="*/ 2011680 h 6537960"/>
                <a:gd name="connsiteX60" fmla="*/ 0 w 2575560"/>
                <a:gd name="connsiteY60" fmla="*/ 1691640 h 6537960"/>
                <a:gd name="connsiteX61" fmla="*/ 15240 w 2575560"/>
                <a:gd name="connsiteY61" fmla="*/ 609600 h 6537960"/>
                <a:gd name="connsiteX62" fmla="*/ 30480 w 2575560"/>
                <a:gd name="connsiteY62" fmla="*/ 274320 h 6537960"/>
                <a:gd name="connsiteX63" fmla="*/ 60960 w 2575560"/>
                <a:gd name="connsiteY63" fmla="*/ 213360 h 6537960"/>
                <a:gd name="connsiteX64" fmla="*/ 228600 w 2575560"/>
                <a:gd name="connsiteY64" fmla="*/ 76200 h 6537960"/>
                <a:gd name="connsiteX65" fmla="*/ 289560 w 2575560"/>
                <a:gd name="connsiteY65" fmla="*/ 76200 h 6537960"/>
                <a:gd name="connsiteX66" fmla="*/ 274320 w 2575560"/>
                <a:gd name="connsiteY66" fmla="*/ 76200 h 6537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75560" h="6537960">
                  <a:moveTo>
                    <a:pt x="213360" y="0"/>
                  </a:moveTo>
                  <a:lnTo>
                    <a:pt x="213360" y="0"/>
                  </a:lnTo>
                  <a:cubicBezTo>
                    <a:pt x="238760" y="35560"/>
                    <a:pt x="261956" y="72802"/>
                    <a:pt x="289560" y="106680"/>
                  </a:cubicBezTo>
                  <a:cubicBezTo>
                    <a:pt x="512306" y="380050"/>
                    <a:pt x="618748" y="497187"/>
                    <a:pt x="883920" y="746760"/>
                  </a:cubicBezTo>
                  <a:cubicBezTo>
                    <a:pt x="1159585" y="1006209"/>
                    <a:pt x="963955" y="804152"/>
                    <a:pt x="1249680" y="1005840"/>
                  </a:cubicBezTo>
                  <a:cubicBezTo>
                    <a:pt x="1283101" y="1029432"/>
                    <a:pt x="1381122" y="1143541"/>
                    <a:pt x="1402080" y="1173480"/>
                  </a:cubicBezTo>
                  <a:cubicBezTo>
                    <a:pt x="1415108" y="1192092"/>
                    <a:pt x="1419958" y="1215537"/>
                    <a:pt x="1432560" y="1234440"/>
                  </a:cubicBezTo>
                  <a:cubicBezTo>
                    <a:pt x="1450603" y="1261505"/>
                    <a:pt x="1473200" y="1285240"/>
                    <a:pt x="1493520" y="1310640"/>
                  </a:cubicBezTo>
                  <a:cubicBezTo>
                    <a:pt x="1478280" y="1336040"/>
                    <a:pt x="1466304" y="1363710"/>
                    <a:pt x="1447800" y="1386840"/>
                  </a:cubicBezTo>
                  <a:cubicBezTo>
                    <a:pt x="1425360" y="1414890"/>
                    <a:pt x="1369041" y="1427210"/>
                    <a:pt x="1371600" y="1463040"/>
                  </a:cubicBezTo>
                  <a:cubicBezTo>
                    <a:pt x="1379654" y="1575803"/>
                    <a:pt x="1503920" y="1616582"/>
                    <a:pt x="1569720" y="1676400"/>
                  </a:cubicBezTo>
                  <a:cubicBezTo>
                    <a:pt x="1593789" y="1698281"/>
                    <a:pt x="1610360" y="1727200"/>
                    <a:pt x="1630680" y="1752600"/>
                  </a:cubicBezTo>
                  <a:cubicBezTo>
                    <a:pt x="1635760" y="1772920"/>
                    <a:pt x="1652544" y="1793689"/>
                    <a:pt x="1645920" y="1813560"/>
                  </a:cubicBezTo>
                  <a:cubicBezTo>
                    <a:pt x="1635634" y="1844419"/>
                    <a:pt x="1581368" y="1857431"/>
                    <a:pt x="1584960" y="1889760"/>
                  </a:cubicBezTo>
                  <a:cubicBezTo>
                    <a:pt x="1590414" y="1938846"/>
                    <a:pt x="1724960" y="1971987"/>
                    <a:pt x="1752600" y="1981200"/>
                  </a:cubicBezTo>
                  <a:cubicBezTo>
                    <a:pt x="1793240" y="2021840"/>
                    <a:pt x="1888459" y="2047362"/>
                    <a:pt x="1874520" y="2103120"/>
                  </a:cubicBezTo>
                  <a:lnTo>
                    <a:pt x="1844040" y="2225040"/>
                  </a:lnTo>
                  <a:cubicBezTo>
                    <a:pt x="1849120" y="2291080"/>
                    <a:pt x="1876346" y="2359161"/>
                    <a:pt x="1859280" y="2423160"/>
                  </a:cubicBezTo>
                  <a:cubicBezTo>
                    <a:pt x="1852231" y="2449593"/>
                    <a:pt x="1806994" y="2440354"/>
                    <a:pt x="1783080" y="2453640"/>
                  </a:cubicBezTo>
                  <a:cubicBezTo>
                    <a:pt x="1760876" y="2465975"/>
                    <a:pt x="1742440" y="2484120"/>
                    <a:pt x="1722120" y="2499360"/>
                  </a:cubicBezTo>
                  <a:cubicBezTo>
                    <a:pt x="1742440" y="2550160"/>
                    <a:pt x="1751046" y="2607405"/>
                    <a:pt x="1783080" y="2651760"/>
                  </a:cubicBezTo>
                  <a:cubicBezTo>
                    <a:pt x="1884381" y="2792023"/>
                    <a:pt x="2118360" y="3048000"/>
                    <a:pt x="2118360" y="3048000"/>
                  </a:cubicBezTo>
                  <a:cubicBezTo>
                    <a:pt x="2077720" y="3093720"/>
                    <a:pt x="2037775" y="3140067"/>
                    <a:pt x="1996440" y="3185160"/>
                  </a:cubicBezTo>
                  <a:cubicBezTo>
                    <a:pt x="1981876" y="3201048"/>
                    <a:pt x="1959473" y="3211185"/>
                    <a:pt x="1950720" y="3230880"/>
                  </a:cubicBezTo>
                  <a:cubicBezTo>
                    <a:pt x="1938170" y="3259117"/>
                    <a:pt x="1940560" y="3291840"/>
                    <a:pt x="1935480" y="3322320"/>
                  </a:cubicBezTo>
                  <a:cubicBezTo>
                    <a:pt x="1986280" y="3362960"/>
                    <a:pt x="2034392" y="3407210"/>
                    <a:pt x="2087880" y="3444240"/>
                  </a:cubicBezTo>
                  <a:cubicBezTo>
                    <a:pt x="2100238" y="3452795"/>
                    <a:pt x="2187422" y="3472936"/>
                    <a:pt x="2194560" y="3474720"/>
                  </a:cubicBezTo>
                  <a:cubicBezTo>
                    <a:pt x="2214880" y="3520440"/>
                    <a:pt x="2288760" y="3574485"/>
                    <a:pt x="2255520" y="3611880"/>
                  </a:cubicBezTo>
                  <a:cubicBezTo>
                    <a:pt x="2143179" y="3738264"/>
                    <a:pt x="1948369" y="3766631"/>
                    <a:pt x="1828800" y="3886200"/>
                  </a:cubicBezTo>
                  <a:cubicBezTo>
                    <a:pt x="1721700" y="3993300"/>
                    <a:pt x="1781830" y="3941521"/>
                    <a:pt x="1645920" y="4038600"/>
                  </a:cubicBezTo>
                  <a:cubicBezTo>
                    <a:pt x="1690635" y="4157841"/>
                    <a:pt x="1726281" y="4272637"/>
                    <a:pt x="1813560" y="4373880"/>
                  </a:cubicBezTo>
                  <a:cubicBezTo>
                    <a:pt x="1998725" y="4588672"/>
                    <a:pt x="2252519" y="4719159"/>
                    <a:pt x="2499360" y="4846320"/>
                  </a:cubicBezTo>
                  <a:cubicBezTo>
                    <a:pt x="2522387" y="4858182"/>
                    <a:pt x="2550160" y="4856480"/>
                    <a:pt x="2575560" y="4861560"/>
                  </a:cubicBezTo>
                  <a:cubicBezTo>
                    <a:pt x="2560320" y="4907280"/>
                    <a:pt x="2560358" y="4961421"/>
                    <a:pt x="2529840" y="4998720"/>
                  </a:cubicBezTo>
                  <a:cubicBezTo>
                    <a:pt x="2420726" y="5132081"/>
                    <a:pt x="2368173" y="4853633"/>
                    <a:pt x="2499360" y="5181600"/>
                  </a:cubicBezTo>
                  <a:cubicBezTo>
                    <a:pt x="2418080" y="5201920"/>
                    <a:pt x="2339192" y="5238269"/>
                    <a:pt x="2255520" y="5242560"/>
                  </a:cubicBezTo>
                  <a:cubicBezTo>
                    <a:pt x="1871661" y="5262245"/>
                    <a:pt x="1806970" y="5081373"/>
                    <a:pt x="2042160" y="5394960"/>
                  </a:cubicBezTo>
                  <a:cubicBezTo>
                    <a:pt x="2062480" y="5466080"/>
                    <a:pt x="2112294" y="5534925"/>
                    <a:pt x="2103120" y="5608320"/>
                  </a:cubicBezTo>
                  <a:cubicBezTo>
                    <a:pt x="2099135" y="5640201"/>
                    <a:pt x="2041624" y="5627155"/>
                    <a:pt x="2011680" y="5638800"/>
                  </a:cubicBezTo>
                  <a:cubicBezTo>
                    <a:pt x="1950130" y="5662736"/>
                    <a:pt x="1889760" y="5689600"/>
                    <a:pt x="1828800" y="5715000"/>
                  </a:cubicBezTo>
                  <a:cubicBezTo>
                    <a:pt x="1874520" y="5791200"/>
                    <a:pt x="1936604" y="5859725"/>
                    <a:pt x="1965960" y="5943600"/>
                  </a:cubicBezTo>
                  <a:cubicBezTo>
                    <a:pt x="1974997" y="5969421"/>
                    <a:pt x="1962305" y="6014435"/>
                    <a:pt x="1935480" y="6019800"/>
                  </a:cubicBezTo>
                  <a:cubicBezTo>
                    <a:pt x="1878292" y="6031238"/>
                    <a:pt x="1620044" y="5999992"/>
                    <a:pt x="1524000" y="5989320"/>
                  </a:cubicBezTo>
                  <a:cubicBezTo>
                    <a:pt x="1539240" y="6040120"/>
                    <a:pt x="1566606" y="6088775"/>
                    <a:pt x="1569720" y="6141720"/>
                  </a:cubicBezTo>
                  <a:cubicBezTo>
                    <a:pt x="1575739" y="6244046"/>
                    <a:pt x="1523890" y="6267088"/>
                    <a:pt x="1447800" y="6309360"/>
                  </a:cubicBezTo>
                  <a:cubicBezTo>
                    <a:pt x="1433757" y="6317162"/>
                    <a:pt x="1417320" y="6319520"/>
                    <a:pt x="1402080" y="6324600"/>
                  </a:cubicBezTo>
                  <a:cubicBezTo>
                    <a:pt x="1371600" y="6365240"/>
                    <a:pt x="1334724" y="6401792"/>
                    <a:pt x="1310640" y="6446520"/>
                  </a:cubicBezTo>
                  <a:cubicBezTo>
                    <a:pt x="1298359" y="6469327"/>
                    <a:pt x="1321249" y="6521052"/>
                    <a:pt x="1295400" y="6522720"/>
                  </a:cubicBezTo>
                  <a:cubicBezTo>
                    <a:pt x="1142558" y="6532581"/>
                    <a:pt x="990600" y="6492240"/>
                    <a:pt x="838200" y="6477000"/>
                  </a:cubicBezTo>
                  <a:cubicBezTo>
                    <a:pt x="741680" y="6451600"/>
                    <a:pt x="648173" y="6393427"/>
                    <a:pt x="548640" y="6400800"/>
                  </a:cubicBezTo>
                  <a:cubicBezTo>
                    <a:pt x="494786" y="6404789"/>
                    <a:pt x="470393" y="6475718"/>
                    <a:pt x="426720" y="6507480"/>
                  </a:cubicBezTo>
                  <a:cubicBezTo>
                    <a:pt x="413728" y="6516929"/>
                    <a:pt x="396846" y="6520079"/>
                    <a:pt x="381000" y="6522720"/>
                  </a:cubicBezTo>
                  <a:cubicBezTo>
                    <a:pt x="335625" y="6530283"/>
                    <a:pt x="289560" y="6532880"/>
                    <a:pt x="243840" y="6537960"/>
                  </a:cubicBezTo>
                  <a:cubicBezTo>
                    <a:pt x="182880" y="6492240"/>
                    <a:pt x="74066" y="6475864"/>
                    <a:pt x="60960" y="6400800"/>
                  </a:cubicBezTo>
                  <a:cubicBezTo>
                    <a:pt x="13769" y="6130522"/>
                    <a:pt x="68474" y="5852098"/>
                    <a:pt x="76200" y="5577840"/>
                  </a:cubicBezTo>
                  <a:cubicBezTo>
                    <a:pt x="78636" y="5491365"/>
                    <a:pt x="87009" y="5405156"/>
                    <a:pt x="91440" y="5318760"/>
                  </a:cubicBezTo>
                  <a:cubicBezTo>
                    <a:pt x="97170" y="5207031"/>
                    <a:pt x="101600" y="5095240"/>
                    <a:pt x="106680" y="4983480"/>
                  </a:cubicBezTo>
                  <a:cubicBezTo>
                    <a:pt x="94534" y="4436895"/>
                    <a:pt x="90861" y="4088850"/>
                    <a:pt x="60960" y="3535680"/>
                  </a:cubicBezTo>
                  <a:cubicBezTo>
                    <a:pt x="54357" y="3413516"/>
                    <a:pt x="40640" y="3291840"/>
                    <a:pt x="30480" y="3169920"/>
                  </a:cubicBezTo>
                  <a:cubicBezTo>
                    <a:pt x="25400" y="2783840"/>
                    <a:pt x="23199" y="2397711"/>
                    <a:pt x="15240" y="2011680"/>
                  </a:cubicBezTo>
                  <a:cubicBezTo>
                    <a:pt x="13038" y="1904902"/>
                    <a:pt x="0" y="1798441"/>
                    <a:pt x="0" y="1691640"/>
                  </a:cubicBezTo>
                  <a:cubicBezTo>
                    <a:pt x="0" y="1330924"/>
                    <a:pt x="7484" y="970232"/>
                    <a:pt x="15240" y="609600"/>
                  </a:cubicBezTo>
                  <a:cubicBezTo>
                    <a:pt x="17645" y="497750"/>
                    <a:pt x="17656" y="385458"/>
                    <a:pt x="30480" y="274320"/>
                  </a:cubicBezTo>
                  <a:cubicBezTo>
                    <a:pt x="33084" y="251751"/>
                    <a:pt x="48358" y="232263"/>
                    <a:pt x="60960" y="213360"/>
                  </a:cubicBezTo>
                  <a:cubicBezTo>
                    <a:pt x="98201" y="157498"/>
                    <a:pt x="156067" y="86562"/>
                    <a:pt x="228600" y="76200"/>
                  </a:cubicBezTo>
                  <a:cubicBezTo>
                    <a:pt x="248716" y="73326"/>
                    <a:pt x="269240" y="76200"/>
                    <a:pt x="289560" y="76200"/>
                  </a:cubicBezTo>
                  <a:lnTo>
                    <a:pt x="274320" y="76200"/>
                  </a:lnTo>
                </a:path>
              </a:pathLst>
            </a:custGeom>
            <a:solidFill>
              <a:srgbClr val="D6D5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316226A-4647-1DF7-8E5F-D6E66AC2DF5E}"/>
                </a:ext>
              </a:extLst>
            </p:cNvPr>
            <p:cNvSpPr/>
            <p:nvPr/>
          </p:nvSpPr>
          <p:spPr>
            <a:xfrm>
              <a:off x="-121920" y="1249680"/>
              <a:ext cx="594360" cy="594360"/>
            </a:xfrm>
            <a:prstGeom prst="ellipse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8B617C7-AA27-ED3A-8789-D0EF342B0EBA}"/>
                </a:ext>
              </a:extLst>
            </p:cNvPr>
            <p:cNvSpPr/>
            <p:nvPr/>
          </p:nvSpPr>
          <p:spPr>
            <a:xfrm>
              <a:off x="594360" y="1981200"/>
              <a:ext cx="594360" cy="594360"/>
            </a:xfrm>
            <a:prstGeom prst="ellipse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17FAB39-0C44-CAAE-76F1-99D75B8E1E8B}"/>
                </a:ext>
              </a:extLst>
            </p:cNvPr>
            <p:cNvSpPr/>
            <p:nvPr/>
          </p:nvSpPr>
          <p:spPr>
            <a:xfrm>
              <a:off x="-121920" y="3421380"/>
              <a:ext cx="594360" cy="594360"/>
            </a:xfrm>
            <a:prstGeom prst="ellipse">
              <a:avLst/>
            </a:prstGeom>
            <a:solidFill>
              <a:srgbClr val="9090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49BC1EF-169C-7B33-0286-70F5D9D24EF7}"/>
                </a:ext>
              </a:extLst>
            </p:cNvPr>
            <p:cNvSpPr/>
            <p:nvPr/>
          </p:nvSpPr>
          <p:spPr>
            <a:xfrm>
              <a:off x="1082313" y="3632383"/>
              <a:ext cx="594360" cy="594360"/>
            </a:xfrm>
            <a:prstGeom prst="ellipse">
              <a:avLst/>
            </a:prstGeom>
            <a:solidFill>
              <a:srgbClr val="6868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D4D7832-728C-3A5E-C829-72F158034300}"/>
                </a:ext>
              </a:extLst>
            </p:cNvPr>
            <p:cNvSpPr/>
            <p:nvPr/>
          </p:nvSpPr>
          <p:spPr>
            <a:xfrm>
              <a:off x="124551" y="5493145"/>
              <a:ext cx="594360" cy="594360"/>
            </a:xfrm>
            <a:prstGeom prst="ellipse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DB65B39-AF86-7055-B1E5-1E1B196C401D}"/>
                </a:ext>
              </a:extLst>
            </p:cNvPr>
            <p:cNvSpPr/>
            <p:nvPr/>
          </p:nvSpPr>
          <p:spPr>
            <a:xfrm>
              <a:off x="965382" y="4836342"/>
              <a:ext cx="330018" cy="330018"/>
            </a:xfrm>
            <a:prstGeom prst="ellipse">
              <a:avLst/>
            </a:prstGeom>
            <a:solidFill>
              <a:srgbClr val="9090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DE83D8-18BC-A3C0-2DB5-57D1E941A41E}"/>
                </a:ext>
              </a:extLst>
            </p:cNvPr>
            <p:cNvSpPr/>
            <p:nvPr/>
          </p:nvSpPr>
          <p:spPr>
            <a:xfrm>
              <a:off x="307431" y="2943951"/>
              <a:ext cx="330018" cy="330018"/>
            </a:xfrm>
            <a:prstGeom prst="ellipse">
              <a:avLst/>
            </a:prstGeom>
            <a:solidFill>
              <a:srgbClr val="6868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BEE5D5F-0BDA-6FCE-23C1-55E34D49FEF3}"/>
                </a:ext>
              </a:extLst>
            </p:cNvPr>
            <p:cNvSpPr/>
            <p:nvPr/>
          </p:nvSpPr>
          <p:spPr>
            <a:xfrm>
              <a:off x="1796235" y="5001351"/>
              <a:ext cx="330018" cy="330018"/>
            </a:xfrm>
            <a:prstGeom prst="ellipse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2174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8DC8E-282C-B729-9F15-D485CA66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AF5B7FD1-ADF1-135B-F795-E187F70BA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72697" y="-491773"/>
            <a:ext cx="13304777" cy="759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5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5CE31285-B0FB-944F-570E-43FE3C271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72697" y="-491773"/>
            <a:ext cx="13304777" cy="759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3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C82BD9A9-D16B-F621-1A93-A9E575188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7911" y="-123349"/>
            <a:ext cx="12463436" cy="707278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B253CA4-FFDC-F4BC-0370-ACACD1509A02}"/>
              </a:ext>
            </a:extLst>
          </p:cNvPr>
          <p:cNvGrpSpPr/>
          <p:nvPr/>
        </p:nvGrpSpPr>
        <p:grpSpPr>
          <a:xfrm>
            <a:off x="-396240" y="-15240"/>
            <a:ext cx="2575560" cy="6537960"/>
            <a:chOff x="-396240" y="-15240"/>
            <a:chExt cx="2575560" cy="653796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2094BA3-E8D0-B99A-6834-CBE949637DDF}"/>
                </a:ext>
              </a:extLst>
            </p:cNvPr>
            <p:cNvSpPr/>
            <p:nvPr/>
          </p:nvSpPr>
          <p:spPr>
            <a:xfrm>
              <a:off x="-396240" y="-15240"/>
              <a:ext cx="2575560" cy="6537960"/>
            </a:xfrm>
            <a:custGeom>
              <a:avLst/>
              <a:gdLst>
                <a:gd name="connsiteX0" fmla="*/ 213360 w 2575560"/>
                <a:gd name="connsiteY0" fmla="*/ 0 h 6537960"/>
                <a:gd name="connsiteX1" fmla="*/ 213360 w 2575560"/>
                <a:gd name="connsiteY1" fmla="*/ 0 h 6537960"/>
                <a:gd name="connsiteX2" fmla="*/ 289560 w 2575560"/>
                <a:gd name="connsiteY2" fmla="*/ 106680 h 6537960"/>
                <a:gd name="connsiteX3" fmla="*/ 883920 w 2575560"/>
                <a:gd name="connsiteY3" fmla="*/ 746760 h 6537960"/>
                <a:gd name="connsiteX4" fmla="*/ 1249680 w 2575560"/>
                <a:gd name="connsiteY4" fmla="*/ 1005840 h 6537960"/>
                <a:gd name="connsiteX5" fmla="*/ 1402080 w 2575560"/>
                <a:gd name="connsiteY5" fmla="*/ 1173480 h 6537960"/>
                <a:gd name="connsiteX6" fmla="*/ 1432560 w 2575560"/>
                <a:gd name="connsiteY6" fmla="*/ 1234440 h 6537960"/>
                <a:gd name="connsiteX7" fmla="*/ 1493520 w 2575560"/>
                <a:gd name="connsiteY7" fmla="*/ 1310640 h 6537960"/>
                <a:gd name="connsiteX8" fmla="*/ 1447800 w 2575560"/>
                <a:gd name="connsiteY8" fmla="*/ 1386840 h 6537960"/>
                <a:gd name="connsiteX9" fmla="*/ 1371600 w 2575560"/>
                <a:gd name="connsiteY9" fmla="*/ 1463040 h 6537960"/>
                <a:gd name="connsiteX10" fmla="*/ 1569720 w 2575560"/>
                <a:gd name="connsiteY10" fmla="*/ 1676400 h 6537960"/>
                <a:gd name="connsiteX11" fmla="*/ 1630680 w 2575560"/>
                <a:gd name="connsiteY11" fmla="*/ 1752600 h 6537960"/>
                <a:gd name="connsiteX12" fmla="*/ 1645920 w 2575560"/>
                <a:gd name="connsiteY12" fmla="*/ 1813560 h 6537960"/>
                <a:gd name="connsiteX13" fmla="*/ 1584960 w 2575560"/>
                <a:gd name="connsiteY13" fmla="*/ 1889760 h 6537960"/>
                <a:gd name="connsiteX14" fmla="*/ 1752600 w 2575560"/>
                <a:gd name="connsiteY14" fmla="*/ 1981200 h 6537960"/>
                <a:gd name="connsiteX15" fmla="*/ 1874520 w 2575560"/>
                <a:gd name="connsiteY15" fmla="*/ 2103120 h 6537960"/>
                <a:gd name="connsiteX16" fmla="*/ 1844040 w 2575560"/>
                <a:gd name="connsiteY16" fmla="*/ 2225040 h 6537960"/>
                <a:gd name="connsiteX17" fmla="*/ 1859280 w 2575560"/>
                <a:gd name="connsiteY17" fmla="*/ 2423160 h 6537960"/>
                <a:gd name="connsiteX18" fmla="*/ 1783080 w 2575560"/>
                <a:gd name="connsiteY18" fmla="*/ 2453640 h 6537960"/>
                <a:gd name="connsiteX19" fmla="*/ 1722120 w 2575560"/>
                <a:gd name="connsiteY19" fmla="*/ 2499360 h 6537960"/>
                <a:gd name="connsiteX20" fmla="*/ 1783080 w 2575560"/>
                <a:gd name="connsiteY20" fmla="*/ 2651760 h 6537960"/>
                <a:gd name="connsiteX21" fmla="*/ 2118360 w 2575560"/>
                <a:gd name="connsiteY21" fmla="*/ 3048000 h 6537960"/>
                <a:gd name="connsiteX22" fmla="*/ 1996440 w 2575560"/>
                <a:gd name="connsiteY22" fmla="*/ 3185160 h 6537960"/>
                <a:gd name="connsiteX23" fmla="*/ 1950720 w 2575560"/>
                <a:gd name="connsiteY23" fmla="*/ 3230880 h 6537960"/>
                <a:gd name="connsiteX24" fmla="*/ 1935480 w 2575560"/>
                <a:gd name="connsiteY24" fmla="*/ 3322320 h 6537960"/>
                <a:gd name="connsiteX25" fmla="*/ 2087880 w 2575560"/>
                <a:gd name="connsiteY25" fmla="*/ 3444240 h 6537960"/>
                <a:gd name="connsiteX26" fmla="*/ 2194560 w 2575560"/>
                <a:gd name="connsiteY26" fmla="*/ 3474720 h 6537960"/>
                <a:gd name="connsiteX27" fmla="*/ 2255520 w 2575560"/>
                <a:gd name="connsiteY27" fmla="*/ 3611880 h 6537960"/>
                <a:gd name="connsiteX28" fmla="*/ 1828800 w 2575560"/>
                <a:gd name="connsiteY28" fmla="*/ 3886200 h 6537960"/>
                <a:gd name="connsiteX29" fmla="*/ 1645920 w 2575560"/>
                <a:gd name="connsiteY29" fmla="*/ 4038600 h 6537960"/>
                <a:gd name="connsiteX30" fmla="*/ 1813560 w 2575560"/>
                <a:gd name="connsiteY30" fmla="*/ 4373880 h 6537960"/>
                <a:gd name="connsiteX31" fmla="*/ 2499360 w 2575560"/>
                <a:gd name="connsiteY31" fmla="*/ 4846320 h 6537960"/>
                <a:gd name="connsiteX32" fmla="*/ 2575560 w 2575560"/>
                <a:gd name="connsiteY32" fmla="*/ 4861560 h 6537960"/>
                <a:gd name="connsiteX33" fmla="*/ 2529840 w 2575560"/>
                <a:gd name="connsiteY33" fmla="*/ 4998720 h 6537960"/>
                <a:gd name="connsiteX34" fmla="*/ 2499360 w 2575560"/>
                <a:gd name="connsiteY34" fmla="*/ 5181600 h 6537960"/>
                <a:gd name="connsiteX35" fmla="*/ 2255520 w 2575560"/>
                <a:gd name="connsiteY35" fmla="*/ 5242560 h 6537960"/>
                <a:gd name="connsiteX36" fmla="*/ 2042160 w 2575560"/>
                <a:gd name="connsiteY36" fmla="*/ 5394960 h 6537960"/>
                <a:gd name="connsiteX37" fmla="*/ 2103120 w 2575560"/>
                <a:gd name="connsiteY37" fmla="*/ 5608320 h 6537960"/>
                <a:gd name="connsiteX38" fmla="*/ 2011680 w 2575560"/>
                <a:gd name="connsiteY38" fmla="*/ 5638800 h 6537960"/>
                <a:gd name="connsiteX39" fmla="*/ 1828800 w 2575560"/>
                <a:gd name="connsiteY39" fmla="*/ 5715000 h 6537960"/>
                <a:gd name="connsiteX40" fmla="*/ 1965960 w 2575560"/>
                <a:gd name="connsiteY40" fmla="*/ 5943600 h 6537960"/>
                <a:gd name="connsiteX41" fmla="*/ 1935480 w 2575560"/>
                <a:gd name="connsiteY41" fmla="*/ 6019800 h 6537960"/>
                <a:gd name="connsiteX42" fmla="*/ 1524000 w 2575560"/>
                <a:gd name="connsiteY42" fmla="*/ 5989320 h 6537960"/>
                <a:gd name="connsiteX43" fmla="*/ 1569720 w 2575560"/>
                <a:gd name="connsiteY43" fmla="*/ 6141720 h 6537960"/>
                <a:gd name="connsiteX44" fmla="*/ 1447800 w 2575560"/>
                <a:gd name="connsiteY44" fmla="*/ 6309360 h 6537960"/>
                <a:gd name="connsiteX45" fmla="*/ 1402080 w 2575560"/>
                <a:gd name="connsiteY45" fmla="*/ 6324600 h 6537960"/>
                <a:gd name="connsiteX46" fmla="*/ 1310640 w 2575560"/>
                <a:gd name="connsiteY46" fmla="*/ 6446520 h 6537960"/>
                <a:gd name="connsiteX47" fmla="*/ 1295400 w 2575560"/>
                <a:gd name="connsiteY47" fmla="*/ 6522720 h 6537960"/>
                <a:gd name="connsiteX48" fmla="*/ 838200 w 2575560"/>
                <a:gd name="connsiteY48" fmla="*/ 6477000 h 6537960"/>
                <a:gd name="connsiteX49" fmla="*/ 548640 w 2575560"/>
                <a:gd name="connsiteY49" fmla="*/ 6400800 h 6537960"/>
                <a:gd name="connsiteX50" fmla="*/ 426720 w 2575560"/>
                <a:gd name="connsiteY50" fmla="*/ 6507480 h 6537960"/>
                <a:gd name="connsiteX51" fmla="*/ 381000 w 2575560"/>
                <a:gd name="connsiteY51" fmla="*/ 6522720 h 6537960"/>
                <a:gd name="connsiteX52" fmla="*/ 243840 w 2575560"/>
                <a:gd name="connsiteY52" fmla="*/ 6537960 h 6537960"/>
                <a:gd name="connsiteX53" fmla="*/ 60960 w 2575560"/>
                <a:gd name="connsiteY53" fmla="*/ 6400800 h 6537960"/>
                <a:gd name="connsiteX54" fmla="*/ 76200 w 2575560"/>
                <a:gd name="connsiteY54" fmla="*/ 5577840 h 6537960"/>
                <a:gd name="connsiteX55" fmla="*/ 91440 w 2575560"/>
                <a:gd name="connsiteY55" fmla="*/ 5318760 h 6537960"/>
                <a:gd name="connsiteX56" fmla="*/ 106680 w 2575560"/>
                <a:gd name="connsiteY56" fmla="*/ 4983480 h 6537960"/>
                <a:gd name="connsiteX57" fmla="*/ 60960 w 2575560"/>
                <a:gd name="connsiteY57" fmla="*/ 3535680 h 6537960"/>
                <a:gd name="connsiteX58" fmla="*/ 30480 w 2575560"/>
                <a:gd name="connsiteY58" fmla="*/ 3169920 h 6537960"/>
                <a:gd name="connsiteX59" fmla="*/ 15240 w 2575560"/>
                <a:gd name="connsiteY59" fmla="*/ 2011680 h 6537960"/>
                <a:gd name="connsiteX60" fmla="*/ 0 w 2575560"/>
                <a:gd name="connsiteY60" fmla="*/ 1691640 h 6537960"/>
                <a:gd name="connsiteX61" fmla="*/ 15240 w 2575560"/>
                <a:gd name="connsiteY61" fmla="*/ 609600 h 6537960"/>
                <a:gd name="connsiteX62" fmla="*/ 30480 w 2575560"/>
                <a:gd name="connsiteY62" fmla="*/ 274320 h 6537960"/>
                <a:gd name="connsiteX63" fmla="*/ 60960 w 2575560"/>
                <a:gd name="connsiteY63" fmla="*/ 213360 h 6537960"/>
                <a:gd name="connsiteX64" fmla="*/ 228600 w 2575560"/>
                <a:gd name="connsiteY64" fmla="*/ 76200 h 6537960"/>
                <a:gd name="connsiteX65" fmla="*/ 289560 w 2575560"/>
                <a:gd name="connsiteY65" fmla="*/ 76200 h 6537960"/>
                <a:gd name="connsiteX66" fmla="*/ 274320 w 2575560"/>
                <a:gd name="connsiteY66" fmla="*/ 76200 h 6537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75560" h="6537960">
                  <a:moveTo>
                    <a:pt x="213360" y="0"/>
                  </a:moveTo>
                  <a:lnTo>
                    <a:pt x="213360" y="0"/>
                  </a:lnTo>
                  <a:cubicBezTo>
                    <a:pt x="238760" y="35560"/>
                    <a:pt x="261956" y="72802"/>
                    <a:pt x="289560" y="106680"/>
                  </a:cubicBezTo>
                  <a:cubicBezTo>
                    <a:pt x="512306" y="380050"/>
                    <a:pt x="618748" y="497187"/>
                    <a:pt x="883920" y="746760"/>
                  </a:cubicBezTo>
                  <a:cubicBezTo>
                    <a:pt x="1159585" y="1006209"/>
                    <a:pt x="963955" y="804152"/>
                    <a:pt x="1249680" y="1005840"/>
                  </a:cubicBezTo>
                  <a:cubicBezTo>
                    <a:pt x="1283101" y="1029432"/>
                    <a:pt x="1381122" y="1143541"/>
                    <a:pt x="1402080" y="1173480"/>
                  </a:cubicBezTo>
                  <a:cubicBezTo>
                    <a:pt x="1415108" y="1192092"/>
                    <a:pt x="1419958" y="1215537"/>
                    <a:pt x="1432560" y="1234440"/>
                  </a:cubicBezTo>
                  <a:cubicBezTo>
                    <a:pt x="1450603" y="1261505"/>
                    <a:pt x="1473200" y="1285240"/>
                    <a:pt x="1493520" y="1310640"/>
                  </a:cubicBezTo>
                  <a:cubicBezTo>
                    <a:pt x="1478280" y="1336040"/>
                    <a:pt x="1466304" y="1363710"/>
                    <a:pt x="1447800" y="1386840"/>
                  </a:cubicBezTo>
                  <a:cubicBezTo>
                    <a:pt x="1425360" y="1414890"/>
                    <a:pt x="1369041" y="1427210"/>
                    <a:pt x="1371600" y="1463040"/>
                  </a:cubicBezTo>
                  <a:cubicBezTo>
                    <a:pt x="1379654" y="1575803"/>
                    <a:pt x="1503920" y="1616582"/>
                    <a:pt x="1569720" y="1676400"/>
                  </a:cubicBezTo>
                  <a:cubicBezTo>
                    <a:pt x="1593789" y="1698281"/>
                    <a:pt x="1610360" y="1727200"/>
                    <a:pt x="1630680" y="1752600"/>
                  </a:cubicBezTo>
                  <a:cubicBezTo>
                    <a:pt x="1635760" y="1772920"/>
                    <a:pt x="1652544" y="1793689"/>
                    <a:pt x="1645920" y="1813560"/>
                  </a:cubicBezTo>
                  <a:cubicBezTo>
                    <a:pt x="1635634" y="1844419"/>
                    <a:pt x="1581368" y="1857431"/>
                    <a:pt x="1584960" y="1889760"/>
                  </a:cubicBezTo>
                  <a:cubicBezTo>
                    <a:pt x="1590414" y="1938846"/>
                    <a:pt x="1724960" y="1971987"/>
                    <a:pt x="1752600" y="1981200"/>
                  </a:cubicBezTo>
                  <a:cubicBezTo>
                    <a:pt x="1793240" y="2021840"/>
                    <a:pt x="1888459" y="2047362"/>
                    <a:pt x="1874520" y="2103120"/>
                  </a:cubicBezTo>
                  <a:lnTo>
                    <a:pt x="1844040" y="2225040"/>
                  </a:lnTo>
                  <a:cubicBezTo>
                    <a:pt x="1849120" y="2291080"/>
                    <a:pt x="1876346" y="2359161"/>
                    <a:pt x="1859280" y="2423160"/>
                  </a:cubicBezTo>
                  <a:cubicBezTo>
                    <a:pt x="1852231" y="2449593"/>
                    <a:pt x="1806994" y="2440354"/>
                    <a:pt x="1783080" y="2453640"/>
                  </a:cubicBezTo>
                  <a:cubicBezTo>
                    <a:pt x="1760876" y="2465975"/>
                    <a:pt x="1742440" y="2484120"/>
                    <a:pt x="1722120" y="2499360"/>
                  </a:cubicBezTo>
                  <a:cubicBezTo>
                    <a:pt x="1742440" y="2550160"/>
                    <a:pt x="1751046" y="2607405"/>
                    <a:pt x="1783080" y="2651760"/>
                  </a:cubicBezTo>
                  <a:cubicBezTo>
                    <a:pt x="1884381" y="2792023"/>
                    <a:pt x="2118360" y="3048000"/>
                    <a:pt x="2118360" y="3048000"/>
                  </a:cubicBezTo>
                  <a:cubicBezTo>
                    <a:pt x="2077720" y="3093720"/>
                    <a:pt x="2037775" y="3140067"/>
                    <a:pt x="1996440" y="3185160"/>
                  </a:cubicBezTo>
                  <a:cubicBezTo>
                    <a:pt x="1981876" y="3201048"/>
                    <a:pt x="1959473" y="3211185"/>
                    <a:pt x="1950720" y="3230880"/>
                  </a:cubicBezTo>
                  <a:cubicBezTo>
                    <a:pt x="1938170" y="3259117"/>
                    <a:pt x="1940560" y="3291840"/>
                    <a:pt x="1935480" y="3322320"/>
                  </a:cubicBezTo>
                  <a:cubicBezTo>
                    <a:pt x="1986280" y="3362960"/>
                    <a:pt x="2034392" y="3407210"/>
                    <a:pt x="2087880" y="3444240"/>
                  </a:cubicBezTo>
                  <a:cubicBezTo>
                    <a:pt x="2100238" y="3452795"/>
                    <a:pt x="2187422" y="3472936"/>
                    <a:pt x="2194560" y="3474720"/>
                  </a:cubicBezTo>
                  <a:cubicBezTo>
                    <a:pt x="2214880" y="3520440"/>
                    <a:pt x="2288760" y="3574485"/>
                    <a:pt x="2255520" y="3611880"/>
                  </a:cubicBezTo>
                  <a:cubicBezTo>
                    <a:pt x="2143179" y="3738264"/>
                    <a:pt x="1948369" y="3766631"/>
                    <a:pt x="1828800" y="3886200"/>
                  </a:cubicBezTo>
                  <a:cubicBezTo>
                    <a:pt x="1721700" y="3993300"/>
                    <a:pt x="1781830" y="3941521"/>
                    <a:pt x="1645920" y="4038600"/>
                  </a:cubicBezTo>
                  <a:cubicBezTo>
                    <a:pt x="1690635" y="4157841"/>
                    <a:pt x="1726281" y="4272637"/>
                    <a:pt x="1813560" y="4373880"/>
                  </a:cubicBezTo>
                  <a:cubicBezTo>
                    <a:pt x="1998725" y="4588672"/>
                    <a:pt x="2252519" y="4719159"/>
                    <a:pt x="2499360" y="4846320"/>
                  </a:cubicBezTo>
                  <a:cubicBezTo>
                    <a:pt x="2522387" y="4858182"/>
                    <a:pt x="2550160" y="4856480"/>
                    <a:pt x="2575560" y="4861560"/>
                  </a:cubicBezTo>
                  <a:cubicBezTo>
                    <a:pt x="2560320" y="4907280"/>
                    <a:pt x="2560358" y="4961421"/>
                    <a:pt x="2529840" y="4998720"/>
                  </a:cubicBezTo>
                  <a:cubicBezTo>
                    <a:pt x="2420726" y="5132081"/>
                    <a:pt x="2368173" y="4853633"/>
                    <a:pt x="2499360" y="5181600"/>
                  </a:cubicBezTo>
                  <a:cubicBezTo>
                    <a:pt x="2418080" y="5201920"/>
                    <a:pt x="2339192" y="5238269"/>
                    <a:pt x="2255520" y="5242560"/>
                  </a:cubicBezTo>
                  <a:cubicBezTo>
                    <a:pt x="1871661" y="5262245"/>
                    <a:pt x="1806970" y="5081373"/>
                    <a:pt x="2042160" y="5394960"/>
                  </a:cubicBezTo>
                  <a:cubicBezTo>
                    <a:pt x="2062480" y="5466080"/>
                    <a:pt x="2112294" y="5534925"/>
                    <a:pt x="2103120" y="5608320"/>
                  </a:cubicBezTo>
                  <a:cubicBezTo>
                    <a:pt x="2099135" y="5640201"/>
                    <a:pt x="2041624" y="5627155"/>
                    <a:pt x="2011680" y="5638800"/>
                  </a:cubicBezTo>
                  <a:cubicBezTo>
                    <a:pt x="1950130" y="5662736"/>
                    <a:pt x="1889760" y="5689600"/>
                    <a:pt x="1828800" y="5715000"/>
                  </a:cubicBezTo>
                  <a:cubicBezTo>
                    <a:pt x="1874520" y="5791200"/>
                    <a:pt x="1936604" y="5859725"/>
                    <a:pt x="1965960" y="5943600"/>
                  </a:cubicBezTo>
                  <a:cubicBezTo>
                    <a:pt x="1974997" y="5969421"/>
                    <a:pt x="1962305" y="6014435"/>
                    <a:pt x="1935480" y="6019800"/>
                  </a:cubicBezTo>
                  <a:cubicBezTo>
                    <a:pt x="1878292" y="6031238"/>
                    <a:pt x="1620044" y="5999992"/>
                    <a:pt x="1524000" y="5989320"/>
                  </a:cubicBezTo>
                  <a:cubicBezTo>
                    <a:pt x="1539240" y="6040120"/>
                    <a:pt x="1566606" y="6088775"/>
                    <a:pt x="1569720" y="6141720"/>
                  </a:cubicBezTo>
                  <a:cubicBezTo>
                    <a:pt x="1575739" y="6244046"/>
                    <a:pt x="1523890" y="6267088"/>
                    <a:pt x="1447800" y="6309360"/>
                  </a:cubicBezTo>
                  <a:cubicBezTo>
                    <a:pt x="1433757" y="6317162"/>
                    <a:pt x="1417320" y="6319520"/>
                    <a:pt x="1402080" y="6324600"/>
                  </a:cubicBezTo>
                  <a:cubicBezTo>
                    <a:pt x="1371600" y="6365240"/>
                    <a:pt x="1334724" y="6401792"/>
                    <a:pt x="1310640" y="6446520"/>
                  </a:cubicBezTo>
                  <a:cubicBezTo>
                    <a:pt x="1298359" y="6469327"/>
                    <a:pt x="1321249" y="6521052"/>
                    <a:pt x="1295400" y="6522720"/>
                  </a:cubicBezTo>
                  <a:cubicBezTo>
                    <a:pt x="1142558" y="6532581"/>
                    <a:pt x="990600" y="6492240"/>
                    <a:pt x="838200" y="6477000"/>
                  </a:cubicBezTo>
                  <a:cubicBezTo>
                    <a:pt x="741680" y="6451600"/>
                    <a:pt x="648173" y="6393427"/>
                    <a:pt x="548640" y="6400800"/>
                  </a:cubicBezTo>
                  <a:cubicBezTo>
                    <a:pt x="494786" y="6404789"/>
                    <a:pt x="470393" y="6475718"/>
                    <a:pt x="426720" y="6507480"/>
                  </a:cubicBezTo>
                  <a:cubicBezTo>
                    <a:pt x="413728" y="6516929"/>
                    <a:pt x="396846" y="6520079"/>
                    <a:pt x="381000" y="6522720"/>
                  </a:cubicBezTo>
                  <a:cubicBezTo>
                    <a:pt x="335625" y="6530283"/>
                    <a:pt x="289560" y="6532880"/>
                    <a:pt x="243840" y="6537960"/>
                  </a:cubicBezTo>
                  <a:cubicBezTo>
                    <a:pt x="182880" y="6492240"/>
                    <a:pt x="74066" y="6475864"/>
                    <a:pt x="60960" y="6400800"/>
                  </a:cubicBezTo>
                  <a:cubicBezTo>
                    <a:pt x="13769" y="6130522"/>
                    <a:pt x="68474" y="5852098"/>
                    <a:pt x="76200" y="5577840"/>
                  </a:cubicBezTo>
                  <a:cubicBezTo>
                    <a:pt x="78636" y="5491365"/>
                    <a:pt x="87009" y="5405156"/>
                    <a:pt x="91440" y="5318760"/>
                  </a:cubicBezTo>
                  <a:cubicBezTo>
                    <a:pt x="97170" y="5207031"/>
                    <a:pt x="101600" y="5095240"/>
                    <a:pt x="106680" y="4983480"/>
                  </a:cubicBezTo>
                  <a:cubicBezTo>
                    <a:pt x="94534" y="4436895"/>
                    <a:pt x="90861" y="4088850"/>
                    <a:pt x="60960" y="3535680"/>
                  </a:cubicBezTo>
                  <a:cubicBezTo>
                    <a:pt x="54357" y="3413516"/>
                    <a:pt x="40640" y="3291840"/>
                    <a:pt x="30480" y="3169920"/>
                  </a:cubicBezTo>
                  <a:cubicBezTo>
                    <a:pt x="25400" y="2783840"/>
                    <a:pt x="23199" y="2397711"/>
                    <a:pt x="15240" y="2011680"/>
                  </a:cubicBezTo>
                  <a:cubicBezTo>
                    <a:pt x="13038" y="1904902"/>
                    <a:pt x="0" y="1798441"/>
                    <a:pt x="0" y="1691640"/>
                  </a:cubicBezTo>
                  <a:cubicBezTo>
                    <a:pt x="0" y="1330924"/>
                    <a:pt x="7484" y="970232"/>
                    <a:pt x="15240" y="609600"/>
                  </a:cubicBezTo>
                  <a:cubicBezTo>
                    <a:pt x="17645" y="497750"/>
                    <a:pt x="17656" y="385458"/>
                    <a:pt x="30480" y="274320"/>
                  </a:cubicBezTo>
                  <a:cubicBezTo>
                    <a:pt x="33084" y="251751"/>
                    <a:pt x="48358" y="232263"/>
                    <a:pt x="60960" y="213360"/>
                  </a:cubicBezTo>
                  <a:cubicBezTo>
                    <a:pt x="98201" y="157498"/>
                    <a:pt x="156067" y="86562"/>
                    <a:pt x="228600" y="76200"/>
                  </a:cubicBezTo>
                  <a:cubicBezTo>
                    <a:pt x="248716" y="73326"/>
                    <a:pt x="269240" y="76200"/>
                    <a:pt x="289560" y="76200"/>
                  </a:cubicBezTo>
                  <a:lnTo>
                    <a:pt x="274320" y="76200"/>
                  </a:lnTo>
                </a:path>
              </a:pathLst>
            </a:custGeom>
            <a:solidFill>
              <a:srgbClr val="D6D5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2CA0176-E77F-99B9-364D-8D43DEF1256F}"/>
                </a:ext>
              </a:extLst>
            </p:cNvPr>
            <p:cNvSpPr/>
            <p:nvPr/>
          </p:nvSpPr>
          <p:spPr>
            <a:xfrm>
              <a:off x="-121920" y="1249680"/>
              <a:ext cx="594360" cy="594360"/>
            </a:xfrm>
            <a:prstGeom prst="ellipse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C95CAAF-E803-6B4A-83B5-884678D2AA36}"/>
                </a:ext>
              </a:extLst>
            </p:cNvPr>
            <p:cNvSpPr/>
            <p:nvPr/>
          </p:nvSpPr>
          <p:spPr>
            <a:xfrm>
              <a:off x="594360" y="1981200"/>
              <a:ext cx="594360" cy="594360"/>
            </a:xfrm>
            <a:prstGeom prst="ellipse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D51F2B8-6F85-F2E7-6DA9-8742686AA2BD}"/>
                </a:ext>
              </a:extLst>
            </p:cNvPr>
            <p:cNvSpPr/>
            <p:nvPr/>
          </p:nvSpPr>
          <p:spPr>
            <a:xfrm>
              <a:off x="-121920" y="3421380"/>
              <a:ext cx="594360" cy="594360"/>
            </a:xfrm>
            <a:prstGeom prst="ellipse">
              <a:avLst/>
            </a:prstGeom>
            <a:solidFill>
              <a:srgbClr val="9090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76C3C87-94DA-753F-CA62-A2A6CF3CED38}"/>
                </a:ext>
              </a:extLst>
            </p:cNvPr>
            <p:cNvSpPr/>
            <p:nvPr/>
          </p:nvSpPr>
          <p:spPr>
            <a:xfrm>
              <a:off x="1082313" y="3632383"/>
              <a:ext cx="594360" cy="594360"/>
            </a:xfrm>
            <a:prstGeom prst="ellipse">
              <a:avLst/>
            </a:prstGeom>
            <a:solidFill>
              <a:srgbClr val="6868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BE4220D-5CD1-9BB7-3426-D714347F66C4}"/>
                </a:ext>
              </a:extLst>
            </p:cNvPr>
            <p:cNvSpPr/>
            <p:nvPr/>
          </p:nvSpPr>
          <p:spPr>
            <a:xfrm>
              <a:off x="124551" y="5493145"/>
              <a:ext cx="594360" cy="594360"/>
            </a:xfrm>
            <a:prstGeom prst="ellipse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1A168D5-31A4-5356-ED92-489A9B45D24E}"/>
                </a:ext>
              </a:extLst>
            </p:cNvPr>
            <p:cNvSpPr/>
            <p:nvPr/>
          </p:nvSpPr>
          <p:spPr>
            <a:xfrm>
              <a:off x="965382" y="4836342"/>
              <a:ext cx="330018" cy="330018"/>
            </a:xfrm>
            <a:prstGeom prst="ellipse">
              <a:avLst/>
            </a:prstGeom>
            <a:solidFill>
              <a:srgbClr val="9090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04C877E-1B1E-0E1A-42F3-9C2AB14BFA32}"/>
                </a:ext>
              </a:extLst>
            </p:cNvPr>
            <p:cNvSpPr/>
            <p:nvPr/>
          </p:nvSpPr>
          <p:spPr>
            <a:xfrm>
              <a:off x="307431" y="2943951"/>
              <a:ext cx="330018" cy="330018"/>
            </a:xfrm>
            <a:prstGeom prst="ellipse">
              <a:avLst/>
            </a:prstGeom>
            <a:solidFill>
              <a:srgbClr val="6868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F907F84-CCE5-AAB7-083E-4C7D29F6045B}"/>
                </a:ext>
              </a:extLst>
            </p:cNvPr>
            <p:cNvSpPr/>
            <p:nvPr/>
          </p:nvSpPr>
          <p:spPr>
            <a:xfrm>
              <a:off x="1796235" y="5001351"/>
              <a:ext cx="330018" cy="330018"/>
            </a:xfrm>
            <a:prstGeom prst="ellipse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562AF6C7-720C-39A3-7339-8E45381AF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1061" y="-123349"/>
            <a:ext cx="12469931" cy="707278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2FB9A2D-A00C-B4FA-DF17-61A98A69B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8936" y="-123349"/>
            <a:ext cx="12424295" cy="707278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AC0AE5E-1025-7355-16E4-2EDCC0E2F2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8936" y="-123349"/>
            <a:ext cx="12424295" cy="707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50493"/>
      </p:ext>
    </p:extLst>
  </p:cSld>
  <p:clrMapOvr>
    <a:masterClrMapping/>
  </p:clrMapOvr>
  <p:transition spd="med"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>
            <a:extLst>
              <a:ext uri="{FF2B5EF4-FFF2-40B4-BE49-F238E27FC236}">
                <a16:creationId xmlns:a16="http://schemas.microsoft.com/office/drawing/2014/main" id="{CE16F5E9-104C-2112-B875-C9C9B6124B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32" b="2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aphic 2">
            <a:extLst>
              <a:ext uri="{FF2B5EF4-FFF2-40B4-BE49-F238E27FC236}">
                <a16:creationId xmlns:a16="http://schemas.microsoft.com/office/drawing/2014/main" id="{519623EE-CAA6-506F-2C64-F89526E1457E}"/>
              </a:ext>
            </a:extLst>
          </p:cNvPr>
          <p:cNvGrpSpPr/>
          <p:nvPr/>
        </p:nvGrpSpPr>
        <p:grpSpPr>
          <a:xfrm>
            <a:off x="1641082" y="510628"/>
            <a:ext cx="9495368" cy="7352499"/>
            <a:chOff x="1641082" y="510628"/>
            <a:chExt cx="9495368" cy="735249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6B528E1-233E-BCAC-11DE-C3FF6E82E55C}"/>
                </a:ext>
              </a:extLst>
            </p:cNvPr>
            <p:cNvSpPr/>
            <p:nvPr/>
          </p:nvSpPr>
          <p:spPr>
            <a:xfrm rot="-4764001">
              <a:off x="1543228" y="3288325"/>
              <a:ext cx="1380051" cy="946635"/>
            </a:xfrm>
            <a:custGeom>
              <a:avLst/>
              <a:gdLst>
                <a:gd name="connsiteX0" fmla="*/ 1380052 w 1380051"/>
                <a:gd name="connsiteY0" fmla="*/ 473318 h 946635"/>
                <a:gd name="connsiteX1" fmla="*/ 690026 w 1380051"/>
                <a:gd name="connsiteY1" fmla="*/ 946635 h 946635"/>
                <a:gd name="connsiteX2" fmla="*/ 0 w 1380051"/>
                <a:gd name="connsiteY2" fmla="*/ 473318 h 946635"/>
                <a:gd name="connsiteX3" fmla="*/ 690026 w 1380051"/>
                <a:gd name="connsiteY3" fmla="*/ 0 h 946635"/>
                <a:gd name="connsiteX4" fmla="*/ 1380052 w 1380051"/>
                <a:gd name="connsiteY4" fmla="*/ 473318 h 94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0051" h="946635">
                  <a:moveTo>
                    <a:pt x="1380052" y="473318"/>
                  </a:moveTo>
                  <a:cubicBezTo>
                    <a:pt x="1380052" y="734723"/>
                    <a:pt x="1071117" y="946635"/>
                    <a:pt x="690026" y="946635"/>
                  </a:cubicBezTo>
                  <a:cubicBezTo>
                    <a:pt x="308935" y="946635"/>
                    <a:pt x="0" y="734724"/>
                    <a:pt x="0" y="473318"/>
                  </a:cubicBezTo>
                  <a:cubicBezTo>
                    <a:pt x="0" y="211912"/>
                    <a:pt x="308935" y="0"/>
                    <a:pt x="690026" y="0"/>
                  </a:cubicBezTo>
                  <a:cubicBezTo>
                    <a:pt x="1071116" y="0"/>
                    <a:pt x="1380052" y="211911"/>
                    <a:pt x="1380052" y="473318"/>
                  </a:cubicBezTo>
                  <a:close/>
                </a:path>
              </a:pathLst>
            </a:custGeom>
            <a:solidFill>
              <a:srgbClr val="C9C8C7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82CD90-1051-84CE-4845-7612AB0F7930}"/>
                </a:ext>
              </a:extLst>
            </p:cNvPr>
            <p:cNvSpPr/>
            <p:nvPr/>
          </p:nvSpPr>
          <p:spPr>
            <a:xfrm rot="-615001">
              <a:off x="9147925" y="3292121"/>
              <a:ext cx="946636" cy="1380052"/>
            </a:xfrm>
            <a:custGeom>
              <a:avLst/>
              <a:gdLst>
                <a:gd name="connsiteX0" fmla="*/ 946636 w 946636"/>
                <a:gd name="connsiteY0" fmla="*/ 690026 h 1380052"/>
                <a:gd name="connsiteX1" fmla="*/ 473319 w 946636"/>
                <a:gd name="connsiteY1" fmla="*/ 1380053 h 1380052"/>
                <a:gd name="connsiteX2" fmla="*/ 1 w 946636"/>
                <a:gd name="connsiteY2" fmla="*/ 690026 h 1380052"/>
                <a:gd name="connsiteX3" fmla="*/ 473319 w 946636"/>
                <a:gd name="connsiteY3" fmla="*/ 0 h 1380052"/>
                <a:gd name="connsiteX4" fmla="*/ 946636 w 946636"/>
                <a:gd name="connsiteY4" fmla="*/ 690026 h 138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6636" h="1380052">
                  <a:moveTo>
                    <a:pt x="946636" y="690026"/>
                  </a:moveTo>
                  <a:cubicBezTo>
                    <a:pt x="946636" y="1071117"/>
                    <a:pt x="734724" y="1380053"/>
                    <a:pt x="473319" y="1380053"/>
                  </a:cubicBezTo>
                  <a:cubicBezTo>
                    <a:pt x="211912" y="1380053"/>
                    <a:pt x="1" y="1071117"/>
                    <a:pt x="1" y="690026"/>
                  </a:cubicBezTo>
                  <a:cubicBezTo>
                    <a:pt x="1" y="308935"/>
                    <a:pt x="211913" y="0"/>
                    <a:pt x="473319" y="0"/>
                  </a:cubicBezTo>
                  <a:cubicBezTo>
                    <a:pt x="734725" y="0"/>
                    <a:pt x="946636" y="308935"/>
                    <a:pt x="946636" y="690026"/>
                  </a:cubicBezTo>
                  <a:close/>
                </a:path>
              </a:pathLst>
            </a:custGeom>
            <a:solidFill>
              <a:srgbClr val="C9C8C7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AD8F204-DDB2-ACCB-C006-0109C8637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30560" y="1180093"/>
              <a:ext cx="7818571" cy="6195360"/>
            </a:xfrm>
            <a:custGeom>
              <a:avLst/>
              <a:gdLst>
                <a:gd name="connsiteX0" fmla="*/ 366 w 7818571"/>
                <a:gd name="connsiteY0" fmla="*/ 182 h 6195360"/>
                <a:gd name="connsiteX1" fmla="*/ 7818938 w 7818571"/>
                <a:gd name="connsiteY1" fmla="*/ 182 h 6195360"/>
                <a:gd name="connsiteX2" fmla="*/ 7818938 w 7818571"/>
                <a:gd name="connsiteY2" fmla="*/ 6195544 h 6195360"/>
                <a:gd name="connsiteX3" fmla="*/ 366 w 7818571"/>
                <a:gd name="connsiteY3" fmla="*/ 6195544 h 619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8571" h="6195360">
                  <a:moveTo>
                    <a:pt x="366" y="182"/>
                  </a:moveTo>
                  <a:lnTo>
                    <a:pt x="7818938" y="182"/>
                  </a:lnTo>
                  <a:lnTo>
                    <a:pt x="7818938" y="6195544"/>
                  </a:lnTo>
                  <a:lnTo>
                    <a:pt x="366" y="6195544"/>
                  </a:lnTo>
                  <a:close/>
                </a:path>
              </a:pathLst>
            </a:custGeom>
          </p:spPr>
        </p:pic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569A791-4D18-8326-ECCB-8372EEB78527}"/>
                </a:ext>
              </a:extLst>
            </p:cNvPr>
            <p:cNvSpPr/>
            <p:nvPr/>
          </p:nvSpPr>
          <p:spPr>
            <a:xfrm>
              <a:off x="2622401" y="510628"/>
              <a:ext cx="7848585" cy="3088953"/>
            </a:xfrm>
            <a:custGeom>
              <a:avLst/>
              <a:gdLst>
                <a:gd name="connsiteX0" fmla="*/ 580340 w 7848585"/>
                <a:gd name="connsiteY0" fmla="*/ 1147180 h 3088953"/>
                <a:gd name="connsiteX1" fmla="*/ 1129709 w 7848585"/>
                <a:gd name="connsiteY1" fmla="*/ 841680 h 3088953"/>
                <a:gd name="connsiteX2" fmla="*/ 1435403 w 7848585"/>
                <a:gd name="connsiteY2" fmla="*/ 581191 h 3088953"/>
                <a:gd name="connsiteX3" fmla="*/ 2315105 w 7848585"/>
                <a:gd name="connsiteY3" fmla="*/ 195048 h 3088953"/>
                <a:gd name="connsiteX4" fmla="*/ 2844880 w 7848585"/>
                <a:gd name="connsiteY4" fmla="*/ 89830 h 3088953"/>
                <a:gd name="connsiteX5" fmla="*/ 3982809 w 7848585"/>
                <a:gd name="connsiteY5" fmla="*/ 307056 h 3088953"/>
                <a:gd name="connsiteX6" fmla="*/ 5007954 w 7848585"/>
                <a:gd name="connsiteY6" fmla="*/ 123264 h 3088953"/>
                <a:gd name="connsiteX7" fmla="*/ 6159916 w 7848585"/>
                <a:gd name="connsiteY7" fmla="*/ 181208 h 3088953"/>
                <a:gd name="connsiteX8" fmla="*/ 6838819 w 7848585"/>
                <a:gd name="connsiteY8" fmla="*/ 4 h 3088953"/>
                <a:gd name="connsiteX9" fmla="*/ 7228842 w 7848585"/>
                <a:gd name="connsiteY9" fmla="*/ 453015 h 3088953"/>
                <a:gd name="connsiteX10" fmla="*/ 7754672 w 7848585"/>
                <a:gd name="connsiteY10" fmla="*/ 746551 h 3088953"/>
                <a:gd name="connsiteX11" fmla="*/ 7555683 w 7848585"/>
                <a:gd name="connsiteY11" fmla="*/ 1251493 h 3088953"/>
                <a:gd name="connsiteX12" fmla="*/ 7773232 w 7848585"/>
                <a:gd name="connsiteY12" fmla="*/ 2005800 h 3088953"/>
                <a:gd name="connsiteX13" fmla="*/ 7053846 w 7848585"/>
                <a:gd name="connsiteY13" fmla="*/ 2514816 h 3088953"/>
                <a:gd name="connsiteX14" fmla="*/ 6883376 w 7848585"/>
                <a:gd name="connsiteY14" fmla="*/ 3088954 h 3088953"/>
                <a:gd name="connsiteX15" fmla="*/ 6018418 w 7848585"/>
                <a:gd name="connsiteY15" fmla="*/ 1765035 h 3088953"/>
                <a:gd name="connsiteX16" fmla="*/ 5111684 w 7848585"/>
                <a:gd name="connsiteY16" fmla="*/ 1783531 h 3088953"/>
                <a:gd name="connsiteX17" fmla="*/ 4206178 w 7848585"/>
                <a:gd name="connsiteY17" fmla="*/ 1952836 h 3088953"/>
                <a:gd name="connsiteX18" fmla="*/ 3586060 w 7848585"/>
                <a:gd name="connsiteY18" fmla="*/ 1362854 h 3088953"/>
                <a:gd name="connsiteX19" fmla="*/ 2326746 w 7848585"/>
                <a:gd name="connsiteY19" fmla="*/ 1076044 h 3088953"/>
                <a:gd name="connsiteX20" fmla="*/ 762385 w 7848585"/>
                <a:gd name="connsiteY20" fmla="*/ 1769303 h 3088953"/>
                <a:gd name="connsiteX21" fmla="*/ 212175 w 7848585"/>
                <a:gd name="connsiteY21" fmla="*/ 2127186 h 3088953"/>
                <a:gd name="connsiteX22" fmla="*/ 12863 w 7848585"/>
                <a:gd name="connsiteY22" fmla="*/ 2052557 h 3088953"/>
                <a:gd name="connsiteX23" fmla="*/ 580469 w 7848585"/>
                <a:gd name="connsiteY23" fmla="*/ 1147116 h 308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48585" h="3088953">
                  <a:moveTo>
                    <a:pt x="580340" y="1147180"/>
                  </a:moveTo>
                  <a:cubicBezTo>
                    <a:pt x="757017" y="1033556"/>
                    <a:pt x="959498" y="965394"/>
                    <a:pt x="1129709" y="841680"/>
                  </a:cubicBezTo>
                  <a:cubicBezTo>
                    <a:pt x="1237772" y="763107"/>
                    <a:pt x="1330250" y="663903"/>
                    <a:pt x="1435403" y="581191"/>
                  </a:cubicBezTo>
                  <a:cubicBezTo>
                    <a:pt x="1690266" y="380650"/>
                    <a:pt x="2006695" y="285844"/>
                    <a:pt x="2315105" y="195048"/>
                  </a:cubicBezTo>
                  <a:cubicBezTo>
                    <a:pt x="2488550" y="144023"/>
                    <a:pt x="2664516" y="92546"/>
                    <a:pt x="2844880" y="89830"/>
                  </a:cubicBezTo>
                  <a:cubicBezTo>
                    <a:pt x="3231929" y="84010"/>
                    <a:pt x="3595761" y="302012"/>
                    <a:pt x="3982809" y="307056"/>
                  </a:cubicBezTo>
                  <a:cubicBezTo>
                    <a:pt x="4330473" y="311583"/>
                    <a:pt x="4660806" y="144023"/>
                    <a:pt x="5007954" y="123264"/>
                  </a:cubicBezTo>
                  <a:cubicBezTo>
                    <a:pt x="5393256" y="100177"/>
                    <a:pt x="5781404" y="258812"/>
                    <a:pt x="6159916" y="181208"/>
                  </a:cubicBezTo>
                  <a:cubicBezTo>
                    <a:pt x="6390075" y="134000"/>
                    <a:pt x="6604132" y="1039"/>
                    <a:pt x="6838819" y="4"/>
                  </a:cubicBezTo>
                  <a:cubicBezTo>
                    <a:pt x="7073505" y="-1096"/>
                    <a:pt x="7331925" y="235984"/>
                    <a:pt x="7228842" y="453015"/>
                  </a:cubicBezTo>
                  <a:cubicBezTo>
                    <a:pt x="7435849" y="471640"/>
                    <a:pt x="7654887" y="559009"/>
                    <a:pt x="7754672" y="746551"/>
                  </a:cubicBezTo>
                  <a:cubicBezTo>
                    <a:pt x="7854457" y="934093"/>
                    <a:pt x="7761785" y="1224267"/>
                    <a:pt x="7555683" y="1251493"/>
                  </a:cubicBezTo>
                  <a:cubicBezTo>
                    <a:pt x="7843851" y="1323341"/>
                    <a:pt x="7925594" y="1743953"/>
                    <a:pt x="7773232" y="2005800"/>
                  </a:cubicBezTo>
                  <a:cubicBezTo>
                    <a:pt x="7620870" y="2267648"/>
                    <a:pt x="7329403" y="2402097"/>
                    <a:pt x="7053846" y="2514816"/>
                  </a:cubicBezTo>
                  <a:cubicBezTo>
                    <a:pt x="7151626" y="2711865"/>
                    <a:pt x="7071500" y="2981796"/>
                    <a:pt x="6883376" y="3088954"/>
                  </a:cubicBezTo>
                  <a:cubicBezTo>
                    <a:pt x="6604973" y="2627471"/>
                    <a:pt x="6499367" y="1988663"/>
                    <a:pt x="6018418" y="1765035"/>
                  </a:cubicBezTo>
                  <a:cubicBezTo>
                    <a:pt x="5736911" y="1634143"/>
                    <a:pt x="5408518" y="1695386"/>
                    <a:pt x="5111684" y="1783531"/>
                  </a:cubicBezTo>
                  <a:cubicBezTo>
                    <a:pt x="4814850" y="1871675"/>
                    <a:pt x="4513489" y="1985688"/>
                    <a:pt x="4206178" y="1952836"/>
                  </a:cubicBezTo>
                  <a:cubicBezTo>
                    <a:pt x="3898932" y="1919984"/>
                    <a:pt x="3584055" y="1680835"/>
                    <a:pt x="3586060" y="1362854"/>
                  </a:cubicBezTo>
                  <a:cubicBezTo>
                    <a:pt x="3171527" y="1583184"/>
                    <a:pt x="2612263" y="1455784"/>
                    <a:pt x="2326746" y="1076044"/>
                  </a:cubicBezTo>
                  <a:cubicBezTo>
                    <a:pt x="1917387" y="1501700"/>
                    <a:pt x="1344154" y="1755723"/>
                    <a:pt x="762385" y="1769303"/>
                  </a:cubicBezTo>
                  <a:cubicBezTo>
                    <a:pt x="703018" y="2025783"/>
                    <a:pt x="457015" y="2165276"/>
                    <a:pt x="212175" y="2127186"/>
                  </a:cubicBezTo>
                  <a:cubicBezTo>
                    <a:pt x="288291" y="2484163"/>
                    <a:pt x="-71337" y="2564418"/>
                    <a:pt x="12863" y="2052557"/>
                  </a:cubicBezTo>
                  <a:cubicBezTo>
                    <a:pt x="72618" y="1689242"/>
                    <a:pt x="273999" y="1344229"/>
                    <a:pt x="580469" y="1147116"/>
                  </a:cubicBezTo>
                  <a:close/>
                </a:path>
              </a:pathLst>
            </a:custGeom>
            <a:solidFill>
              <a:srgbClr val="4C4946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044F15B-A488-09B2-8D19-58F8ED5BE239}"/>
                </a:ext>
              </a:extLst>
            </p:cNvPr>
            <p:cNvSpPr/>
            <p:nvPr/>
          </p:nvSpPr>
          <p:spPr>
            <a:xfrm>
              <a:off x="2073686" y="1499251"/>
              <a:ext cx="3437136" cy="2473291"/>
            </a:xfrm>
            <a:custGeom>
              <a:avLst/>
              <a:gdLst>
                <a:gd name="connsiteX0" fmla="*/ 159461 w 3437136"/>
                <a:gd name="connsiteY0" fmla="*/ 1336452 h 2473291"/>
                <a:gd name="connsiteX1" fmla="*/ 1408 w 3437136"/>
                <a:gd name="connsiteY1" fmla="*/ 1898432 h 2473291"/>
                <a:gd name="connsiteX2" fmla="*/ 315509 w 3437136"/>
                <a:gd name="connsiteY2" fmla="*/ 2360885 h 2473291"/>
                <a:gd name="connsiteX3" fmla="*/ 554011 w 3437136"/>
                <a:gd name="connsiteY3" fmla="*/ 2394966 h 2473291"/>
                <a:gd name="connsiteX4" fmla="*/ 2265625 w 3437136"/>
                <a:gd name="connsiteY4" fmla="*/ 2468172 h 2473291"/>
                <a:gd name="connsiteX5" fmla="*/ 3152312 w 3437136"/>
                <a:gd name="connsiteY5" fmla="*/ 2281471 h 2473291"/>
                <a:gd name="connsiteX6" fmla="*/ 3429680 w 3437136"/>
                <a:gd name="connsiteY6" fmla="*/ 1651781 h 2473291"/>
                <a:gd name="connsiteX7" fmla="*/ 2007852 w 3437136"/>
                <a:gd name="connsiteY7" fmla="*/ 10851 h 2473291"/>
                <a:gd name="connsiteX8" fmla="*/ 1086437 w 3437136"/>
                <a:gd name="connsiteY8" fmla="*/ 477702 h 2473291"/>
                <a:gd name="connsiteX9" fmla="*/ 159396 w 3437136"/>
                <a:gd name="connsiteY9" fmla="*/ 1336387 h 247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37136" h="2473291">
                  <a:moveTo>
                    <a:pt x="159461" y="1336452"/>
                  </a:moveTo>
                  <a:cubicBezTo>
                    <a:pt x="62456" y="1508344"/>
                    <a:pt x="-11202" y="1701448"/>
                    <a:pt x="1408" y="1898432"/>
                  </a:cubicBezTo>
                  <a:cubicBezTo>
                    <a:pt x="14019" y="2095416"/>
                    <a:pt x="129519" y="2294857"/>
                    <a:pt x="315509" y="2360885"/>
                  </a:cubicBezTo>
                  <a:cubicBezTo>
                    <a:pt x="391496" y="2387852"/>
                    <a:pt x="473433" y="2391539"/>
                    <a:pt x="554011" y="2394966"/>
                  </a:cubicBezTo>
                  <a:cubicBezTo>
                    <a:pt x="1124527" y="2419346"/>
                    <a:pt x="1695109" y="2443727"/>
                    <a:pt x="2265625" y="2468172"/>
                  </a:cubicBezTo>
                  <a:cubicBezTo>
                    <a:pt x="2575134" y="2481429"/>
                    <a:pt x="2917690" y="2483822"/>
                    <a:pt x="3152312" y="2281471"/>
                  </a:cubicBezTo>
                  <a:cubicBezTo>
                    <a:pt x="3330283" y="2127945"/>
                    <a:pt x="3406012" y="1885627"/>
                    <a:pt x="3429680" y="1651781"/>
                  </a:cubicBezTo>
                  <a:cubicBezTo>
                    <a:pt x="3510906" y="849553"/>
                    <a:pt x="2921376" y="-113121"/>
                    <a:pt x="2007852" y="10851"/>
                  </a:cubicBezTo>
                  <a:cubicBezTo>
                    <a:pt x="1681011" y="55215"/>
                    <a:pt x="1370531" y="325858"/>
                    <a:pt x="1086437" y="477702"/>
                  </a:cubicBezTo>
                  <a:cubicBezTo>
                    <a:pt x="702816" y="682770"/>
                    <a:pt x="376040" y="952443"/>
                    <a:pt x="159396" y="1336387"/>
                  </a:cubicBezTo>
                  <a:close/>
                </a:path>
              </a:pathLst>
            </a:custGeom>
            <a:solidFill>
              <a:srgbClr val="FFFFFF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85E9739-1A6E-28A3-FF6F-1D80F653424F}"/>
                </a:ext>
              </a:extLst>
            </p:cNvPr>
            <p:cNvSpPr/>
            <p:nvPr/>
          </p:nvSpPr>
          <p:spPr>
            <a:xfrm>
              <a:off x="6263871" y="1489061"/>
              <a:ext cx="3465586" cy="2493723"/>
            </a:xfrm>
            <a:custGeom>
              <a:avLst/>
              <a:gdLst>
                <a:gd name="connsiteX0" fmla="*/ 3304765 w 3465586"/>
                <a:gd name="connsiteY0" fmla="*/ 1347482 h 2493723"/>
                <a:gd name="connsiteX1" fmla="*/ 3464176 w 3465586"/>
                <a:gd name="connsiteY1" fmla="*/ 1914119 h 2493723"/>
                <a:gd name="connsiteX2" fmla="*/ 3147424 w 3465586"/>
                <a:gd name="connsiteY2" fmla="*/ 2380388 h 2493723"/>
                <a:gd name="connsiteX3" fmla="*/ 2906981 w 3465586"/>
                <a:gd name="connsiteY3" fmla="*/ 2414792 h 2493723"/>
                <a:gd name="connsiteX4" fmla="*/ 1181205 w 3465586"/>
                <a:gd name="connsiteY4" fmla="*/ 2488580 h 2493723"/>
                <a:gd name="connsiteX5" fmla="*/ 287210 w 3465586"/>
                <a:gd name="connsiteY5" fmla="*/ 2300326 h 2493723"/>
                <a:gd name="connsiteX6" fmla="*/ 7513 w 3465586"/>
                <a:gd name="connsiteY6" fmla="*/ 1665399 h 2493723"/>
                <a:gd name="connsiteX7" fmla="*/ 1441048 w 3465586"/>
                <a:gd name="connsiteY7" fmla="*/ 10953 h 2493723"/>
                <a:gd name="connsiteX8" fmla="*/ 2370093 w 3465586"/>
                <a:gd name="connsiteY8" fmla="*/ 481684 h 2493723"/>
                <a:gd name="connsiteX9" fmla="*/ 3304765 w 3465586"/>
                <a:gd name="connsiteY9" fmla="*/ 1347482 h 249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65586" h="2493723">
                  <a:moveTo>
                    <a:pt x="3304765" y="1347482"/>
                  </a:moveTo>
                  <a:cubicBezTo>
                    <a:pt x="3402545" y="1520797"/>
                    <a:pt x="3476851" y="1715518"/>
                    <a:pt x="3464176" y="1914119"/>
                  </a:cubicBezTo>
                  <a:cubicBezTo>
                    <a:pt x="3451501" y="2112720"/>
                    <a:pt x="3335031" y="2313842"/>
                    <a:pt x="3147424" y="2380388"/>
                  </a:cubicBezTo>
                  <a:cubicBezTo>
                    <a:pt x="3070790" y="2407549"/>
                    <a:pt x="2988207" y="2411300"/>
                    <a:pt x="2906981" y="2414792"/>
                  </a:cubicBezTo>
                  <a:cubicBezTo>
                    <a:pt x="2331744" y="2439366"/>
                    <a:pt x="1756442" y="2464006"/>
                    <a:pt x="1181205" y="2488580"/>
                  </a:cubicBezTo>
                  <a:cubicBezTo>
                    <a:pt x="869108" y="2501902"/>
                    <a:pt x="523772" y="2504359"/>
                    <a:pt x="287210" y="2300326"/>
                  </a:cubicBezTo>
                  <a:cubicBezTo>
                    <a:pt x="107752" y="2145572"/>
                    <a:pt x="31377" y="1901185"/>
                    <a:pt x="7513" y="1665399"/>
                  </a:cubicBezTo>
                  <a:cubicBezTo>
                    <a:pt x="-74358" y="856574"/>
                    <a:pt x="520021" y="-114118"/>
                    <a:pt x="1441048" y="10953"/>
                  </a:cubicBezTo>
                  <a:cubicBezTo>
                    <a:pt x="1770540" y="55704"/>
                    <a:pt x="2083671" y="328546"/>
                    <a:pt x="2370093" y="481684"/>
                  </a:cubicBezTo>
                  <a:cubicBezTo>
                    <a:pt x="2756883" y="688498"/>
                    <a:pt x="3086375" y="960305"/>
                    <a:pt x="3304765" y="1347482"/>
                  </a:cubicBezTo>
                  <a:close/>
                </a:path>
              </a:pathLst>
            </a:custGeom>
            <a:solidFill>
              <a:srgbClr val="FFFFFF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27BAAAB-B62D-ACDE-6504-8994BAC8B505}"/>
                </a:ext>
              </a:extLst>
            </p:cNvPr>
            <p:cNvSpPr/>
            <p:nvPr/>
          </p:nvSpPr>
          <p:spPr>
            <a:xfrm>
              <a:off x="2917073" y="2120714"/>
              <a:ext cx="875117" cy="979245"/>
            </a:xfrm>
            <a:custGeom>
              <a:avLst/>
              <a:gdLst>
                <a:gd name="connsiteX0" fmla="*/ 536650 w 875117"/>
                <a:gd name="connsiteY0" fmla="*/ 0 h 979245"/>
                <a:gd name="connsiteX1" fmla="*/ 538 w 875117"/>
                <a:gd name="connsiteY1" fmla="*/ 561980 h 979245"/>
                <a:gd name="connsiteX2" fmla="*/ 42768 w 875117"/>
                <a:gd name="connsiteY2" fmla="*/ 775455 h 979245"/>
                <a:gd name="connsiteX3" fmla="*/ 410221 w 875117"/>
                <a:gd name="connsiteY3" fmla="*/ 978583 h 979245"/>
                <a:gd name="connsiteX4" fmla="*/ 839822 w 875117"/>
                <a:gd name="connsiteY4" fmla="*/ 898004 h 979245"/>
                <a:gd name="connsiteX5" fmla="*/ 874679 w 875117"/>
                <a:gd name="connsiteY5" fmla="*/ 423846 h 979245"/>
                <a:gd name="connsiteX6" fmla="*/ 601514 w 875117"/>
                <a:gd name="connsiteY6" fmla="*/ 97134 h 97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5117" h="979245">
                  <a:moveTo>
                    <a:pt x="536650" y="0"/>
                  </a:moveTo>
                  <a:cubicBezTo>
                    <a:pt x="255337" y="25803"/>
                    <a:pt x="13084" y="279697"/>
                    <a:pt x="538" y="561980"/>
                  </a:cubicBezTo>
                  <a:cubicBezTo>
                    <a:pt x="-2695" y="635316"/>
                    <a:pt x="8299" y="710591"/>
                    <a:pt x="42768" y="775455"/>
                  </a:cubicBezTo>
                  <a:cubicBezTo>
                    <a:pt x="111512" y="904794"/>
                    <a:pt x="263873" y="971986"/>
                    <a:pt x="410221" y="978583"/>
                  </a:cubicBezTo>
                  <a:cubicBezTo>
                    <a:pt x="556569" y="985179"/>
                    <a:pt x="699877" y="941397"/>
                    <a:pt x="839822" y="898004"/>
                  </a:cubicBezTo>
                  <a:cubicBezTo>
                    <a:pt x="824948" y="739887"/>
                    <a:pt x="880564" y="582545"/>
                    <a:pt x="874679" y="423846"/>
                  </a:cubicBezTo>
                  <a:cubicBezTo>
                    <a:pt x="868795" y="265146"/>
                    <a:pt x="759891" y="85170"/>
                    <a:pt x="601514" y="97134"/>
                  </a:cubicBezTo>
                </a:path>
              </a:pathLst>
            </a:custGeom>
            <a:solidFill>
              <a:srgbClr val="4C4946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E9BC307-5002-712E-E07F-9BDC850D4871}"/>
                </a:ext>
              </a:extLst>
            </p:cNvPr>
            <p:cNvSpPr/>
            <p:nvPr/>
          </p:nvSpPr>
          <p:spPr>
            <a:xfrm>
              <a:off x="8137629" y="2338796"/>
              <a:ext cx="787573" cy="794160"/>
            </a:xfrm>
            <a:custGeom>
              <a:avLst/>
              <a:gdLst>
                <a:gd name="connsiteX0" fmla="*/ 100039 w 787573"/>
                <a:gd name="connsiteY0" fmla="*/ 597662 h 794160"/>
                <a:gd name="connsiteX1" fmla="*/ 504807 w 787573"/>
                <a:gd name="connsiteY1" fmla="*/ 794129 h 794160"/>
                <a:gd name="connsiteX2" fmla="*/ 653807 w 787573"/>
                <a:gd name="connsiteY2" fmla="*/ 759207 h 794160"/>
                <a:gd name="connsiteX3" fmla="*/ 786185 w 787573"/>
                <a:gd name="connsiteY3" fmla="*/ 531117 h 794160"/>
                <a:gd name="connsiteX4" fmla="*/ 736519 w 787573"/>
                <a:gd name="connsiteY4" fmla="*/ 263578 h 794160"/>
                <a:gd name="connsiteX5" fmla="*/ 640225 w 787573"/>
                <a:gd name="connsiteY5" fmla="*/ 106819 h 794160"/>
                <a:gd name="connsiteX6" fmla="*/ 100039 w 787573"/>
                <a:gd name="connsiteY6" fmla="*/ 597598 h 79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7573" h="794160">
                  <a:moveTo>
                    <a:pt x="100039" y="597662"/>
                  </a:moveTo>
                  <a:cubicBezTo>
                    <a:pt x="194780" y="720923"/>
                    <a:pt x="349341" y="795940"/>
                    <a:pt x="504807" y="794129"/>
                  </a:cubicBezTo>
                  <a:cubicBezTo>
                    <a:pt x="556349" y="793547"/>
                    <a:pt x="608925" y="784558"/>
                    <a:pt x="653807" y="759207"/>
                  </a:cubicBezTo>
                  <a:cubicBezTo>
                    <a:pt x="733479" y="714262"/>
                    <a:pt x="778489" y="622301"/>
                    <a:pt x="786185" y="531117"/>
                  </a:cubicBezTo>
                  <a:cubicBezTo>
                    <a:pt x="793816" y="439933"/>
                    <a:pt x="768983" y="349072"/>
                    <a:pt x="736519" y="263578"/>
                  </a:cubicBezTo>
                  <a:cubicBezTo>
                    <a:pt x="714531" y="205634"/>
                    <a:pt x="687434" y="147044"/>
                    <a:pt x="640225" y="106819"/>
                  </a:cubicBezTo>
                  <a:cubicBezTo>
                    <a:pt x="290621" y="-190597"/>
                    <a:pt x="-217166" y="184940"/>
                    <a:pt x="100039" y="597598"/>
                  </a:cubicBezTo>
                  <a:close/>
                </a:path>
              </a:pathLst>
            </a:custGeom>
            <a:solidFill>
              <a:srgbClr val="4C4946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85CBA2F-7F89-E191-215A-6B0D7539B2DC}"/>
                </a:ext>
              </a:extLst>
            </p:cNvPr>
            <p:cNvSpPr/>
            <p:nvPr/>
          </p:nvSpPr>
          <p:spPr>
            <a:xfrm>
              <a:off x="1923823" y="4269016"/>
              <a:ext cx="9212627" cy="3594111"/>
            </a:xfrm>
            <a:custGeom>
              <a:avLst/>
              <a:gdLst>
                <a:gd name="connsiteX0" fmla="*/ 9121352 w 9212627"/>
                <a:gd name="connsiteY0" fmla="*/ 2373794 h 3594111"/>
                <a:gd name="connsiteX1" fmla="*/ 8319771 w 9212627"/>
                <a:gd name="connsiteY1" fmla="*/ 3030580 h 3594111"/>
                <a:gd name="connsiteX2" fmla="*/ 7341965 w 9212627"/>
                <a:gd name="connsiteY2" fmla="*/ 3295015 h 3594111"/>
                <a:gd name="connsiteX3" fmla="*/ 6486254 w 9212627"/>
                <a:gd name="connsiteY3" fmla="*/ 3441815 h 3594111"/>
                <a:gd name="connsiteX4" fmla="*/ 1824924 w 9212627"/>
                <a:gd name="connsiteY4" fmla="*/ 3276520 h 3594111"/>
                <a:gd name="connsiteX5" fmla="*/ 1418669 w 9212627"/>
                <a:gd name="connsiteY5" fmla="*/ 3155264 h 3594111"/>
                <a:gd name="connsiteX6" fmla="*/ 1418475 w 9212627"/>
                <a:gd name="connsiteY6" fmla="*/ 3155264 h 3594111"/>
                <a:gd name="connsiteX7" fmla="*/ 1072362 w 9212627"/>
                <a:gd name="connsiteY7" fmla="*/ 3002126 h 3594111"/>
                <a:gd name="connsiteX8" fmla="*/ 5570 w 9212627"/>
                <a:gd name="connsiteY8" fmla="*/ 1020839 h 3594111"/>
                <a:gd name="connsiteX9" fmla="*/ 177850 w 9212627"/>
                <a:gd name="connsiteY9" fmla="*/ 323829 h 3594111"/>
                <a:gd name="connsiteX10" fmla="*/ 374576 w 9212627"/>
                <a:gd name="connsiteY10" fmla="*/ 141589 h 3594111"/>
                <a:gd name="connsiteX11" fmla="*/ 862897 w 9212627"/>
                <a:gd name="connsiteY11" fmla="*/ 415 h 3594111"/>
                <a:gd name="connsiteX12" fmla="*/ 1488189 w 9212627"/>
                <a:gd name="connsiteY12" fmla="*/ 179033 h 3594111"/>
                <a:gd name="connsiteX13" fmla="*/ 4281404 w 9212627"/>
                <a:gd name="connsiteY13" fmla="*/ 655390 h 3594111"/>
                <a:gd name="connsiteX14" fmla="*/ 6490911 w 9212627"/>
                <a:gd name="connsiteY14" fmla="*/ 385976 h 3594111"/>
                <a:gd name="connsiteX15" fmla="*/ 7742335 w 9212627"/>
                <a:gd name="connsiteY15" fmla="*/ 322277 h 3594111"/>
                <a:gd name="connsiteX16" fmla="*/ 8700611 w 9212627"/>
                <a:gd name="connsiteY16" fmla="*/ 472439 h 3594111"/>
                <a:gd name="connsiteX17" fmla="*/ 8910141 w 9212627"/>
                <a:gd name="connsiteY17" fmla="*/ 573389 h 3594111"/>
                <a:gd name="connsiteX18" fmla="*/ 9029845 w 9212627"/>
                <a:gd name="connsiteY18" fmla="*/ 799798 h 3594111"/>
                <a:gd name="connsiteX19" fmla="*/ 9200702 w 9212627"/>
                <a:gd name="connsiteY19" fmla="*/ 1650140 h 3594111"/>
                <a:gd name="connsiteX20" fmla="*/ 9121417 w 9212627"/>
                <a:gd name="connsiteY20" fmla="*/ 2373859 h 359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212627" h="3594111">
                  <a:moveTo>
                    <a:pt x="9121352" y="2373794"/>
                  </a:moveTo>
                  <a:cubicBezTo>
                    <a:pt x="8976168" y="2697208"/>
                    <a:pt x="8649392" y="2900530"/>
                    <a:pt x="8319771" y="3030580"/>
                  </a:cubicBezTo>
                  <a:cubicBezTo>
                    <a:pt x="8005088" y="3154617"/>
                    <a:pt x="7673527" y="3229505"/>
                    <a:pt x="7341965" y="3295015"/>
                  </a:cubicBezTo>
                  <a:cubicBezTo>
                    <a:pt x="7058388" y="3350955"/>
                    <a:pt x="6773000" y="3400362"/>
                    <a:pt x="6486254" y="3441815"/>
                  </a:cubicBezTo>
                  <a:cubicBezTo>
                    <a:pt x="4932499" y="3667254"/>
                    <a:pt x="3341171" y="3666219"/>
                    <a:pt x="1824924" y="3276520"/>
                  </a:cubicBezTo>
                  <a:cubicBezTo>
                    <a:pt x="1688083" y="3241274"/>
                    <a:pt x="1551500" y="3202861"/>
                    <a:pt x="1418669" y="3155264"/>
                  </a:cubicBezTo>
                  <a:lnTo>
                    <a:pt x="1418475" y="3155264"/>
                  </a:lnTo>
                  <a:cubicBezTo>
                    <a:pt x="1299224" y="3112646"/>
                    <a:pt x="1183271" y="3063045"/>
                    <a:pt x="1072362" y="3002126"/>
                  </a:cubicBezTo>
                  <a:cubicBezTo>
                    <a:pt x="334351" y="2596647"/>
                    <a:pt x="79035" y="1810845"/>
                    <a:pt x="5570" y="1020839"/>
                  </a:cubicBezTo>
                  <a:cubicBezTo>
                    <a:pt x="-16935" y="778263"/>
                    <a:pt x="26459" y="520166"/>
                    <a:pt x="177850" y="323829"/>
                  </a:cubicBezTo>
                  <a:cubicBezTo>
                    <a:pt x="232626" y="252562"/>
                    <a:pt x="299753" y="191191"/>
                    <a:pt x="374576" y="141589"/>
                  </a:cubicBezTo>
                  <a:cubicBezTo>
                    <a:pt x="518143" y="46589"/>
                    <a:pt x="690617" y="-5211"/>
                    <a:pt x="862897" y="415"/>
                  </a:cubicBezTo>
                  <a:cubicBezTo>
                    <a:pt x="1080769" y="7400"/>
                    <a:pt x="1285708" y="98778"/>
                    <a:pt x="1488189" y="179033"/>
                  </a:cubicBezTo>
                  <a:cubicBezTo>
                    <a:pt x="2372612" y="529737"/>
                    <a:pt x="3330694" y="693222"/>
                    <a:pt x="4281404" y="655390"/>
                  </a:cubicBezTo>
                  <a:cubicBezTo>
                    <a:pt x="5023037" y="626095"/>
                    <a:pt x="5754064" y="476384"/>
                    <a:pt x="6490911" y="385976"/>
                  </a:cubicBezTo>
                  <a:cubicBezTo>
                    <a:pt x="6904926" y="335210"/>
                    <a:pt x="7326314" y="303716"/>
                    <a:pt x="7742335" y="322277"/>
                  </a:cubicBezTo>
                  <a:cubicBezTo>
                    <a:pt x="8066912" y="337021"/>
                    <a:pt x="8388192" y="382031"/>
                    <a:pt x="8700611" y="472439"/>
                  </a:cubicBezTo>
                  <a:cubicBezTo>
                    <a:pt x="8775886" y="494168"/>
                    <a:pt x="8852973" y="520036"/>
                    <a:pt x="8910141" y="573389"/>
                  </a:cubicBezTo>
                  <a:cubicBezTo>
                    <a:pt x="8973259" y="632562"/>
                    <a:pt x="9003912" y="717344"/>
                    <a:pt x="9029845" y="799798"/>
                  </a:cubicBezTo>
                  <a:cubicBezTo>
                    <a:pt x="9116890" y="1076002"/>
                    <a:pt x="9174252" y="1361584"/>
                    <a:pt x="9200702" y="1650140"/>
                  </a:cubicBezTo>
                  <a:cubicBezTo>
                    <a:pt x="9223401" y="1894462"/>
                    <a:pt x="9221978" y="2149973"/>
                    <a:pt x="9121417" y="2373859"/>
                  </a:cubicBezTo>
                  <a:close/>
                </a:path>
              </a:pathLst>
            </a:custGeom>
            <a:solidFill>
              <a:srgbClr val="4C4946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7A281C-F1FC-D732-B49A-0B9E359FFEB5}"/>
                </a:ext>
              </a:extLst>
            </p:cNvPr>
            <p:cNvSpPr/>
            <p:nvPr/>
          </p:nvSpPr>
          <p:spPr>
            <a:xfrm>
              <a:off x="2289604" y="4268951"/>
              <a:ext cx="7376617" cy="1335461"/>
            </a:xfrm>
            <a:custGeom>
              <a:avLst/>
              <a:gdLst>
                <a:gd name="connsiteX0" fmla="*/ 7376554 w 7376617"/>
                <a:gd name="connsiteY0" fmla="*/ 322277 h 1335461"/>
                <a:gd name="connsiteX1" fmla="*/ 7369569 w 7376617"/>
                <a:gd name="connsiteY1" fmla="*/ 766364 h 1335461"/>
                <a:gd name="connsiteX2" fmla="*/ 7313048 w 7376617"/>
                <a:gd name="connsiteY2" fmla="*/ 1068048 h 1335461"/>
                <a:gd name="connsiteX3" fmla="*/ 6862171 w 7376617"/>
                <a:gd name="connsiteY3" fmla="*/ 1156063 h 1335461"/>
                <a:gd name="connsiteX4" fmla="*/ 6583380 w 7376617"/>
                <a:gd name="connsiteY4" fmla="*/ 671558 h 1335461"/>
                <a:gd name="connsiteX5" fmla="*/ 6505129 w 7376617"/>
                <a:gd name="connsiteY5" fmla="*/ 1117843 h 1335461"/>
                <a:gd name="connsiteX6" fmla="*/ 6108639 w 7376617"/>
                <a:gd name="connsiteY6" fmla="*/ 1241104 h 1335461"/>
                <a:gd name="connsiteX7" fmla="*/ 5804950 w 7376617"/>
                <a:gd name="connsiteY7" fmla="*/ 904563 h 1335461"/>
                <a:gd name="connsiteX8" fmla="*/ 5150751 w 7376617"/>
                <a:gd name="connsiteY8" fmla="*/ 1333517 h 1335461"/>
                <a:gd name="connsiteX9" fmla="*/ 4674199 w 7376617"/>
                <a:gd name="connsiteY9" fmla="*/ 1137956 h 1335461"/>
                <a:gd name="connsiteX10" fmla="*/ 4566460 w 7376617"/>
                <a:gd name="connsiteY10" fmla="*/ 907343 h 1335461"/>
                <a:gd name="connsiteX11" fmla="*/ 4339210 w 7376617"/>
                <a:gd name="connsiteY11" fmla="*/ 1219181 h 1335461"/>
                <a:gd name="connsiteX12" fmla="*/ 3972597 w 7376617"/>
                <a:gd name="connsiteY12" fmla="*/ 1289283 h 1335461"/>
                <a:gd name="connsiteX13" fmla="*/ 3681260 w 7376617"/>
                <a:gd name="connsiteY13" fmla="*/ 945951 h 1335461"/>
                <a:gd name="connsiteX14" fmla="*/ 3415597 w 7376617"/>
                <a:gd name="connsiteY14" fmla="*/ 1270982 h 1335461"/>
                <a:gd name="connsiteX15" fmla="*/ 2984056 w 7376617"/>
                <a:gd name="connsiteY15" fmla="*/ 1327956 h 1335461"/>
                <a:gd name="connsiteX16" fmla="*/ 2806990 w 7376617"/>
                <a:gd name="connsiteY16" fmla="*/ 1295103 h 1335461"/>
                <a:gd name="connsiteX17" fmla="*/ 2535377 w 7376617"/>
                <a:gd name="connsiteY17" fmla="*/ 896996 h 1335461"/>
                <a:gd name="connsiteX18" fmla="*/ 1982580 w 7376617"/>
                <a:gd name="connsiteY18" fmla="*/ 1272404 h 1335461"/>
                <a:gd name="connsiteX19" fmla="*/ 1480355 w 7376617"/>
                <a:gd name="connsiteY19" fmla="*/ 861170 h 1335461"/>
                <a:gd name="connsiteX20" fmla="*/ 972309 w 7376617"/>
                <a:gd name="connsiteY20" fmla="*/ 1113058 h 1335461"/>
                <a:gd name="connsiteX21" fmla="*/ 702248 w 7376617"/>
                <a:gd name="connsiteY21" fmla="*/ 578563 h 1335461"/>
                <a:gd name="connsiteX22" fmla="*/ 526799 w 7376617"/>
                <a:gd name="connsiteY22" fmla="*/ 845390 h 1335461"/>
                <a:gd name="connsiteX23" fmla="*/ 229900 w 7376617"/>
                <a:gd name="connsiteY23" fmla="*/ 911677 h 1335461"/>
                <a:gd name="connsiteX24" fmla="*/ 84717 w 7376617"/>
                <a:gd name="connsiteY24" fmla="*/ 758150 h 1335461"/>
                <a:gd name="connsiteX25" fmla="*/ 8859 w 7376617"/>
                <a:gd name="connsiteY25" fmla="*/ 141589 h 1335461"/>
                <a:gd name="connsiteX26" fmla="*/ 497181 w 7376617"/>
                <a:gd name="connsiteY26" fmla="*/ 415 h 1335461"/>
                <a:gd name="connsiteX27" fmla="*/ 1122472 w 7376617"/>
                <a:gd name="connsiteY27" fmla="*/ 179033 h 1335461"/>
                <a:gd name="connsiteX28" fmla="*/ 3915688 w 7376617"/>
                <a:gd name="connsiteY28" fmla="*/ 655390 h 1335461"/>
                <a:gd name="connsiteX29" fmla="*/ 6125195 w 7376617"/>
                <a:gd name="connsiteY29" fmla="*/ 385976 h 1335461"/>
                <a:gd name="connsiteX30" fmla="*/ 7376618 w 7376617"/>
                <a:gd name="connsiteY30" fmla="*/ 322277 h 133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376617" h="1335461">
                  <a:moveTo>
                    <a:pt x="7376554" y="322277"/>
                  </a:moveTo>
                  <a:cubicBezTo>
                    <a:pt x="7374161" y="470241"/>
                    <a:pt x="7371768" y="618399"/>
                    <a:pt x="7369569" y="766364"/>
                  </a:cubicBezTo>
                  <a:cubicBezTo>
                    <a:pt x="7367953" y="869900"/>
                    <a:pt x="7364978" y="978480"/>
                    <a:pt x="7313048" y="1068048"/>
                  </a:cubicBezTo>
                  <a:cubicBezTo>
                    <a:pt x="7226197" y="1218211"/>
                    <a:pt x="6999206" y="1262381"/>
                    <a:pt x="6862171" y="1156063"/>
                  </a:cubicBezTo>
                  <a:cubicBezTo>
                    <a:pt x="6713625" y="1040563"/>
                    <a:pt x="6700691" y="818746"/>
                    <a:pt x="6583380" y="671558"/>
                  </a:cubicBezTo>
                  <a:cubicBezTo>
                    <a:pt x="6593145" y="824890"/>
                    <a:pt x="6587583" y="988181"/>
                    <a:pt x="6505129" y="1117843"/>
                  </a:cubicBezTo>
                  <a:cubicBezTo>
                    <a:pt x="6422481" y="1247507"/>
                    <a:pt x="6238495" y="1323170"/>
                    <a:pt x="6108639" y="1241104"/>
                  </a:cubicBezTo>
                  <a:cubicBezTo>
                    <a:pt x="5978976" y="1159038"/>
                    <a:pt x="5948322" y="959144"/>
                    <a:pt x="5804950" y="904563"/>
                  </a:cubicBezTo>
                  <a:cubicBezTo>
                    <a:pt x="5749011" y="1179603"/>
                    <a:pt x="5430771" y="1315022"/>
                    <a:pt x="5150751" y="1333517"/>
                  </a:cubicBezTo>
                  <a:cubicBezTo>
                    <a:pt x="4968123" y="1345481"/>
                    <a:pt x="4749475" y="1304869"/>
                    <a:pt x="4674199" y="1137956"/>
                  </a:cubicBezTo>
                  <a:cubicBezTo>
                    <a:pt x="4638567" y="1059317"/>
                    <a:pt x="4637338" y="956751"/>
                    <a:pt x="4566460" y="907343"/>
                  </a:cubicBezTo>
                  <a:cubicBezTo>
                    <a:pt x="4512719" y="1025625"/>
                    <a:pt x="4442617" y="1140349"/>
                    <a:pt x="4339210" y="1219181"/>
                  </a:cubicBezTo>
                  <a:cubicBezTo>
                    <a:pt x="4235868" y="1298014"/>
                    <a:pt x="4094047" y="1335263"/>
                    <a:pt x="3972597" y="1289283"/>
                  </a:cubicBezTo>
                  <a:cubicBezTo>
                    <a:pt x="3828642" y="1234702"/>
                    <a:pt x="3748775" y="1084345"/>
                    <a:pt x="3681260" y="945951"/>
                  </a:cubicBezTo>
                  <a:cubicBezTo>
                    <a:pt x="3664317" y="1091329"/>
                    <a:pt x="3549851" y="1212003"/>
                    <a:pt x="3415597" y="1270982"/>
                  </a:cubicBezTo>
                  <a:cubicBezTo>
                    <a:pt x="3281537" y="1329960"/>
                    <a:pt x="3130209" y="1336298"/>
                    <a:pt x="2984056" y="1327956"/>
                  </a:cubicBezTo>
                  <a:cubicBezTo>
                    <a:pt x="2923719" y="1324787"/>
                    <a:pt x="2862606" y="1318772"/>
                    <a:pt x="2806990" y="1295103"/>
                  </a:cubicBezTo>
                  <a:cubicBezTo>
                    <a:pt x="2654434" y="1229981"/>
                    <a:pt x="2587113" y="1054532"/>
                    <a:pt x="2535377" y="896996"/>
                  </a:cubicBezTo>
                  <a:cubicBezTo>
                    <a:pt x="2439019" y="1111894"/>
                    <a:pt x="2218107" y="1272792"/>
                    <a:pt x="1982580" y="1272404"/>
                  </a:cubicBezTo>
                  <a:cubicBezTo>
                    <a:pt x="1746988" y="1272210"/>
                    <a:pt x="1516376" y="1093981"/>
                    <a:pt x="1480355" y="861170"/>
                  </a:cubicBezTo>
                  <a:cubicBezTo>
                    <a:pt x="1438901" y="1073286"/>
                    <a:pt x="1172268" y="1194542"/>
                    <a:pt x="972309" y="1113058"/>
                  </a:cubicBezTo>
                  <a:cubicBezTo>
                    <a:pt x="772350" y="1031639"/>
                    <a:pt x="663834" y="791067"/>
                    <a:pt x="702248" y="578563"/>
                  </a:cubicBezTo>
                  <a:cubicBezTo>
                    <a:pt x="656010" y="675179"/>
                    <a:pt x="606860" y="774124"/>
                    <a:pt x="526799" y="845390"/>
                  </a:cubicBezTo>
                  <a:cubicBezTo>
                    <a:pt x="446738" y="916656"/>
                    <a:pt x="327875" y="955134"/>
                    <a:pt x="229900" y="911677"/>
                  </a:cubicBezTo>
                  <a:cubicBezTo>
                    <a:pt x="164196" y="882575"/>
                    <a:pt x="117569" y="822044"/>
                    <a:pt x="84717" y="758150"/>
                  </a:cubicBezTo>
                  <a:cubicBezTo>
                    <a:pt x="-8860" y="575135"/>
                    <a:pt x="-8278" y="347692"/>
                    <a:pt x="8859" y="141589"/>
                  </a:cubicBezTo>
                  <a:cubicBezTo>
                    <a:pt x="152426" y="46589"/>
                    <a:pt x="324900" y="-5211"/>
                    <a:pt x="497181" y="415"/>
                  </a:cubicBezTo>
                  <a:cubicBezTo>
                    <a:pt x="715053" y="7400"/>
                    <a:pt x="919991" y="98778"/>
                    <a:pt x="1122472" y="179033"/>
                  </a:cubicBezTo>
                  <a:cubicBezTo>
                    <a:pt x="2006896" y="529737"/>
                    <a:pt x="2964978" y="693222"/>
                    <a:pt x="3915688" y="655390"/>
                  </a:cubicBezTo>
                  <a:cubicBezTo>
                    <a:pt x="4657320" y="626095"/>
                    <a:pt x="5388347" y="476385"/>
                    <a:pt x="6125195" y="385976"/>
                  </a:cubicBezTo>
                  <a:cubicBezTo>
                    <a:pt x="6539210" y="335210"/>
                    <a:pt x="6960598" y="303716"/>
                    <a:pt x="7376618" y="322277"/>
                  </a:cubicBezTo>
                  <a:close/>
                </a:path>
              </a:pathLst>
            </a:custGeom>
            <a:solidFill>
              <a:srgbClr val="FFFFFF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84D879B-C08B-9755-CDD0-694BA0C650B5}"/>
              </a:ext>
            </a:extLst>
          </p:cNvPr>
          <p:cNvGrpSpPr/>
          <p:nvPr/>
        </p:nvGrpSpPr>
        <p:grpSpPr>
          <a:xfrm>
            <a:off x="505398" y="1074025"/>
            <a:ext cx="1875344" cy="1413807"/>
            <a:chOff x="505398" y="1074025"/>
            <a:chExt cx="1875344" cy="141380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678F18B-3E0D-BE77-10B5-AB9DB6CC85E9}"/>
                </a:ext>
              </a:extLst>
            </p:cNvPr>
            <p:cNvSpPr/>
            <p:nvPr/>
          </p:nvSpPr>
          <p:spPr>
            <a:xfrm>
              <a:off x="1570608" y="1074025"/>
              <a:ext cx="810134" cy="482836"/>
            </a:xfrm>
            <a:custGeom>
              <a:avLst/>
              <a:gdLst>
                <a:gd name="connsiteX0" fmla="*/ 669265 w 810134"/>
                <a:gd name="connsiteY0" fmla="*/ 184124 h 482836"/>
                <a:gd name="connsiteX1" fmla="*/ 597029 w 810134"/>
                <a:gd name="connsiteY1" fmla="*/ 112599 h 482836"/>
                <a:gd name="connsiteX2" fmla="*/ 268183 w 810134"/>
                <a:gd name="connsiteY2" fmla="*/ 6606 h 482836"/>
                <a:gd name="connsiteX3" fmla="*/ 16747 w 810134"/>
                <a:gd name="connsiteY3" fmla="*/ 70241 h 482836"/>
                <a:gd name="connsiteX4" fmla="*/ 98231 w 810134"/>
                <a:gd name="connsiteY4" fmla="*/ 290571 h 482836"/>
                <a:gd name="connsiteX5" fmla="*/ 347856 w 810134"/>
                <a:gd name="connsiteY5" fmla="*/ 363130 h 482836"/>
                <a:gd name="connsiteX6" fmla="*/ 770538 w 810134"/>
                <a:gd name="connsiteY6" fmla="*/ 467960 h 482836"/>
                <a:gd name="connsiteX7" fmla="*/ 669394 w 810134"/>
                <a:gd name="connsiteY7" fmla="*/ 184189 h 48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0134" h="482836">
                  <a:moveTo>
                    <a:pt x="669265" y="184124"/>
                  </a:moveTo>
                  <a:cubicBezTo>
                    <a:pt x="647019" y="158515"/>
                    <a:pt x="623673" y="133552"/>
                    <a:pt x="597029" y="112599"/>
                  </a:cubicBezTo>
                  <a:cubicBezTo>
                    <a:pt x="505327" y="40557"/>
                    <a:pt x="383748" y="22320"/>
                    <a:pt x="268183" y="6606"/>
                  </a:cubicBezTo>
                  <a:cubicBezTo>
                    <a:pt x="177128" y="-5811"/>
                    <a:pt x="64150" y="-8462"/>
                    <a:pt x="16747" y="70241"/>
                  </a:cubicBezTo>
                  <a:cubicBezTo>
                    <a:pt x="-28198" y="144805"/>
                    <a:pt x="23538" y="245754"/>
                    <a:pt x="98231" y="290571"/>
                  </a:cubicBezTo>
                  <a:cubicBezTo>
                    <a:pt x="172860" y="335387"/>
                    <a:pt x="263204" y="342694"/>
                    <a:pt x="347856" y="363130"/>
                  </a:cubicBezTo>
                  <a:cubicBezTo>
                    <a:pt x="442468" y="385958"/>
                    <a:pt x="678836" y="528555"/>
                    <a:pt x="770538" y="467960"/>
                  </a:cubicBezTo>
                  <a:cubicBezTo>
                    <a:pt x="882352" y="394042"/>
                    <a:pt x="727856" y="251510"/>
                    <a:pt x="669394" y="184189"/>
                  </a:cubicBezTo>
                  <a:close/>
                </a:path>
              </a:pathLst>
            </a:custGeom>
            <a:solidFill>
              <a:srgbClr val="FFFFFF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74F8500-C4A6-8647-F1BD-EEE2B7AD2E8D}"/>
                </a:ext>
              </a:extLst>
            </p:cNvPr>
            <p:cNvSpPr/>
            <p:nvPr/>
          </p:nvSpPr>
          <p:spPr>
            <a:xfrm>
              <a:off x="505398" y="1410344"/>
              <a:ext cx="856065" cy="349599"/>
            </a:xfrm>
            <a:custGeom>
              <a:avLst/>
              <a:gdLst>
                <a:gd name="connsiteX0" fmla="*/ 632890 w 856065"/>
                <a:gd name="connsiteY0" fmla="*/ 122458 h 349599"/>
                <a:gd name="connsiteX1" fmla="*/ 473932 w 856065"/>
                <a:gd name="connsiteY1" fmla="*/ 22478 h 349599"/>
                <a:gd name="connsiteX2" fmla="*/ 311352 w 856065"/>
                <a:gd name="connsiteY2" fmla="*/ 1137 h 349599"/>
                <a:gd name="connsiteX3" fmla="*/ 112687 w 856065"/>
                <a:gd name="connsiteY3" fmla="*/ 22155 h 349599"/>
                <a:gd name="connsiteX4" fmla="*/ 161 w 856065"/>
                <a:gd name="connsiteY4" fmla="*/ 173482 h 349599"/>
                <a:gd name="connsiteX5" fmla="*/ 492815 w 856065"/>
                <a:gd name="connsiteY5" fmla="*/ 305409 h 349599"/>
                <a:gd name="connsiteX6" fmla="*/ 627587 w 856065"/>
                <a:gd name="connsiteY6" fmla="*/ 337161 h 349599"/>
                <a:gd name="connsiteX7" fmla="*/ 856065 w 856065"/>
                <a:gd name="connsiteY7" fmla="*/ 336967 h 349599"/>
                <a:gd name="connsiteX8" fmla="*/ 632955 w 856065"/>
                <a:gd name="connsiteY8" fmla="*/ 122458 h 34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065" h="349599">
                  <a:moveTo>
                    <a:pt x="632890" y="122458"/>
                  </a:moveTo>
                  <a:cubicBezTo>
                    <a:pt x="584323" y="82363"/>
                    <a:pt x="533557" y="42720"/>
                    <a:pt x="473932" y="22478"/>
                  </a:cubicBezTo>
                  <a:cubicBezTo>
                    <a:pt x="421937" y="4824"/>
                    <a:pt x="366192" y="2884"/>
                    <a:pt x="311352" y="1137"/>
                  </a:cubicBezTo>
                  <a:cubicBezTo>
                    <a:pt x="244289" y="-997"/>
                    <a:pt x="174964" y="-2807"/>
                    <a:pt x="112687" y="22155"/>
                  </a:cubicBezTo>
                  <a:cubicBezTo>
                    <a:pt x="50410" y="47118"/>
                    <a:pt x="-3331" y="106420"/>
                    <a:pt x="161" y="173482"/>
                  </a:cubicBezTo>
                  <a:cubicBezTo>
                    <a:pt x="164358" y="217458"/>
                    <a:pt x="328554" y="261433"/>
                    <a:pt x="492815" y="305409"/>
                  </a:cubicBezTo>
                  <a:cubicBezTo>
                    <a:pt x="537437" y="317372"/>
                    <a:pt x="582060" y="329336"/>
                    <a:pt x="627587" y="337161"/>
                  </a:cubicBezTo>
                  <a:cubicBezTo>
                    <a:pt x="701246" y="349901"/>
                    <a:pt x="784282" y="357274"/>
                    <a:pt x="856065" y="336967"/>
                  </a:cubicBezTo>
                  <a:cubicBezTo>
                    <a:pt x="815259" y="254901"/>
                    <a:pt x="706096" y="182795"/>
                    <a:pt x="632955" y="122458"/>
                  </a:cubicBezTo>
                  <a:close/>
                </a:path>
              </a:pathLst>
            </a:custGeom>
            <a:solidFill>
              <a:srgbClr val="FFFFFF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A6A8D20-4592-DCA8-7D41-31EAD93875CF}"/>
                </a:ext>
              </a:extLst>
            </p:cNvPr>
            <p:cNvSpPr/>
            <p:nvPr/>
          </p:nvSpPr>
          <p:spPr>
            <a:xfrm>
              <a:off x="521254" y="2294084"/>
              <a:ext cx="467259" cy="193748"/>
            </a:xfrm>
            <a:custGeom>
              <a:avLst/>
              <a:gdLst>
                <a:gd name="connsiteX0" fmla="*/ 467260 w 467259"/>
                <a:gd name="connsiteY0" fmla="*/ 127604 h 193748"/>
                <a:gd name="connsiteX1" fmla="*/ 43867 w 467259"/>
                <a:gd name="connsiteY1" fmla="*/ 21287 h 193748"/>
                <a:gd name="connsiteX2" fmla="*/ 3254 w 467259"/>
                <a:gd name="connsiteY2" fmla="*/ 55303 h 193748"/>
                <a:gd name="connsiteX3" fmla="*/ 28475 w 467259"/>
                <a:gd name="connsiteY3" fmla="*/ 127280 h 193748"/>
                <a:gd name="connsiteX4" fmla="*/ 238717 w 467259"/>
                <a:gd name="connsiteY4" fmla="*/ 193179 h 193748"/>
                <a:gd name="connsiteX5" fmla="*/ 460728 w 467259"/>
                <a:gd name="connsiteY5" fmla="*/ 149009 h 19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259" h="193748">
                  <a:moveTo>
                    <a:pt x="467260" y="127604"/>
                  </a:moveTo>
                  <a:cubicBezTo>
                    <a:pt x="343805" y="38165"/>
                    <a:pt x="184006" y="-38727"/>
                    <a:pt x="43867" y="21287"/>
                  </a:cubicBezTo>
                  <a:cubicBezTo>
                    <a:pt x="27182" y="28400"/>
                    <a:pt x="10174" y="38553"/>
                    <a:pt x="3254" y="55303"/>
                  </a:cubicBezTo>
                  <a:cubicBezTo>
                    <a:pt x="-7158" y="80265"/>
                    <a:pt x="9074" y="108461"/>
                    <a:pt x="28475" y="127280"/>
                  </a:cubicBezTo>
                  <a:cubicBezTo>
                    <a:pt x="82733" y="179921"/>
                    <a:pt x="163247" y="197253"/>
                    <a:pt x="238717" y="193179"/>
                  </a:cubicBezTo>
                  <a:cubicBezTo>
                    <a:pt x="314186" y="189105"/>
                    <a:pt x="387198" y="166276"/>
                    <a:pt x="460728" y="149009"/>
                  </a:cubicBezTo>
                </a:path>
              </a:pathLst>
            </a:custGeom>
            <a:solidFill>
              <a:srgbClr val="FFFFFF"/>
            </a:solidFill>
            <a:ln w="6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6D4CF03-A12D-F9BE-8632-720D6787B298}"/>
              </a:ext>
            </a:extLst>
          </p:cNvPr>
          <p:cNvSpPr/>
          <p:nvPr/>
        </p:nvSpPr>
        <p:spPr>
          <a:xfrm>
            <a:off x="10854963" y="2097980"/>
            <a:ext cx="458295" cy="313212"/>
          </a:xfrm>
          <a:custGeom>
            <a:avLst/>
            <a:gdLst>
              <a:gd name="connsiteX0" fmla="*/ 254364 w 458295"/>
              <a:gd name="connsiteY0" fmla="*/ 3333 h 313212"/>
              <a:gd name="connsiteX1" fmla="*/ 396638 w 458295"/>
              <a:gd name="connsiteY1" fmla="*/ 21246 h 313212"/>
              <a:gd name="connsiteX2" fmla="*/ 454518 w 458295"/>
              <a:gd name="connsiteY2" fmla="*/ 142825 h 313212"/>
              <a:gd name="connsiteX3" fmla="*/ 339664 w 458295"/>
              <a:gd name="connsiteY3" fmla="*/ 232199 h 313212"/>
              <a:gd name="connsiteX4" fmla="*/ 3122 w 458295"/>
              <a:gd name="connsiteY4" fmla="*/ 240089 h 313212"/>
              <a:gd name="connsiteX5" fmla="*/ 254364 w 458295"/>
              <a:gd name="connsiteY5" fmla="*/ 3333 h 31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8295" h="313212">
                <a:moveTo>
                  <a:pt x="254364" y="3333"/>
                </a:moveTo>
                <a:cubicBezTo>
                  <a:pt x="302608" y="-2875"/>
                  <a:pt x="354085" y="-2229"/>
                  <a:pt x="396638" y="21246"/>
                </a:cubicBezTo>
                <a:cubicBezTo>
                  <a:pt x="439256" y="44721"/>
                  <a:pt x="469197" y="96457"/>
                  <a:pt x="454518" y="142825"/>
                </a:cubicBezTo>
                <a:cubicBezTo>
                  <a:pt x="439320" y="190810"/>
                  <a:pt x="386679" y="214350"/>
                  <a:pt x="339664" y="232199"/>
                </a:cubicBezTo>
                <a:cubicBezTo>
                  <a:pt x="246669" y="267444"/>
                  <a:pt x="36298" y="390834"/>
                  <a:pt x="3122" y="240089"/>
                </a:cubicBezTo>
                <a:cubicBezTo>
                  <a:pt x="-25849" y="108486"/>
                  <a:pt x="153739" y="16331"/>
                  <a:pt x="254364" y="3333"/>
                </a:cubicBezTo>
                <a:close/>
              </a:path>
            </a:pathLst>
          </a:custGeom>
          <a:solidFill>
            <a:srgbClr val="FFFFFF"/>
          </a:solidFill>
          <a:ln w="64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2" name="554902__garuda1982__4-year-old-child-screams-in-apartment-sound-effect">
            <a:hlinkClick r:id="" action="ppaction://media"/>
            <a:extLst>
              <a:ext uri="{FF2B5EF4-FFF2-40B4-BE49-F238E27FC236}">
                <a16:creationId xmlns:a16="http://schemas.microsoft.com/office/drawing/2014/main" id="{12C61D81-2221-43B3-A051-D651DA09707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96163" y="-889128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13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0046 L -0.00469 0.00046 C -0.00182 0.02407 -0.00039 0.04838 0.0039 0.07129 C 0.00456 0.07477 0.00495 0.07824 0.00573 0.08148 C 0.00625 0.08333 0.00703 0.08495 0.00768 0.08657 C 0.0125 0.03773 0.01107 0.06088 0.01237 0.01736 C 0.01263 0.02963 0.01497 0.10764 0.01237 0.11527 C 0.00937 0.1243 0.00729 0.09606 0.00482 0.08657 C 0.00351 0.07407 0.00208 0.0618 0.00104 0.0493 C 0.00026 0.04051 0.00052 0.01365 -0.00091 0.02245 C -0.0155 0.11759 0.00469 0.06319 -0.00938 0.09838 C -0.01107 0.09051 -0.01511 0.06643 -0.01419 0.07477 C -0.01354 0.08032 -0.01029 0.09606 -0.01224 0.09166 C -0.01706 0.08125 -0.01927 0.06805 -0.02279 0.05625 C -0.02565 0.02176 -0.02383 0.03194 -0.02565 0.05625 C -0.02578 0.05787 -0.02617 0.05949 -0.02656 0.06111 C -0.02839 0.05439 -0.0306 0.04791 -0.03229 0.04097 C -0.03438 0.03148 -0.03242 0.01504 -0.03789 0.01227 C -0.04258 0.00995 -0.03841 0.02916 -0.03893 0.0375 C -0.03906 0.04143 -0.03958 0.04537 -0.03985 0.0493 C -0.04024 0.05393 -0.0405 0.05833 -0.04076 0.06296 C -0.04336 0.04768 -0.04636 0.03287 -0.04844 0.01736 C -0.05026 0.00347 -0.04427 -0.02361 -0.05222 -0.02477 C -0.05391 -0.02523 -0.06511 0.04953 -0.0655 0.05277 C -0.06589 0.05602 -0.0655 0.05949 -0.0655 0.06296 L -0.05886 0.06458 " pathEditMode="relative" ptsTypes="AAAAAAAAAAAAAAAAAAAAAAAA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4634" numSld="999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8E2F5D05-2B61-0F9F-AA18-67F1D625E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2" b="2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89F5475-EFAA-1BF4-759C-23ED49C99B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4625" y="-1186297"/>
            <a:ext cx="8842887" cy="92305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CBF7F2C-F7E3-107E-F6CB-C1F68011C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11646" y="1450259"/>
            <a:ext cx="3731817" cy="72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9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EAC6D-2FF5-F94F-D31D-776554C94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FAE220B-7B06-C054-AC23-176AA643E6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2" b="2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CDEF200-880B-31C0-FA52-3520F17D5E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4783626" y="-59434757"/>
            <a:ext cx="84466026" cy="8816934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E8D1BAE-51A7-0FBB-9996-65A960E41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6753813" y="-34558177"/>
            <a:ext cx="35645798" cy="689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92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0953FF-F02E-E46D-986F-54BC4CFB74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D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E434548-4F1F-168A-1BAD-3A73866F3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9100" y="2586805"/>
            <a:ext cx="3733800" cy="59637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6D1D418-EE74-C8F1-A9EA-3939AAEB1A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10175" y="2643692"/>
            <a:ext cx="45719" cy="5394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C31BCD-5B06-382D-DADB-C85DA51DDFA4}"/>
              </a:ext>
            </a:extLst>
          </p:cNvPr>
          <p:cNvSpPr txBox="1"/>
          <p:nvPr/>
        </p:nvSpPr>
        <p:spPr>
          <a:xfrm>
            <a:off x="4996981" y="4022910"/>
            <a:ext cx="219803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solidFill>
                  <a:srgbClr val="FC34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US" i="1" dirty="0">
                <a:solidFill>
                  <a:srgbClr val="FC34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i="1" dirty="0" err="1">
                <a:solidFill>
                  <a:srgbClr val="FC34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BrightCarbon</a:t>
            </a:r>
            <a:endParaRPr lang="en-GB" sz="2800" i="1" dirty="0">
              <a:solidFill>
                <a:srgbClr val="FC34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F04F1E4-B188-62DD-BDC7-F52FCD4005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3489" y="2586805"/>
            <a:ext cx="50540" cy="5963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A28A87-9498-871B-8135-4B45CBB73414}"/>
              </a:ext>
            </a:extLst>
          </p:cNvPr>
          <p:cNvSpPr txBox="1"/>
          <p:nvPr/>
        </p:nvSpPr>
        <p:spPr>
          <a:xfrm>
            <a:off x="4785385" y="6571139"/>
            <a:ext cx="2621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Sounds by </a:t>
            </a:r>
            <a:r>
              <a:rPr lang="en-US" sz="1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xXSamilYTXx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Ulrich_Wehner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1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27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3.33333E-6 0.0321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9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6 -1.85185E-6 L -4.16667E-6 0.05857 " pathEditMode="relative" rAng="0" ptsTypes="AA">
                                      <p:cBhvr>
                                        <p:cTn id="21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Widescreen</PresentationFormat>
  <Paragraphs>4</Paragraphs>
  <Slides>14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Igor Trovato</dc:creator>
  <cp:lastModifiedBy>Igor Trovato</cp:lastModifiedBy>
  <cp:revision>2</cp:revision>
  <dcterms:created xsi:type="dcterms:W3CDTF">2024-11-14T15:44:28Z</dcterms:created>
  <dcterms:modified xsi:type="dcterms:W3CDTF">2024-12-09T15:09:03Z</dcterms:modified>
</cp:coreProperties>
</file>