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notesSlides/notesSlide16.xml" ContentType="application/vnd.openxmlformats-officedocument.presentationml.notesSlide+xml"/>
  <Override PartName="/ppt/tags/tag36.xml" ContentType="application/vnd.openxmlformats-officedocument.presentationml.tags+xml"/>
  <Override PartName="/ppt/notesSlides/notesSlide17.xml" ContentType="application/vnd.openxmlformats-officedocument.presentationml.notesSlide+xml"/>
  <Override PartName="/ppt/tags/tag37.xml" ContentType="application/vnd.openxmlformats-officedocument.presentationml.tags+xml"/>
  <Override PartName="/ppt/notesSlides/notesSlide18.xml" ContentType="application/vnd.openxmlformats-officedocument.presentationml.notesSlide+xml"/>
  <Override PartName="/ppt/tags/tag38.xml" ContentType="application/vnd.openxmlformats-officedocument.presentationml.tags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3" r:id="rId3"/>
    <p:sldId id="259" r:id="rId4"/>
    <p:sldId id="286" r:id="rId5"/>
    <p:sldId id="287" r:id="rId6"/>
    <p:sldId id="288" r:id="rId7"/>
    <p:sldId id="290" r:id="rId8"/>
    <p:sldId id="289" r:id="rId9"/>
    <p:sldId id="26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3D244330-A30C-4127-B1F4-E399DAC8CBA2}">
          <p14:sldIdLst>
            <p14:sldId id="257"/>
            <p14:sldId id="283"/>
          </p14:sldIdLst>
        </p14:section>
        <p14:section name="Round 1" id="{1E56E488-8367-466D-8EC3-95BD9C7E51A3}">
          <p14:sldIdLst>
            <p14:sldId id="259"/>
            <p14:sldId id="286"/>
            <p14:sldId id="287"/>
            <p14:sldId id="288"/>
            <p14:sldId id="290"/>
            <p14:sldId id="289"/>
          </p14:sldIdLst>
        </p14:section>
        <p14:section name="Round 2" id="{EBE07404-6C1A-4111-978C-E5B560FAC760}">
          <p14:sldIdLst>
            <p14:sldId id="260"/>
            <p14:sldId id="291"/>
          </p14:sldIdLst>
        </p14:section>
        <p14:section name="Round 3" id="{326F9183-8890-4A97-A285-3537A33B124C}">
          <p14:sldIdLst>
            <p14:sldId id="292"/>
            <p14:sldId id="293"/>
            <p14:sldId id="294"/>
            <p14:sldId id="295"/>
            <p14:sldId id="296"/>
            <p14:sldId id="297"/>
          </p14:sldIdLst>
        </p14:section>
        <p14:section name="Round 4" id="{BEFAD20A-BE53-4FC2-9D35-41E327BAF5AC}">
          <p14:sldIdLst>
            <p14:sldId id="298"/>
            <p14:sldId id="299"/>
          </p14:sldIdLst>
        </p14:section>
        <p14:section name="Round 5" id="{4B64E72A-7490-4227-86F2-A707996CEF3A}">
          <p14:sldIdLst>
            <p14:sldId id="300"/>
            <p14:sldId id="301"/>
          </p14:sldIdLst>
        </p14:section>
        <p14:section name="Round 6" id="{4064D378-4034-49B0-A5E6-9C54F9B63E16}">
          <p14:sldIdLst>
            <p14:sldId id="302"/>
            <p14:sldId id="303"/>
            <p14:sldId id="304"/>
            <p14:sldId id="305"/>
            <p14:sldId id="306"/>
            <p14:sldId id="3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125"/>
    <a:srgbClr val="252243"/>
    <a:srgbClr val="0C0B17"/>
    <a:srgbClr val="7D217B"/>
    <a:srgbClr val="D7DF21"/>
    <a:srgbClr val="DD700D"/>
    <a:srgbClr val="009AD0"/>
    <a:srgbClr val="B3BB1B"/>
    <a:srgbClr val="D66C0C"/>
    <a:srgbClr val="F286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36633-CB0E-4A5D-97DB-5C1C9D673A37}" v="1060" dt="2023-12-13T13:49:53.788"/>
    <p1510:client id="{F27CD18C-3488-4A1B-908C-5DF5F14B06CA}" v="8227" dt="2023-12-13T15:24:35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C3832-F81E-4150-9A8F-8945A888E358}" type="datetimeFigureOut">
              <a:rPr lang="en-GB" smtClean="0"/>
              <a:t>13/12/2023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F68D6-21C5-4C53-BAFB-0296C785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69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06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Figgy pudding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02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(34 + 3 + 9)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809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Kermit the Frog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594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(X-8, M-3, A-1, S-1)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048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Arnold Schwarzenegger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983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NOEL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Edmonds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Kristen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BELL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Nick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FROST</a:t>
            </a:r>
            <a:endParaRPr lang="en-U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SHEPHARD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Judy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GARLAND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HOLLY </a:t>
            </a:r>
            <a:r>
              <a:rPr lang="en-GB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Willoughby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389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Dasher, Dancer and Donner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358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Beatles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528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Cheese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35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 a Wonderful Life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660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50-60 million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95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NICOLAS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Cage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</a:t>
            </a:r>
            <a:r>
              <a:rPr lang="en-GB" sz="1200" b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Baskin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Strawbridge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JOSEPH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Biden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NOEL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Fielding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MARY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Berry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575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SCICTT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Santa Claus is Coming to Town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DTH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Deck The Halls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HTHAS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Hark The Herald Angels Sing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Feliz Navidad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IWICBCE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I Wish It Could Be Christmas Everyday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801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Eggnog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033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 Hanks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154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112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 million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932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 Rea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F68D6-21C5-4C53-BAFB-0296C785826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10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Title Line">
            <a:extLst>
              <a:ext uri="{FF2B5EF4-FFF2-40B4-BE49-F238E27FC236}">
                <a16:creationId xmlns:a16="http://schemas.microsoft.com/office/drawing/2014/main" id="{216409A4-3A9A-5160-CFBB-24E0D5E98403}"/>
              </a:ext>
            </a:extLst>
          </p:cNvPr>
          <p:cNvCxnSpPr>
            <a:cxnSpLocks/>
          </p:cNvCxnSpPr>
          <p:nvPr userDrawn="1"/>
        </p:nvCxnSpPr>
        <p:spPr>
          <a:xfrm>
            <a:off x="539400" y="1109756"/>
            <a:ext cx="11113200" cy="0"/>
          </a:xfrm>
          <a:prstGeom prst="line">
            <a:avLst/>
          </a:prstGeom>
          <a:ln w="12700" cap="sq">
            <a:solidFill>
              <a:srgbClr val="FFFFFF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genda Title">
            <a:extLst>
              <a:ext uri="{FF2B5EF4-FFF2-40B4-BE49-F238E27FC236}">
                <a16:creationId xmlns:a16="http://schemas.microsoft.com/office/drawing/2014/main" id="{CC9F5558-E9A1-9848-6BDF-EAED2B61EC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162" y="542133"/>
            <a:ext cx="11104913" cy="440623"/>
          </a:xfrm>
          <a:prstGeom prst="rect">
            <a:avLst/>
          </a:prstGeom>
        </p:spPr>
        <p:txBody>
          <a:bodyPr lIns="0" tIns="0" rIns="0" bIns="0"/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rPr lang="en-US"/>
              <a:t>Instructions</a:t>
            </a:r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5CFE768-B559-679D-3FAD-C6A3969E290C}"/>
              </a:ext>
            </a:extLst>
          </p:cNvPr>
          <p:cNvSpPr/>
          <p:nvPr userDrawn="1"/>
        </p:nvSpPr>
        <p:spPr>
          <a:xfrm>
            <a:off x="6707980" y="1648827"/>
            <a:ext cx="4463769" cy="3884147"/>
          </a:xfrm>
          <a:custGeom>
            <a:avLst/>
            <a:gdLst>
              <a:gd name="connsiteX0" fmla="*/ 2730675 w 5470175"/>
              <a:gd name="connsiteY0" fmla="*/ 0 h 4759871"/>
              <a:gd name="connsiteX1" fmla="*/ 5447252 w 5470175"/>
              <a:gd name="connsiteY1" fmla="*/ 2451479 h 4759871"/>
              <a:gd name="connsiteX2" fmla="*/ 5461350 w 5470175"/>
              <a:gd name="connsiteY2" fmla="*/ 2730674 h 4759871"/>
              <a:gd name="connsiteX3" fmla="*/ 5470175 w 5470175"/>
              <a:gd name="connsiteY3" fmla="*/ 2730674 h 4759871"/>
              <a:gd name="connsiteX4" fmla="*/ 5470175 w 5470175"/>
              <a:gd name="connsiteY4" fmla="*/ 4759074 h 4759871"/>
              <a:gd name="connsiteX5" fmla="*/ 4554255 w 5470175"/>
              <a:gd name="connsiteY5" fmla="*/ 4759074 h 4759871"/>
              <a:gd name="connsiteX6" fmla="*/ 4553378 w 5470175"/>
              <a:gd name="connsiteY6" fmla="*/ 4759871 h 4759871"/>
              <a:gd name="connsiteX7" fmla="*/ 907973 w 5470175"/>
              <a:gd name="connsiteY7" fmla="*/ 4759871 h 4759871"/>
              <a:gd name="connsiteX8" fmla="*/ 907096 w 5470175"/>
              <a:gd name="connsiteY8" fmla="*/ 4759074 h 4759871"/>
              <a:gd name="connsiteX9" fmla="*/ 0 w 5470175"/>
              <a:gd name="connsiteY9" fmla="*/ 4759074 h 4759871"/>
              <a:gd name="connsiteX10" fmla="*/ 0 w 5470175"/>
              <a:gd name="connsiteY10" fmla="*/ 2730675 h 4759871"/>
              <a:gd name="connsiteX11" fmla="*/ 0 w 5470175"/>
              <a:gd name="connsiteY11" fmla="*/ 2730674 h 4759871"/>
              <a:gd name="connsiteX12" fmla="*/ 0 w 5470175"/>
              <a:gd name="connsiteY12" fmla="*/ 2730674 h 4759871"/>
              <a:gd name="connsiteX13" fmla="*/ 14098 w 5470175"/>
              <a:gd name="connsiteY13" fmla="*/ 2451479 h 4759871"/>
              <a:gd name="connsiteX14" fmla="*/ 2730675 w 5470175"/>
              <a:gd name="connsiteY14" fmla="*/ 0 h 475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70175" h="4759871">
                <a:moveTo>
                  <a:pt x="2730675" y="0"/>
                </a:moveTo>
                <a:cubicBezTo>
                  <a:pt x="4144528" y="0"/>
                  <a:pt x="5307414" y="1074520"/>
                  <a:pt x="5447252" y="2451479"/>
                </a:cubicBezTo>
                <a:lnTo>
                  <a:pt x="5461350" y="2730674"/>
                </a:lnTo>
                <a:lnTo>
                  <a:pt x="5470175" y="2730674"/>
                </a:lnTo>
                <a:lnTo>
                  <a:pt x="5470175" y="4759074"/>
                </a:lnTo>
                <a:lnTo>
                  <a:pt x="4554255" y="4759074"/>
                </a:lnTo>
                <a:lnTo>
                  <a:pt x="4553378" y="4759871"/>
                </a:lnTo>
                <a:lnTo>
                  <a:pt x="907973" y="4759871"/>
                </a:lnTo>
                <a:lnTo>
                  <a:pt x="907096" y="4759074"/>
                </a:lnTo>
                <a:lnTo>
                  <a:pt x="0" y="4759074"/>
                </a:lnTo>
                <a:lnTo>
                  <a:pt x="0" y="2730675"/>
                </a:lnTo>
                <a:lnTo>
                  <a:pt x="0" y="2730674"/>
                </a:lnTo>
                <a:lnTo>
                  <a:pt x="0" y="2730674"/>
                </a:lnTo>
                <a:lnTo>
                  <a:pt x="14098" y="2451479"/>
                </a:lnTo>
                <a:cubicBezTo>
                  <a:pt x="153936" y="1074520"/>
                  <a:pt x="1316822" y="0"/>
                  <a:pt x="2730675" y="0"/>
                </a:cubicBezTo>
                <a:close/>
              </a:path>
            </a:pathLst>
          </a:custGeom>
          <a:solidFill>
            <a:schemeClr val="bg1"/>
          </a:solidFill>
          <a:ln w="190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2000" err="1">
              <a:solidFill>
                <a:srgbClr val="3F3F3F"/>
              </a:solidFill>
              <a:latin typeface="+mj-lt"/>
            </a:endParaRPr>
          </a:p>
        </p:txBody>
      </p:sp>
      <p:pic>
        <p:nvPicPr>
          <p:cNvPr id="5" name="Picture 4" descr="A bird on a crutch&#10;&#10;Description automatically generated">
            <a:extLst>
              <a:ext uri="{FF2B5EF4-FFF2-40B4-BE49-F238E27FC236}">
                <a16:creationId xmlns:a16="http://schemas.microsoft.com/office/drawing/2014/main" id="{252FE107-4FE5-151F-B0D9-6E43C25333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9" r="2915"/>
          <a:stretch/>
        </p:blipFill>
        <p:spPr>
          <a:xfrm>
            <a:off x="6710769" y="2813951"/>
            <a:ext cx="4456568" cy="293429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7E9CA3-4B91-36EE-720E-73017C175B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1316042"/>
            <a:ext cx="5467350" cy="5000622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4303926"/>
      </p:ext>
    </p:extLst>
  </p:cSld>
  <p:clrMapOvr>
    <a:masterClrMapping/>
  </p:clrMapOvr>
  <p:transition spd="slow">
    <p:cover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3234941"/>
            <a:ext cx="11110913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8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Quiz title</a:t>
            </a:r>
            <a:endParaRPr lang="en-GB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055244-33C5-41F7-CFB3-F7E0D28E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66" y="2289847"/>
            <a:ext cx="3934068" cy="888808"/>
          </a:xfrm>
          <a:prstGeom prst="rect">
            <a:avLst/>
          </a:prstGeom>
        </p:spPr>
      </p:pic>
      <p:grpSp>
        <p:nvGrpSpPr>
          <p:cNvPr id="4" name="Graphic 2">
            <a:extLst>
              <a:ext uri="{FF2B5EF4-FFF2-40B4-BE49-F238E27FC236}">
                <a16:creationId xmlns:a16="http://schemas.microsoft.com/office/drawing/2014/main" id="{C7143098-7CB7-D71B-0DC8-ABAF49F771B9}"/>
              </a:ext>
            </a:extLst>
          </p:cNvPr>
          <p:cNvGrpSpPr/>
          <p:nvPr userDrawn="1"/>
        </p:nvGrpSpPr>
        <p:grpSpPr>
          <a:xfrm>
            <a:off x="2841062" y="-34085"/>
            <a:ext cx="526060" cy="721223"/>
            <a:chOff x="3712926" y="3177216"/>
            <a:chExt cx="272679" cy="37384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32CF7B-999C-2CDE-FB84-787511F1CB3F}"/>
                </a:ext>
              </a:extLst>
            </p:cNvPr>
            <p:cNvSpPr/>
            <p:nvPr/>
          </p:nvSpPr>
          <p:spPr>
            <a:xfrm>
              <a:off x="3715900" y="3221367"/>
              <a:ext cx="269683" cy="105009"/>
            </a:xfrm>
            <a:custGeom>
              <a:avLst/>
              <a:gdLst>
                <a:gd name="connsiteX0" fmla="*/ 116431 w 269683"/>
                <a:gd name="connsiteY0" fmla="*/ 0 h 105009"/>
                <a:gd name="connsiteX1" fmla="*/ 87280 w 269683"/>
                <a:gd name="connsiteY1" fmla="*/ 39208 h 105009"/>
                <a:gd name="connsiteX2" fmla="*/ 15172 w 269683"/>
                <a:gd name="connsiteY2" fmla="*/ 75859 h 105009"/>
                <a:gd name="connsiteX3" fmla="*/ 0 w 269683"/>
                <a:gd name="connsiteY3" fmla="*/ 105009 h 105009"/>
                <a:gd name="connsiteX4" fmla="*/ 269683 w 269683"/>
                <a:gd name="connsiteY4" fmla="*/ 105009 h 105009"/>
                <a:gd name="connsiteX5" fmla="*/ 234225 w 269683"/>
                <a:gd name="connsiteY5" fmla="*/ 66995 h 105009"/>
                <a:gd name="connsiteX6" fmla="*/ 174732 w 269683"/>
                <a:gd name="connsiteY6" fmla="*/ 36651 h 105009"/>
                <a:gd name="connsiteX7" fmla="*/ 150695 w 269683"/>
                <a:gd name="connsiteY7" fmla="*/ 0 h 105009"/>
                <a:gd name="connsiteX8" fmla="*/ 116431 w 269683"/>
                <a:gd name="connsiteY8" fmla="*/ 0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9683" h="105009">
                  <a:moveTo>
                    <a:pt x="116431" y="0"/>
                  </a:moveTo>
                  <a:cubicBezTo>
                    <a:pt x="116431" y="0"/>
                    <a:pt x="111317" y="29150"/>
                    <a:pt x="87280" y="39208"/>
                  </a:cubicBezTo>
                  <a:cubicBezTo>
                    <a:pt x="63244" y="49266"/>
                    <a:pt x="20116" y="65801"/>
                    <a:pt x="15172" y="75859"/>
                  </a:cubicBezTo>
                  <a:cubicBezTo>
                    <a:pt x="10058" y="85917"/>
                    <a:pt x="0" y="105009"/>
                    <a:pt x="0" y="105009"/>
                  </a:cubicBezTo>
                  <a:lnTo>
                    <a:pt x="269683" y="105009"/>
                  </a:lnTo>
                  <a:cubicBezTo>
                    <a:pt x="269683" y="105009"/>
                    <a:pt x="244283" y="75859"/>
                    <a:pt x="234225" y="66995"/>
                  </a:cubicBezTo>
                  <a:cubicBezTo>
                    <a:pt x="224168" y="58130"/>
                    <a:pt x="188710" y="46709"/>
                    <a:pt x="174732" y="36651"/>
                  </a:cubicBezTo>
                  <a:cubicBezTo>
                    <a:pt x="160753" y="26593"/>
                    <a:pt x="150695" y="0"/>
                    <a:pt x="150695" y="0"/>
                  </a:cubicBezTo>
                  <a:lnTo>
                    <a:pt x="116431" y="0"/>
                  </a:lnTo>
                  <a:close/>
                </a:path>
              </a:pathLst>
            </a:custGeom>
            <a:solidFill>
              <a:srgbClr val="EE992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A50745A-DF4D-DD0A-5819-8FE7B5364176}"/>
                </a:ext>
              </a:extLst>
            </p:cNvPr>
            <p:cNvSpPr/>
            <p:nvPr/>
          </p:nvSpPr>
          <p:spPr>
            <a:xfrm>
              <a:off x="3712926" y="3326377"/>
              <a:ext cx="272679" cy="153252"/>
            </a:xfrm>
            <a:custGeom>
              <a:avLst/>
              <a:gdLst>
                <a:gd name="connsiteX0" fmla="*/ 2803 w 272679"/>
                <a:gd name="connsiteY0" fmla="*/ 0 h 153252"/>
                <a:gd name="connsiteX1" fmla="*/ 2803 w 272679"/>
                <a:gd name="connsiteY1" fmla="*/ 132966 h 153252"/>
                <a:gd name="connsiteX2" fmla="*/ 9111 w 272679"/>
                <a:gd name="connsiteY2" fmla="*/ 153252 h 153252"/>
                <a:gd name="connsiteX3" fmla="*/ 258508 w 272679"/>
                <a:gd name="connsiteY3" fmla="*/ 153252 h 153252"/>
                <a:gd name="connsiteX4" fmla="*/ 271123 w 272679"/>
                <a:gd name="connsiteY4" fmla="*/ 112681 h 153252"/>
                <a:gd name="connsiteX5" fmla="*/ 272316 w 272679"/>
                <a:gd name="connsiteY5" fmla="*/ 0 h 153252"/>
                <a:gd name="connsiteX6" fmla="*/ 2803 w 272679"/>
                <a:gd name="connsiteY6" fmla="*/ 0 h 153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679" h="153252">
                  <a:moveTo>
                    <a:pt x="2803" y="0"/>
                  </a:moveTo>
                  <a:cubicBezTo>
                    <a:pt x="2803" y="0"/>
                    <a:pt x="-3504" y="112681"/>
                    <a:pt x="2803" y="132966"/>
                  </a:cubicBezTo>
                  <a:cubicBezTo>
                    <a:pt x="9111" y="153252"/>
                    <a:pt x="9111" y="153252"/>
                    <a:pt x="9111" y="153252"/>
                  </a:cubicBezTo>
                  <a:lnTo>
                    <a:pt x="258508" y="153252"/>
                  </a:lnTo>
                  <a:cubicBezTo>
                    <a:pt x="258508" y="153252"/>
                    <a:pt x="268566" y="135523"/>
                    <a:pt x="271123" y="112681"/>
                  </a:cubicBezTo>
                  <a:cubicBezTo>
                    <a:pt x="273680" y="89838"/>
                    <a:pt x="272316" y="0"/>
                    <a:pt x="272316" y="0"/>
                  </a:cubicBezTo>
                  <a:lnTo>
                    <a:pt x="2803" y="0"/>
                  </a:lnTo>
                  <a:close/>
                </a:path>
              </a:pathLst>
            </a:custGeom>
            <a:solidFill>
              <a:srgbClr val="DE276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18795D-D8D1-C49C-06D6-6F970E55E7B5}"/>
                </a:ext>
              </a:extLst>
            </p:cNvPr>
            <p:cNvSpPr/>
            <p:nvPr/>
          </p:nvSpPr>
          <p:spPr>
            <a:xfrm>
              <a:off x="3722037" y="3479629"/>
              <a:ext cx="249397" cy="71426"/>
            </a:xfrm>
            <a:custGeom>
              <a:avLst/>
              <a:gdLst>
                <a:gd name="connsiteX0" fmla="*/ 0 w 249397"/>
                <a:gd name="connsiteY0" fmla="*/ 0 h 71426"/>
                <a:gd name="connsiteX1" fmla="*/ 249397 w 249397"/>
                <a:gd name="connsiteY1" fmla="*/ 0 h 71426"/>
                <a:gd name="connsiteX2" fmla="*/ 189392 w 249397"/>
                <a:gd name="connsiteY2" fmla="*/ 38697 h 71426"/>
                <a:gd name="connsiteX3" fmla="*/ 128364 w 249397"/>
                <a:gd name="connsiteY3" fmla="*/ 71427 h 71426"/>
                <a:gd name="connsiteX4" fmla="*/ 56255 w 249397"/>
                <a:gd name="connsiteY4" fmla="*/ 35628 h 71426"/>
                <a:gd name="connsiteX5" fmla="*/ 0 w 249397"/>
                <a:gd name="connsiteY5" fmla="*/ 0 h 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397" h="71426">
                  <a:moveTo>
                    <a:pt x="0" y="0"/>
                  </a:moveTo>
                  <a:lnTo>
                    <a:pt x="249397" y="0"/>
                  </a:lnTo>
                  <a:cubicBezTo>
                    <a:pt x="249397" y="0"/>
                    <a:pt x="221100" y="19093"/>
                    <a:pt x="189392" y="38697"/>
                  </a:cubicBezTo>
                  <a:cubicBezTo>
                    <a:pt x="157514" y="58301"/>
                    <a:pt x="128364" y="71427"/>
                    <a:pt x="128364" y="71427"/>
                  </a:cubicBezTo>
                  <a:cubicBezTo>
                    <a:pt x="128364" y="71427"/>
                    <a:pt x="87451" y="53187"/>
                    <a:pt x="56255" y="35628"/>
                  </a:cubicBezTo>
                  <a:cubicBezTo>
                    <a:pt x="24889" y="1807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A8A00D-2A0E-24B5-C71C-12A410E80A98}"/>
                </a:ext>
              </a:extLst>
            </p:cNvPr>
            <p:cNvSpPr/>
            <p:nvPr/>
          </p:nvSpPr>
          <p:spPr>
            <a:xfrm>
              <a:off x="3832331" y="3177216"/>
              <a:ext cx="34093" cy="44151"/>
            </a:xfrm>
            <a:custGeom>
              <a:avLst/>
              <a:gdLst>
                <a:gd name="connsiteX0" fmla="*/ 0 w 34093"/>
                <a:gd name="connsiteY0" fmla="*/ 44152 h 44151"/>
                <a:gd name="connsiteX1" fmla="*/ 511 w 34093"/>
                <a:gd name="connsiteY1" fmla="*/ 0 h 44151"/>
                <a:gd name="connsiteX2" fmla="*/ 32730 w 34093"/>
                <a:gd name="connsiteY2" fmla="*/ 0 h 44151"/>
                <a:gd name="connsiteX3" fmla="*/ 34094 w 34093"/>
                <a:gd name="connsiteY3" fmla="*/ 44152 h 4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3" h="44151">
                  <a:moveTo>
                    <a:pt x="0" y="44152"/>
                  </a:moveTo>
                  <a:lnTo>
                    <a:pt x="511" y="0"/>
                  </a:lnTo>
                  <a:lnTo>
                    <a:pt x="32730" y="0"/>
                  </a:lnTo>
                  <a:lnTo>
                    <a:pt x="34094" y="44152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" name="Graphic 2">
            <a:extLst>
              <a:ext uri="{FF2B5EF4-FFF2-40B4-BE49-F238E27FC236}">
                <a16:creationId xmlns:a16="http://schemas.microsoft.com/office/drawing/2014/main" id="{4E1CFEBE-748E-B15C-8C70-6CF386EDA66A}"/>
              </a:ext>
            </a:extLst>
          </p:cNvPr>
          <p:cNvGrpSpPr/>
          <p:nvPr userDrawn="1"/>
        </p:nvGrpSpPr>
        <p:grpSpPr>
          <a:xfrm>
            <a:off x="395471" y="-99392"/>
            <a:ext cx="808977" cy="842248"/>
            <a:chOff x="82946" y="2508122"/>
            <a:chExt cx="419327" cy="43657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098368E-5AD6-6BB6-EEE5-7B7BB4C3A515}"/>
                </a:ext>
              </a:extLst>
            </p:cNvPr>
            <p:cNvSpPr/>
            <p:nvPr/>
          </p:nvSpPr>
          <p:spPr>
            <a:xfrm>
              <a:off x="82946" y="2574435"/>
              <a:ext cx="419327" cy="370260"/>
            </a:xfrm>
            <a:custGeom>
              <a:avLst/>
              <a:gdLst>
                <a:gd name="connsiteX0" fmla="*/ 209238 w 419327"/>
                <a:gd name="connsiteY0" fmla="*/ 0 h 370260"/>
                <a:gd name="connsiteX1" fmla="*/ 239923 w 419327"/>
                <a:gd name="connsiteY1" fmla="*/ 0 h 370260"/>
                <a:gd name="connsiteX2" fmla="*/ 259357 w 419327"/>
                <a:gd name="connsiteY2" fmla="*/ 50118 h 370260"/>
                <a:gd name="connsiteX3" fmla="*/ 380220 w 419327"/>
                <a:gd name="connsiteY3" fmla="*/ 92224 h 370260"/>
                <a:gd name="connsiteX4" fmla="*/ 418916 w 419327"/>
                <a:gd name="connsiteY4" fmla="*/ 186835 h 370260"/>
                <a:gd name="connsiteX5" fmla="*/ 374594 w 419327"/>
                <a:gd name="connsiteY5" fmla="*/ 294742 h 370260"/>
                <a:gd name="connsiteX6" fmla="*/ 237707 w 419327"/>
                <a:gd name="connsiteY6" fmla="*/ 324745 h 370260"/>
                <a:gd name="connsiteX7" fmla="*/ 190998 w 419327"/>
                <a:gd name="connsiteY7" fmla="*/ 370260 h 370260"/>
                <a:gd name="connsiteX8" fmla="*/ 146506 w 419327"/>
                <a:gd name="connsiteY8" fmla="*/ 323552 h 370260"/>
                <a:gd name="connsiteX9" fmla="*/ 34848 w 419327"/>
                <a:gd name="connsiteY9" fmla="*/ 274627 h 370260"/>
                <a:gd name="connsiteX10" fmla="*/ 2970 w 419327"/>
                <a:gd name="connsiteY10" fmla="*/ 143536 h 370260"/>
                <a:gd name="connsiteX11" fmla="*/ 88375 w 419327"/>
                <a:gd name="connsiteY11" fmla="*/ 72961 h 370260"/>
                <a:gd name="connsiteX12" fmla="*/ 185032 w 419327"/>
                <a:gd name="connsiteY12" fmla="*/ 48072 h 370260"/>
                <a:gd name="connsiteX13" fmla="*/ 209238 w 419327"/>
                <a:gd name="connsiteY13" fmla="*/ 0 h 37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9327" h="370260">
                  <a:moveTo>
                    <a:pt x="209238" y="0"/>
                  </a:moveTo>
                  <a:lnTo>
                    <a:pt x="239923" y="0"/>
                  </a:lnTo>
                  <a:cubicBezTo>
                    <a:pt x="239923" y="0"/>
                    <a:pt x="248958" y="42106"/>
                    <a:pt x="259357" y="50118"/>
                  </a:cubicBezTo>
                  <a:cubicBezTo>
                    <a:pt x="269585" y="58130"/>
                    <a:pt x="357377" y="79780"/>
                    <a:pt x="380220" y="92224"/>
                  </a:cubicBezTo>
                  <a:cubicBezTo>
                    <a:pt x="403063" y="104839"/>
                    <a:pt x="415507" y="145752"/>
                    <a:pt x="418916" y="186835"/>
                  </a:cubicBezTo>
                  <a:cubicBezTo>
                    <a:pt x="422326" y="227918"/>
                    <a:pt x="404256" y="273093"/>
                    <a:pt x="374594" y="294742"/>
                  </a:cubicBezTo>
                  <a:cubicBezTo>
                    <a:pt x="344932" y="316392"/>
                    <a:pt x="268391" y="311107"/>
                    <a:pt x="237707" y="324745"/>
                  </a:cubicBezTo>
                  <a:cubicBezTo>
                    <a:pt x="207022" y="338383"/>
                    <a:pt x="190998" y="370260"/>
                    <a:pt x="190998" y="370260"/>
                  </a:cubicBezTo>
                  <a:cubicBezTo>
                    <a:pt x="190998" y="370260"/>
                    <a:pt x="181963" y="330370"/>
                    <a:pt x="146506" y="323552"/>
                  </a:cubicBezTo>
                  <a:cubicBezTo>
                    <a:pt x="111218" y="316733"/>
                    <a:pt x="64510" y="301902"/>
                    <a:pt x="34848" y="274627"/>
                  </a:cubicBezTo>
                  <a:cubicBezTo>
                    <a:pt x="5186" y="247352"/>
                    <a:pt x="-5894" y="195358"/>
                    <a:pt x="2970" y="143536"/>
                  </a:cubicBezTo>
                  <a:cubicBezTo>
                    <a:pt x="9789" y="103646"/>
                    <a:pt x="50872" y="80803"/>
                    <a:pt x="88375" y="72961"/>
                  </a:cubicBezTo>
                  <a:cubicBezTo>
                    <a:pt x="126049" y="64949"/>
                    <a:pt x="177020" y="51993"/>
                    <a:pt x="185032" y="48072"/>
                  </a:cubicBezTo>
                  <a:cubicBezTo>
                    <a:pt x="206170" y="37674"/>
                    <a:pt x="209238" y="0"/>
                    <a:pt x="209238" y="0"/>
                  </a:cubicBezTo>
                  <a:close/>
                </a:path>
              </a:pathLst>
            </a:custGeom>
            <a:solidFill>
              <a:srgbClr val="EE992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C74722-4194-26D5-7F05-4BE0447EF61E}"/>
                </a:ext>
              </a:extLst>
            </p:cNvPr>
            <p:cNvSpPr/>
            <p:nvPr/>
          </p:nvSpPr>
          <p:spPr>
            <a:xfrm>
              <a:off x="285025" y="2508122"/>
              <a:ext cx="43640" cy="68017"/>
            </a:xfrm>
            <a:custGeom>
              <a:avLst/>
              <a:gdLst>
                <a:gd name="connsiteX0" fmla="*/ 6478 w 43640"/>
                <a:gd name="connsiteY0" fmla="*/ 68017 h 68017"/>
                <a:gd name="connsiteX1" fmla="*/ 38356 w 43640"/>
                <a:gd name="connsiteY1" fmla="*/ 68017 h 68017"/>
                <a:gd name="connsiteX2" fmla="*/ 43640 w 43640"/>
                <a:gd name="connsiteY2" fmla="*/ 341 h 68017"/>
                <a:gd name="connsiteX3" fmla="*/ 0 w 43640"/>
                <a:gd name="connsiteY3" fmla="*/ 0 h 6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0" h="68017">
                  <a:moveTo>
                    <a:pt x="6478" y="68017"/>
                  </a:moveTo>
                  <a:lnTo>
                    <a:pt x="38356" y="68017"/>
                  </a:lnTo>
                  <a:lnTo>
                    <a:pt x="43640" y="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276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2" name="Graphic 2">
              <a:extLst>
                <a:ext uri="{FF2B5EF4-FFF2-40B4-BE49-F238E27FC236}">
                  <a16:creationId xmlns:a16="http://schemas.microsoft.com/office/drawing/2014/main" id="{569DD6B0-C80D-D2C8-1CCB-CA4E39CDA444}"/>
                </a:ext>
              </a:extLst>
            </p:cNvPr>
            <p:cNvGrpSpPr/>
            <p:nvPr/>
          </p:nvGrpSpPr>
          <p:grpSpPr>
            <a:xfrm>
              <a:off x="105312" y="2651686"/>
              <a:ext cx="348895" cy="226022"/>
              <a:chOff x="105312" y="2651686"/>
              <a:chExt cx="348895" cy="226022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3E5245E-2175-08F0-B9DA-63C3DFCBF770}"/>
                  </a:ext>
                </a:extLst>
              </p:cNvPr>
              <p:cNvSpPr/>
              <p:nvPr/>
            </p:nvSpPr>
            <p:spPr>
              <a:xfrm>
                <a:off x="105312" y="2754078"/>
                <a:ext cx="41613" cy="44803"/>
              </a:xfrm>
              <a:custGeom>
                <a:avLst/>
                <a:gdLst>
                  <a:gd name="connsiteX0" fmla="*/ 37200 w 41613"/>
                  <a:gd name="connsiteY0" fmla="*/ 8385 h 44803"/>
                  <a:gd name="connsiteX1" fmla="*/ 10948 w 41613"/>
                  <a:gd name="connsiteY1" fmla="*/ 2589 h 44803"/>
                  <a:gd name="connsiteX2" fmla="*/ 1231 w 41613"/>
                  <a:gd name="connsiteY2" fmla="*/ 19124 h 44803"/>
                  <a:gd name="connsiteX3" fmla="*/ 9925 w 41613"/>
                  <a:gd name="connsiteY3" fmla="*/ 42479 h 44803"/>
                  <a:gd name="connsiteX4" fmla="*/ 35836 w 41613"/>
                  <a:gd name="connsiteY4" fmla="*/ 37535 h 44803"/>
                  <a:gd name="connsiteX5" fmla="*/ 37200 w 41613"/>
                  <a:gd name="connsiteY5" fmla="*/ 8385 h 44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613" h="44803">
                    <a:moveTo>
                      <a:pt x="37200" y="8385"/>
                    </a:moveTo>
                    <a:cubicBezTo>
                      <a:pt x="31063" y="543"/>
                      <a:pt x="19642" y="-2696"/>
                      <a:pt x="10948" y="2589"/>
                    </a:cubicBezTo>
                    <a:cubicBezTo>
                      <a:pt x="5152" y="5998"/>
                      <a:pt x="1742" y="12476"/>
                      <a:pt x="1231" y="19124"/>
                    </a:cubicBezTo>
                    <a:cubicBezTo>
                      <a:pt x="-2008" y="27989"/>
                      <a:pt x="1231" y="38046"/>
                      <a:pt x="9925" y="42479"/>
                    </a:cubicBezTo>
                    <a:cubicBezTo>
                      <a:pt x="18449" y="46911"/>
                      <a:pt x="29529" y="44865"/>
                      <a:pt x="35836" y="37535"/>
                    </a:cubicBezTo>
                    <a:cubicBezTo>
                      <a:pt x="42655" y="29693"/>
                      <a:pt x="43849" y="16908"/>
                      <a:pt x="37200" y="8385"/>
                    </a:cubicBezTo>
                    <a:close/>
                  </a:path>
                </a:pathLst>
              </a:custGeom>
              <a:solidFill>
                <a:srgbClr val="34ADA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7F6A76A-4F12-7B47-9B2A-DAC515A6A32F}"/>
                  </a:ext>
                </a:extLst>
              </p:cNvPr>
              <p:cNvSpPr/>
              <p:nvPr/>
            </p:nvSpPr>
            <p:spPr>
              <a:xfrm>
                <a:off x="139809" y="2682251"/>
                <a:ext cx="39138" cy="40521"/>
              </a:xfrm>
              <a:custGeom>
                <a:avLst/>
                <a:gdLst>
                  <a:gd name="connsiteX0" fmla="*/ 27933 w 39138"/>
                  <a:gd name="connsiteY0" fmla="*/ 1626 h 40521"/>
                  <a:gd name="connsiteX1" fmla="*/ 2874 w 39138"/>
                  <a:gd name="connsiteY1" fmla="*/ 9297 h 40521"/>
                  <a:gd name="connsiteX2" fmla="*/ 9181 w 39138"/>
                  <a:gd name="connsiteY2" fmla="*/ 37254 h 40521"/>
                  <a:gd name="connsiteX3" fmla="*/ 9522 w 39138"/>
                  <a:gd name="connsiteY3" fmla="*/ 37424 h 40521"/>
                  <a:gd name="connsiteX4" fmla="*/ 10715 w 39138"/>
                  <a:gd name="connsiteY4" fmla="*/ 38106 h 40521"/>
                  <a:gd name="connsiteX5" fmla="*/ 11056 w 39138"/>
                  <a:gd name="connsiteY5" fmla="*/ 38277 h 40521"/>
                  <a:gd name="connsiteX6" fmla="*/ 15488 w 39138"/>
                  <a:gd name="connsiteY6" fmla="*/ 39981 h 40521"/>
                  <a:gd name="connsiteX7" fmla="*/ 29126 w 39138"/>
                  <a:gd name="connsiteY7" fmla="*/ 38106 h 40521"/>
                  <a:gd name="connsiteX8" fmla="*/ 29467 w 39138"/>
                  <a:gd name="connsiteY8" fmla="*/ 37936 h 40521"/>
                  <a:gd name="connsiteX9" fmla="*/ 30319 w 39138"/>
                  <a:gd name="connsiteY9" fmla="*/ 37424 h 40521"/>
                  <a:gd name="connsiteX10" fmla="*/ 31342 w 39138"/>
                  <a:gd name="connsiteY10" fmla="*/ 36742 h 40521"/>
                  <a:gd name="connsiteX11" fmla="*/ 31513 w 39138"/>
                  <a:gd name="connsiteY11" fmla="*/ 36572 h 40521"/>
                  <a:gd name="connsiteX12" fmla="*/ 34581 w 39138"/>
                  <a:gd name="connsiteY12" fmla="*/ 33674 h 40521"/>
                  <a:gd name="connsiteX13" fmla="*/ 38502 w 39138"/>
                  <a:gd name="connsiteY13" fmla="*/ 26003 h 40521"/>
                  <a:gd name="connsiteX14" fmla="*/ 27933 w 39138"/>
                  <a:gd name="connsiteY14" fmla="*/ 1626 h 4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8" h="40521">
                    <a:moveTo>
                      <a:pt x="27933" y="1626"/>
                    </a:moveTo>
                    <a:cubicBezTo>
                      <a:pt x="19239" y="-2295"/>
                      <a:pt x="7988" y="1114"/>
                      <a:pt x="2874" y="9297"/>
                    </a:cubicBezTo>
                    <a:cubicBezTo>
                      <a:pt x="-2922" y="18502"/>
                      <a:pt x="487" y="31117"/>
                      <a:pt x="9181" y="37254"/>
                    </a:cubicBezTo>
                    <a:cubicBezTo>
                      <a:pt x="9351" y="37254"/>
                      <a:pt x="9351" y="37424"/>
                      <a:pt x="9522" y="37424"/>
                    </a:cubicBezTo>
                    <a:cubicBezTo>
                      <a:pt x="9863" y="37765"/>
                      <a:pt x="10204" y="37936"/>
                      <a:pt x="10715" y="38106"/>
                    </a:cubicBezTo>
                    <a:cubicBezTo>
                      <a:pt x="10886" y="38106"/>
                      <a:pt x="10886" y="38277"/>
                      <a:pt x="11056" y="38277"/>
                    </a:cubicBezTo>
                    <a:cubicBezTo>
                      <a:pt x="12420" y="38958"/>
                      <a:pt x="13784" y="39640"/>
                      <a:pt x="15488" y="39981"/>
                    </a:cubicBezTo>
                    <a:cubicBezTo>
                      <a:pt x="20432" y="41175"/>
                      <a:pt x="25205" y="40322"/>
                      <a:pt x="29126" y="38106"/>
                    </a:cubicBezTo>
                    <a:cubicBezTo>
                      <a:pt x="29296" y="38106"/>
                      <a:pt x="29296" y="37936"/>
                      <a:pt x="29467" y="37936"/>
                    </a:cubicBezTo>
                    <a:cubicBezTo>
                      <a:pt x="29808" y="37765"/>
                      <a:pt x="29978" y="37595"/>
                      <a:pt x="30319" y="37424"/>
                    </a:cubicBezTo>
                    <a:cubicBezTo>
                      <a:pt x="30660" y="37254"/>
                      <a:pt x="31001" y="36913"/>
                      <a:pt x="31342" y="36742"/>
                    </a:cubicBezTo>
                    <a:cubicBezTo>
                      <a:pt x="31342" y="36742"/>
                      <a:pt x="31342" y="36742"/>
                      <a:pt x="31513" y="36572"/>
                    </a:cubicBezTo>
                    <a:cubicBezTo>
                      <a:pt x="32535" y="35720"/>
                      <a:pt x="33558" y="34697"/>
                      <a:pt x="34581" y="33674"/>
                    </a:cubicBezTo>
                    <a:cubicBezTo>
                      <a:pt x="36456" y="31458"/>
                      <a:pt x="37820" y="28901"/>
                      <a:pt x="38502" y="26003"/>
                    </a:cubicBezTo>
                    <a:cubicBezTo>
                      <a:pt x="40718" y="16627"/>
                      <a:pt x="37138" y="5717"/>
                      <a:pt x="27933" y="1626"/>
                    </a:cubicBezTo>
                    <a:close/>
                  </a:path>
                </a:pathLst>
              </a:custGeom>
              <a:solidFill>
                <a:srgbClr val="ED7D9B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71F394A-3CC5-85EE-9E6C-15A44811AFA2}"/>
                  </a:ext>
                </a:extLst>
              </p:cNvPr>
              <p:cNvSpPr/>
              <p:nvPr/>
            </p:nvSpPr>
            <p:spPr>
              <a:xfrm>
                <a:off x="191629" y="2739166"/>
                <a:ext cx="46475" cy="49853"/>
              </a:xfrm>
              <a:custGeom>
                <a:avLst/>
                <a:gdLst>
                  <a:gd name="connsiteX0" fmla="*/ 40210 w 46475"/>
                  <a:gd name="connsiteY0" fmla="*/ 5909 h 49853"/>
                  <a:gd name="connsiteX1" fmla="*/ 5945 w 46475"/>
                  <a:gd name="connsiteY1" fmla="*/ 8807 h 49853"/>
                  <a:gd name="connsiteX2" fmla="*/ 5945 w 46475"/>
                  <a:gd name="connsiteY2" fmla="*/ 42560 h 49853"/>
                  <a:gd name="connsiteX3" fmla="*/ 37312 w 46475"/>
                  <a:gd name="connsiteY3" fmla="*/ 43583 h 49853"/>
                  <a:gd name="connsiteX4" fmla="*/ 41744 w 46475"/>
                  <a:gd name="connsiteY4" fmla="*/ 38469 h 49853"/>
                  <a:gd name="connsiteX5" fmla="*/ 40210 w 46475"/>
                  <a:gd name="connsiteY5" fmla="*/ 5909 h 49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475" h="49853">
                    <a:moveTo>
                      <a:pt x="40210" y="5909"/>
                    </a:moveTo>
                    <a:cubicBezTo>
                      <a:pt x="30493" y="-3467"/>
                      <a:pt x="14469" y="-1080"/>
                      <a:pt x="5945" y="8807"/>
                    </a:cubicBezTo>
                    <a:cubicBezTo>
                      <a:pt x="-2067" y="18013"/>
                      <a:pt x="-1896" y="33184"/>
                      <a:pt x="5945" y="42560"/>
                    </a:cubicBezTo>
                    <a:cubicBezTo>
                      <a:pt x="14128" y="52107"/>
                      <a:pt x="28447" y="52107"/>
                      <a:pt x="37312" y="43583"/>
                    </a:cubicBezTo>
                    <a:cubicBezTo>
                      <a:pt x="38846" y="42049"/>
                      <a:pt x="40721" y="39833"/>
                      <a:pt x="41744" y="38469"/>
                    </a:cubicBezTo>
                    <a:cubicBezTo>
                      <a:pt x="47710" y="29264"/>
                      <a:pt x="48904" y="14262"/>
                      <a:pt x="40210" y="5909"/>
                    </a:cubicBezTo>
                    <a:close/>
                  </a:path>
                </a:pathLst>
              </a:custGeom>
              <a:solidFill>
                <a:srgbClr val="006B9F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0B13120-2936-F4C6-B5EB-7689A99CA09A}"/>
                  </a:ext>
                </a:extLst>
              </p:cNvPr>
              <p:cNvSpPr/>
              <p:nvPr/>
            </p:nvSpPr>
            <p:spPr>
              <a:xfrm>
                <a:off x="216968" y="2651686"/>
                <a:ext cx="50048" cy="51401"/>
              </a:xfrm>
              <a:custGeom>
                <a:avLst/>
                <a:gdLst>
                  <a:gd name="connsiteX0" fmla="*/ 35668 w 50048"/>
                  <a:gd name="connsiteY0" fmla="*/ 1676 h 51401"/>
                  <a:gd name="connsiteX1" fmla="*/ 10779 w 50048"/>
                  <a:gd name="connsiteY1" fmla="*/ 6620 h 51401"/>
                  <a:gd name="connsiteX2" fmla="*/ 4642 w 50048"/>
                  <a:gd name="connsiteY2" fmla="*/ 41566 h 51401"/>
                  <a:gd name="connsiteX3" fmla="*/ 45214 w 50048"/>
                  <a:gd name="connsiteY3" fmla="*/ 40884 h 51401"/>
                  <a:gd name="connsiteX4" fmla="*/ 35668 w 50048"/>
                  <a:gd name="connsiteY4" fmla="*/ 1676 h 51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48" h="51401">
                    <a:moveTo>
                      <a:pt x="35668" y="1676"/>
                    </a:moveTo>
                    <a:cubicBezTo>
                      <a:pt x="26804" y="-1903"/>
                      <a:pt x="16916" y="483"/>
                      <a:pt x="10779" y="6620"/>
                    </a:cubicBezTo>
                    <a:cubicBezTo>
                      <a:pt x="-813" y="13609"/>
                      <a:pt x="-3370" y="30145"/>
                      <a:pt x="4642" y="41566"/>
                    </a:cubicBezTo>
                    <a:cubicBezTo>
                      <a:pt x="14359" y="55374"/>
                      <a:pt x="35497" y="54181"/>
                      <a:pt x="45214" y="40884"/>
                    </a:cubicBezTo>
                    <a:cubicBezTo>
                      <a:pt x="54079" y="28270"/>
                      <a:pt x="50669" y="7813"/>
                      <a:pt x="35668" y="167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7C4DD98-E805-FFB4-8935-FBFF265E1FBF}"/>
                  </a:ext>
                </a:extLst>
              </p:cNvPr>
              <p:cNvSpPr/>
              <p:nvPr/>
            </p:nvSpPr>
            <p:spPr>
              <a:xfrm>
                <a:off x="280169" y="2724591"/>
                <a:ext cx="35968" cy="39033"/>
              </a:xfrm>
              <a:custGeom>
                <a:avLst/>
                <a:gdLst>
                  <a:gd name="connsiteX0" fmla="*/ 34347 w 35968"/>
                  <a:gd name="connsiteY0" fmla="*/ 11449 h 39033"/>
                  <a:gd name="connsiteX1" fmla="*/ 25142 w 35968"/>
                  <a:gd name="connsiteY1" fmla="*/ 2755 h 39033"/>
                  <a:gd name="connsiteX2" fmla="*/ 22755 w 35968"/>
                  <a:gd name="connsiteY2" fmla="*/ 1391 h 39033"/>
                  <a:gd name="connsiteX3" fmla="*/ 2128 w 35968"/>
                  <a:gd name="connsiteY3" fmla="*/ 9062 h 39033"/>
                  <a:gd name="connsiteX4" fmla="*/ 28722 w 35968"/>
                  <a:gd name="connsiteY4" fmla="*/ 34803 h 39033"/>
                  <a:gd name="connsiteX5" fmla="*/ 34347 w 35968"/>
                  <a:gd name="connsiteY5" fmla="*/ 11449 h 39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968" h="39033">
                    <a:moveTo>
                      <a:pt x="34347" y="11449"/>
                    </a:moveTo>
                    <a:cubicBezTo>
                      <a:pt x="32472" y="7357"/>
                      <a:pt x="29063" y="4118"/>
                      <a:pt x="25142" y="2755"/>
                    </a:cubicBezTo>
                    <a:cubicBezTo>
                      <a:pt x="24460" y="2243"/>
                      <a:pt x="23608" y="1732"/>
                      <a:pt x="22755" y="1391"/>
                    </a:cubicBezTo>
                    <a:cubicBezTo>
                      <a:pt x="15255" y="-2359"/>
                      <a:pt x="5879" y="1902"/>
                      <a:pt x="2128" y="9062"/>
                    </a:cubicBezTo>
                    <a:cubicBezTo>
                      <a:pt x="-6395" y="25598"/>
                      <a:pt x="12357" y="48611"/>
                      <a:pt x="28722" y="34803"/>
                    </a:cubicBezTo>
                    <a:cubicBezTo>
                      <a:pt x="35370" y="29007"/>
                      <a:pt x="37927" y="19290"/>
                      <a:pt x="34347" y="11449"/>
                    </a:cubicBezTo>
                    <a:close/>
                  </a:path>
                </a:pathLst>
              </a:custGeom>
              <a:solidFill>
                <a:srgbClr val="B92453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0801CEE-2DA7-15B8-4745-FD700380E677}"/>
                  </a:ext>
                </a:extLst>
              </p:cNvPr>
              <p:cNvSpPr/>
              <p:nvPr/>
            </p:nvSpPr>
            <p:spPr>
              <a:xfrm>
                <a:off x="160116" y="2817898"/>
                <a:ext cx="43191" cy="41985"/>
              </a:xfrm>
              <a:custGeom>
                <a:avLst/>
                <a:gdLst>
                  <a:gd name="connsiteX0" fmla="*/ 42060 w 43191"/>
                  <a:gd name="connsiteY0" fmla="*/ 12241 h 41985"/>
                  <a:gd name="connsiteX1" fmla="*/ 18024 w 43191"/>
                  <a:gd name="connsiteY1" fmla="*/ 478 h 41985"/>
                  <a:gd name="connsiteX2" fmla="*/ 9330 w 43191"/>
                  <a:gd name="connsiteY2" fmla="*/ 3888 h 41985"/>
                  <a:gd name="connsiteX3" fmla="*/ 3193 w 43191"/>
                  <a:gd name="connsiteY3" fmla="*/ 9854 h 41985"/>
                  <a:gd name="connsiteX4" fmla="*/ 32344 w 43191"/>
                  <a:gd name="connsiteY4" fmla="*/ 38664 h 41985"/>
                  <a:gd name="connsiteX5" fmla="*/ 42060 w 43191"/>
                  <a:gd name="connsiteY5" fmla="*/ 12241 h 4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191" h="41985">
                    <a:moveTo>
                      <a:pt x="42060" y="12241"/>
                    </a:moveTo>
                    <a:cubicBezTo>
                      <a:pt x="38651" y="2183"/>
                      <a:pt x="27741" y="-1397"/>
                      <a:pt x="18024" y="478"/>
                    </a:cubicBezTo>
                    <a:cubicBezTo>
                      <a:pt x="14956" y="990"/>
                      <a:pt x="11887" y="2183"/>
                      <a:pt x="9330" y="3888"/>
                    </a:cubicBezTo>
                    <a:cubicBezTo>
                      <a:pt x="6944" y="5422"/>
                      <a:pt x="4727" y="7468"/>
                      <a:pt x="3193" y="9854"/>
                    </a:cubicBezTo>
                    <a:cubicBezTo>
                      <a:pt x="-8399" y="28606"/>
                      <a:pt x="13933" y="50426"/>
                      <a:pt x="32344" y="38664"/>
                    </a:cubicBezTo>
                    <a:cubicBezTo>
                      <a:pt x="40867" y="33209"/>
                      <a:pt x="45470" y="21787"/>
                      <a:pt x="42060" y="12241"/>
                    </a:cubicBezTo>
                    <a:close/>
                  </a:path>
                </a:pathLst>
              </a:custGeom>
              <a:solidFill>
                <a:srgbClr val="EC2450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F2D9227-983F-025D-0710-6E4A9336B6B1}"/>
                  </a:ext>
                </a:extLst>
              </p:cNvPr>
              <p:cNvSpPr/>
              <p:nvPr/>
            </p:nvSpPr>
            <p:spPr>
              <a:xfrm>
                <a:off x="236358" y="2805896"/>
                <a:ext cx="41426" cy="41465"/>
              </a:xfrm>
              <a:custGeom>
                <a:avLst/>
                <a:gdLst>
                  <a:gd name="connsiteX0" fmla="*/ 34518 w 41426"/>
                  <a:gd name="connsiteY0" fmla="*/ 5321 h 41465"/>
                  <a:gd name="connsiteX1" fmla="*/ 27188 w 41426"/>
                  <a:gd name="connsiteY1" fmla="*/ 1912 h 41465"/>
                  <a:gd name="connsiteX2" fmla="*/ 21733 w 41426"/>
                  <a:gd name="connsiteY2" fmla="*/ 207 h 41465"/>
                  <a:gd name="connsiteX3" fmla="*/ 595 w 41426"/>
                  <a:gd name="connsiteY3" fmla="*/ 24755 h 41465"/>
                  <a:gd name="connsiteX4" fmla="*/ 6561 w 41426"/>
                  <a:gd name="connsiteY4" fmla="*/ 34812 h 41465"/>
                  <a:gd name="connsiteX5" fmla="*/ 28893 w 41426"/>
                  <a:gd name="connsiteY5" fmla="*/ 38904 h 41465"/>
                  <a:gd name="connsiteX6" fmla="*/ 29916 w 41426"/>
                  <a:gd name="connsiteY6" fmla="*/ 38392 h 41465"/>
                  <a:gd name="connsiteX7" fmla="*/ 34518 w 41426"/>
                  <a:gd name="connsiteY7" fmla="*/ 5321 h 41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426" h="41465">
                    <a:moveTo>
                      <a:pt x="34518" y="5321"/>
                    </a:moveTo>
                    <a:cubicBezTo>
                      <a:pt x="32132" y="3446"/>
                      <a:pt x="29745" y="2423"/>
                      <a:pt x="27188" y="1912"/>
                    </a:cubicBezTo>
                    <a:cubicBezTo>
                      <a:pt x="25484" y="1059"/>
                      <a:pt x="23608" y="548"/>
                      <a:pt x="21733" y="207"/>
                    </a:cubicBezTo>
                    <a:cubicBezTo>
                      <a:pt x="7755" y="-1839"/>
                      <a:pt x="-2644" y="11629"/>
                      <a:pt x="595" y="24755"/>
                    </a:cubicBezTo>
                    <a:cubicBezTo>
                      <a:pt x="1618" y="28846"/>
                      <a:pt x="3834" y="32255"/>
                      <a:pt x="6561" y="34812"/>
                    </a:cubicBezTo>
                    <a:cubicBezTo>
                      <a:pt x="12698" y="42313"/>
                      <a:pt x="21904" y="43165"/>
                      <a:pt x="28893" y="38904"/>
                    </a:cubicBezTo>
                    <a:cubicBezTo>
                      <a:pt x="29234" y="38733"/>
                      <a:pt x="29575" y="38563"/>
                      <a:pt x="29916" y="38392"/>
                    </a:cubicBezTo>
                    <a:cubicBezTo>
                      <a:pt x="42360" y="32426"/>
                      <a:pt x="45940" y="14186"/>
                      <a:pt x="34518" y="5321"/>
                    </a:cubicBezTo>
                    <a:close/>
                  </a:path>
                </a:pathLst>
              </a:custGeom>
              <a:solidFill>
                <a:srgbClr val="A2BEC0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9CB19C45-1FDD-C9BD-2C38-77B966A47767}"/>
                  </a:ext>
                </a:extLst>
              </p:cNvPr>
              <p:cNvSpPr/>
              <p:nvPr/>
            </p:nvSpPr>
            <p:spPr>
              <a:xfrm>
                <a:off x="323345" y="2659322"/>
                <a:ext cx="42788" cy="42807"/>
              </a:xfrm>
              <a:custGeom>
                <a:avLst/>
                <a:gdLst>
                  <a:gd name="connsiteX0" fmla="*/ 25606 w 42788"/>
                  <a:gd name="connsiteY0" fmla="*/ 177 h 42807"/>
                  <a:gd name="connsiteX1" fmla="*/ 16231 w 42788"/>
                  <a:gd name="connsiteY1" fmla="*/ 518 h 42807"/>
                  <a:gd name="connsiteX2" fmla="*/ 8048 w 42788"/>
                  <a:gd name="connsiteY2" fmla="*/ 4439 h 42807"/>
                  <a:gd name="connsiteX3" fmla="*/ 22367 w 42788"/>
                  <a:gd name="connsiteY3" fmla="*/ 42795 h 42807"/>
                  <a:gd name="connsiteX4" fmla="*/ 42653 w 42788"/>
                  <a:gd name="connsiteY4" fmla="*/ 23532 h 42807"/>
                  <a:gd name="connsiteX5" fmla="*/ 25606 w 42788"/>
                  <a:gd name="connsiteY5" fmla="*/ 177 h 42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88" h="42807">
                    <a:moveTo>
                      <a:pt x="25606" y="177"/>
                    </a:moveTo>
                    <a:cubicBezTo>
                      <a:pt x="23049" y="-164"/>
                      <a:pt x="16912" y="7"/>
                      <a:pt x="16231" y="518"/>
                    </a:cubicBezTo>
                    <a:cubicBezTo>
                      <a:pt x="14014" y="859"/>
                      <a:pt x="10946" y="2223"/>
                      <a:pt x="8048" y="4439"/>
                    </a:cubicBezTo>
                    <a:cubicBezTo>
                      <a:pt x="-7806" y="16883"/>
                      <a:pt x="1229" y="43477"/>
                      <a:pt x="22367" y="42795"/>
                    </a:cubicBezTo>
                    <a:cubicBezTo>
                      <a:pt x="33959" y="42454"/>
                      <a:pt x="41631" y="34271"/>
                      <a:pt x="42653" y="23532"/>
                    </a:cubicBezTo>
                    <a:cubicBezTo>
                      <a:pt x="43847" y="11940"/>
                      <a:pt x="37028" y="1712"/>
                      <a:pt x="25606" y="177"/>
                    </a:cubicBezTo>
                    <a:close/>
                  </a:path>
                </a:pathLst>
              </a:custGeom>
              <a:solidFill>
                <a:srgbClr val="2F7F56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FB87C16-435D-BFD0-CF93-367E1895B942}"/>
                  </a:ext>
                </a:extLst>
              </p:cNvPr>
              <p:cNvSpPr/>
              <p:nvPr/>
            </p:nvSpPr>
            <p:spPr>
              <a:xfrm>
                <a:off x="342704" y="2775752"/>
                <a:ext cx="38272" cy="38370"/>
              </a:xfrm>
              <a:custGeom>
                <a:avLst/>
                <a:gdLst>
                  <a:gd name="connsiteX0" fmla="*/ 22953 w 38272"/>
                  <a:gd name="connsiteY0" fmla="*/ 177 h 38370"/>
                  <a:gd name="connsiteX1" fmla="*/ 14600 w 38272"/>
                  <a:gd name="connsiteY1" fmla="*/ 518 h 38370"/>
                  <a:gd name="connsiteX2" fmla="*/ 7270 w 38272"/>
                  <a:gd name="connsiteY2" fmla="*/ 3928 h 38370"/>
                  <a:gd name="connsiteX3" fmla="*/ 20056 w 38272"/>
                  <a:gd name="connsiteY3" fmla="*/ 38363 h 38370"/>
                  <a:gd name="connsiteX4" fmla="*/ 38125 w 38272"/>
                  <a:gd name="connsiteY4" fmla="*/ 21145 h 38370"/>
                  <a:gd name="connsiteX5" fmla="*/ 22953 w 38272"/>
                  <a:gd name="connsiteY5" fmla="*/ 177 h 3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272" h="38370">
                    <a:moveTo>
                      <a:pt x="22953" y="177"/>
                    </a:moveTo>
                    <a:cubicBezTo>
                      <a:pt x="20737" y="-164"/>
                      <a:pt x="15112" y="7"/>
                      <a:pt x="14600" y="518"/>
                    </a:cubicBezTo>
                    <a:cubicBezTo>
                      <a:pt x="12555" y="859"/>
                      <a:pt x="9827" y="2053"/>
                      <a:pt x="7270" y="3928"/>
                    </a:cubicBezTo>
                    <a:cubicBezTo>
                      <a:pt x="-7049" y="15179"/>
                      <a:pt x="1133" y="38874"/>
                      <a:pt x="20056" y="38363"/>
                    </a:cubicBezTo>
                    <a:cubicBezTo>
                      <a:pt x="30454" y="38022"/>
                      <a:pt x="37273" y="30691"/>
                      <a:pt x="38125" y="21145"/>
                    </a:cubicBezTo>
                    <a:cubicBezTo>
                      <a:pt x="39319" y="10747"/>
                      <a:pt x="33182" y="1541"/>
                      <a:pt x="22953" y="17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07813E34-83EF-4031-9E34-9835C04DAD38}"/>
                  </a:ext>
                </a:extLst>
              </p:cNvPr>
              <p:cNvSpPr/>
              <p:nvPr/>
            </p:nvSpPr>
            <p:spPr>
              <a:xfrm>
                <a:off x="400056" y="2717111"/>
                <a:ext cx="42754" cy="42807"/>
              </a:xfrm>
              <a:custGeom>
                <a:avLst/>
                <a:gdLst>
                  <a:gd name="connsiteX0" fmla="*/ 25606 w 42754"/>
                  <a:gd name="connsiteY0" fmla="*/ 177 h 42807"/>
                  <a:gd name="connsiteX1" fmla="*/ 16231 w 42754"/>
                  <a:gd name="connsiteY1" fmla="*/ 518 h 42807"/>
                  <a:gd name="connsiteX2" fmla="*/ 8048 w 42754"/>
                  <a:gd name="connsiteY2" fmla="*/ 4439 h 42807"/>
                  <a:gd name="connsiteX3" fmla="*/ 22367 w 42754"/>
                  <a:gd name="connsiteY3" fmla="*/ 42795 h 42807"/>
                  <a:gd name="connsiteX4" fmla="*/ 42653 w 42754"/>
                  <a:gd name="connsiteY4" fmla="*/ 23532 h 42807"/>
                  <a:gd name="connsiteX5" fmla="*/ 25606 w 42754"/>
                  <a:gd name="connsiteY5" fmla="*/ 177 h 42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54" h="42807">
                    <a:moveTo>
                      <a:pt x="25606" y="177"/>
                    </a:moveTo>
                    <a:cubicBezTo>
                      <a:pt x="23049" y="-164"/>
                      <a:pt x="16912" y="7"/>
                      <a:pt x="16231" y="518"/>
                    </a:cubicBezTo>
                    <a:cubicBezTo>
                      <a:pt x="14014" y="859"/>
                      <a:pt x="10946" y="2223"/>
                      <a:pt x="8048" y="4439"/>
                    </a:cubicBezTo>
                    <a:cubicBezTo>
                      <a:pt x="-7806" y="16883"/>
                      <a:pt x="1229" y="43477"/>
                      <a:pt x="22367" y="42795"/>
                    </a:cubicBezTo>
                    <a:cubicBezTo>
                      <a:pt x="33959" y="42454"/>
                      <a:pt x="41631" y="34271"/>
                      <a:pt x="42653" y="23532"/>
                    </a:cubicBezTo>
                    <a:cubicBezTo>
                      <a:pt x="43676" y="12110"/>
                      <a:pt x="36857" y="1712"/>
                      <a:pt x="25606" y="177"/>
                    </a:cubicBezTo>
                    <a:close/>
                  </a:path>
                </a:pathLst>
              </a:custGeom>
              <a:solidFill>
                <a:srgbClr val="524C8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759F308-473D-694D-0448-66C7BF335ACE}"/>
                  </a:ext>
                </a:extLst>
              </p:cNvPr>
              <p:cNvSpPr/>
              <p:nvPr/>
            </p:nvSpPr>
            <p:spPr>
              <a:xfrm>
                <a:off x="415052" y="2802005"/>
                <a:ext cx="39156" cy="39222"/>
              </a:xfrm>
              <a:custGeom>
                <a:avLst/>
                <a:gdLst>
                  <a:gd name="connsiteX0" fmla="*/ 23396 w 39156"/>
                  <a:gd name="connsiteY0" fmla="*/ 177 h 39222"/>
                  <a:gd name="connsiteX1" fmla="*/ 14873 w 39156"/>
                  <a:gd name="connsiteY1" fmla="*/ 518 h 39222"/>
                  <a:gd name="connsiteX2" fmla="*/ 7372 w 39156"/>
                  <a:gd name="connsiteY2" fmla="*/ 4098 h 39222"/>
                  <a:gd name="connsiteX3" fmla="*/ 20498 w 39156"/>
                  <a:gd name="connsiteY3" fmla="*/ 39215 h 39222"/>
                  <a:gd name="connsiteX4" fmla="*/ 39079 w 39156"/>
                  <a:gd name="connsiteY4" fmla="*/ 21657 h 39222"/>
                  <a:gd name="connsiteX5" fmla="*/ 23396 w 39156"/>
                  <a:gd name="connsiteY5" fmla="*/ 177 h 39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56" h="39222">
                    <a:moveTo>
                      <a:pt x="23396" y="177"/>
                    </a:moveTo>
                    <a:cubicBezTo>
                      <a:pt x="21180" y="-164"/>
                      <a:pt x="15384" y="7"/>
                      <a:pt x="14873" y="518"/>
                    </a:cubicBezTo>
                    <a:cubicBezTo>
                      <a:pt x="12827" y="859"/>
                      <a:pt x="10100" y="2053"/>
                      <a:pt x="7372" y="4098"/>
                    </a:cubicBezTo>
                    <a:cubicBezTo>
                      <a:pt x="-7118" y="15520"/>
                      <a:pt x="1065" y="39726"/>
                      <a:pt x="20498" y="39215"/>
                    </a:cubicBezTo>
                    <a:cubicBezTo>
                      <a:pt x="31067" y="38874"/>
                      <a:pt x="38057" y="31373"/>
                      <a:pt x="39079" y="21657"/>
                    </a:cubicBezTo>
                    <a:cubicBezTo>
                      <a:pt x="39932" y="11087"/>
                      <a:pt x="33624" y="1712"/>
                      <a:pt x="23396" y="177"/>
                    </a:cubicBezTo>
                    <a:close/>
                  </a:path>
                </a:pathLst>
              </a:custGeom>
              <a:solidFill>
                <a:srgbClr val="25224A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564FCEAA-C222-A4ED-665D-A73B94D4050B}"/>
                  </a:ext>
                </a:extLst>
              </p:cNvPr>
              <p:cNvSpPr/>
              <p:nvPr/>
            </p:nvSpPr>
            <p:spPr>
              <a:xfrm>
                <a:off x="302371" y="2838485"/>
                <a:ext cx="39187" cy="39222"/>
              </a:xfrm>
              <a:custGeom>
                <a:avLst/>
                <a:gdLst>
                  <a:gd name="connsiteX0" fmla="*/ 23396 w 39187"/>
                  <a:gd name="connsiteY0" fmla="*/ 177 h 39222"/>
                  <a:gd name="connsiteX1" fmla="*/ 14873 w 39187"/>
                  <a:gd name="connsiteY1" fmla="*/ 518 h 39222"/>
                  <a:gd name="connsiteX2" fmla="*/ 7372 w 39187"/>
                  <a:gd name="connsiteY2" fmla="*/ 4098 h 39222"/>
                  <a:gd name="connsiteX3" fmla="*/ 20498 w 39187"/>
                  <a:gd name="connsiteY3" fmla="*/ 39215 h 39222"/>
                  <a:gd name="connsiteX4" fmla="*/ 39079 w 39187"/>
                  <a:gd name="connsiteY4" fmla="*/ 21657 h 39222"/>
                  <a:gd name="connsiteX5" fmla="*/ 23396 w 39187"/>
                  <a:gd name="connsiteY5" fmla="*/ 177 h 39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87" h="39222">
                    <a:moveTo>
                      <a:pt x="23396" y="177"/>
                    </a:moveTo>
                    <a:cubicBezTo>
                      <a:pt x="21180" y="-164"/>
                      <a:pt x="15384" y="7"/>
                      <a:pt x="14873" y="518"/>
                    </a:cubicBezTo>
                    <a:cubicBezTo>
                      <a:pt x="12827" y="859"/>
                      <a:pt x="10100" y="2053"/>
                      <a:pt x="7372" y="4098"/>
                    </a:cubicBezTo>
                    <a:cubicBezTo>
                      <a:pt x="-7118" y="15520"/>
                      <a:pt x="1065" y="39726"/>
                      <a:pt x="20498" y="39215"/>
                    </a:cubicBezTo>
                    <a:cubicBezTo>
                      <a:pt x="31067" y="38874"/>
                      <a:pt x="38057" y="31373"/>
                      <a:pt x="39079" y="21657"/>
                    </a:cubicBezTo>
                    <a:cubicBezTo>
                      <a:pt x="40102" y="10917"/>
                      <a:pt x="33795" y="1541"/>
                      <a:pt x="23396" y="177"/>
                    </a:cubicBezTo>
                    <a:close/>
                  </a:path>
                </a:pathLst>
              </a:custGeom>
              <a:solidFill>
                <a:srgbClr val="007B7A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9" name="Graphic 2">
            <a:extLst>
              <a:ext uri="{FF2B5EF4-FFF2-40B4-BE49-F238E27FC236}">
                <a16:creationId xmlns:a16="http://schemas.microsoft.com/office/drawing/2014/main" id="{DCCE8CC2-311A-6A4A-AB5E-2623FD93A5D1}"/>
              </a:ext>
            </a:extLst>
          </p:cNvPr>
          <p:cNvGrpSpPr/>
          <p:nvPr userDrawn="1"/>
        </p:nvGrpSpPr>
        <p:grpSpPr>
          <a:xfrm>
            <a:off x="2587016" y="-99392"/>
            <a:ext cx="208600" cy="429510"/>
            <a:chOff x="3117710" y="3492585"/>
            <a:chExt cx="108126" cy="222633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0A44A89-A5B2-1E88-BD2C-A0D16AD7188A}"/>
                </a:ext>
              </a:extLst>
            </p:cNvPr>
            <p:cNvSpPr/>
            <p:nvPr/>
          </p:nvSpPr>
          <p:spPr>
            <a:xfrm>
              <a:off x="3117710" y="3534009"/>
              <a:ext cx="108126" cy="181209"/>
            </a:xfrm>
            <a:custGeom>
              <a:avLst/>
              <a:gdLst>
                <a:gd name="connsiteX0" fmla="*/ 62063 w 108126"/>
                <a:gd name="connsiteY0" fmla="*/ 1023 h 181209"/>
                <a:gd name="connsiteX1" fmla="*/ 83712 w 108126"/>
                <a:gd name="connsiteY1" fmla="*/ 30855 h 181209"/>
                <a:gd name="connsiteX2" fmla="*/ 107067 w 108126"/>
                <a:gd name="connsiteY2" fmla="*/ 93588 h 181209"/>
                <a:gd name="connsiteX3" fmla="*/ 66495 w 108126"/>
                <a:gd name="connsiteY3" fmla="*/ 147627 h 181209"/>
                <a:gd name="connsiteX4" fmla="*/ 57119 w 108126"/>
                <a:gd name="connsiteY4" fmla="*/ 181209 h 181209"/>
                <a:gd name="connsiteX5" fmla="*/ 34276 w 108126"/>
                <a:gd name="connsiteY5" fmla="*/ 135864 h 181209"/>
                <a:gd name="connsiteX6" fmla="*/ 864 w 108126"/>
                <a:gd name="connsiteY6" fmla="*/ 69893 h 181209"/>
                <a:gd name="connsiteX7" fmla="*/ 36322 w 108126"/>
                <a:gd name="connsiteY7" fmla="*/ 22673 h 181209"/>
                <a:gd name="connsiteX8" fmla="*/ 50130 w 108126"/>
                <a:gd name="connsiteY8" fmla="*/ 0 h 181209"/>
                <a:gd name="connsiteX9" fmla="*/ 62063 w 108126"/>
                <a:gd name="connsiteY9" fmla="*/ 1023 h 18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126" h="181209">
                  <a:moveTo>
                    <a:pt x="62063" y="1023"/>
                  </a:moveTo>
                  <a:cubicBezTo>
                    <a:pt x="62063" y="1023"/>
                    <a:pt x="64620" y="15683"/>
                    <a:pt x="83712" y="30855"/>
                  </a:cubicBezTo>
                  <a:cubicBezTo>
                    <a:pt x="98884" y="42788"/>
                    <a:pt x="112010" y="60858"/>
                    <a:pt x="107067" y="93588"/>
                  </a:cubicBezTo>
                  <a:cubicBezTo>
                    <a:pt x="102464" y="124954"/>
                    <a:pt x="78598" y="122738"/>
                    <a:pt x="66495" y="147627"/>
                  </a:cubicBezTo>
                  <a:cubicBezTo>
                    <a:pt x="57119" y="167060"/>
                    <a:pt x="57119" y="181209"/>
                    <a:pt x="57119" y="181209"/>
                  </a:cubicBezTo>
                  <a:cubicBezTo>
                    <a:pt x="57119" y="181209"/>
                    <a:pt x="53710" y="150354"/>
                    <a:pt x="34276" y="135864"/>
                  </a:cubicBezTo>
                  <a:cubicBezTo>
                    <a:pt x="14161" y="120863"/>
                    <a:pt x="-4250" y="102282"/>
                    <a:pt x="864" y="69893"/>
                  </a:cubicBezTo>
                  <a:cubicBezTo>
                    <a:pt x="5978" y="38015"/>
                    <a:pt x="21661" y="32560"/>
                    <a:pt x="36322" y="22673"/>
                  </a:cubicBezTo>
                  <a:cubicBezTo>
                    <a:pt x="51153" y="12785"/>
                    <a:pt x="50130" y="0"/>
                    <a:pt x="50130" y="0"/>
                  </a:cubicBezTo>
                  <a:lnTo>
                    <a:pt x="62063" y="1023"/>
                  </a:lnTo>
                  <a:close/>
                </a:path>
              </a:pathLst>
            </a:custGeom>
            <a:solidFill>
              <a:srgbClr val="F08B2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26727DF-602D-CE9D-34AC-58F6A9D7CC0E}"/>
                </a:ext>
              </a:extLst>
            </p:cNvPr>
            <p:cNvSpPr/>
            <p:nvPr/>
          </p:nvSpPr>
          <p:spPr>
            <a:xfrm>
              <a:off x="3165794" y="3492585"/>
              <a:ext cx="16876" cy="42447"/>
            </a:xfrm>
            <a:custGeom>
              <a:avLst/>
              <a:gdLst>
                <a:gd name="connsiteX0" fmla="*/ 2216 w 16876"/>
                <a:gd name="connsiteY0" fmla="*/ 42447 h 42447"/>
                <a:gd name="connsiteX1" fmla="*/ 0 w 16876"/>
                <a:gd name="connsiteY1" fmla="*/ 0 h 42447"/>
                <a:gd name="connsiteX2" fmla="*/ 16877 w 16876"/>
                <a:gd name="connsiteY2" fmla="*/ 0 h 42447"/>
                <a:gd name="connsiteX3" fmla="*/ 13979 w 16876"/>
                <a:gd name="connsiteY3" fmla="*/ 42447 h 4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76" h="42447">
                  <a:moveTo>
                    <a:pt x="2216" y="42447"/>
                  </a:moveTo>
                  <a:lnTo>
                    <a:pt x="0" y="0"/>
                  </a:lnTo>
                  <a:lnTo>
                    <a:pt x="16877" y="0"/>
                  </a:lnTo>
                  <a:lnTo>
                    <a:pt x="13979" y="42447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F4D36E9-B7D2-24F0-3905-BB3290F61109}"/>
                </a:ext>
              </a:extLst>
            </p:cNvPr>
            <p:cNvSpPr/>
            <p:nvPr/>
          </p:nvSpPr>
          <p:spPr>
            <a:xfrm>
              <a:off x="3131603" y="3592589"/>
              <a:ext cx="7005" cy="12719"/>
            </a:xfrm>
            <a:custGeom>
              <a:avLst/>
              <a:gdLst>
                <a:gd name="connsiteX0" fmla="*/ 6916 w 7005"/>
                <a:gd name="connsiteY0" fmla="*/ 3811 h 12719"/>
                <a:gd name="connsiteX1" fmla="*/ 6234 w 7005"/>
                <a:gd name="connsiteY1" fmla="*/ 2277 h 12719"/>
                <a:gd name="connsiteX2" fmla="*/ 6234 w 7005"/>
                <a:gd name="connsiteY2" fmla="*/ 2277 h 12719"/>
                <a:gd name="connsiteX3" fmla="*/ 2825 w 7005"/>
                <a:gd name="connsiteY3" fmla="*/ 743 h 12719"/>
                <a:gd name="connsiteX4" fmla="*/ 1632 w 7005"/>
                <a:gd name="connsiteY4" fmla="*/ 11994 h 12719"/>
                <a:gd name="connsiteX5" fmla="*/ 6234 w 7005"/>
                <a:gd name="connsiteY5" fmla="*/ 10971 h 12719"/>
                <a:gd name="connsiteX6" fmla="*/ 6916 w 7005"/>
                <a:gd name="connsiteY6" fmla="*/ 3811 h 1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5" h="12719">
                  <a:moveTo>
                    <a:pt x="6916" y="3811"/>
                  </a:moveTo>
                  <a:cubicBezTo>
                    <a:pt x="6916" y="3130"/>
                    <a:pt x="6575" y="2618"/>
                    <a:pt x="6234" y="2277"/>
                  </a:cubicBezTo>
                  <a:cubicBezTo>
                    <a:pt x="6234" y="2277"/>
                    <a:pt x="6234" y="2277"/>
                    <a:pt x="6234" y="2277"/>
                  </a:cubicBezTo>
                  <a:cubicBezTo>
                    <a:pt x="6064" y="573"/>
                    <a:pt x="4189" y="-962"/>
                    <a:pt x="2825" y="743"/>
                  </a:cubicBezTo>
                  <a:cubicBezTo>
                    <a:pt x="609" y="3300"/>
                    <a:pt x="-1607" y="9096"/>
                    <a:pt x="1632" y="11994"/>
                  </a:cubicBezTo>
                  <a:cubicBezTo>
                    <a:pt x="3166" y="13358"/>
                    <a:pt x="5382" y="12676"/>
                    <a:pt x="6234" y="10971"/>
                  </a:cubicBezTo>
                  <a:cubicBezTo>
                    <a:pt x="7087" y="8755"/>
                    <a:pt x="7087" y="6028"/>
                    <a:pt x="6916" y="3811"/>
                  </a:cubicBezTo>
                  <a:close/>
                </a:path>
              </a:pathLst>
            </a:custGeom>
            <a:solidFill>
              <a:srgbClr val="B61F6F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793A447-C9D1-33CF-3F43-98039907499A}"/>
                </a:ext>
              </a:extLst>
            </p:cNvPr>
            <p:cNvSpPr/>
            <p:nvPr/>
          </p:nvSpPr>
          <p:spPr>
            <a:xfrm>
              <a:off x="3149429" y="3591731"/>
              <a:ext cx="7586" cy="13424"/>
            </a:xfrm>
            <a:custGeom>
              <a:avLst/>
              <a:gdLst>
                <a:gd name="connsiteX0" fmla="*/ 6648 w 7586"/>
                <a:gd name="connsiteY0" fmla="*/ 2283 h 13424"/>
                <a:gd name="connsiteX1" fmla="*/ 5796 w 7586"/>
                <a:gd name="connsiteY1" fmla="*/ 919 h 13424"/>
                <a:gd name="connsiteX2" fmla="*/ 5626 w 7586"/>
                <a:gd name="connsiteY2" fmla="*/ 749 h 13424"/>
                <a:gd name="connsiteX3" fmla="*/ 5455 w 7586"/>
                <a:gd name="connsiteY3" fmla="*/ 579 h 13424"/>
                <a:gd name="connsiteX4" fmla="*/ 5285 w 7586"/>
                <a:gd name="connsiteY4" fmla="*/ 408 h 13424"/>
                <a:gd name="connsiteX5" fmla="*/ 2727 w 7586"/>
                <a:gd name="connsiteY5" fmla="*/ 238 h 13424"/>
                <a:gd name="connsiteX6" fmla="*/ 0 w 7586"/>
                <a:gd name="connsiteY6" fmla="*/ 5863 h 13424"/>
                <a:gd name="connsiteX7" fmla="*/ 1875 w 7586"/>
                <a:gd name="connsiteY7" fmla="*/ 12341 h 13424"/>
                <a:gd name="connsiteX8" fmla="*/ 5114 w 7586"/>
                <a:gd name="connsiteY8" fmla="*/ 12682 h 13424"/>
                <a:gd name="connsiteX9" fmla="*/ 6648 w 7586"/>
                <a:gd name="connsiteY9" fmla="*/ 2283 h 1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86" h="13424">
                  <a:moveTo>
                    <a:pt x="6648" y="2283"/>
                  </a:moveTo>
                  <a:cubicBezTo>
                    <a:pt x="6478" y="1772"/>
                    <a:pt x="6137" y="1260"/>
                    <a:pt x="5796" y="919"/>
                  </a:cubicBezTo>
                  <a:cubicBezTo>
                    <a:pt x="5796" y="919"/>
                    <a:pt x="5626" y="749"/>
                    <a:pt x="5626" y="749"/>
                  </a:cubicBezTo>
                  <a:cubicBezTo>
                    <a:pt x="5626" y="749"/>
                    <a:pt x="5455" y="579"/>
                    <a:pt x="5455" y="579"/>
                  </a:cubicBezTo>
                  <a:cubicBezTo>
                    <a:pt x="5455" y="579"/>
                    <a:pt x="5285" y="579"/>
                    <a:pt x="5285" y="408"/>
                  </a:cubicBezTo>
                  <a:cubicBezTo>
                    <a:pt x="4603" y="-103"/>
                    <a:pt x="3750" y="-103"/>
                    <a:pt x="2727" y="238"/>
                  </a:cubicBezTo>
                  <a:cubicBezTo>
                    <a:pt x="682" y="1090"/>
                    <a:pt x="0" y="3817"/>
                    <a:pt x="0" y="5863"/>
                  </a:cubicBezTo>
                  <a:cubicBezTo>
                    <a:pt x="0" y="8079"/>
                    <a:pt x="511" y="10466"/>
                    <a:pt x="1875" y="12341"/>
                  </a:cubicBezTo>
                  <a:cubicBezTo>
                    <a:pt x="2727" y="13534"/>
                    <a:pt x="4091" y="13875"/>
                    <a:pt x="5114" y="12682"/>
                  </a:cubicBezTo>
                  <a:cubicBezTo>
                    <a:pt x="7671" y="9954"/>
                    <a:pt x="8353" y="5693"/>
                    <a:pt x="6648" y="2283"/>
                  </a:cubicBezTo>
                  <a:close/>
                </a:path>
              </a:pathLst>
            </a:custGeom>
            <a:solidFill>
              <a:srgbClr val="B61F6F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08950D6-14FC-E751-DF9D-80C92F153E0B}"/>
                </a:ext>
              </a:extLst>
            </p:cNvPr>
            <p:cNvSpPr/>
            <p:nvPr/>
          </p:nvSpPr>
          <p:spPr>
            <a:xfrm>
              <a:off x="3167881" y="3592714"/>
              <a:ext cx="8473" cy="12902"/>
            </a:xfrm>
            <a:custGeom>
              <a:avLst/>
              <a:gdLst>
                <a:gd name="connsiteX0" fmla="*/ 7800 w 8473"/>
                <a:gd name="connsiteY0" fmla="*/ 2494 h 12902"/>
                <a:gd name="connsiteX1" fmla="*/ 2515 w 8473"/>
                <a:gd name="connsiteY1" fmla="*/ 448 h 12902"/>
                <a:gd name="connsiteX2" fmla="*/ 811 w 8473"/>
                <a:gd name="connsiteY2" fmla="*/ 2323 h 12902"/>
                <a:gd name="connsiteX3" fmla="*/ 811 w 8473"/>
                <a:gd name="connsiteY3" fmla="*/ 2323 h 12902"/>
                <a:gd name="connsiteX4" fmla="*/ 129 w 8473"/>
                <a:gd name="connsiteY4" fmla="*/ 8801 h 12902"/>
                <a:gd name="connsiteX5" fmla="*/ 4050 w 8473"/>
                <a:gd name="connsiteY5" fmla="*/ 12892 h 12902"/>
                <a:gd name="connsiteX6" fmla="*/ 7800 w 8473"/>
                <a:gd name="connsiteY6" fmla="*/ 2494 h 1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3" h="12902">
                  <a:moveTo>
                    <a:pt x="7800" y="2494"/>
                  </a:moveTo>
                  <a:cubicBezTo>
                    <a:pt x="6777" y="619"/>
                    <a:pt x="4561" y="-745"/>
                    <a:pt x="2515" y="448"/>
                  </a:cubicBezTo>
                  <a:cubicBezTo>
                    <a:pt x="1663" y="960"/>
                    <a:pt x="1152" y="1471"/>
                    <a:pt x="811" y="2323"/>
                  </a:cubicBezTo>
                  <a:cubicBezTo>
                    <a:pt x="811" y="2323"/>
                    <a:pt x="811" y="2323"/>
                    <a:pt x="811" y="2323"/>
                  </a:cubicBezTo>
                  <a:cubicBezTo>
                    <a:pt x="-212" y="4199"/>
                    <a:pt x="-42" y="6756"/>
                    <a:pt x="129" y="8801"/>
                  </a:cubicBezTo>
                  <a:cubicBezTo>
                    <a:pt x="299" y="11017"/>
                    <a:pt x="1493" y="13063"/>
                    <a:pt x="4050" y="12892"/>
                  </a:cubicBezTo>
                  <a:cubicBezTo>
                    <a:pt x="8311" y="12552"/>
                    <a:pt x="9334" y="5562"/>
                    <a:pt x="7800" y="2494"/>
                  </a:cubicBezTo>
                  <a:close/>
                </a:path>
              </a:pathLst>
            </a:custGeom>
            <a:solidFill>
              <a:srgbClr val="B61F6F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26F358-9BCB-7CB7-D49F-483DC78270BE}"/>
                </a:ext>
              </a:extLst>
            </p:cNvPr>
            <p:cNvSpPr/>
            <p:nvPr/>
          </p:nvSpPr>
          <p:spPr>
            <a:xfrm>
              <a:off x="3185374" y="3592266"/>
              <a:ext cx="7993" cy="13511"/>
            </a:xfrm>
            <a:custGeom>
              <a:avLst/>
              <a:gdLst>
                <a:gd name="connsiteX0" fmla="*/ 7354 w 7993"/>
                <a:gd name="connsiteY0" fmla="*/ 3283 h 13511"/>
                <a:gd name="connsiteX1" fmla="*/ 4115 w 7993"/>
                <a:gd name="connsiteY1" fmla="*/ 44 h 13511"/>
                <a:gd name="connsiteX2" fmla="*/ 24 w 7993"/>
                <a:gd name="connsiteY2" fmla="*/ 8738 h 13511"/>
                <a:gd name="connsiteX3" fmla="*/ 5820 w 7993"/>
                <a:gd name="connsiteY3" fmla="*/ 12659 h 13511"/>
                <a:gd name="connsiteX4" fmla="*/ 7354 w 7993"/>
                <a:gd name="connsiteY4" fmla="*/ 3283 h 1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93" h="13511">
                  <a:moveTo>
                    <a:pt x="7354" y="3283"/>
                  </a:moveTo>
                  <a:cubicBezTo>
                    <a:pt x="7184" y="1408"/>
                    <a:pt x="6331" y="-297"/>
                    <a:pt x="4115" y="44"/>
                  </a:cubicBezTo>
                  <a:cubicBezTo>
                    <a:pt x="535" y="385"/>
                    <a:pt x="-147" y="6010"/>
                    <a:pt x="24" y="8738"/>
                  </a:cubicBezTo>
                  <a:cubicBezTo>
                    <a:pt x="194" y="11465"/>
                    <a:pt x="2922" y="15216"/>
                    <a:pt x="5820" y="12659"/>
                  </a:cubicBezTo>
                  <a:cubicBezTo>
                    <a:pt x="8377" y="10442"/>
                    <a:pt x="8377" y="6181"/>
                    <a:pt x="7354" y="3283"/>
                  </a:cubicBezTo>
                  <a:close/>
                </a:path>
              </a:pathLst>
            </a:custGeom>
            <a:solidFill>
              <a:srgbClr val="B61F6F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2BFC589-C802-1033-8059-0D688B8B2BC9}"/>
                </a:ext>
              </a:extLst>
            </p:cNvPr>
            <p:cNvSpPr/>
            <p:nvPr/>
          </p:nvSpPr>
          <p:spPr>
            <a:xfrm>
              <a:off x="3203063" y="3592924"/>
              <a:ext cx="7391" cy="12138"/>
            </a:xfrm>
            <a:custGeom>
              <a:avLst/>
              <a:gdLst>
                <a:gd name="connsiteX0" fmla="*/ 6713 w 7391"/>
                <a:gd name="connsiteY0" fmla="*/ 1942 h 12138"/>
                <a:gd name="connsiteX1" fmla="*/ 5179 w 7391"/>
                <a:gd name="connsiteY1" fmla="*/ 408 h 12138"/>
                <a:gd name="connsiteX2" fmla="*/ 3133 w 7391"/>
                <a:gd name="connsiteY2" fmla="*/ 238 h 12138"/>
                <a:gd name="connsiteX3" fmla="*/ 1087 w 7391"/>
                <a:gd name="connsiteY3" fmla="*/ 2795 h 12138"/>
                <a:gd name="connsiteX4" fmla="*/ 235 w 7391"/>
                <a:gd name="connsiteY4" fmla="*/ 8932 h 12138"/>
                <a:gd name="connsiteX5" fmla="*/ 6201 w 7391"/>
                <a:gd name="connsiteY5" fmla="*/ 10466 h 12138"/>
                <a:gd name="connsiteX6" fmla="*/ 6713 w 7391"/>
                <a:gd name="connsiteY6" fmla="*/ 1942 h 1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1" h="12138">
                  <a:moveTo>
                    <a:pt x="6713" y="1942"/>
                  </a:moveTo>
                  <a:cubicBezTo>
                    <a:pt x="6372" y="1261"/>
                    <a:pt x="5860" y="749"/>
                    <a:pt x="5179" y="408"/>
                  </a:cubicBezTo>
                  <a:cubicBezTo>
                    <a:pt x="4497" y="-103"/>
                    <a:pt x="3815" y="-103"/>
                    <a:pt x="3133" y="238"/>
                  </a:cubicBezTo>
                  <a:cubicBezTo>
                    <a:pt x="2110" y="579"/>
                    <a:pt x="1258" y="1431"/>
                    <a:pt x="1087" y="2795"/>
                  </a:cubicBezTo>
                  <a:cubicBezTo>
                    <a:pt x="64" y="4670"/>
                    <a:pt x="-276" y="6886"/>
                    <a:pt x="235" y="8932"/>
                  </a:cubicBezTo>
                  <a:cubicBezTo>
                    <a:pt x="917" y="12000"/>
                    <a:pt x="4497" y="13534"/>
                    <a:pt x="6201" y="10466"/>
                  </a:cubicBezTo>
                  <a:cubicBezTo>
                    <a:pt x="7395" y="8250"/>
                    <a:pt x="7906" y="4158"/>
                    <a:pt x="6713" y="1942"/>
                  </a:cubicBezTo>
                  <a:close/>
                </a:path>
              </a:pathLst>
            </a:custGeom>
            <a:solidFill>
              <a:srgbClr val="B61F6F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7" name="Graphic 2">
            <a:extLst>
              <a:ext uri="{FF2B5EF4-FFF2-40B4-BE49-F238E27FC236}">
                <a16:creationId xmlns:a16="http://schemas.microsoft.com/office/drawing/2014/main" id="{013FC34A-F909-3CA0-556B-347FFBC709B7}"/>
              </a:ext>
            </a:extLst>
          </p:cNvPr>
          <p:cNvGrpSpPr/>
          <p:nvPr userDrawn="1"/>
        </p:nvGrpSpPr>
        <p:grpSpPr>
          <a:xfrm>
            <a:off x="3412568" y="-99392"/>
            <a:ext cx="544337" cy="1878908"/>
            <a:chOff x="3999943" y="3353968"/>
            <a:chExt cx="282153" cy="973918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751C352-BD03-EFFB-6C7A-66A714F7CC2E}"/>
                </a:ext>
              </a:extLst>
            </p:cNvPr>
            <p:cNvSpPr/>
            <p:nvPr/>
          </p:nvSpPr>
          <p:spPr>
            <a:xfrm>
              <a:off x="4090940" y="3353968"/>
              <a:ext cx="64777" cy="125149"/>
            </a:xfrm>
            <a:custGeom>
              <a:avLst/>
              <a:gdLst>
                <a:gd name="connsiteX0" fmla="*/ 19598 w 64777"/>
                <a:gd name="connsiteY0" fmla="*/ 125149 h 125149"/>
                <a:gd name="connsiteX1" fmla="*/ 164 w 64777"/>
                <a:gd name="connsiteY1" fmla="*/ 75713 h 125149"/>
                <a:gd name="connsiteX2" fmla="*/ 26757 w 64777"/>
                <a:gd name="connsiteY2" fmla="*/ 24 h 125149"/>
                <a:gd name="connsiteX3" fmla="*/ 64602 w 64777"/>
                <a:gd name="connsiteY3" fmla="*/ 71451 h 125149"/>
                <a:gd name="connsiteX4" fmla="*/ 39543 w 64777"/>
                <a:gd name="connsiteY4" fmla="*/ 122081 h 125149"/>
                <a:gd name="connsiteX5" fmla="*/ 31019 w 64777"/>
                <a:gd name="connsiteY5" fmla="*/ 123104 h 125149"/>
                <a:gd name="connsiteX6" fmla="*/ 44998 w 64777"/>
                <a:gd name="connsiteY6" fmla="*/ 58666 h 125149"/>
                <a:gd name="connsiteX7" fmla="*/ 17041 w 64777"/>
                <a:gd name="connsiteY7" fmla="*/ 46051 h 125149"/>
                <a:gd name="connsiteX8" fmla="*/ 23177 w 64777"/>
                <a:gd name="connsiteY8" fmla="*/ 124126 h 125149"/>
                <a:gd name="connsiteX9" fmla="*/ 19598 w 64777"/>
                <a:gd name="connsiteY9" fmla="*/ 125149 h 1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777" h="125149">
                  <a:moveTo>
                    <a:pt x="19598" y="125149"/>
                  </a:moveTo>
                  <a:cubicBezTo>
                    <a:pt x="19598" y="125149"/>
                    <a:pt x="1528" y="96681"/>
                    <a:pt x="164" y="75713"/>
                  </a:cubicBezTo>
                  <a:cubicBezTo>
                    <a:pt x="-1199" y="54745"/>
                    <a:pt x="5790" y="-1339"/>
                    <a:pt x="26757" y="24"/>
                  </a:cubicBezTo>
                  <a:cubicBezTo>
                    <a:pt x="47725" y="1388"/>
                    <a:pt x="66818" y="37528"/>
                    <a:pt x="64602" y="71451"/>
                  </a:cubicBezTo>
                  <a:cubicBezTo>
                    <a:pt x="63238" y="92419"/>
                    <a:pt x="39543" y="122081"/>
                    <a:pt x="39543" y="122081"/>
                  </a:cubicBezTo>
                  <a:lnTo>
                    <a:pt x="31019" y="123104"/>
                  </a:lnTo>
                  <a:cubicBezTo>
                    <a:pt x="31019" y="123104"/>
                    <a:pt x="54203" y="86623"/>
                    <a:pt x="44998" y="58666"/>
                  </a:cubicBezTo>
                  <a:cubicBezTo>
                    <a:pt x="38520" y="39232"/>
                    <a:pt x="26757" y="18094"/>
                    <a:pt x="17041" y="46051"/>
                  </a:cubicBezTo>
                  <a:cubicBezTo>
                    <a:pt x="7324" y="74008"/>
                    <a:pt x="23177" y="124126"/>
                    <a:pt x="23177" y="124126"/>
                  </a:cubicBezTo>
                  <a:lnTo>
                    <a:pt x="19598" y="125149"/>
                  </a:lnTo>
                  <a:close/>
                </a:path>
              </a:pathLst>
            </a:custGeom>
            <a:solidFill>
              <a:srgbClr val="F0CFB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0F74D9F-0917-34BA-C1ED-0225B22F6792}"/>
                </a:ext>
              </a:extLst>
            </p:cNvPr>
            <p:cNvSpPr/>
            <p:nvPr/>
          </p:nvSpPr>
          <p:spPr>
            <a:xfrm>
              <a:off x="4074739" y="3475197"/>
              <a:ext cx="115748" cy="229111"/>
            </a:xfrm>
            <a:custGeom>
              <a:avLst/>
              <a:gdLst>
                <a:gd name="connsiteX0" fmla="*/ 20797 w 115748"/>
                <a:gd name="connsiteY0" fmla="*/ 1193 h 229111"/>
                <a:gd name="connsiteX1" fmla="*/ 0 w 115748"/>
                <a:gd name="connsiteY1" fmla="*/ 229111 h 229111"/>
                <a:gd name="connsiteX2" fmla="*/ 115749 w 115748"/>
                <a:gd name="connsiteY2" fmla="*/ 229111 h 229111"/>
                <a:gd name="connsiteX3" fmla="*/ 68529 w 115748"/>
                <a:gd name="connsiteY3" fmla="*/ 0 h 22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748" h="229111">
                  <a:moveTo>
                    <a:pt x="20797" y="1193"/>
                  </a:moveTo>
                  <a:lnTo>
                    <a:pt x="0" y="229111"/>
                  </a:lnTo>
                  <a:lnTo>
                    <a:pt x="115749" y="229111"/>
                  </a:lnTo>
                  <a:lnTo>
                    <a:pt x="68529" y="0"/>
                  </a:lnTo>
                  <a:close/>
                </a:path>
              </a:pathLst>
            </a:custGeom>
            <a:solidFill>
              <a:srgbClr val="E64B7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8A00B6E-39F6-BA19-BC60-659DDAA9664F}"/>
                </a:ext>
              </a:extLst>
            </p:cNvPr>
            <p:cNvSpPr/>
            <p:nvPr/>
          </p:nvSpPr>
          <p:spPr>
            <a:xfrm>
              <a:off x="3999943" y="3704308"/>
              <a:ext cx="282153" cy="447994"/>
            </a:xfrm>
            <a:custGeom>
              <a:avLst/>
              <a:gdLst>
                <a:gd name="connsiteX0" fmla="*/ 74796 w 282153"/>
                <a:gd name="connsiteY0" fmla="*/ 0 h 447994"/>
                <a:gd name="connsiteX1" fmla="*/ 190545 w 282153"/>
                <a:gd name="connsiteY1" fmla="*/ 0 h 447994"/>
                <a:gd name="connsiteX2" fmla="*/ 280212 w 282153"/>
                <a:gd name="connsiteY2" fmla="*/ 115749 h 447994"/>
                <a:gd name="connsiteX3" fmla="*/ 175714 w 282153"/>
                <a:gd name="connsiteY3" fmla="*/ 447995 h 447994"/>
                <a:gd name="connsiteX4" fmla="*/ 127130 w 282153"/>
                <a:gd name="connsiteY4" fmla="*/ 447995 h 447994"/>
                <a:gd name="connsiteX5" fmla="*/ 130 w 282153"/>
                <a:gd name="connsiteY5" fmla="*/ 182914 h 447994"/>
                <a:gd name="connsiteX6" fmla="*/ 74796 w 282153"/>
                <a:gd name="connsiteY6" fmla="*/ 0 h 44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153" h="447994">
                  <a:moveTo>
                    <a:pt x="74796" y="0"/>
                  </a:moveTo>
                  <a:lnTo>
                    <a:pt x="190545" y="0"/>
                  </a:lnTo>
                  <a:cubicBezTo>
                    <a:pt x="190545" y="0"/>
                    <a:pt x="261461" y="11251"/>
                    <a:pt x="280212" y="115749"/>
                  </a:cubicBezTo>
                  <a:cubicBezTo>
                    <a:pt x="298964" y="220247"/>
                    <a:pt x="175714" y="447995"/>
                    <a:pt x="175714" y="447995"/>
                  </a:cubicBezTo>
                  <a:lnTo>
                    <a:pt x="127130" y="447995"/>
                  </a:lnTo>
                  <a:cubicBezTo>
                    <a:pt x="127130" y="447995"/>
                    <a:pt x="3369" y="279911"/>
                    <a:pt x="130" y="182914"/>
                  </a:cubicBezTo>
                  <a:cubicBezTo>
                    <a:pt x="-3620" y="67165"/>
                    <a:pt x="74796" y="0"/>
                    <a:pt x="74796" y="0"/>
                  </a:cubicBezTo>
                  <a:close/>
                </a:path>
              </a:pathLst>
            </a:custGeom>
            <a:solidFill>
              <a:srgbClr val="806B7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F0A7DE5-085C-E205-2B95-EA9E342E6C7F}"/>
                </a:ext>
              </a:extLst>
            </p:cNvPr>
            <p:cNvSpPr/>
            <p:nvPr/>
          </p:nvSpPr>
          <p:spPr>
            <a:xfrm>
              <a:off x="4082445" y="3743174"/>
              <a:ext cx="12474" cy="18676"/>
            </a:xfrm>
            <a:custGeom>
              <a:avLst/>
              <a:gdLst>
                <a:gd name="connsiteX0" fmla="*/ 11216 w 12474"/>
                <a:gd name="connsiteY0" fmla="*/ 2899 h 18676"/>
                <a:gd name="connsiteX1" fmla="*/ 9853 w 12474"/>
                <a:gd name="connsiteY1" fmla="*/ 1536 h 18676"/>
                <a:gd name="connsiteX2" fmla="*/ 5250 w 12474"/>
                <a:gd name="connsiteY2" fmla="*/ 172 h 18676"/>
                <a:gd name="connsiteX3" fmla="*/ 1329 w 12474"/>
                <a:gd name="connsiteY3" fmla="*/ 4604 h 18676"/>
                <a:gd name="connsiteX4" fmla="*/ 136 w 12474"/>
                <a:gd name="connsiteY4" fmla="*/ 9718 h 18676"/>
                <a:gd name="connsiteX5" fmla="*/ 2182 w 12474"/>
                <a:gd name="connsiteY5" fmla="*/ 17560 h 18676"/>
                <a:gd name="connsiteX6" fmla="*/ 11046 w 12474"/>
                <a:gd name="connsiteY6" fmla="*/ 14321 h 18676"/>
                <a:gd name="connsiteX7" fmla="*/ 11216 w 12474"/>
                <a:gd name="connsiteY7" fmla="*/ 2899 h 1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74" h="18676">
                  <a:moveTo>
                    <a:pt x="11216" y="2899"/>
                  </a:moveTo>
                  <a:cubicBezTo>
                    <a:pt x="10876" y="2217"/>
                    <a:pt x="10364" y="1706"/>
                    <a:pt x="9853" y="1536"/>
                  </a:cubicBezTo>
                  <a:cubicBezTo>
                    <a:pt x="8659" y="342"/>
                    <a:pt x="7125" y="-340"/>
                    <a:pt x="5250" y="172"/>
                  </a:cubicBezTo>
                  <a:cubicBezTo>
                    <a:pt x="3375" y="854"/>
                    <a:pt x="2182" y="2558"/>
                    <a:pt x="1329" y="4604"/>
                  </a:cubicBezTo>
                  <a:cubicBezTo>
                    <a:pt x="136" y="6138"/>
                    <a:pt x="-205" y="8013"/>
                    <a:pt x="136" y="9718"/>
                  </a:cubicBezTo>
                  <a:cubicBezTo>
                    <a:pt x="-205" y="12446"/>
                    <a:pt x="-34" y="15685"/>
                    <a:pt x="2182" y="17560"/>
                  </a:cubicBezTo>
                  <a:cubicBezTo>
                    <a:pt x="5591" y="20287"/>
                    <a:pt x="9341" y="17560"/>
                    <a:pt x="11046" y="14321"/>
                  </a:cubicBezTo>
                  <a:cubicBezTo>
                    <a:pt x="13092" y="10741"/>
                    <a:pt x="12751" y="6650"/>
                    <a:pt x="11216" y="2899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0879EA2-633C-238E-4FB3-30DE3720BAC9}"/>
                </a:ext>
              </a:extLst>
            </p:cNvPr>
            <p:cNvSpPr/>
            <p:nvPr/>
          </p:nvSpPr>
          <p:spPr>
            <a:xfrm>
              <a:off x="4091616" y="3812793"/>
              <a:ext cx="11795" cy="20119"/>
            </a:xfrm>
            <a:custGeom>
              <a:avLst/>
              <a:gdLst>
                <a:gd name="connsiteX0" fmla="*/ 10740 w 11795"/>
                <a:gd name="connsiteY0" fmla="*/ 3173 h 20119"/>
                <a:gd name="connsiteX1" fmla="*/ 8183 w 11795"/>
                <a:gd name="connsiteY1" fmla="*/ 786 h 20119"/>
                <a:gd name="connsiteX2" fmla="*/ 6478 w 11795"/>
                <a:gd name="connsiteY2" fmla="*/ 104 h 20119"/>
                <a:gd name="connsiteX3" fmla="*/ 0 w 11795"/>
                <a:gd name="connsiteY3" fmla="*/ 12207 h 20119"/>
                <a:gd name="connsiteX4" fmla="*/ 1875 w 11795"/>
                <a:gd name="connsiteY4" fmla="*/ 18856 h 20119"/>
                <a:gd name="connsiteX5" fmla="*/ 8694 w 11795"/>
                <a:gd name="connsiteY5" fmla="*/ 18685 h 20119"/>
                <a:gd name="connsiteX6" fmla="*/ 10740 w 11795"/>
                <a:gd name="connsiteY6" fmla="*/ 3173 h 2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95" h="20119">
                  <a:moveTo>
                    <a:pt x="10740" y="3173"/>
                  </a:moveTo>
                  <a:cubicBezTo>
                    <a:pt x="10228" y="1638"/>
                    <a:pt x="9376" y="956"/>
                    <a:pt x="8183" y="786"/>
                  </a:cubicBezTo>
                  <a:cubicBezTo>
                    <a:pt x="7671" y="445"/>
                    <a:pt x="7160" y="275"/>
                    <a:pt x="6478" y="104"/>
                  </a:cubicBezTo>
                  <a:cubicBezTo>
                    <a:pt x="341" y="-1089"/>
                    <a:pt x="171" y="8287"/>
                    <a:pt x="0" y="12207"/>
                  </a:cubicBezTo>
                  <a:cubicBezTo>
                    <a:pt x="0" y="14594"/>
                    <a:pt x="0" y="17151"/>
                    <a:pt x="1875" y="18856"/>
                  </a:cubicBezTo>
                  <a:cubicBezTo>
                    <a:pt x="3921" y="20731"/>
                    <a:pt x="6819" y="20390"/>
                    <a:pt x="8694" y="18685"/>
                  </a:cubicBezTo>
                  <a:cubicBezTo>
                    <a:pt x="12785" y="14935"/>
                    <a:pt x="12104" y="7605"/>
                    <a:pt x="10740" y="3173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E70F629-3EA2-FA86-CA19-1793D603FDF2}"/>
                </a:ext>
              </a:extLst>
            </p:cNvPr>
            <p:cNvSpPr/>
            <p:nvPr/>
          </p:nvSpPr>
          <p:spPr>
            <a:xfrm>
              <a:off x="4050191" y="3788284"/>
              <a:ext cx="11217" cy="19938"/>
            </a:xfrm>
            <a:custGeom>
              <a:avLst/>
              <a:gdLst>
                <a:gd name="connsiteX0" fmla="*/ 10399 w 11217"/>
                <a:gd name="connsiteY0" fmla="*/ 2622 h 19938"/>
                <a:gd name="connsiteX1" fmla="*/ 4774 w 11217"/>
                <a:gd name="connsiteY1" fmla="*/ 1088 h 19938"/>
                <a:gd name="connsiteX2" fmla="*/ 683 w 11217"/>
                <a:gd name="connsiteY2" fmla="*/ 17283 h 19938"/>
                <a:gd name="connsiteX3" fmla="*/ 6308 w 11217"/>
                <a:gd name="connsiteY3" fmla="*/ 18817 h 19938"/>
                <a:gd name="connsiteX4" fmla="*/ 6819 w 11217"/>
                <a:gd name="connsiteY4" fmla="*/ 18135 h 19938"/>
                <a:gd name="connsiteX5" fmla="*/ 9376 w 11217"/>
                <a:gd name="connsiteY5" fmla="*/ 16260 h 19938"/>
                <a:gd name="connsiteX6" fmla="*/ 10399 w 11217"/>
                <a:gd name="connsiteY6" fmla="*/ 2622 h 1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17" h="19938">
                  <a:moveTo>
                    <a:pt x="10399" y="2622"/>
                  </a:moveTo>
                  <a:cubicBezTo>
                    <a:pt x="9547" y="65"/>
                    <a:pt x="6819" y="-957"/>
                    <a:pt x="4774" y="1088"/>
                  </a:cubicBezTo>
                  <a:cubicBezTo>
                    <a:pt x="512" y="5179"/>
                    <a:pt x="-1022" y="11487"/>
                    <a:pt x="683" y="17283"/>
                  </a:cubicBezTo>
                  <a:cubicBezTo>
                    <a:pt x="1364" y="19669"/>
                    <a:pt x="4433" y="21033"/>
                    <a:pt x="6308" y="18817"/>
                  </a:cubicBezTo>
                  <a:cubicBezTo>
                    <a:pt x="6478" y="18647"/>
                    <a:pt x="6649" y="18476"/>
                    <a:pt x="6819" y="18135"/>
                  </a:cubicBezTo>
                  <a:cubicBezTo>
                    <a:pt x="7842" y="18135"/>
                    <a:pt x="8695" y="17624"/>
                    <a:pt x="9376" y="16260"/>
                  </a:cubicBezTo>
                  <a:cubicBezTo>
                    <a:pt x="11422" y="11998"/>
                    <a:pt x="11763" y="7055"/>
                    <a:pt x="10399" y="262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45A267A-DBEB-8EE0-0DD9-EDD9147D73E0}"/>
                </a:ext>
              </a:extLst>
            </p:cNvPr>
            <p:cNvSpPr/>
            <p:nvPr/>
          </p:nvSpPr>
          <p:spPr>
            <a:xfrm>
              <a:off x="4062282" y="3853883"/>
              <a:ext cx="11287" cy="18202"/>
            </a:xfrm>
            <a:custGeom>
              <a:avLst/>
              <a:gdLst>
                <a:gd name="connsiteX0" fmla="*/ 10582 w 11287"/>
                <a:gd name="connsiteY0" fmla="*/ 3848 h 18202"/>
                <a:gd name="connsiteX1" fmla="*/ 8537 w 11287"/>
                <a:gd name="connsiteY1" fmla="*/ 1462 h 18202"/>
                <a:gd name="connsiteX2" fmla="*/ 3423 w 11287"/>
                <a:gd name="connsiteY2" fmla="*/ 1121 h 18202"/>
                <a:gd name="connsiteX3" fmla="*/ 3593 w 11287"/>
                <a:gd name="connsiteY3" fmla="*/ 17656 h 18202"/>
                <a:gd name="connsiteX4" fmla="*/ 10582 w 11287"/>
                <a:gd name="connsiteY4" fmla="*/ 13735 h 18202"/>
                <a:gd name="connsiteX5" fmla="*/ 10582 w 11287"/>
                <a:gd name="connsiteY5" fmla="*/ 3848 h 18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87" h="18202">
                  <a:moveTo>
                    <a:pt x="10582" y="3848"/>
                  </a:moveTo>
                  <a:cubicBezTo>
                    <a:pt x="10241" y="2485"/>
                    <a:pt x="9389" y="1803"/>
                    <a:pt x="8537" y="1462"/>
                  </a:cubicBezTo>
                  <a:cubicBezTo>
                    <a:pt x="7514" y="-243"/>
                    <a:pt x="4786" y="-584"/>
                    <a:pt x="3423" y="1121"/>
                  </a:cubicBezTo>
                  <a:cubicBezTo>
                    <a:pt x="184" y="5212"/>
                    <a:pt x="-2373" y="14588"/>
                    <a:pt x="3593" y="17656"/>
                  </a:cubicBezTo>
                  <a:cubicBezTo>
                    <a:pt x="6832" y="19361"/>
                    <a:pt x="9730" y="16804"/>
                    <a:pt x="10582" y="13735"/>
                  </a:cubicBezTo>
                  <a:cubicBezTo>
                    <a:pt x="11605" y="10497"/>
                    <a:pt x="11435" y="7087"/>
                    <a:pt x="10582" y="3848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438781-608A-2B66-7131-737720CFE537}"/>
                </a:ext>
              </a:extLst>
            </p:cNvPr>
            <p:cNvSpPr/>
            <p:nvPr/>
          </p:nvSpPr>
          <p:spPr>
            <a:xfrm>
              <a:off x="4134574" y="3778638"/>
              <a:ext cx="11295" cy="18569"/>
            </a:xfrm>
            <a:custGeom>
              <a:avLst/>
              <a:gdLst>
                <a:gd name="connsiteX0" fmla="*/ 9887 w 11295"/>
                <a:gd name="connsiteY0" fmla="*/ 1870 h 18569"/>
                <a:gd name="connsiteX1" fmla="*/ 6819 w 11295"/>
                <a:gd name="connsiteY1" fmla="*/ 166 h 18569"/>
                <a:gd name="connsiteX2" fmla="*/ 0 w 11295"/>
                <a:gd name="connsiteY2" fmla="*/ 11587 h 18569"/>
                <a:gd name="connsiteX3" fmla="*/ 2387 w 11295"/>
                <a:gd name="connsiteY3" fmla="*/ 17724 h 18569"/>
                <a:gd name="connsiteX4" fmla="*/ 8865 w 11295"/>
                <a:gd name="connsiteY4" fmla="*/ 16701 h 18569"/>
                <a:gd name="connsiteX5" fmla="*/ 9887 w 11295"/>
                <a:gd name="connsiteY5" fmla="*/ 1870 h 1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5" h="18569">
                  <a:moveTo>
                    <a:pt x="9887" y="1870"/>
                  </a:moveTo>
                  <a:cubicBezTo>
                    <a:pt x="9376" y="677"/>
                    <a:pt x="8012" y="-5"/>
                    <a:pt x="6819" y="166"/>
                  </a:cubicBezTo>
                  <a:cubicBezTo>
                    <a:pt x="1364" y="-1369"/>
                    <a:pt x="171" y="8178"/>
                    <a:pt x="0" y="11587"/>
                  </a:cubicBezTo>
                  <a:cubicBezTo>
                    <a:pt x="0" y="13803"/>
                    <a:pt x="511" y="16360"/>
                    <a:pt x="2387" y="17724"/>
                  </a:cubicBezTo>
                  <a:cubicBezTo>
                    <a:pt x="4432" y="19258"/>
                    <a:pt x="7160" y="18576"/>
                    <a:pt x="8865" y="16701"/>
                  </a:cubicBezTo>
                  <a:cubicBezTo>
                    <a:pt x="12274" y="12951"/>
                    <a:pt x="11592" y="6473"/>
                    <a:pt x="9887" y="1870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6BFEFA-DD08-A8A5-7F3F-AE1E2B1E185D}"/>
                </a:ext>
              </a:extLst>
            </p:cNvPr>
            <p:cNvSpPr/>
            <p:nvPr/>
          </p:nvSpPr>
          <p:spPr>
            <a:xfrm>
              <a:off x="4147348" y="3725675"/>
              <a:ext cx="10778" cy="18965"/>
            </a:xfrm>
            <a:custGeom>
              <a:avLst/>
              <a:gdLst>
                <a:gd name="connsiteX0" fmla="*/ 10240 w 10778"/>
                <a:gd name="connsiteY0" fmla="*/ 6079 h 18965"/>
                <a:gd name="connsiteX1" fmla="*/ 8535 w 10778"/>
                <a:gd name="connsiteY1" fmla="*/ 1647 h 18965"/>
                <a:gd name="connsiteX2" fmla="*/ 2228 w 10778"/>
                <a:gd name="connsiteY2" fmla="*/ 1306 h 18965"/>
                <a:gd name="connsiteX3" fmla="*/ 11 w 10778"/>
                <a:gd name="connsiteY3" fmla="*/ 8125 h 18965"/>
                <a:gd name="connsiteX4" fmla="*/ 7342 w 10778"/>
                <a:gd name="connsiteY4" fmla="*/ 18524 h 18965"/>
                <a:gd name="connsiteX5" fmla="*/ 10240 w 10778"/>
                <a:gd name="connsiteY5" fmla="*/ 6079 h 1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78" h="18965">
                  <a:moveTo>
                    <a:pt x="10240" y="6079"/>
                  </a:moveTo>
                  <a:cubicBezTo>
                    <a:pt x="10069" y="4374"/>
                    <a:pt x="9558" y="3011"/>
                    <a:pt x="8535" y="1647"/>
                  </a:cubicBezTo>
                  <a:cubicBezTo>
                    <a:pt x="6830" y="-399"/>
                    <a:pt x="4103" y="-569"/>
                    <a:pt x="2228" y="1306"/>
                  </a:cubicBezTo>
                  <a:cubicBezTo>
                    <a:pt x="353" y="3011"/>
                    <a:pt x="182" y="5738"/>
                    <a:pt x="11" y="8125"/>
                  </a:cubicBezTo>
                  <a:cubicBezTo>
                    <a:pt x="-159" y="11875"/>
                    <a:pt x="1546" y="21081"/>
                    <a:pt x="7342" y="18524"/>
                  </a:cubicBezTo>
                  <a:cubicBezTo>
                    <a:pt x="11433" y="16819"/>
                    <a:pt x="11092" y="10511"/>
                    <a:pt x="10240" y="6079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ACAD304-2F6A-6566-F840-95B61C8F4685}"/>
                </a:ext>
              </a:extLst>
            </p:cNvPr>
            <p:cNvSpPr/>
            <p:nvPr/>
          </p:nvSpPr>
          <p:spPr>
            <a:xfrm>
              <a:off x="4190291" y="3757660"/>
              <a:ext cx="9701" cy="18384"/>
            </a:xfrm>
            <a:custGeom>
              <a:avLst/>
              <a:gdLst>
                <a:gd name="connsiteX0" fmla="*/ 9573 w 9701"/>
                <a:gd name="connsiteY0" fmla="*/ 7165 h 18384"/>
                <a:gd name="connsiteX1" fmla="*/ 9573 w 9701"/>
                <a:gd name="connsiteY1" fmla="*/ 6824 h 18384"/>
                <a:gd name="connsiteX2" fmla="*/ 5141 w 9701"/>
                <a:gd name="connsiteY2" fmla="*/ 5 h 18384"/>
                <a:gd name="connsiteX3" fmla="*/ 198 w 9701"/>
                <a:gd name="connsiteY3" fmla="*/ 6142 h 18384"/>
                <a:gd name="connsiteX4" fmla="*/ 1391 w 9701"/>
                <a:gd name="connsiteY4" fmla="*/ 15518 h 18384"/>
                <a:gd name="connsiteX5" fmla="*/ 1391 w 9701"/>
                <a:gd name="connsiteY5" fmla="*/ 15688 h 18384"/>
                <a:gd name="connsiteX6" fmla="*/ 2925 w 9701"/>
                <a:gd name="connsiteY6" fmla="*/ 17904 h 18384"/>
                <a:gd name="connsiteX7" fmla="*/ 7528 w 9701"/>
                <a:gd name="connsiteY7" fmla="*/ 16541 h 18384"/>
                <a:gd name="connsiteX8" fmla="*/ 8551 w 9701"/>
                <a:gd name="connsiteY8" fmla="*/ 13472 h 18384"/>
                <a:gd name="connsiteX9" fmla="*/ 9573 w 9701"/>
                <a:gd name="connsiteY9" fmla="*/ 7165 h 1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01" h="18384">
                  <a:moveTo>
                    <a:pt x="9573" y="7165"/>
                  </a:moveTo>
                  <a:cubicBezTo>
                    <a:pt x="9573" y="6994"/>
                    <a:pt x="9573" y="6994"/>
                    <a:pt x="9573" y="6824"/>
                  </a:cubicBezTo>
                  <a:cubicBezTo>
                    <a:pt x="9573" y="4096"/>
                    <a:pt x="8721" y="-165"/>
                    <a:pt x="5141" y="5"/>
                  </a:cubicBezTo>
                  <a:cubicBezTo>
                    <a:pt x="1902" y="5"/>
                    <a:pt x="709" y="3414"/>
                    <a:pt x="198" y="6142"/>
                  </a:cubicBezTo>
                  <a:cubicBezTo>
                    <a:pt x="-314" y="9381"/>
                    <a:pt x="198" y="12449"/>
                    <a:pt x="1391" y="15518"/>
                  </a:cubicBezTo>
                  <a:cubicBezTo>
                    <a:pt x="1391" y="15518"/>
                    <a:pt x="1391" y="15518"/>
                    <a:pt x="1391" y="15688"/>
                  </a:cubicBezTo>
                  <a:cubicBezTo>
                    <a:pt x="1561" y="16541"/>
                    <a:pt x="2073" y="17222"/>
                    <a:pt x="2925" y="17904"/>
                  </a:cubicBezTo>
                  <a:cubicBezTo>
                    <a:pt x="4459" y="18927"/>
                    <a:pt x="6846" y="18245"/>
                    <a:pt x="7528" y="16541"/>
                  </a:cubicBezTo>
                  <a:cubicBezTo>
                    <a:pt x="7869" y="15518"/>
                    <a:pt x="8210" y="14495"/>
                    <a:pt x="8551" y="13472"/>
                  </a:cubicBezTo>
                  <a:cubicBezTo>
                    <a:pt x="9573" y="11256"/>
                    <a:pt x="9914" y="9210"/>
                    <a:pt x="9573" y="7165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1C9E2D1-AD65-E7A2-D009-A81D5532E4FA}"/>
                </a:ext>
              </a:extLst>
            </p:cNvPr>
            <p:cNvSpPr/>
            <p:nvPr/>
          </p:nvSpPr>
          <p:spPr>
            <a:xfrm>
              <a:off x="4187582" y="3831956"/>
              <a:ext cx="10535" cy="20696"/>
            </a:xfrm>
            <a:custGeom>
              <a:avLst/>
              <a:gdLst>
                <a:gd name="connsiteX0" fmla="*/ 10407 w 10535"/>
                <a:gd name="connsiteY0" fmla="*/ 5660 h 20696"/>
                <a:gd name="connsiteX1" fmla="*/ 8361 w 10535"/>
                <a:gd name="connsiteY1" fmla="*/ 2250 h 20696"/>
                <a:gd name="connsiteX2" fmla="*/ 2394 w 10535"/>
                <a:gd name="connsiteY2" fmla="*/ 1739 h 20696"/>
                <a:gd name="connsiteX3" fmla="*/ 1713 w 10535"/>
                <a:gd name="connsiteY3" fmla="*/ 18956 h 20696"/>
                <a:gd name="connsiteX4" fmla="*/ 7508 w 10535"/>
                <a:gd name="connsiteY4" fmla="*/ 18956 h 20696"/>
                <a:gd name="connsiteX5" fmla="*/ 10407 w 10535"/>
                <a:gd name="connsiteY5" fmla="*/ 5660 h 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35" h="20696">
                  <a:moveTo>
                    <a:pt x="10407" y="5660"/>
                  </a:moveTo>
                  <a:cubicBezTo>
                    <a:pt x="10236" y="4296"/>
                    <a:pt x="9554" y="2932"/>
                    <a:pt x="8361" y="2250"/>
                  </a:cubicBezTo>
                  <a:cubicBezTo>
                    <a:pt x="7338" y="-477"/>
                    <a:pt x="3929" y="-818"/>
                    <a:pt x="2394" y="1739"/>
                  </a:cubicBezTo>
                  <a:cubicBezTo>
                    <a:pt x="-674" y="7194"/>
                    <a:pt x="-674" y="13331"/>
                    <a:pt x="1713" y="18956"/>
                  </a:cubicBezTo>
                  <a:cubicBezTo>
                    <a:pt x="2906" y="21684"/>
                    <a:pt x="6145" y="20831"/>
                    <a:pt x="7508" y="18956"/>
                  </a:cubicBezTo>
                  <a:cubicBezTo>
                    <a:pt x="9895" y="15036"/>
                    <a:pt x="10918" y="10262"/>
                    <a:pt x="10407" y="5660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E5CABB9-B395-B741-1FF9-AAB69B44CD9F}"/>
                </a:ext>
              </a:extLst>
            </p:cNvPr>
            <p:cNvSpPr/>
            <p:nvPr/>
          </p:nvSpPr>
          <p:spPr>
            <a:xfrm>
              <a:off x="4115802" y="4152132"/>
              <a:ext cx="73410" cy="42787"/>
            </a:xfrm>
            <a:custGeom>
              <a:avLst/>
              <a:gdLst>
                <a:gd name="connsiteX0" fmla="*/ 11271 w 73410"/>
                <a:gd name="connsiteY0" fmla="*/ 170 h 42787"/>
                <a:gd name="connsiteX1" fmla="*/ 20 w 73410"/>
                <a:gd name="connsiteY1" fmla="*/ 20286 h 42787"/>
                <a:gd name="connsiteX2" fmla="*/ 16556 w 73410"/>
                <a:gd name="connsiteY2" fmla="*/ 42788 h 42787"/>
                <a:gd name="connsiteX3" fmla="*/ 58150 w 73410"/>
                <a:gd name="connsiteY3" fmla="*/ 42788 h 42787"/>
                <a:gd name="connsiteX4" fmla="*/ 73322 w 73410"/>
                <a:gd name="connsiteY4" fmla="*/ 22331 h 42787"/>
                <a:gd name="connsiteX5" fmla="*/ 59855 w 73410"/>
                <a:gd name="connsiteY5" fmla="*/ 0 h 42787"/>
                <a:gd name="connsiteX6" fmla="*/ 11271 w 73410"/>
                <a:gd name="connsiteY6" fmla="*/ 170 h 4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10" h="42787">
                  <a:moveTo>
                    <a:pt x="11271" y="170"/>
                  </a:moveTo>
                  <a:cubicBezTo>
                    <a:pt x="11271" y="170"/>
                    <a:pt x="872" y="10910"/>
                    <a:pt x="20" y="20286"/>
                  </a:cubicBezTo>
                  <a:cubicBezTo>
                    <a:pt x="-662" y="29832"/>
                    <a:pt x="16556" y="42788"/>
                    <a:pt x="16556" y="42788"/>
                  </a:cubicBezTo>
                  <a:lnTo>
                    <a:pt x="58150" y="42788"/>
                  </a:lnTo>
                  <a:cubicBezTo>
                    <a:pt x="58150" y="42788"/>
                    <a:pt x="71958" y="31196"/>
                    <a:pt x="73322" y="22331"/>
                  </a:cubicBezTo>
                  <a:cubicBezTo>
                    <a:pt x="74686" y="13467"/>
                    <a:pt x="59855" y="0"/>
                    <a:pt x="59855" y="0"/>
                  </a:cubicBezTo>
                  <a:lnTo>
                    <a:pt x="11271" y="170"/>
                  </a:lnTo>
                  <a:close/>
                </a:path>
              </a:pathLst>
            </a:custGeom>
            <a:solidFill>
              <a:srgbClr val="F0CFB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6A87FB6-D684-AD2D-4B62-B11066CD83F8}"/>
                </a:ext>
              </a:extLst>
            </p:cNvPr>
            <p:cNvSpPr/>
            <p:nvPr/>
          </p:nvSpPr>
          <p:spPr>
            <a:xfrm>
              <a:off x="4132358" y="4195091"/>
              <a:ext cx="41594" cy="132795"/>
            </a:xfrm>
            <a:custGeom>
              <a:avLst/>
              <a:gdLst>
                <a:gd name="connsiteX0" fmla="*/ 0 w 41594"/>
                <a:gd name="connsiteY0" fmla="*/ 0 h 132795"/>
                <a:gd name="connsiteX1" fmla="*/ 22672 w 41594"/>
                <a:gd name="connsiteY1" fmla="*/ 132796 h 132795"/>
                <a:gd name="connsiteX2" fmla="*/ 41594 w 41594"/>
                <a:gd name="connsiteY2" fmla="*/ 0 h 13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594" h="132795">
                  <a:moveTo>
                    <a:pt x="0" y="0"/>
                  </a:moveTo>
                  <a:lnTo>
                    <a:pt x="22672" y="132796"/>
                  </a:lnTo>
                  <a:lnTo>
                    <a:pt x="41594" y="0"/>
                  </a:lnTo>
                  <a:close/>
                </a:path>
              </a:pathLst>
            </a:custGeom>
            <a:solidFill>
              <a:srgbClr val="E7A023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7FEB481-4B7E-61F2-81BF-7B35584BBE5C}"/>
                </a:ext>
              </a:extLst>
            </p:cNvPr>
            <p:cNvSpPr/>
            <p:nvPr/>
          </p:nvSpPr>
          <p:spPr>
            <a:xfrm>
              <a:off x="4135362" y="3867321"/>
              <a:ext cx="8774" cy="16173"/>
            </a:xfrm>
            <a:custGeom>
              <a:avLst/>
              <a:gdLst>
                <a:gd name="connsiteX0" fmla="*/ 5861 w 8774"/>
                <a:gd name="connsiteY0" fmla="*/ 638 h 16173"/>
                <a:gd name="connsiteX1" fmla="*/ 1428 w 8774"/>
                <a:gd name="connsiteY1" fmla="*/ 1831 h 16173"/>
                <a:gd name="connsiteX2" fmla="*/ 1940 w 8774"/>
                <a:gd name="connsiteY2" fmla="*/ 14787 h 16173"/>
                <a:gd name="connsiteX3" fmla="*/ 5861 w 8774"/>
                <a:gd name="connsiteY3" fmla="*/ 15298 h 16173"/>
                <a:gd name="connsiteX4" fmla="*/ 8759 w 8774"/>
                <a:gd name="connsiteY4" fmla="*/ 5922 h 16173"/>
                <a:gd name="connsiteX5" fmla="*/ 5861 w 8774"/>
                <a:gd name="connsiteY5" fmla="*/ 638 h 16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74" h="16173">
                  <a:moveTo>
                    <a:pt x="5861" y="638"/>
                  </a:moveTo>
                  <a:cubicBezTo>
                    <a:pt x="4326" y="-726"/>
                    <a:pt x="2281" y="297"/>
                    <a:pt x="1428" y="1831"/>
                  </a:cubicBezTo>
                  <a:cubicBezTo>
                    <a:pt x="-788" y="5752"/>
                    <a:pt x="-276" y="11036"/>
                    <a:pt x="1940" y="14787"/>
                  </a:cubicBezTo>
                  <a:cubicBezTo>
                    <a:pt x="2622" y="16151"/>
                    <a:pt x="4838" y="16832"/>
                    <a:pt x="5861" y="15298"/>
                  </a:cubicBezTo>
                  <a:cubicBezTo>
                    <a:pt x="7736" y="12400"/>
                    <a:pt x="8929" y="9332"/>
                    <a:pt x="8759" y="5922"/>
                  </a:cubicBezTo>
                  <a:cubicBezTo>
                    <a:pt x="8759" y="3536"/>
                    <a:pt x="7906" y="1320"/>
                    <a:pt x="5861" y="638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7706820-753D-3967-0438-36B776835160}"/>
                </a:ext>
              </a:extLst>
            </p:cNvPr>
            <p:cNvSpPr/>
            <p:nvPr/>
          </p:nvSpPr>
          <p:spPr>
            <a:xfrm>
              <a:off x="4233043" y="3801360"/>
              <a:ext cx="9680" cy="16654"/>
            </a:xfrm>
            <a:custGeom>
              <a:avLst/>
              <a:gdLst>
                <a:gd name="connsiteX0" fmla="*/ 9438 w 9680"/>
                <a:gd name="connsiteY0" fmla="*/ 3355 h 16654"/>
                <a:gd name="connsiteX1" fmla="*/ 4665 w 9680"/>
                <a:gd name="connsiteY1" fmla="*/ 287 h 16654"/>
                <a:gd name="connsiteX2" fmla="*/ 2790 w 9680"/>
                <a:gd name="connsiteY2" fmla="*/ 1821 h 16654"/>
                <a:gd name="connsiteX3" fmla="*/ 1256 w 9680"/>
                <a:gd name="connsiteY3" fmla="*/ 3696 h 16654"/>
                <a:gd name="connsiteX4" fmla="*/ 4665 w 9680"/>
                <a:gd name="connsiteY4" fmla="*/ 16652 h 16654"/>
                <a:gd name="connsiteX5" fmla="*/ 9438 w 9680"/>
                <a:gd name="connsiteY5" fmla="*/ 3355 h 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0" h="16654">
                  <a:moveTo>
                    <a:pt x="9438" y="3355"/>
                  </a:moveTo>
                  <a:cubicBezTo>
                    <a:pt x="8927" y="1139"/>
                    <a:pt x="6881" y="-736"/>
                    <a:pt x="4665" y="287"/>
                  </a:cubicBezTo>
                  <a:cubicBezTo>
                    <a:pt x="3813" y="628"/>
                    <a:pt x="3302" y="1139"/>
                    <a:pt x="2790" y="1821"/>
                  </a:cubicBezTo>
                  <a:cubicBezTo>
                    <a:pt x="2108" y="2332"/>
                    <a:pt x="1597" y="2844"/>
                    <a:pt x="1256" y="3696"/>
                  </a:cubicBezTo>
                  <a:cubicBezTo>
                    <a:pt x="-449" y="7106"/>
                    <a:pt x="-1301" y="16822"/>
                    <a:pt x="4665" y="16652"/>
                  </a:cubicBezTo>
                  <a:cubicBezTo>
                    <a:pt x="9609" y="16481"/>
                    <a:pt x="10120" y="6765"/>
                    <a:pt x="9438" y="3355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71B451C-3CF0-0A43-84C7-FA79412EF830}"/>
                </a:ext>
              </a:extLst>
            </p:cNvPr>
            <p:cNvSpPr/>
            <p:nvPr/>
          </p:nvSpPr>
          <p:spPr>
            <a:xfrm>
              <a:off x="4227076" y="3862985"/>
              <a:ext cx="10290" cy="18053"/>
            </a:xfrm>
            <a:custGeom>
              <a:avLst/>
              <a:gdLst>
                <a:gd name="connsiteX0" fmla="*/ 7052 w 10290"/>
                <a:gd name="connsiteY0" fmla="*/ 201 h 18053"/>
                <a:gd name="connsiteX1" fmla="*/ 3643 w 10290"/>
                <a:gd name="connsiteY1" fmla="*/ 1223 h 18053"/>
                <a:gd name="connsiteX2" fmla="*/ 2279 w 10290"/>
                <a:gd name="connsiteY2" fmla="*/ 2076 h 18053"/>
                <a:gd name="connsiteX3" fmla="*/ 63 w 10290"/>
                <a:gd name="connsiteY3" fmla="*/ 9917 h 18053"/>
                <a:gd name="connsiteX4" fmla="*/ 2449 w 10290"/>
                <a:gd name="connsiteY4" fmla="*/ 17418 h 18053"/>
                <a:gd name="connsiteX5" fmla="*/ 10291 w 10290"/>
                <a:gd name="connsiteY5" fmla="*/ 6167 h 18053"/>
                <a:gd name="connsiteX6" fmla="*/ 7052 w 10290"/>
                <a:gd name="connsiteY6" fmla="*/ 201 h 1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90" h="18053">
                  <a:moveTo>
                    <a:pt x="7052" y="201"/>
                  </a:moveTo>
                  <a:cubicBezTo>
                    <a:pt x="5518" y="-311"/>
                    <a:pt x="4324" y="201"/>
                    <a:pt x="3643" y="1223"/>
                  </a:cubicBezTo>
                  <a:cubicBezTo>
                    <a:pt x="3131" y="1394"/>
                    <a:pt x="2790" y="1735"/>
                    <a:pt x="2279" y="2076"/>
                  </a:cubicBezTo>
                  <a:cubicBezTo>
                    <a:pt x="404" y="3951"/>
                    <a:pt x="233" y="7360"/>
                    <a:pt x="63" y="9917"/>
                  </a:cubicBezTo>
                  <a:cubicBezTo>
                    <a:pt x="-108" y="12645"/>
                    <a:pt x="-108" y="15884"/>
                    <a:pt x="2449" y="17418"/>
                  </a:cubicBezTo>
                  <a:cubicBezTo>
                    <a:pt x="8075" y="20827"/>
                    <a:pt x="10291" y="9576"/>
                    <a:pt x="10291" y="6167"/>
                  </a:cubicBezTo>
                  <a:cubicBezTo>
                    <a:pt x="10291" y="3951"/>
                    <a:pt x="9609" y="882"/>
                    <a:pt x="7052" y="201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963C697-35F9-5F14-F807-8504C2684D77}"/>
                </a:ext>
              </a:extLst>
            </p:cNvPr>
            <p:cNvSpPr/>
            <p:nvPr/>
          </p:nvSpPr>
          <p:spPr>
            <a:xfrm>
              <a:off x="4184351" y="3891289"/>
              <a:ext cx="9886" cy="18806"/>
            </a:xfrm>
            <a:custGeom>
              <a:avLst/>
              <a:gdLst>
                <a:gd name="connsiteX0" fmla="*/ 6307 w 9886"/>
                <a:gd name="connsiteY0" fmla="*/ 24 h 18806"/>
                <a:gd name="connsiteX1" fmla="*/ 0 w 9886"/>
                <a:gd name="connsiteY1" fmla="*/ 10594 h 18806"/>
                <a:gd name="connsiteX2" fmla="*/ 6137 w 9886"/>
                <a:gd name="connsiteY2" fmla="*/ 18265 h 18806"/>
                <a:gd name="connsiteX3" fmla="*/ 9717 w 9886"/>
                <a:gd name="connsiteY3" fmla="*/ 7866 h 18806"/>
                <a:gd name="connsiteX4" fmla="*/ 6307 w 9886"/>
                <a:gd name="connsiteY4" fmla="*/ 24 h 1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6" h="18806">
                  <a:moveTo>
                    <a:pt x="6307" y="24"/>
                  </a:moveTo>
                  <a:cubicBezTo>
                    <a:pt x="1534" y="-487"/>
                    <a:pt x="170" y="7184"/>
                    <a:pt x="0" y="10594"/>
                  </a:cubicBezTo>
                  <a:cubicBezTo>
                    <a:pt x="0" y="13662"/>
                    <a:pt x="1534" y="20822"/>
                    <a:pt x="6137" y="18265"/>
                  </a:cubicBezTo>
                  <a:cubicBezTo>
                    <a:pt x="9376" y="16560"/>
                    <a:pt x="10058" y="11787"/>
                    <a:pt x="9717" y="7866"/>
                  </a:cubicBezTo>
                  <a:cubicBezTo>
                    <a:pt x="10228" y="4286"/>
                    <a:pt x="9717" y="365"/>
                    <a:pt x="6307" y="24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9BD769-E9A9-D255-D81E-B4E7A6F46509}"/>
                </a:ext>
              </a:extLst>
            </p:cNvPr>
            <p:cNvSpPr/>
            <p:nvPr/>
          </p:nvSpPr>
          <p:spPr>
            <a:xfrm>
              <a:off x="4096471" y="3891153"/>
              <a:ext cx="9164" cy="15174"/>
            </a:xfrm>
            <a:custGeom>
              <a:avLst/>
              <a:gdLst>
                <a:gd name="connsiteX0" fmla="*/ 7760 w 9164"/>
                <a:gd name="connsiteY0" fmla="*/ 1013 h 15174"/>
                <a:gd name="connsiteX1" fmla="*/ 3157 w 9164"/>
                <a:gd name="connsiteY1" fmla="*/ 672 h 15174"/>
                <a:gd name="connsiteX2" fmla="*/ 2305 w 9164"/>
                <a:gd name="connsiteY2" fmla="*/ 1524 h 15174"/>
                <a:gd name="connsiteX3" fmla="*/ 1794 w 9164"/>
                <a:gd name="connsiteY3" fmla="*/ 2206 h 15174"/>
                <a:gd name="connsiteX4" fmla="*/ 771 w 9164"/>
                <a:gd name="connsiteY4" fmla="*/ 12264 h 15174"/>
                <a:gd name="connsiteX5" fmla="*/ 4521 w 9164"/>
                <a:gd name="connsiteY5" fmla="*/ 15162 h 15174"/>
                <a:gd name="connsiteX6" fmla="*/ 8101 w 9164"/>
                <a:gd name="connsiteY6" fmla="*/ 12093 h 15174"/>
                <a:gd name="connsiteX7" fmla="*/ 7760 w 9164"/>
                <a:gd name="connsiteY7" fmla="*/ 1013 h 1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64" h="15174">
                  <a:moveTo>
                    <a:pt x="7760" y="1013"/>
                  </a:moveTo>
                  <a:cubicBezTo>
                    <a:pt x="6566" y="-181"/>
                    <a:pt x="4691" y="-351"/>
                    <a:pt x="3157" y="672"/>
                  </a:cubicBezTo>
                  <a:cubicBezTo>
                    <a:pt x="2816" y="842"/>
                    <a:pt x="2475" y="1183"/>
                    <a:pt x="2305" y="1524"/>
                  </a:cubicBezTo>
                  <a:cubicBezTo>
                    <a:pt x="2134" y="1694"/>
                    <a:pt x="1964" y="1865"/>
                    <a:pt x="1794" y="2206"/>
                  </a:cubicBezTo>
                  <a:cubicBezTo>
                    <a:pt x="-82" y="5104"/>
                    <a:pt x="-593" y="9025"/>
                    <a:pt x="771" y="12264"/>
                  </a:cubicBezTo>
                  <a:cubicBezTo>
                    <a:pt x="1452" y="13798"/>
                    <a:pt x="2646" y="15332"/>
                    <a:pt x="4521" y="15162"/>
                  </a:cubicBezTo>
                  <a:cubicBezTo>
                    <a:pt x="6396" y="15162"/>
                    <a:pt x="7419" y="13627"/>
                    <a:pt x="8101" y="12093"/>
                  </a:cubicBezTo>
                  <a:cubicBezTo>
                    <a:pt x="8953" y="8854"/>
                    <a:pt x="10146" y="3570"/>
                    <a:pt x="7760" y="1013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D64C277-B52B-626F-D6BF-88F169AF42CF}"/>
                </a:ext>
              </a:extLst>
            </p:cNvPr>
            <p:cNvSpPr/>
            <p:nvPr/>
          </p:nvSpPr>
          <p:spPr>
            <a:xfrm>
              <a:off x="4025814" y="3890865"/>
              <a:ext cx="8146" cy="13913"/>
            </a:xfrm>
            <a:custGeom>
              <a:avLst/>
              <a:gdLst>
                <a:gd name="connsiteX0" fmla="*/ 6819 w 8146"/>
                <a:gd name="connsiteY0" fmla="*/ 1642 h 13913"/>
                <a:gd name="connsiteX1" fmla="*/ 5796 w 8146"/>
                <a:gd name="connsiteY1" fmla="*/ 619 h 13913"/>
                <a:gd name="connsiteX2" fmla="*/ 2386 w 8146"/>
                <a:gd name="connsiteY2" fmla="*/ 790 h 13913"/>
                <a:gd name="connsiteX3" fmla="*/ 0 w 8146"/>
                <a:gd name="connsiteY3" fmla="*/ 7779 h 13913"/>
                <a:gd name="connsiteX4" fmla="*/ 3068 w 8146"/>
                <a:gd name="connsiteY4" fmla="*/ 13746 h 13913"/>
                <a:gd name="connsiteX5" fmla="*/ 7841 w 8146"/>
                <a:gd name="connsiteY5" fmla="*/ 9825 h 13913"/>
                <a:gd name="connsiteX6" fmla="*/ 6819 w 8146"/>
                <a:gd name="connsiteY6" fmla="*/ 1642 h 1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6" h="13913">
                  <a:moveTo>
                    <a:pt x="6819" y="1642"/>
                  </a:moveTo>
                  <a:cubicBezTo>
                    <a:pt x="6648" y="1131"/>
                    <a:pt x="6137" y="790"/>
                    <a:pt x="5796" y="619"/>
                  </a:cubicBezTo>
                  <a:cubicBezTo>
                    <a:pt x="4943" y="-233"/>
                    <a:pt x="3239" y="-233"/>
                    <a:pt x="2386" y="790"/>
                  </a:cubicBezTo>
                  <a:cubicBezTo>
                    <a:pt x="852" y="2835"/>
                    <a:pt x="0" y="5222"/>
                    <a:pt x="0" y="7779"/>
                  </a:cubicBezTo>
                  <a:cubicBezTo>
                    <a:pt x="0" y="9825"/>
                    <a:pt x="682" y="13064"/>
                    <a:pt x="3068" y="13746"/>
                  </a:cubicBezTo>
                  <a:cubicBezTo>
                    <a:pt x="5625" y="14598"/>
                    <a:pt x="7330" y="12041"/>
                    <a:pt x="7841" y="9825"/>
                  </a:cubicBezTo>
                  <a:cubicBezTo>
                    <a:pt x="8523" y="6927"/>
                    <a:pt x="8012" y="4199"/>
                    <a:pt x="6819" y="164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CD93B00-9A0C-3235-262A-2F0B6F0604A8}"/>
                </a:ext>
              </a:extLst>
            </p:cNvPr>
            <p:cNvSpPr/>
            <p:nvPr/>
          </p:nvSpPr>
          <p:spPr>
            <a:xfrm>
              <a:off x="4057205" y="3925791"/>
              <a:ext cx="8638" cy="13935"/>
            </a:xfrm>
            <a:custGeom>
              <a:avLst/>
              <a:gdLst>
                <a:gd name="connsiteX0" fmla="*/ 6113 w 8638"/>
                <a:gd name="connsiteY0" fmla="*/ 810 h 13935"/>
                <a:gd name="connsiteX1" fmla="*/ 4919 w 8638"/>
                <a:gd name="connsiteY1" fmla="*/ 128 h 13935"/>
                <a:gd name="connsiteX2" fmla="*/ 3044 w 8638"/>
                <a:gd name="connsiteY2" fmla="*/ 128 h 13935"/>
                <a:gd name="connsiteX3" fmla="*/ 657 w 8638"/>
                <a:gd name="connsiteY3" fmla="*/ 10186 h 13935"/>
                <a:gd name="connsiteX4" fmla="*/ 4408 w 8638"/>
                <a:gd name="connsiteY4" fmla="*/ 13936 h 13935"/>
                <a:gd name="connsiteX5" fmla="*/ 7988 w 8638"/>
                <a:gd name="connsiteY5" fmla="*/ 11038 h 13935"/>
                <a:gd name="connsiteX6" fmla="*/ 6113 w 8638"/>
                <a:gd name="connsiteY6" fmla="*/ 810 h 13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38" h="13935">
                  <a:moveTo>
                    <a:pt x="6113" y="810"/>
                  </a:moveTo>
                  <a:cubicBezTo>
                    <a:pt x="5771" y="469"/>
                    <a:pt x="5431" y="128"/>
                    <a:pt x="4919" y="128"/>
                  </a:cubicBezTo>
                  <a:cubicBezTo>
                    <a:pt x="4408" y="-43"/>
                    <a:pt x="3726" y="-43"/>
                    <a:pt x="3044" y="128"/>
                  </a:cubicBezTo>
                  <a:cubicBezTo>
                    <a:pt x="-877" y="1151"/>
                    <a:pt x="-195" y="7458"/>
                    <a:pt x="657" y="10186"/>
                  </a:cubicBezTo>
                  <a:cubicBezTo>
                    <a:pt x="1169" y="11890"/>
                    <a:pt x="2192" y="13936"/>
                    <a:pt x="4408" y="13936"/>
                  </a:cubicBezTo>
                  <a:cubicBezTo>
                    <a:pt x="6113" y="13936"/>
                    <a:pt x="7476" y="12572"/>
                    <a:pt x="7988" y="11038"/>
                  </a:cubicBezTo>
                  <a:cubicBezTo>
                    <a:pt x="9351" y="7629"/>
                    <a:pt x="8499" y="3708"/>
                    <a:pt x="6113" y="810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F089C6E-5850-707B-9994-123D7E4B99B1}"/>
                </a:ext>
              </a:extLst>
            </p:cNvPr>
            <p:cNvSpPr/>
            <p:nvPr/>
          </p:nvSpPr>
          <p:spPr>
            <a:xfrm>
              <a:off x="4142948" y="3917943"/>
              <a:ext cx="8652" cy="14840"/>
            </a:xfrm>
            <a:custGeom>
              <a:avLst/>
              <a:gdLst>
                <a:gd name="connsiteX0" fmla="*/ 8162 w 8652"/>
                <a:gd name="connsiteY0" fmla="*/ 2009 h 14840"/>
                <a:gd name="connsiteX1" fmla="*/ 5093 w 8652"/>
                <a:gd name="connsiteY1" fmla="*/ 134 h 14840"/>
                <a:gd name="connsiteX2" fmla="*/ 3389 w 8652"/>
                <a:gd name="connsiteY2" fmla="*/ 986 h 14840"/>
                <a:gd name="connsiteX3" fmla="*/ 3218 w 8652"/>
                <a:gd name="connsiteY3" fmla="*/ 986 h 14840"/>
                <a:gd name="connsiteX4" fmla="*/ 320 w 8652"/>
                <a:gd name="connsiteY4" fmla="*/ 10874 h 14840"/>
                <a:gd name="connsiteX5" fmla="*/ 3218 w 8652"/>
                <a:gd name="connsiteY5" fmla="*/ 14624 h 14840"/>
                <a:gd name="connsiteX6" fmla="*/ 7480 w 8652"/>
                <a:gd name="connsiteY6" fmla="*/ 12919 h 14840"/>
                <a:gd name="connsiteX7" fmla="*/ 8162 w 8652"/>
                <a:gd name="connsiteY7" fmla="*/ 2009 h 1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52" h="14840">
                  <a:moveTo>
                    <a:pt x="8162" y="2009"/>
                  </a:moveTo>
                  <a:cubicBezTo>
                    <a:pt x="7991" y="645"/>
                    <a:pt x="6457" y="-377"/>
                    <a:pt x="5093" y="134"/>
                  </a:cubicBezTo>
                  <a:cubicBezTo>
                    <a:pt x="4411" y="304"/>
                    <a:pt x="3900" y="645"/>
                    <a:pt x="3389" y="986"/>
                  </a:cubicBezTo>
                  <a:cubicBezTo>
                    <a:pt x="3389" y="986"/>
                    <a:pt x="3218" y="986"/>
                    <a:pt x="3218" y="986"/>
                  </a:cubicBezTo>
                  <a:cubicBezTo>
                    <a:pt x="-191" y="2180"/>
                    <a:pt x="-362" y="8146"/>
                    <a:pt x="320" y="10874"/>
                  </a:cubicBezTo>
                  <a:cubicBezTo>
                    <a:pt x="661" y="12408"/>
                    <a:pt x="1684" y="14112"/>
                    <a:pt x="3218" y="14624"/>
                  </a:cubicBezTo>
                  <a:cubicBezTo>
                    <a:pt x="4923" y="15306"/>
                    <a:pt x="6627" y="14283"/>
                    <a:pt x="7480" y="12919"/>
                  </a:cubicBezTo>
                  <a:cubicBezTo>
                    <a:pt x="9184" y="10021"/>
                    <a:pt x="8673" y="5248"/>
                    <a:pt x="8162" y="2009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3B2709E-8726-81C2-3EAF-4BB40A4E2D59}"/>
                </a:ext>
              </a:extLst>
            </p:cNvPr>
            <p:cNvSpPr/>
            <p:nvPr/>
          </p:nvSpPr>
          <p:spPr>
            <a:xfrm>
              <a:off x="4247936" y="3908802"/>
              <a:ext cx="9045" cy="14568"/>
            </a:xfrm>
            <a:custGeom>
              <a:avLst/>
              <a:gdLst>
                <a:gd name="connsiteX0" fmla="*/ 8523 w 9045"/>
                <a:gd name="connsiteY0" fmla="*/ 2286 h 14568"/>
                <a:gd name="connsiteX1" fmla="*/ 2898 w 9045"/>
                <a:gd name="connsiteY1" fmla="*/ 581 h 14568"/>
                <a:gd name="connsiteX2" fmla="*/ 682 w 9045"/>
                <a:gd name="connsiteY2" fmla="*/ 5013 h 14568"/>
                <a:gd name="connsiteX3" fmla="*/ 170 w 9045"/>
                <a:gd name="connsiteY3" fmla="*/ 10639 h 14568"/>
                <a:gd name="connsiteX4" fmla="*/ 4091 w 9045"/>
                <a:gd name="connsiteY4" fmla="*/ 14560 h 14568"/>
                <a:gd name="connsiteX5" fmla="*/ 8182 w 9045"/>
                <a:gd name="connsiteY5" fmla="*/ 9445 h 14568"/>
                <a:gd name="connsiteX6" fmla="*/ 8523 w 9045"/>
                <a:gd name="connsiteY6" fmla="*/ 2286 h 1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5" h="14568">
                  <a:moveTo>
                    <a:pt x="8523" y="2286"/>
                  </a:moveTo>
                  <a:cubicBezTo>
                    <a:pt x="7501" y="70"/>
                    <a:pt x="4944" y="-612"/>
                    <a:pt x="2898" y="581"/>
                  </a:cubicBezTo>
                  <a:cubicBezTo>
                    <a:pt x="1193" y="1604"/>
                    <a:pt x="682" y="3309"/>
                    <a:pt x="682" y="5013"/>
                  </a:cubicBezTo>
                  <a:cubicBezTo>
                    <a:pt x="0" y="6888"/>
                    <a:pt x="-170" y="8764"/>
                    <a:pt x="170" y="10639"/>
                  </a:cubicBezTo>
                  <a:cubicBezTo>
                    <a:pt x="511" y="12514"/>
                    <a:pt x="1875" y="14730"/>
                    <a:pt x="4091" y="14560"/>
                  </a:cubicBezTo>
                  <a:cubicBezTo>
                    <a:pt x="6648" y="14389"/>
                    <a:pt x="7671" y="11662"/>
                    <a:pt x="8182" y="9445"/>
                  </a:cubicBezTo>
                  <a:cubicBezTo>
                    <a:pt x="8865" y="7400"/>
                    <a:pt x="9546" y="4502"/>
                    <a:pt x="8523" y="2286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B7BC6E0-ADAC-EDEE-292F-4CBB6E5C8B1F}"/>
                </a:ext>
              </a:extLst>
            </p:cNvPr>
            <p:cNvSpPr/>
            <p:nvPr/>
          </p:nvSpPr>
          <p:spPr>
            <a:xfrm>
              <a:off x="4211815" y="3934979"/>
              <a:ext cx="8453" cy="15020"/>
            </a:xfrm>
            <a:custGeom>
              <a:avLst/>
              <a:gdLst>
                <a:gd name="connsiteX0" fmla="*/ 8335 w 8453"/>
                <a:gd name="connsiteY0" fmla="*/ 4407 h 15020"/>
                <a:gd name="connsiteX1" fmla="*/ 7994 w 8453"/>
                <a:gd name="connsiteY1" fmla="*/ 3043 h 15020"/>
                <a:gd name="connsiteX2" fmla="*/ 5607 w 8453"/>
                <a:gd name="connsiteY2" fmla="*/ 145 h 15020"/>
                <a:gd name="connsiteX3" fmla="*/ 153 w 8453"/>
                <a:gd name="connsiteY3" fmla="*/ 7987 h 15020"/>
                <a:gd name="connsiteX4" fmla="*/ 493 w 8453"/>
                <a:gd name="connsiteY4" fmla="*/ 12930 h 15020"/>
                <a:gd name="connsiteX5" fmla="*/ 4755 w 8453"/>
                <a:gd name="connsiteY5" fmla="*/ 14806 h 15020"/>
                <a:gd name="connsiteX6" fmla="*/ 8335 w 8453"/>
                <a:gd name="connsiteY6" fmla="*/ 4407 h 1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53" h="15020">
                  <a:moveTo>
                    <a:pt x="8335" y="4407"/>
                  </a:moveTo>
                  <a:cubicBezTo>
                    <a:pt x="8335" y="3895"/>
                    <a:pt x="8165" y="3555"/>
                    <a:pt x="7994" y="3043"/>
                  </a:cubicBezTo>
                  <a:cubicBezTo>
                    <a:pt x="7824" y="1679"/>
                    <a:pt x="7142" y="486"/>
                    <a:pt x="5607" y="145"/>
                  </a:cubicBezTo>
                  <a:cubicBezTo>
                    <a:pt x="1687" y="-1048"/>
                    <a:pt x="323" y="5430"/>
                    <a:pt x="153" y="7987"/>
                  </a:cubicBezTo>
                  <a:cubicBezTo>
                    <a:pt x="-18" y="9691"/>
                    <a:pt x="-188" y="11396"/>
                    <a:pt x="493" y="12930"/>
                  </a:cubicBezTo>
                  <a:cubicBezTo>
                    <a:pt x="1346" y="14465"/>
                    <a:pt x="3050" y="15488"/>
                    <a:pt x="4755" y="14806"/>
                  </a:cubicBezTo>
                  <a:cubicBezTo>
                    <a:pt x="8505" y="13612"/>
                    <a:pt x="8676" y="7646"/>
                    <a:pt x="8335" y="4407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1468FC1-ADDD-5B1C-A304-FF4038B9B1EE}"/>
                </a:ext>
              </a:extLst>
            </p:cNvPr>
            <p:cNvSpPr/>
            <p:nvPr/>
          </p:nvSpPr>
          <p:spPr>
            <a:xfrm>
              <a:off x="4104912" y="3949907"/>
              <a:ext cx="7930" cy="13789"/>
            </a:xfrm>
            <a:custGeom>
              <a:avLst/>
              <a:gdLst>
                <a:gd name="connsiteX0" fmla="*/ 7842 w 7930"/>
                <a:gd name="connsiteY0" fmla="*/ 4992 h 13789"/>
                <a:gd name="connsiteX1" fmla="*/ 4773 w 7930"/>
                <a:gd name="connsiteY1" fmla="*/ 48 h 13789"/>
                <a:gd name="connsiteX2" fmla="*/ 682 w 7930"/>
                <a:gd name="connsiteY2" fmla="*/ 2946 h 13789"/>
                <a:gd name="connsiteX3" fmla="*/ 0 w 7930"/>
                <a:gd name="connsiteY3" fmla="*/ 7549 h 13789"/>
                <a:gd name="connsiteX4" fmla="*/ 2386 w 7930"/>
                <a:gd name="connsiteY4" fmla="*/ 13345 h 13789"/>
                <a:gd name="connsiteX5" fmla="*/ 7160 w 7930"/>
                <a:gd name="connsiteY5" fmla="*/ 11128 h 13789"/>
                <a:gd name="connsiteX6" fmla="*/ 7842 w 7930"/>
                <a:gd name="connsiteY6" fmla="*/ 4992 h 1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0" h="13789">
                  <a:moveTo>
                    <a:pt x="7842" y="4992"/>
                  </a:moveTo>
                  <a:cubicBezTo>
                    <a:pt x="7671" y="2946"/>
                    <a:pt x="6989" y="559"/>
                    <a:pt x="4773" y="48"/>
                  </a:cubicBezTo>
                  <a:cubicBezTo>
                    <a:pt x="2728" y="-293"/>
                    <a:pt x="1364" y="1241"/>
                    <a:pt x="682" y="2946"/>
                  </a:cubicBezTo>
                  <a:cubicBezTo>
                    <a:pt x="0" y="4310"/>
                    <a:pt x="0" y="6014"/>
                    <a:pt x="0" y="7549"/>
                  </a:cubicBezTo>
                  <a:cubicBezTo>
                    <a:pt x="171" y="9424"/>
                    <a:pt x="682" y="12322"/>
                    <a:pt x="2386" y="13345"/>
                  </a:cubicBezTo>
                  <a:cubicBezTo>
                    <a:pt x="4432" y="14538"/>
                    <a:pt x="6478" y="13174"/>
                    <a:pt x="7160" y="11128"/>
                  </a:cubicBezTo>
                  <a:cubicBezTo>
                    <a:pt x="8012" y="9424"/>
                    <a:pt x="8012" y="7037"/>
                    <a:pt x="7842" y="499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B36A36-BE1B-5429-1F33-6033A44C1B9E}"/>
                </a:ext>
              </a:extLst>
            </p:cNvPr>
            <p:cNvSpPr/>
            <p:nvPr/>
          </p:nvSpPr>
          <p:spPr>
            <a:xfrm>
              <a:off x="4170627" y="3956386"/>
              <a:ext cx="7899" cy="13002"/>
            </a:xfrm>
            <a:custGeom>
              <a:avLst/>
              <a:gdLst>
                <a:gd name="connsiteX0" fmla="*/ 7758 w 7899"/>
                <a:gd name="connsiteY0" fmla="*/ 3626 h 13002"/>
                <a:gd name="connsiteX1" fmla="*/ 6735 w 7899"/>
                <a:gd name="connsiteY1" fmla="*/ 1751 h 13002"/>
                <a:gd name="connsiteX2" fmla="*/ 4349 w 7899"/>
                <a:gd name="connsiteY2" fmla="*/ 47 h 13002"/>
                <a:gd name="connsiteX3" fmla="*/ 87 w 7899"/>
                <a:gd name="connsiteY3" fmla="*/ 9081 h 13002"/>
                <a:gd name="connsiteX4" fmla="*/ 3667 w 7899"/>
                <a:gd name="connsiteY4" fmla="*/ 13002 h 13002"/>
                <a:gd name="connsiteX5" fmla="*/ 7417 w 7899"/>
                <a:gd name="connsiteY5" fmla="*/ 9593 h 13002"/>
                <a:gd name="connsiteX6" fmla="*/ 7758 w 7899"/>
                <a:gd name="connsiteY6" fmla="*/ 3626 h 13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99" h="13002">
                  <a:moveTo>
                    <a:pt x="7758" y="3626"/>
                  </a:moveTo>
                  <a:cubicBezTo>
                    <a:pt x="7588" y="2944"/>
                    <a:pt x="7247" y="2263"/>
                    <a:pt x="6735" y="1751"/>
                  </a:cubicBezTo>
                  <a:cubicBezTo>
                    <a:pt x="6224" y="899"/>
                    <a:pt x="5542" y="217"/>
                    <a:pt x="4349" y="47"/>
                  </a:cubicBezTo>
                  <a:cubicBezTo>
                    <a:pt x="257" y="-635"/>
                    <a:pt x="-254" y="6354"/>
                    <a:pt x="87" y="9081"/>
                  </a:cubicBezTo>
                  <a:cubicBezTo>
                    <a:pt x="257" y="10957"/>
                    <a:pt x="1280" y="13002"/>
                    <a:pt x="3667" y="13002"/>
                  </a:cubicBezTo>
                  <a:cubicBezTo>
                    <a:pt x="5712" y="13002"/>
                    <a:pt x="6906" y="11298"/>
                    <a:pt x="7417" y="9593"/>
                  </a:cubicBezTo>
                  <a:cubicBezTo>
                    <a:pt x="7758" y="7888"/>
                    <a:pt x="8099" y="5502"/>
                    <a:pt x="7758" y="3626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8D3169A-3017-8CE0-ACAD-C3E3FA01FFAB}"/>
                </a:ext>
              </a:extLst>
            </p:cNvPr>
            <p:cNvSpPr/>
            <p:nvPr/>
          </p:nvSpPr>
          <p:spPr>
            <a:xfrm>
              <a:off x="4138099" y="3980706"/>
              <a:ext cx="7945" cy="13861"/>
            </a:xfrm>
            <a:custGeom>
              <a:avLst/>
              <a:gdLst>
                <a:gd name="connsiteX0" fmla="*/ 7556 w 7945"/>
                <a:gd name="connsiteY0" fmla="*/ 4536 h 13861"/>
                <a:gd name="connsiteX1" fmla="*/ 6363 w 7945"/>
                <a:gd name="connsiteY1" fmla="*/ 1467 h 13861"/>
                <a:gd name="connsiteX2" fmla="*/ 2783 w 7945"/>
                <a:gd name="connsiteY2" fmla="*/ 104 h 13861"/>
                <a:gd name="connsiteX3" fmla="*/ 1589 w 7945"/>
                <a:gd name="connsiteY3" fmla="*/ 786 h 13861"/>
                <a:gd name="connsiteX4" fmla="*/ 908 w 7945"/>
                <a:gd name="connsiteY4" fmla="*/ 1638 h 13861"/>
                <a:gd name="connsiteX5" fmla="*/ 567 w 7945"/>
                <a:gd name="connsiteY5" fmla="*/ 2831 h 13861"/>
                <a:gd name="connsiteX6" fmla="*/ 1760 w 7945"/>
                <a:gd name="connsiteY6" fmla="*/ 12548 h 13861"/>
                <a:gd name="connsiteX7" fmla="*/ 5681 w 7945"/>
                <a:gd name="connsiteY7" fmla="*/ 13059 h 13861"/>
                <a:gd name="connsiteX8" fmla="*/ 7556 w 7945"/>
                <a:gd name="connsiteY8" fmla="*/ 4536 h 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45" h="13861">
                  <a:moveTo>
                    <a:pt x="7556" y="4536"/>
                  </a:moveTo>
                  <a:cubicBezTo>
                    <a:pt x="7386" y="3513"/>
                    <a:pt x="7045" y="2320"/>
                    <a:pt x="6363" y="1467"/>
                  </a:cubicBezTo>
                  <a:cubicBezTo>
                    <a:pt x="5510" y="274"/>
                    <a:pt x="4146" y="-237"/>
                    <a:pt x="2783" y="104"/>
                  </a:cubicBezTo>
                  <a:cubicBezTo>
                    <a:pt x="2271" y="274"/>
                    <a:pt x="1931" y="445"/>
                    <a:pt x="1589" y="786"/>
                  </a:cubicBezTo>
                  <a:cubicBezTo>
                    <a:pt x="1419" y="956"/>
                    <a:pt x="1078" y="1297"/>
                    <a:pt x="908" y="1638"/>
                  </a:cubicBezTo>
                  <a:cubicBezTo>
                    <a:pt x="737" y="1979"/>
                    <a:pt x="567" y="2320"/>
                    <a:pt x="567" y="2831"/>
                  </a:cubicBezTo>
                  <a:cubicBezTo>
                    <a:pt x="-456" y="6070"/>
                    <a:pt x="-115" y="9650"/>
                    <a:pt x="1760" y="12548"/>
                  </a:cubicBezTo>
                  <a:cubicBezTo>
                    <a:pt x="2612" y="13912"/>
                    <a:pt x="4488" y="14423"/>
                    <a:pt x="5681" y="13059"/>
                  </a:cubicBezTo>
                  <a:cubicBezTo>
                    <a:pt x="7897" y="10673"/>
                    <a:pt x="8408" y="7434"/>
                    <a:pt x="7556" y="4536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8FDCB23-B8BA-FDF6-8F5D-259057EBD159}"/>
                </a:ext>
              </a:extLst>
            </p:cNvPr>
            <p:cNvSpPr/>
            <p:nvPr/>
          </p:nvSpPr>
          <p:spPr>
            <a:xfrm>
              <a:off x="4208241" y="3980469"/>
              <a:ext cx="8339" cy="12785"/>
            </a:xfrm>
            <a:custGeom>
              <a:avLst/>
              <a:gdLst>
                <a:gd name="connsiteX0" fmla="*/ 5431 w 8339"/>
                <a:gd name="connsiteY0" fmla="*/ 511 h 12785"/>
                <a:gd name="connsiteX1" fmla="*/ 3555 w 8339"/>
                <a:gd name="connsiteY1" fmla="*/ 0 h 12785"/>
                <a:gd name="connsiteX2" fmla="*/ 316 w 8339"/>
                <a:gd name="connsiteY2" fmla="*/ 4091 h 12785"/>
                <a:gd name="connsiteX3" fmla="*/ 146 w 8339"/>
                <a:gd name="connsiteY3" fmla="*/ 9546 h 12785"/>
                <a:gd name="connsiteX4" fmla="*/ 3726 w 8339"/>
                <a:gd name="connsiteY4" fmla="*/ 12785 h 12785"/>
                <a:gd name="connsiteX5" fmla="*/ 7647 w 8339"/>
                <a:gd name="connsiteY5" fmla="*/ 9205 h 12785"/>
                <a:gd name="connsiteX6" fmla="*/ 5431 w 8339"/>
                <a:gd name="connsiteY6" fmla="*/ 511 h 1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9" h="12785">
                  <a:moveTo>
                    <a:pt x="5431" y="511"/>
                  </a:moveTo>
                  <a:cubicBezTo>
                    <a:pt x="4919" y="170"/>
                    <a:pt x="4237" y="0"/>
                    <a:pt x="3555" y="0"/>
                  </a:cubicBezTo>
                  <a:cubicBezTo>
                    <a:pt x="1339" y="170"/>
                    <a:pt x="487" y="2046"/>
                    <a:pt x="316" y="4091"/>
                  </a:cubicBezTo>
                  <a:cubicBezTo>
                    <a:pt x="146" y="5796"/>
                    <a:pt x="-195" y="7842"/>
                    <a:pt x="146" y="9546"/>
                  </a:cubicBezTo>
                  <a:cubicBezTo>
                    <a:pt x="487" y="11251"/>
                    <a:pt x="1851" y="12785"/>
                    <a:pt x="3726" y="12785"/>
                  </a:cubicBezTo>
                  <a:cubicBezTo>
                    <a:pt x="5771" y="12785"/>
                    <a:pt x="6965" y="10910"/>
                    <a:pt x="7647" y="9205"/>
                  </a:cubicBezTo>
                  <a:cubicBezTo>
                    <a:pt x="8669" y="6478"/>
                    <a:pt x="9010" y="1023"/>
                    <a:pt x="5431" y="511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FB91374-D24B-C545-6E46-812D676A330D}"/>
                </a:ext>
              </a:extLst>
            </p:cNvPr>
            <p:cNvSpPr/>
            <p:nvPr/>
          </p:nvSpPr>
          <p:spPr>
            <a:xfrm>
              <a:off x="4175113" y="4006596"/>
              <a:ext cx="7468" cy="12602"/>
            </a:xfrm>
            <a:custGeom>
              <a:avLst/>
              <a:gdLst>
                <a:gd name="connsiteX0" fmla="*/ 6170 w 7468"/>
                <a:gd name="connsiteY0" fmla="*/ 1319 h 12602"/>
                <a:gd name="connsiteX1" fmla="*/ 3272 w 7468"/>
                <a:gd name="connsiteY1" fmla="*/ 125 h 12602"/>
                <a:gd name="connsiteX2" fmla="*/ 1226 w 7468"/>
                <a:gd name="connsiteY2" fmla="*/ 1489 h 12602"/>
                <a:gd name="connsiteX3" fmla="*/ 33 w 7468"/>
                <a:gd name="connsiteY3" fmla="*/ 8308 h 12602"/>
                <a:gd name="connsiteX4" fmla="*/ 3953 w 7468"/>
                <a:gd name="connsiteY4" fmla="*/ 12570 h 12602"/>
                <a:gd name="connsiteX5" fmla="*/ 7363 w 7468"/>
                <a:gd name="connsiteY5" fmla="*/ 7455 h 12602"/>
                <a:gd name="connsiteX6" fmla="*/ 6170 w 7468"/>
                <a:gd name="connsiteY6" fmla="*/ 1319 h 1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68" h="12602">
                  <a:moveTo>
                    <a:pt x="6170" y="1319"/>
                  </a:moveTo>
                  <a:cubicBezTo>
                    <a:pt x="5488" y="125"/>
                    <a:pt x="4294" y="-216"/>
                    <a:pt x="3272" y="125"/>
                  </a:cubicBezTo>
                  <a:cubicBezTo>
                    <a:pt x="2419" y="125"/>
                    <a:pt x="1737" y="466"/>
                    <a:pt x="1226" y="1489"/>
                  </a:cubicBezTo>
                  <a:cubicBezTo>
                    <a:pt x="373" y="3705"/>
                    <a:pt x="-138" y="5921"/>
                    <a:pt x="33" y="8308"/>
                  </a:cubicBezTo>
                  <a:cubicBezTo>
                    <a:pt x="203" y="10524"/>
                    <a:pt x="1567" y="12911"/>
                    <a:pt x="3953" y="12570"/>
                  </a:cubicBezTo>
                  <a:cubicBezTo>
                    <a:pt x="6511" y="12399"/>
                    <a:pt x="7192" y="9501"/>
                    <a:pt x="7363" y="7455"/>
                  </a:cubicBezTo>
                  <a:cubicBezTo>
                    <a:pt x="7704" y="5410"/>
                    <a:pt x="7192" y="3194"/>
                    <a:pt x="6170" y="1319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3DCA161-E342-EEDC-E692-866D0101A06C}"/>
                </a:ext>
              </a:extLst>
            </p:cNvPr>
            <p:cNvSpPr/>
            <p:nvPr/>
          </p:nvSpPr>
          <p:spPr>
            <a:xfrm>
              <a:off x="4039287" y="3965745"/>
              <a:ext cx="9137" cy="12167"/>
            </a:xfrm>
            <a:custGeom>
              <a:avLst/>
              <a:gdLst>
                <a:gd name="connsiteX0" fmla="*/ 6472 w 9137"/>
                <a:gd name="connsiteY0" fmla="*/ 746 h 12167"/>
                <a:gd name="connsiteX1" fmla="*/ 4256 w 9137"/>
                <a:gd name="connsiteY1" fmla="*/ 64 h 12167"/>
                <a:gd name="connsiteX2" fmla="*/ 1699 w 9137"/>
                <a:gd name="connsiteY2" fmla="*/ 575 h 12167"/>
                <a:gd name="connsiteX3" fmla="*/ 1528 w 9137"/>
                <a:gd name="connsiteY3" fmla="*/ 9269 h 12167"/>
                <a:gd name="connsiteX4" fmla="*/ 5449 w 9137"/>
                <a:gd name="connsiteY4" fmla="*/ 12167 h 12167"/>
                <a:gd name="connsiteX5" fmla="*/ 8859 w 9137"/>
                <a:gd name="connsiteY5" fmla="*/ 9269 h 12167"/>
                <a:gd name="connsiteX6" fmla="*/ 6472 w 9137"/>
                <a:gd name="connsiteY6" fmla="*/ 746 h 1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37" h="12167">
                  <a:moveTo>
                    <a:pt x="6472" y="746"/>
                  </a:moveTo>
                  <a:cubicBezTo>
                    <a:pt x="5790" y="64"/>
                    <a:pt x="4938" y="-107"/>
                    <a:pt x="4256" y="64"/>
                  </a:cubicBezTo>
                  <a:cubicBezTo>
                    <a:pt x="3404" y="-107"/>
                    <a:pt x="2551" y="64"/>
                    <a:pt x="1699" y="575"/>
                  </a:cubicBezTo>
                  <a:cubicBezTo>
                    <a:pt x="-1029" y="2450"/>
                    <a:pt x="-6" y="6883"/>
                    <a:pt x="1528" y="9269"/>
                  </a:cubicBezTo>
                  <a:cubicBezTo>
                    <a:pt x="2381" y="10633"/>
                    <a:pt x="3745" y="12167"/>
                    <a:pt x="5449" y="12167"/>
                  </a:cubicBezTo>
                  <a:cubicBezTo>
                    <a:pt x="7325" y="12167"/>
                    <a:pt x="8518" y="10804"/>
                    <a:pt x="8859" y="9269"/>
                  </a:cubicBezTo>
                  <a:cubicBezTo>
                    <a:pt x="9711" y="6201"/>
                    <a:pt x="8518" y="2791"/>
                    <a:pt x="6472" y="746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8289970-03E1-C75A-A2E6-B31E11C41BDE}"/>
                </a:ext>
              </a:extLst>
            </p:cNvPr>
            <p:cNvSpPr/>
            <p:nvPr/>
          </p:nvSpPr>
          <p:spPr>
            <a:xfrm>
              <a:off x="4078178" y="3982112"/>
              <a:ext cx="8285" cy="12468"/>
            </a:xfrm>
            <a:custGeom>
              <a:avLst/>
              <a:gdLst>
                <a:gd name="connsiteX0" fmla="*/ 5937 w 8285"/>
                <a:gd name="connsiteY0" fmla="*/ 743 h 12468"/>
                <a:gd name="connsiteX1" fmla="*/ 3892 w 8285"/>
                <a:gd name="connsiteY1" fmla="*/ 61 h 12468"/>
                <a:gd name="connsiteX2" fmla="*/ 141 w 8285"/>
                <a:gd name="connsiteY2" fmla="*/ 2959 h 12468"/>
                <a:gd name="connsiteX3" fmla="*/ 482 w 8285"/>
                <a:gd name="connsiteY3" fmla="*/ 8585 h 12468"/>
                <a:gd name="connsiteX4" fmla="*/ 3380 w 8285"/>
                <a:gd name="connsiteY4" fmla="*/ 12335 h 12468"/>
                <a:gd name="connsiteX5" fmla="*/ 7471 w 8285"/>
                <a:gd name="connsiteY5" fmla="*/ 10290 h 12468"/>
                <a:gd name="connsiteX6" fmla="*/ 5937 w 8285"/>
                <a:gd name="connsiteY6" fmla="*/ 743 h 12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85" h="12468">
                  <a:moveTo>
                    <a:pt x="5937" y="743"/>
                  </a:moveTo>
                  <a:cubicBezTo>
                    <a:pt x="5426" y="61"/>
                    <a:pt x="4744" y="-109"/>
                    <a:pt x="3892" y="61"/>
                  </a:cubicBezTo>
                  <a:cubicBezTo>
                    <a:pt x="2017" y="-279"/>
                    <a:pt x="482" y="1255"/>
                    <a:pt x="141" y="2959"/>
                  </a:cubicBezTo>
                  <a:cubicBezTo>
                    <a:pt x="-200" y="4664"/>
                    <a:pt x="141" y="6880"/>
                    <a:pt x="482" y="8585"/>
                  </a:cubicBezTo>
                  <a:cubicBezTo>
                    <a:pt x="823" y="10119"/>
                    <a:pt x="1676" y="11824"/>
                    <a:pt x="3380" y="12335"/>
                  </a:cubicBezTo>
                  <a:cubicBezTo>
                    <a:pt x="5085" y="12847"/>
                    <a:pt x="6619" y="11824"/>
                    <a:pt x="7471" y="10290"/>
                  </a:cubicBezTo>
                  <a:cubicBezTo>
                    <a:pt x="9176" y="7221"/>
                    <a:pt x="7983" y="3300"/>
                    <a:pt x="5937" y="743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325FFA6-C83C-CDA3-6679-E61EDC1006E9}"/>
                </a:ext>
              </a:extLst>
            </p:cNvPr>
            <p:cNvSpPr/>
            <p:nvPr/>
          </p:nvSpPr>
          <p:spPr>
            <a:xfrm>
              <a:off x="4066989" y="4022373"/>
              <a:ext cx="8133" cy="12889"/>
            </a:xfrm>
            <a:custGeom>
              <a:avLst/>
              <a:gdLst>
                <a:gd name="connsiteX0" fmla="*/ 6557 w 8133"/>
                <a:gd name="connsiteY0" fmla="*/ 1395 h 12889"/>
                <a:gd name="connsiteX1" fmla="*/ 4000 w 8133"/>
                <a:gd name="connsiteY1" fmla="*/ 32 h 12889"/>
                <a:gd name="connsiteX2" fmla="*/ 760 w 8133"/>
                <a:gd name="connsiteY2" fmla="*/ 1736 h 12889"/>
                <a:gd name="connsiteX3" fmla="*/ 3317 w 8133"/>
                <a:gd name="connsiteY3" fmla="*/ 12135 h 12889"/>
                <a:gd name="connsiteX4" fmla="*/ 7238 w 8133"/>
                <a:gd name="connsiteY4" fmla="*/ 11453 h 12889"/>
                <a:gd name="connsiteX5" fmla="*/ 6557 w 8133"/>
                <a:gd name="connsiteY5" fmla="*/ 1395 h 1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33" h="12889">
                  <a:moveTo>
                    <a:pt x="6557" y="1395"/>
                  </a:moveTo>
                  <a:cubicBezTo>
                    <a:pt x="6045" y="543"/>
                    <a:pt x="5022" y="-139"/>
                    <a:pt x="4000" y="32"/>
                  </a:cubicBezTo>
                  <a:cubicBezTo>
                    <a:pt x="2806" y="-139"/>
                    <a:pt x="1443" y="373"/>
                    <a:pt x="760" y="1736"/>
                  </a:cubicBezTo>
                  <a:cubicBezTo>
                    <a:pt x="-1115" y="4975"/>
                    <a:pt x="760" y="9748"/>
                    <a:pt x="3317" y="12135"/>
                  </a:cubicBezTo>
                  <a:cubicBezTo>
                    <a:pt x="4511" y="13158"/>
                    <a:pt x="6557" y="13328"/>
                    <a:pt x="7238" y="11453"/>
                  </a:cubicBezTo>
                  <a:cubicBezTo>
                    <a:pt x="8602" y="8214"/>
                    <a:pt x="8432" y="4464"/>
                    <a:pt x="6557" y="1395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B63417D-6F5E-1155-52DD-379EAFC83191}"/>
                </a:ext>
              </a:extLst>
            </p:cNvPr>
            <p:cNvSpPr/>
            <p:nvPr/>
          </p:nvSpPr>
          <p:spPr>
            <a:xfrm>
              <a:off x="4114118" y="4019670"/>
              <a:ext cx="7595" cy="12836"/>
            </a:xfrm>
            <a:custGeom>
              <a:avLst/>
              <a:gdLst>
                <a:gd name="connsiteX0" fmla="*/ 7501 w 7595"/>
                <a:gd name="connsiteY0" fmla="*/ 5462 h 12836"/>
                <a:gd name="connsiteX1" fmla="*/ 2898 w 7595"/>
                <a:gd name="connsiteY1" fmla="*/ 7 h 12836"/>
                <a:gd name="connsiteX2" fmla="*/ 511 w 7595"/>
                <a:gd name="connsiteY2" fmla="*/ 2905 h 12836"/>
                <a:gd name="connsiteX3" fmla="*/ 511 w 7595"/>
                <a:gd name="connsiteY3" fmla="*/ 9212 h 12836"/>
                <a:gd name="connsiteX4" fmla="*/ 5796 w 7595"/>
                <a:gd name="connsiteY4" fmla="*/ 12281 h 12836"/>
                <a:gd name="connsiteX5" fmla="*/ 7501 w 7595"/>
                <a:gd name="connsiteY5" fmla="*/ 5462 h 1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5" h="12836">
                  <a:moveTo>
                    <a:pt x="7501" y="5462"/>
                  </a:moveTo>
                  <a:cubicBezTo>
                    <a:pt x="7160" y="2905"/>
                    <a:pt x="6137" y="-164"/>
                    <a:pt x="2898" y="7"/>
                  </a:cubicBezTo>
                  <a:cubicBezTo>
                    <a:pt x="1364" y="177"/>
                    <a:pt x="511" y="1541"/>
                    <a:pt x="511" y="2905"/>
                  </a:cubicBezTo>
                  <a:cubicBezTo>
                    <a:pt x="-170" y="4950"/>
                    <a:pt x="-170" y="7167"/>
                    <a:pt x="511" y="9212"/>
                  </a:cubicBezTo>
                  <a:cubicBezTo>
                    <a:pt x="1193" y="11428"/>
                    <a:pt x="3409" y="13985"/>
                    <a:pt x="5796" y="12281"/>
                  </a:cubicBezTo>
                  <a:cubicBezTo>
                    <a:pt x="7842" y="10917"/>
                    <a:pt x="7671" y="7678"/>
                    <a:pt x="7501" y="546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20193AA-DA4B-43A4-EA58-6AFE4DA0B705}"/>
                </a:ext>
              </a:extLst>
            </p:cNvPr>
            <p:cNvSpPr/>
            <p:nvPr/>
          </p:nvSpPr>
          <p:spPr>
            <a:xfrm>
              <a:off x="4147326" y="4037810"/>
              <a:ext cx="7320" cy="13597"/>
            </a:xfrm>
            <a:custGeom>
              <a:avLst/>
              <a:gdLst>
                <a:gd name="connsiteX0" fmla="*/ 6170 w 7320"/>
                <a:gd name="connsiteY0" fmla="*/ 1982 h 13597"/>
                <a:gd name="connsiteX1" fmla="*/ 5488 w 7320"/>
                <a:gd name="connsiteY1" fmla="*/ 1130 h 13597"/>
                <a:gd name="connsiteX2" fmla="*/ 1226 w 7320"/>
                <a:gd name="connsiteY2" fmla="*/ 1301 h 13597"/>
                <a:gd name="connsiteX3" fmla="*/ 33 w 7320"/>
                <a:gd name="connsiteY3" fmla="*/ 8119 h 13597"/>
                <a:gd name="connsiteX4" fmla="*/ 3783 w 7320"/>
                <a:gd name="connsiteY4" fmla="*/ 13574 h 13597"/>
                <a:gd name="connsiteX5" fmla="*/ 7193 w 7320"/>
                <a:gd name="connsiteY5" fmla="*/ 8801 h 13597"/>
                <a:gd name="connsiteX6" fmla="*/ 6170 w 7320"/>
                <a:gd name="connsiteY6" fmla="*/ 1982 h 1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20" h="13597">
                  <a:moveTo>
                    <a:pt x="6170" y="1982"/>
                  </a:moveTo>
                  <a:cubicBezTo>
                    <a:pt x="5999" y="1642"/>
                    <a:pt x="5829" y="1301"/>
                    <a:pt x="5488" y="1130"/>
                  </a:cubicBezTo>
                  <a:cubicBezTo>
                    <a:pt x="4636" y="-404"/>
                    <a:pt x="1908" y="-404"/>
                    <a:pt x="1226" y="1301"/>
                  </a:cubicBezTo>
                  <a:cubicBezTo>
                    <a:pt x="374" y="3517"/>
                    <a:pt x="-138" y="5733"/>
                    <a:pt x="33" y="8119"/>
                  </a:cubicBezTo>
                  <a:cubicBezTo>
                    <a:pt x="203" y="10336"/>
                    <a:pt x="885" y="13915"/>
                    <a:pt x="3783" y="13574"/>
                  </a:cubicBezTo>
                  <a:cubicBezTo>
                    <a:pt x="5999" y="13234"/>
                    <a:pt x="6851" y="10677"/>
                    <a:pt x="7193" y="8801"/>
                  </a:cubicBezTo>
                  <a:cubicBezTo>
                    <a:pt x="7533" y="6585"/>
                    <a:pt x="7193" y="4369"/>
                    <a:pt x="6170" y="198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2986E90-A32A-F80A-9CB5-208064F39348}"/>
                </a:ext>
              </a:extLst>
            </p:cNvPr>
            <p:cNvSpPr/>
            <p:nvPr/>
          </p:nvSpPr>
          <p:spPr>
            <a:xfrm>
              <a:off x="4205784" y="4024214"/>
              <a:ext cx="8111" cy="13378"/>
            </a:xfrm>
            <a:custGeom>
              <a:avLst/>
              <a:gdLst>
                <a:gd name="connsiteX0" fmla="*/ 7718 w 8111"/>
                <a:gd name="connsiteY0" fmla="*/ 2112 h 13378"/>
                <a:gd name="connsiteX1" fmla="*/ 4138 w 8111"/>
                <a:gd name="connsiteY1" fmla="*/ 66 h 13378"/>
                <a:gd name="connsiteX2" fmla="*/ 1922 w 8111"/>
                <a:gd name="connsiteY2" fmla="*/ 2453 h 13378"/>
                <a:gd name="connsiteX3" fmla="*/ 217 w 8111"/>
                <a:gd name="connsiteY3" fmla="*/ 10806 h 13378"/>
                <a:gd name="connsiteX4" fmla="*/ 6354 w 8111"/>
                <a:gd name="connsiteY4" fmla="*/ 11317 h 13378"/>
                <a:gd name="connsiteX5" fmla="*/ 7718 w 8111"/>
                <a:gd name="connsiteY5" fmla="*/ 6544 h 13378"/>
                <a:gd name="connsiteX6" fmla="*/ 7718 w 8111"/>
                <a:gd name="connsiteY6" fmla="*/ 2112 h 13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11" h="13378">
                  <a:moveTo>
                    <a:pt x="7718" y="2112"/>
                  </a:moveTo>
                  <a:cubicBezTo>
                    <a:pt x="7036" y="748"/>
                    <a:pt x="5672" y="-275"/>
                    <a:pt x="4138" y="66"/>
                  </a:cubicBezTo>
                  <a:cubicBezTo>
                    <a:pt x="2944" y="407"/>
                    <a:pt x="2092" y="1259"/>
                    <a:pt x="1922" y="2453"/>
                  </a:cubicBezTo>
                  <a:cubicBezTo>
                    <a:pt x="558" y="4839"/>
                    <a:pt x="-465" y="8249"/>
                    <a:pt x="217" y="10806"/>
                  </a:cubicBezTo>
                  <a:cubicBezTo>
                    <a:pt x="1070" y="13874"/>
                    <a:pt x="4990" y="14385"/>
                    <a:pt x="6354" y="11317"/>
                  </a:cubicBezTo>
                  <a:cubicBezTo>
                    <a:pt x="7036" y="9783"/>
                    <a:pt x="7206" y="8078"/>
                    <a:pt x="7718" y="6544"/>
                  </a:cubicBezTo>
                  <a:cubicBezTo>
                    <a:pt x="8059" y="5010"/>
                    <a:pt x="8400" y="3475"/>
                    <a:pt x="7718" y="211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C0FA917-9519-D432-9726-2B7015214326}"/>
                </a:ext>
              </a:extLst>
            </p:cNvPr>
            <p:cNvSpPr/>
            <p:nvPr/>
          </p:nvSpPr>
          <p:spPr>
            <a:xfrm>
              <a:off x="4182969" y="4055817"/>
              <a:ext cx="9015" cy="13280"/>
            </a:xfrm>
            <a:custGeom>
              <a:avLst/>
              <a:gdLst>
                <a:gd name="connsiteX0" fmla="*/ 4792 w 9015"/>
                <a:gd name="connsiteY0" fmla="*/ 0 h 13280"/>
                <a:gd name="connsiteX1" fmla="*/ 2917 w 9015"/>
                <a:gd name="connsiteY1" fmla="*/ 1023 h 13280"/>
                <a:gd name="connsiteX2" fmla="*/ 2235 w 9015"/>
                <a:gd name="connsiteY2" fmla="*/ 1705 h 13280"/>
                <a:gd name="connsiteX3" fmla="*/ 19 w 9015"/>
                <a:gd name="connsiteY3" fmla="*/ 9205 h 13280"/>
                <a:gd name="connsiteX4" fmla="*/ 5814 w 9015"/>
                <a:gd name="connsiteY4" fmla="*/ 12615 h 13280"/>
                <a:gd name="connsiteX5" fmla="*/ 4792 w 9015"/>
                <a:gd name="connsiteY5" fmla="*/ 0 h 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15" h="13280">
                  <a:moveTo>
                    <a:pt x="4792" y="0"/>
                  </a:moveTo>
                  <a:cubicBezTo>
                    <a:pt x="3940" y="0"/>
                    <a:pt x="3257" y="511"/>
                    <a:pt x="2917" y="1023"/>
                  </a:cubicBezTo>
                  <a:cubicBezTo>
                    <a:pt x="2746" y="1193"/>
                    <a:pt x="2405" y="1534"/>
                    <a:pt x="2235" y="1705"/>
                  </a:cubicBezTo>
                  <a:cubicBezTo>
                    <a:pt x="871" y="3921"/>
                    <a:pt x="-152" y="6648"/>
                    <a:pt x="19" y="9205"/>
                  </a:cubicBezTo>
                  <a:cubicBezTo>
                    <a:pt x="189" y="12103"/>
                    <a:pt x="2917" y="14490"/>
                    <a:pt x="5814" y="12615"/>
                  </a:cubicBezTo>
                  <a:cubicBezTo>
                    <a:pt x="9394" y="10399"/>
                    <a:pt x="11099" y="0"/>
                    <a:pt x="4792" y="0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D5CCB70-8441-AF36-EE34-814B99C05F15}"/>
                </a:ext>
              </a:extLst>
            </p:cNvPr>
            <p:cNvSpPr/>
            <p:nvPr/>
          </p:nvSpPr>
          <p:spPr>
            <a:xfrm>
              <a:off x="4094479" y="4053536"/>
              <a:ext cx="8414" cy="13153"/>
            </a:xfrm>
            <a:custGeom>
              <a:avLst/>
              <a:gdLst>
                <a:gd name="connsiteX0" fmla="*/ 7365 w 8414"/>
                <a:gd name="connsiteY0" fmla="*/ 3303 h 13153"/>
                <a:gd name="connsiteX1" fmla="*/ 4467 w 8414"/>
                <a:gd name="connsiteY1" fmla="*/ 235 h 13153"/>
                <a:gd name="connsiteX2" fmla="*/ 1058 w 8414"/>
                <a:gd name="connsiteY2" fmla="*/ 1087 h 13153"/>
                <a:gd name="connsiteX3" fmla="*/ 376 w 8414"/>
                <a:gd name="connsiteY3" fmla="*/ 7736 h 13153"/>
                <a:gd name="connsiteX4" fmla="*/ 4126 w 8414"/>
                <a:gd name="connsiteY4" fmla="*/ 13020 h 13153"/>
                <a:gd name="connsiteX5" fmla="*/ 8388 w 8414"/>
                <a:gd name="connsiteY5" fmla="*/ 9611 h 13153"/>
                <a:gd name="connsiteX6" fmla="*/ 7365 w 8414"/>
                <a:gd name="connsiteY6" fmla="*/ 3303 h 1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14" h="13153">
                  <a:moveTo>
                    <a:pt x="7365" y="3303"/>
                  </a:moveTo>
                  <a:cubicBezTo>
                    <a:pt x="6853" y="1940"/>
                    <a:pt x="5831" y="405"/>
                    <a:pt x="4467" y="235"/>
                  </a:cubicBezTo>
                  <a:cubicBezTo>
                    <a:pt x="3274" y="-276"/>
                    <a:pt x="1910" y="65"/>
                    <a:pt x="1058" y="1087"/>
                  </a:cubicBezTo>
                  <a:cubicBezTo>
                    <a:pt x="-306" y="2792"/>
                    <a:pt x="-136" y="5690"/>
                    <a:pt x="376" y="7736"/>
                  </a:cubicBezTo>
                  <a:cubicBezTo>
                    <a:pt x="887" y="9781"/>
                    <a:pt x="1910" y="12338"/>
                    <a:pt x="4126" y="13020"/>
                  </a:cubicBezTo>
                  <a:cubicBezTo>
                    <a:pt x="6513" y="13702"/>
                    <a:pt x="8217" y="11656"/>
                    <a:pt x="8388" y="9611"/>
                  </a:cubicBezTo>
                  <a:cubicBezTo>
                    <a:pt x="8558" y="7565"/>
                    <a:pt x="7876" y="5179"/>
                    <a:pt x="7365" y="3303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43347B7-75FF-FCDC-5FCA-1ECAC7DDE791}"/>
                </a:ext>
              </a:extLst>
            </p:cNvPr>
            <p:cNvSpPr/>
            <p:nvPr/>
          </p:nvSpPr>
          <p:spPr>
            <a:xfrm>
              <a:off x="4131293" y="4074248"/>
              <a:ext cx="7603" cy="13287"/>
            </a:xfrm>
            <a:custGeom>
              <a:avLst/>
              <a:gdLst>
                <a:gd name="connsiteX0" fmla="*/ 6861 w 7603"/>
                <a:gd name="connsiteY0" fmla="*/ 3218 h 13287"/>
                <a:gd name="connsiteX1" fmla="*/ 5497 w 7603"/>
                <a:gd name="connsiteY1" fmla="*/ 1514 h 13287"/>
                <a:gd name="connsiteX2" fmla="*/ 5497 w 7603"/>
                <a:gd name="connsiteY2" fmla="*/ 1343 h 13287"/>
                <a:gd name="connsiteX3" fmla="*/ 1235 w 7603"/>
                <a:gd name="connsiteY3" fmla="*/ 1343 h 13287"/>
                <a:gd name="connsiteX4" fmla="*/ 42 w 7603"/>
                <a:gd name="connsiteY4" fmla="*/ 7480 h 13287"/>
                <a:gd name="connsiteX5" fmla="*/ 2940 w 7603"/>
                <a:gd name="connsiteY5" fmla="*/ 12935 h 13287"/>
                <a:gd name="connsiteX6" fmla="*/ 7542 w 7603"/>
                <a:gd name="connsiteY6" fmla="*/ 9867 h 13287"/>
                <a:gd name="connsiteX7" fmla="*/ 6861 w 7603"/>
                <a:gd name="connsiteY7" fmla="*/ 3218 h 1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03" h="13287">
                  <a:moveTo>
                    <a:pt x="6861" y="3218"/>
                  </a:moveTo>
                  <a:cubicBezTo>
                    <a:pt x="6690" y="2537"/>
                    <a:pt x="6179" y="1855"/>
                    <a:pt x="5497" y="1514"/>
                  </a:cubicBezTo>
                  <a:cubicBezTo>
                    <a:pt x="5497" y="1514"/>
                    <a:pt x="5497" y="1343"/>
                    <a:pt x="5497" y="1343"/>
                  </a:cubicBezTo>
                  <a:cubicBezTo>
                    <a:pt x="4474" y="-532"/>
                    <a:pt x="2087" y="-362"/>
                    <a:pt x="1235" y="1343"/>
                  </a:cubicBezTo>
                  <a:cubicBezTo>
                    <a:pt x="213" y="3218"/>
                    <a:pt x="-129" y="5264"/>
                    <a:pt x="42" y="7480"/>
                  </a:cubicBezTo>
                  <a:cubicBezTo>
                    <a:pt x="213" y="9526"/>
                    <a:pt x="1065" y="11912"/>
                    <a:pt x="2940" y="12935"/>
                  </a:cubicBezTo>
                  <a:cubicBezTo>
                    <a:pt x="5327" y="14128"/>
                    <a:pt x="7031" y="12083"/>
                    <a:pt x="7542" y="9867"/>
                  </a:cubicBezTo>
                  <a:cubicBezTo>
                    <a:pt x="7713" y="7821"/>
                    <a:pt x="7542" y="5435"/>
                    <a:pt x="6861" y="3218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F816000-0AB8-FBDA-692F-DFBBEBA554A3}"/>
                </a:ext>
              </a:extLst>
            </p:cNvPr>
            <p:cNvSpPr/>
            <p:nvPr/>
          </p:nvSpPr>
          <p:spPr>
            <a:xfrm>
              <a:off x="4162783" y="4096668"/>
              <a:ext cx="7165" cy="12419"/>
            </a:xfrm>
            <a:custGeom>
              <a:avLst/>
              <a:gdLst>
                <a:gd name="connsiteX0" fmla="*/ 4522 w 7165"/>
                <a:gd name="connsiteY0" fmla="*/ 62 h 12419"/>
                <a:gd name="connsiteX1" fmla="*/ 89 w 7165"/>
                <a:gd name="connsiteY1" fmla="*/ 6881 h 12419"/>
                <a:gd name="connsiteX2" fmla="*/ 771 w 7165"/>
                <a:gd name="connsiteY2" fmla="*/ 11143 h 12419"/>
                <a:gd name="connsiteX3" fmla="*/ 4692 w 7165"/>
                <a:gd name="connsiteY3" fmla="*/ 11824 h 12419"/>
                <a:gd name="connsiteX4" fmla="*/ 6908 w 7165"/>
                <a:gd name="connsiteY4" fmla="*/ 6540 h 12419"/>
                <a:gd name="connsiteX5" fmla="*/ 4522 w 7165"/>
                <a:gd name="connsiteY5" fmla="*/ 62 h 1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65" h="12419">
                  <a:moveTo>
                    <a:pt x="4522" y="62"/>
                  </a:moveTo>
                  <a:cubicBezTo>
                    <a:pt x="942" y="-620"/>
                    <a:pt x="260" y="4494"/>
                    <a:pt x="89" y="6881"/>
                  </a:cubicBezTo>
                  <a:cubicBezTo>
                    <a:pt x="-81" y="8245"/>
                    <a:pt x="-81" y="9949"/>
                    <a:pt x="771" y="11143"/>
                  </a:cubicBezTo>
                  <a:cubicBezTo>
                    <a:pt x="1623" y="12506"/>
                    <a:pt x="3328" y="12847"/>
                    <a:pt x="4692" y="11824"/>
                  </a:cubicBezTo>
                  <a:cubicBezTo>
                    <a:pt x="6226" y="10802"/>
                    <a:pt x="6737" y="8586"/>
                    <a:pt x="6908" y="6540"/>
                  </a:cubicBezTo>
                  <a:cubicBezTo>
                    <a:pt x="7419" y="4153"/>
                    <a:pt x="7419" y="573"/>
                    <a:pt x="4522" y="62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D59166C-73B1-8FDD-7EE0-AB905EF9C822}"/>
                </a:ext>
              </a:extLst>
            </p:cNvPr>
            <p:cNvSpPr/>
            <p:nvPr/>
          </p:nvSpPr>
          <p:spPr>
            <a:xfrm>
              <a:off x="4121000" y="4115188"/>
              <a:ext cx="7910" cy="12226"/>
            </a:xfrm>
            <a:custGeom>
              <a:avLst/>
              <a:gdLst>
                <a:gd name="connsiteX0" fmla="*/ 7266 w 7910"/>
                <a:gd name="connsiteY0" fmla="*/ 5067 h 12226"/>
                <a:gd name="connsiteX1" fmla="*/ 4027 w 7910"/>
                <a:gd name="connsiteY1" fmla="*/ 123 h 12226"/>
                <a:gd name="connsiteX2" fmla="*/ 277 w 7910"/>
                <a:gd name="connsiteY2" fmla="*/ 7283 h 12226"/>
                <a:gd name="connsiteX3" fmla="*/ 2323 w 7910"/>
                <a:gd name="connsiteY3" fmla="*/ 11203 h 12226"/>
                <a:gd name="connsiteX4" fmla="*/ 6755 w 7910"/>
                <a:gd name="connsiteY4" fmla="*/ 11203 h 12226"/>
                <a:gd name="connsiteX5" fmla="*/ 7266 w 7910"/>
                <a:gd name="connsiteY5" fmla="*/ 5067 h 1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10" h="12226">
                  <a:moveTo>
                    <a:pt x="7266" y="5067"/>
                  </a:moveTo>
                  <a:cubicBezTo>
                    <a:pt x="7096" y="2850"/>
                    <a:pt x="6244" y="805"/>
                    <a:pt x="4027" y="123"/>
                  </a:cubicBezTo>
                  <a:cubicBezTo>
                    <a:pt x="-64" y="-900"/>
                    <a:pt x="-405" y="4726"/>
                    <a:pt x="277" y="7283"/>
                  </a:cubicBezTo>
                  <a:cubicBezTo>
                    <a:pt x="618" y="8646"/>
                    <a:pt x="1300" y="10181"/>
                    <a:pt x="2323" y="11203"/>
                  </a:cubicBezTo>
                  <a:cubicBezTo>
                    <a:pt x="3516" y="12567"/>
                    <a:pt x="5561" y="12567"/>
                    <a:pt x="6755" y="11203"/>
                  </a:cubicBezTo>
                  <a:cubicBezTo>
                    <a:pt x="8289" y="9669"/>
                    <a:pt x="8119" y="7112"/>
                    <a:pt x="7266" y="5067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BD02621-9753-F53A-3329-F8F11809D068}"/>
                </a:ext>
              </a:extLst>
            </p:cNvPr>
            <p:cNvSpPr/>
            <p:nvPr/>
          </p:nvSpPr>
          <p:spPr>
            <a:xfrm>
              <a:off x="4147189" y="4130552"/>
              <a:ext cx="7003" cy="11953"/>
            </a:xfrm>
            <a:custGeom>
              <a:avLst/>
              <a:gdLst>
                <a:gd name="connsiteX0" fmla="*/ 6137 w 7003"/>
                <a:gd name="connsiteY0" fmla="*/ 10159 h 11953"/>
                <a:gd name="connsiteX1" fmla="*/ 6137 w 7003"/>
                <a:gd name="connsiteY1" fmla="*/ 10159 h 11953"/>
                <a:gd name="connsiteX2" fmla="*/ 6307 w 7003"/>
                <a:gd name="connsiteY2" fmla="*/ 9818 h 11953"/>
                <a:gd name="connsiteX3" fmla="*/ 6648 w 7003"/>
                <a:gd name="connsiteY3" fmla="*/ 8966 h 11953"/>
                <a:gd name="connsiteX4" fmla="*/ 6648 w 7003"/>
                <a:gd name="connsiteY4" fmla="*/ 8625 h 11953"/>
                <a:gd name="connsiteX5" fmla="*/ 5966 w 7003"/>
                <a:gd name="connsiteY5" fmla="*/ 1294 h 11953"/>
                <a:gd name="connsiteX6" fmla="*/ 2046 w 7003"/>
                <a:gd name="connsiteY6" fmla="*/ 783 h 11953"/>
                <a:gd name="connsiteX7" fmla="*/ 0 w 7003"/>
                <a:gd name="connsiteY7" fmla="*/ 6409 h 11953"/>
                <a:gd name="connsiteX8" fmla="*/ 2046 w 7003"/>
                <a:gd name="connsiteY8" fmla="*/ 11523 h 11953"/>
                <a:gd name="connsiteX9" fmla="*/ 5796 w 7003"/>
                <a:gd name="connsiteY9" fmla="*/ 10841 h 11953"/>
                <a:gd name="connsiteX10" fmla="*/ 5796 w 7003"/>
                <a:gd name="connsiteY10" fmla="*/ 10841 h 11953"/>
                <a:gd name="connsiteX11" fmla="*/ 5796 w 7003"/>
                <a:gd name="connsiteY11" fmla="*/ 10670 h 11953"/>
                <a:gd name="connsiteX12" fmla="*/ 6137 w 7003"/>
                <a:gd name="connsiteY12" fmla="*/ 10159 h 1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3" h="11953">
                  <a:moveTo>
                    <a:pt x="6137" y="10159"/>
                  </a:moveTo>
                  <a:cubicBezTo>
                    <a:pt x="6307" y="9989"/>
                    <a:pt x="6307" y="9989"/>
                    <a:pt x="6137" y="10159"/>
                  </a:cubicBezTo>
                  <a:cubicBezTo>
                    <a:pt x="6137" y="9989"/>
                    <a:pt x="6307" y="9989"/>
                    <a:pt x="6307" y="9818"/>
                  </a:cubicBezTo>
                  <a:cubicBezTo>
                    <a:pt x="6478" y="9477"/>
                    <a:pt x="6478" y="9307"/>
                    <a:pt x="6648" y="8966"/>
                  </a:cubicBezTo>
                  <a:cubicBezTo>
                    <a:pt x="6648" y="8795"/>
                    <a:pt x="6648" y="8795"/>
                    <a:pt x="6648" y="8625"/>
                  </a:cubicBezTo>
                  <a:cubicBezTo>
                    <a:pt x="7330" y="6068"/>
                    <a:pt x="6989" y="3681"/>
                    <a:pt x="5966" y="1294"/>
                  </a:cubicBezTo>
                  <a:cubicBezTo>
                    <a:pt x="5284" y="-240"/>
                    <a:pt x="3069" y="-410"/>
                    <a:pt x="2046" y="783"/>
                  </a:cubicBezTo>
                  <a:cubicBezTo>
                    <a:pt x="852" y="2317"/>
                    <a:pt x="0" y="4192"/>
                    <a:pt x="0" y="6409"/>
                  </a:cubicBezTo>
                  <a:cubicBezTo>
                    <a:pt x="0" y="8113"/>
                    <a:pt x="341" y="10500"/>
                    <a:pt x="2046" y="11523"/>
                  </a:cubicBezTo>
                  <a:cubicBezTo>
                    <a:pt x="3409" y="12375"/>
                    <a:pt x="4773" y="11864"/>
                    <a:pt x="5796" y="10841"/>
                  </a:cubicBezTo>
                  <a:cubicBezTo>
                    <a:pt x="5796" y="10841"/>
                    <a:pt x="5796" y="10841"/>
                    <a:pt x="5796" y="10841"/>
                  </a:cubicBezTo>
                  <a:cubicBezTo>
                    <a:pt x="5796" y="10841"/>
                    <a:pt x="5796" y="10841"/>
                    <a:pt x="5796" y="10670"/>
                  </a:cubicBezTo>
                  <a:cubicBezTo>
                    <a:pt x="5966" y="10500"/>
                    <a:pt x="6137" y="10329"/>
                    <a:pt x="6137" y="10159"/>
                  </a:cubicBezTo>
                  <a:close/>
                </a:path>
              </a:pathLst>
            </a:custGeom>
            <a:solidFill>
              <a:srgbClr val="121F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8" name="Graphic 2">
            <a:extLst>
              <a:ext uri="{FF2B5EF4-FFF2-40B4-BE49-F238E27FC236}">
                <a16:creationId xmlns:a16="http://schemas.microsoft.com/office/drawing/2014/main" id="{57F849A9-FB9E-CC8F-BD9F-BB5150321B45}"/>
              </a:ext>
            </a:extLst>
          </p:cNvPr>
          <p:cNvGrpSpPr/>
          <p:nvPr userDrawn="1"/>
        </p:nvGrpSpPr>
        <p:grpSpPr>
          <a:xfrm>
            <a:off x="4996569" y="-99392"/>
            <a:ext cx="444218" cy="643116"/>
            <a:chOff x="4536368" y="2502496"/>
            <a:chExt cx="230257" cy="333354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DC80ABC-EA96-2B7C-A738-705F57174730}"/>
                </a:ext>
              </a:extLst>
            </p:cNvPr>
            <p:cNvSpPr/>
            <p:nvPr/>
          </p:nvSpPr>
          <p:spPr>
            <a:xfrm>
              <a:off x="4536370" y="2673648"/>
              <a:ext cx="230254" cy="162202"/>
            </a:xfrm>
            <a:custGeom>
              <a:avLst/>
              <a:gdLst>
                <a:gd name="connsiteX0" fmla="*/ 1 w 230254"/>
                <a:gd name="connsiteY0" fmla="*/ 45345 h 162202"/>
                <a:gd name="connsiteX1" fmla="*/ 10059 w 230254"/>
                <a:gd name="connsiteY1" fmla="*/ 101429 h 162202"/>
                <a:gd name="connsiteX2" fmla="*/ 91543 w 230254"/>
                <a:gd name="connsiteY2" fmla="*/ 160242 h 162202"/>
                <a:gd name="connsiteX3" fmla="*/ 201667 w 230254"/>
                <a:gd name="connsiteY3" fmla="*/ 138251 h 162202"/>
                <a:gd name="connsiteX4" fmla="*/ 230136 w 230254"/>
                <a:gd name="connsiteY4" fmla="*/ 44322 h 162202"/>
                <a:gd name="connsiteX5" fmla="*/ 212918 w 230254"/>
                <a:gd name="connsiteY5" fmla="*/ 7671 h 162202"/>
                <a:gd name="connsiteX6" fmla="*/ 95975 w 230254"/>
                <a:gd name="connsiteY6" fmla="*/ 0 h 162202"/>
                <a:gd name="connsiteX7" fmla="*/ 25572 w 230254"/>
                <a:gd name="connsiteY7" fmla="*/ 21309 h 162202"/>
                <a:gd name="connsiteX8" fmla="*/ 1 w 230254"/>
                <a:gd name="connsiteY8" fmla="*/ 45345 h 1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254" h="162202">
                  <a:moveTo>
                    <a:pt x="1" y="45345"/>
                  </a:moveTo>
                  <a:cubicBezTo>
                    <a:pt x="1" y="45345"/>
                    <a:pt x="-340" y="72961"/>
                    <a:pt x="10059" y="101429"/>
                  </a:cubicBezTo>
                  <a:cubicBezTo>
                    <a:pt x="20458" y="129898"/>
                    <a:pt x="47733" y="154787"/>
                    <a:pt x="91543" y="160242"/>
                  </a:cubicBezTo>
                  <a:cubicBezTo>
                    <a:pt x="135354" y="165526"/>
                    <a:pt x="182063" y="160753"/>
                    <a:pt x="201667" y="138251"/>
                  </a:cubicBezTo>
                  <a:cubicBezTo>
                    <a:pt x="221101" y="115749"/>
                    <a:pt x="231499" y="67506"/>
                    <a:pt x="230136" y="44322"/>
                  </a:cubicBezTo>
                  <a:cubicBezTo>
                    <a:pt x="228772" y="21138"/>
                    <a:pt x="212918" y="7671"/>
                    <a:pt x="212918" y="7671"/>
                  </a:cubicBezTo>
                  <a:cubicBezTo>
                    <a:pt x="212918" y="7671"/>
                    <a:pt x="112000" y="0"/>
                    <a:pt x="95975" y="0"/>
                  </a:cubicBezTo>
                  <a:cubicBezTo>
                    <a:pt x="79951" y="0"/>
                    <a:pt x="35459" y="16024"/>
                    <a:pt x="25572" y="21309"/>
                  </a:cubicBezTo>
                  <a:cubicBezTo>
                    <a:pt x="15514" y="26593"/>
                    <a:pt x="1" y="45345"/>
                    <a:pt x="1" y="45345"/>
                  </a:cubicBezTo>
                  <a:close/>
                </a:path>
              </a:pathLst>
            </a:custGeom>
            <a:solidFill>
              <a:srgbClr val="C82B7A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9B1CBD2-1505-343D-BCBF-CFD121209D8A}"/>
                </a:ext>
              </a:extLst>
            </p:cNvPr>
            <p:cNvSpPr/>
            <p:nvPr/>
          </p:nvSpPr>
          <p:spPr>
            <a:xfrm>
              <a:off x="4536368" y="2591823"/>
              <a:ext cx="230204" cy="133477"/>
            </a:xfrm>
            <a:custGeom>
              <a:avLst/>
              <a:gdLst>
                <a:gd name="connsiteX0" fmla="*/ 101433 w 230204"/>
                <a:gd name="connsiteY0" fmla="*/ 341 h 133477"/>
                <a:gd name="connsiteX1" fmla="*/ 39212 w 230204"/>
                <a:gd name="connsiteY1" fmla="*/ 48754 h 133477"/>
                <a:gd name="connsiteX2" fmla="*/ 4 w 230204"/>
                <a:gd name="connsiteY2" fmla="*/ 127341 h 133477"/>
                <a:gd name="connsiteX3" fmla="*/ 62395 w 230204"/>
                <a:gd name="connsiteY3" fmla="*/ 108078 h 133477"/>
                <a:gd name="connsiteX4" fmla="*/ 117798 w 230204"/>
                <a:gd name="connsiteY4" fmla="*/ 133137 h 133477"/>
                <a:gd name="connsiteX5" fmla="*/ 163484 w 230204"/>
                <a:gd name="connsiteY5" fmla="*/ 103816 h 133477"/>
                <a:gd name="connsiteX6" fmla="*/ 230138 w 230204"/>
                <a:gd name="connsiteY6" fmla="*/ 133478 h 133477"/>
                <a:gd name="connsiteX7" fmla="*/ 208659 w 230204"/>
                <a:gd name="connsiteY7" fmla="*/ 61710 h 133477"/>
                <a:gd name="connsiteX8" fmla="*/ 159052 w 230204"/>
                <a:gd name="connsiteY8" fmla="*/ 26764 h 133477"/>
                <a:gd name="connsiteX9" fmla="*/ 144903 w 230204"/>
                <a:gd name="connsiteY9" fmla="*/ 0 h 133477"/>
                <a:gd name="connsiteX10" fmla="*/ 101433 w 230204"/>
                <a:gd name="connsiteY10" fmla="*/ 341 h 13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0204" h="133477">
                  <a:moveTo>
                    <a:pt x="101433" y="341"/>
                  </a:moveTo>
                  <a:cubicBezTo>
                    <a:pt x="101433" y="341"/>
                    <a:pt x="102967" y="19093"/>
                    <a:pt x="39212" y="48754"/>
                  </a:cubicBezTo>
                  <a:cubicBezTo>
                    <a:pt x="-1190" y="67506"/>
                    <a:pt x="4" y="127341"/>
                    <a:pt x="4" y="127341"/>
                  </a:cubicBezTo>
                  <a:lnTo>
                    <a:pt x="62395" y="108078"/>
                  </a:lnTo>
                  <a:lnTo>
                    <a:pt x="117798" y="133137"/>
                  </a:lnTo>
                  <a:lnTo>
                    <a:pt x="163484" y="103816"/>
                  </a:lnTo>
                  <a:lnTo>
                    <a:pt x="230138" y="133478"/>
                  </a:lnTo>
                  <a:cubicBezTo>
                    <a:pt x="230138" y="133478"/>
                    <a:pt x="232524" y="88133"/>
                    <a:pt x="208659" y="61710"/>
                  </a:cubicBezTo>
                  <a:cubicBezTo>
                    <a:pt x="184622" y="35458"/>
                    <a:pt x="172860" y="41424"/>
                    <a:pt x="159052" y="26764"/>
                  </a:cubicBezTo>
                  <a:cubicBezTo>
                    <a:pt x="145244" y="12103"/>
                    <a:pt x="144903" y="0"/>
                    <a:pt x="144903" y="0"/>
                  </a:cubicBezTo>
                  <a:lnTo>
                    <a:pt x="101433" y="341"/>
                  </a:lnTo>
                  <a:close/>
                </a:path>
              </a:pathLst>
            </a:custGeom>
            <a:solidFill>
              <a:srgbClr val="0F6E4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871E7F4-9ADA-E425-4559-350712E227E2}"/>
                </a:ext>
              </a:extLst>
            </p:cNvPr>
            <p:cNvSpPr/>
            <p:nvPr/>
          </p:nvSpPr>
          <p:spPr>
            <a:xfrm>
              <a:off x="4637801" y="2547330"/>
              <a:ext cx="43215" cy="57124"/>
            </a:xfrm>
            <a:custGeom>
              <a:avLst/>
              <a:gdLst>
                <a:gd name="connsiteX0" fmla="*/ 0 w 43215"/>
                <a:gd name="connsiteY0" fmla="*/ 44834 h 57124"/>
                <a:gd name="connsiteX1" fmla="*/ 7160 w 43215"/>
                <a:gd name="connsiteY1" fmla="*/ 55403 h 57124"/>
                <a:gd name="connsiteX2" fmla="*/ 15683 w 43215"/>
                <a:gd name="connsiteY2" fmla="*/ 47561 h 57124"/>
                <a:gd name="connsiteX3" fmla="*/ 23013 w 43215"/>
                <a:gd name="connsiteY3" fmla="*/ 57107 h 57124"/>
                <a:gd name="connsiteX4" fmla="*/ 31025 w 43215"/>
                <a:gd name="connsiteY4" fmla="*/ 46709 h 57124"/>
                <a:gd name="connsiteX5" fmla="*/ 37844 w 43215"/>
                <a:gd name="connsiteY5" fmla="*/ 55914 h 57124"/>
                <a:gd name="connsiteX6" fmla="*/ 43129 w 43215"/>
                <a:gd name="connsiteY6" fmla="*/ 44834 h 57124"/>
                <a:gd name="connsiteX7" fmla="*/ 41424 w 43215"/>
                <a:gd name="connsiteY7" fmla="*/ 19604 h 57124"/>
                <a:gd name="connsiteX8" fmla="*/ 40571 w 43215"/>
                <a:gd name="connsiteY8" fmla="*/ 0 h 57124"/>
                <a:gd name="connsiteX9" fmla="*/ 2898 w 43215"/>
                <a:gd name="connsiteY9" fmla="*/ 0 h 57124"/>
                <a:gd name="connsiteX10" fmla="*/ 1023 w 43215"/>
                <a:gd name="connsiteY10" fmla="*/ 32730 h 57124"/>
                <a:gd name="connsiteX11" fmla="*/ 0 w 43215"/>
                <a:gd name="connsiteY11" fmla="*/ 44834 h 5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215" h="57124">
                  <a:moveTo>
                    <a:pt x="0" y="44834"/>
                  </a:moveTo>
                  <a:cubicBezTo>
                    <a:pt x="0" y="44834"/>
                    <a:pt x="1193" y="55062"/>
                    <a:pt x="7160" y="55403"/>
                  </a:cubicBezTo>
                  <a:cubicBezTo>
                    <a:pt x="13126" y="55914"/>
                    <a:pt x="15683" y="47561"/>
                    <a:pt x="15683" y="47561"/>
                  </a:cubicBezTo>
                  <a:cubicBezTo>
                    <a:pt x="15683" y="47561"/>
                    <a:pt x="16535" y="56596"/>
                    <a:pt x="23013" y="57107"/>
                  </a:cubicBezTo>
                  <a:cubicBezTo>
                    <a:pt x="29662" y="57619"/>
                    <a:pt x="31025" y="46709"/>
                    <a:pt x="31025" y="46709"/>
                  </a:cubicBezTo>
                  <a:cubicBezTo>
                    <a:pt x="31025" y="46709"/>
                    <a:pt x="31366" y="55573"/>
                    <a:pt x="37844" y="55914"/>
                  </a:cubicBezTo>
                  <a:cubicBezTo>
                    <a:pt x="44322" y="56255"/>
                    <a:pt x="43129" y="44834"/>
                    <a:pt x="43129" y="44834"/>
                  </a:cubicBezTo>
                  <a:cubicBezTo>
                    <a:pt x="43129" y="44834"/>
                    <a:pt x="42106" y="32730"/>
                    <a:pt x="41424" y="19604"/>
                  </a:cubicBezTo>
                  <a:cubicBezTo>
                    <a:pt x="40742" y="7501"/>
                    <a:pt x="40571" y="0"/>
                    <a:pt x="40571" y="0"/>
                  </a:cubicBezTo>
                  <a:lnTo>
                    <a:pt x="2898" y="0"/>
                  </a:lnTo>
                  <a:cubicBezTo>
                    <a:pt x="2898" y="0"/>
                    <a:pt x="2216" y="21479"/>
                    <a:pt x="1023" y="32730"/>
                  </a:cubicBezTo>
                  <a:cubicBezTo>
                    <a:pt x="170" y="43811"/>
                    <a:pt x="0" y="44834"/>
                    <a:pt x="0" y="44834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7D5A48D-6694-1F39-4486-B9D643A3936B}"/>
                </a:ext>
              </a:extLst>
            </p:cNvPr>
            <p:cNvSpPr/>
            <p:nvPr/>
          </p:nvSpPr>
          <p:spPr>
            <a:xfrm>
              <a:off x="4641613" y="2502496"/>
              <a:ext cx="34388" cy="47561"/>
            </a:xfrm>
            <a:custGeom>
              <a:avLst/>
              <a:gdLst>
                <a:gd name="connsiteX0" fmla="*/ 13576 w 34388"/>
                <a:gd name="connsiteY0" fmla="*/ 44834 h 47561"/>
                <a:gd name="connsiteX1" fmla="*/ 450 w 34388"/>
                <a:gd name="connsiteY1" fmla="*/ 23354 h 47561"/>
                <a:gd name="connsiteX2" fmla="*/ 15792 w 34388"/>
                <a:gd name="connsiteY2" fmla="*/ 0 h 47561"/>
                <a:gd name="connsiteX3" fmla="*/ 34373 w 34388"/>
                <a:gd name="connsiteY3" fmla="*/ 18240 h 47561"/>
                <a:gd name="connsiteX4" fmla="*/ 22270 w 34388"/>
                <a:gd name="connsiteY4" fmla="*/ 46709 h 47561"/>
                <a:gd name="connsiteX5" fmla="*/ 17838 w 34388"/>
                <a:gd name="connsiteY5" fmla="*/ 47561 h 47561"/>
                <a:gd name="connsiteX6" fmla="*/ 25509 w 34388"/>
                <a:gd name="connsiteY6" fmla="*/ 16706 h 47561"/>
                <a:gd name="connsiteX7" fmla="*/ 9144 w 34388"/>
                <a:gd name="connsiteY7" fmla="*/ 14831 h 47561"/>
                <a:gd name="connsiteX8" fmla="*/ 16815 w 34388"/>
                <a:gd name="connsiteY8" fmla="*/ 46027 h 47561"/>
                <a:gd name="connsiteX9" fmla="*/ 14088 w 34388"/>
                <a:gd name="connsiteY9" fmla="*/ 46027 h 47561"/>
                <a:gd name="connsiteX10" fmla="*/ 13576 w 34388"/>
                <a:gd name="connsiteY10" fmla="*/ 44834 h 4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388" h="47561">
                  <a:moveTo>
                    <a:pt x="13576" y="44834"/>
                  </a:moveTo>
                  <a:cubicBezTo>
                    <a:pt x="13576" y="44834"/>
                    <a:pt x="1984" y="33071"/>
                    <a:pt x="450" y="23354"/>
                  </a:cubicBezTo>
                  <a:cubicBezTo>
                    <a:pt x="-1255" y="13126"/>
                    <a:pt x="1473" y="0"/>
                    <a:pt x="15792" y="0"/>
                  </a:cubicBezTo>
                  <a:cubicBezTo>
                    <a:pt x="30112" y="0"/>
                    <a:pt x="33862" y="4603"/>
                    <a:pt x="34373" y="18240"/>
                  </a:cubicBezTo>
                  <a:cubicBezTo>
                    <a:pt x="34885" y="31707"/>
                    <a:pt x="22270" y="46709"/>
                    <a:pt x="22270" y="46709"/>
                  </a:cubicBezTo>
                  <a:lnTo>
                    <a:pt x="17838" y="47561"/>
                  </a:lnTo>
                  <a:cubicBezTo>
                    <a:pt x="17838" y="47561"/>
                    <a:pt x="28748" y="27446"/>
                    <a:pt x="25509" y="16706"/>
                  </a:cubicBezTo>
                  <a:cubicBezTo>
                    <a:pt x="22270" y="5966"/>
                    <a:pt x="10167" y="3239"/>
                    <a:pt x="9144" y="14831"/>
                  </a:cubicBezTo>
                  <a:cubicBezTo>
                    <a:pt x="8121" y="26423"/>
                    <a:pt x="16815" y="46027"/>
                    <a:pt x="16815" y="46027"/>
                  </a:cubicBezTo>
                  <a:lnTo>
                    <a:pt x="14088" y="46027"/>
                  </a:lnTo>
                  <a:lnTo>
                    <a:pt x="13576" y="44834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675CE17-0A8E-5AF2-3465-4DB1DAAC1D65}"/>
                </a:ext>
              </a:extLst>
            </p:cNvPr>
            <p:cNvSpPr/>
            <p:nvPr/>
          </p:nvSpPr>
          <p:spPr>
            <a:xfrm>
              <a:off x="4557289" y="2751487"/>
              <a:ext cx="10704" cy="18414"/>
            </a:xfrm>
            <a:custGeom>
              <a:avLst/>
              <a:gdLst>
                <a:gd name="connsiteX0" fmla="*/ 10279 w 10704"/>
                <a:gd name="connsiteY0" fmla="*/ 2282 h 18414"/>
                <a:gd name="connsiteX1" fmla="*/ 6187 w 10704"/>
                <a:gd name="connsiteY1" fmla="*/ 66 h 18414"/>
                <a:gd name="connsiteX2" fmla="*/ 5847 w 10704"/>
                <a:gd name="connsiteY2" fmla="*/ 236 h 18414"/>
                <a:gd name="connsiteX3" fmla="*/ 2778 w 10704"/>
                <a:gd name="connsiteY3" fmla="*/ 1259 h 18414"/>
                <a:gd name="connsiteX4" fmla="*/ 221 w 10704"/>
                <a:gd name="connsiteY4" fmla="*/ 9101 h 18414"/>
                <a:gd name="connsiteX5" fmla="*/ 1755 w 10704"/>
                <a:gd name="connsiteY5" fmla="*/ 17454 h 18414"/>
                <a:gd name="connsiteX6" fmla="*/ 4994 w 10704"/>
                <a:gd name="connsiteY6" fmla="*/ 18306 h 18414"/>
                <a:gd name="connsiteX7" fmla="*/ 10108 w 10704"/>
                <a:gd name="connsiteY7" fmla="*/ 11317 h 18414"/>
                <a:gd name="connsiteX8" fmla="*/ 10279 w 10704"/>
                <a:gd name="connsiteY8" fmla="*/ 2282 h 1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04" h="18414">
                  <a:moveTo>
                    <a:pt x="10279" y="2282"/>
                  </a:moveTo>
                  <a:cubicBezTo>
                    <a:pt x="9938" y="748"/>
                    <a:pt x="7892" y="-275"/>
                    <a:pt x="6187" y="66"/>
                  </a:cubicBezTo>
                  <a:cubicBezTo>
                    <a:pt x="6017" y="66"/>
                    <a:pt x="5847" y="236"/>
                    <a:pt x="5847" y="236"/>
                  </a:cubicBezTo>
                  <a:cubicBezTo>
                    <a:pt x="4824" y="236"/>
                    <a:pt x="3801" y="407"/>
                    <a:pt x="2778" y="1259"/>
                  </a:cubicBezTo>
                  <a:cubicBezTo>
                    <a:pt x="562" y="3134"/>
                    <a:pt x="392" y="6544"/>
                    <a:pt x="221" y="9101"/>
                  </a:cubicBezTo>
                  <a:cubicBezTo>
                    <a:pt x="50" y="11658"/>
                    <a:pt x="-631" y="15578"/>
                    <a:pt x="1755" y="17454"/>
                  </a:cubicBezTo>
                  <a:cubicBezTo>
                    <a:pt x="2607" y="18135"/>
                    <a:pt x="3801" y="18647"/>
                    <a:pt x="4994" y="18306"/>
                  </a:cubicBezTo>
                  <a:cubicBezTo>
                    <a:pt x="8233" y="17454"/>
                    <a:pt x="9426" y="13874"/>
                    <a:pt x="10108" y="11317"/>
                  </a:cubicBezTo>
                  <a:cubicBezTo>
                    <a:pt x="10961" y="8419"/>
                    <a:pt x="10790" y="5350"/>
                    <a:pt x="10279" y="2282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04D932B-26E2-A0AB-7593-E58014F98E27}"/>
                </a:ext>
              </a:extLst>
            </p:cNvPr>
            <p:cNvSpPr/>
            <p:nvPr/>
          </p:nvSpPr>
          <p:spPr>
            <a:xfrm>
              <a:off x="4583194" y="2749908"/>
              <a:ext cx="11478" cy="19464"/>
            </a:xfrm>
            <a:custGeom>
              <a:avLst/>
              <a:gdLst>
                <a:gd name="connsiteX0" fmla="*/ 10455 w 11478"/>
                <a:gd name="connsiteY0" fmla="*/ 2326 h 19464"/>
                <a:gd name="connsiteX1" fmla="*/ 5682 w 11478"/>
                <a:gd name="connsiteY1" fmla="*/ 451 h 19464"/>
                <a:gd name="connsiteX2" fmla="*/ 227 w 11478"/>
                <a:gd name="connsiteY2" fmla="*/ 8634 h 19464"/>
                <a:gd name="connsiteX3" fmla="*/ 2273 w 11478"/>
                <a:gd name="connsiteY3" fmla="*/ 18351 h 19464"/>
                <a:gd name="connsiteX4" fmla="*/ 9774 w 11478"/>
                <a:gd name="connsiteY4" fmla="*/ 16646 h 19464"/>
                <a:gd name="connsiteX5" fmla="*/ 11478 w 11478"/>
                <a:gd name="connsiteY5" fmla="*/ 4372 h 19464"/>
                <a:gd name="connsiteX6" fmla="*/ 10455 w 11478"/>
                <a:gd name="connsiteY6" fmla="*/ 2326 h 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78" h="19464">
                  <a:moveTo>
                    <a:pt x="10455" y="2326"/>
                  </a:moveTo>
                  <a:cubicBezTo>
                    <a:pt x="9944" y="622"/>
                    <a:pt x="7728" y="-742"/>
                    <a:pt x="5682" y="451"/>
                  </a:cubicBezTo>
                  <a:cubicBezTo>
                    <a:pt x="2273" y="2326"/>
                    <a:pt x="568" y="5395"/>
                    <a:pt x="227" y="8634"/>
                  </a:cubicBezTo>
                  <a:cubicBezTo>
                    <a:pt x="-114" y="11532"/>
                    <a:pt x="-454" y="16134"/>
                    <a:pt x="2273" y="18351"/>
                  </a:cubicBezTo>
                  <a:cubicBezTo>
                    <a:pt x="4830" y="20567"/>
                    <a:pt x="8410" y="19203"/>
                    <a:pt x="9774" y="16646"/>
                  </a:cubicBezTo>
                  <a:cubicBezTo>
                    <a:pt x="11478" y="13066"/>
                    <a:pt x="11308" y="8122"/>
                    <a:pt x="11478" y="4372"/>
                  </a:cubicBezTo>
                  <a:cubicBezTo>
                    <a:pt x="11308" y="3520"/>
                    <a:pt x="10967" y="2838"/>
                    <a:pt x="10455" y="2326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4816A22-6D86-E34D-3B46-37D0BA234E0C}"/>
                </a:ext>
              </a:extLst>
            </p:cNvPr>
            <p:cNvSpPr/>
            <p:nvPr/>
          </p:nvSpPr>
          <p:spPr>
            <a:xfrm>
              <a:off x="4612385" y="2748613"/>
              <a:ext cx="13393" cy="19797"/>
            </a:xfrm>
            <a:custGeom>
              <a:avLst/>
              <a:gdLst>
                <a:gd name="connsiteX0" fmla="*/ 12460 w 13393"/>
                <a:gd name="connsiteY0" fmla="*/ 2428 h 19797"/>
                <a:gd name="connsiteX1" fmla="*/ 6494 w 13393"/>
                <a:gd name="connsiteY1" fmla="*/ 212 h 19797"/>
                <a:gd name="connsiteX2" fmla="*/ 1380 w 13393"/>
                <a:gd name="connsiteY2" fmla="*/ 5667 h 19797"/>
                <a:gd name="connsiteX3" fmla="*/ 1209 w 13393"/>
                <a:gd name="connsiteY3" fmla="*/ 6860 h 19797"/>
                <a:gd name="connsiteX4" fmla="*/ 868 w 13393"/>
                <a:gd name="connsiteY4" fmla="*/ 16066 h 19797"/>
                <a:gd name="connsiteX5" fmla="*/ 11437 w 13393"/>
                <a:gd name="connsiteY5" fmla="*/ 16236 h 19797"/>
                <a:gd name="connsiteX6" fmla="*/ 13142 w 13393"/>
                <a:gd name="connsiteY6" fmla="*/ 8565 h 19797"/>
                <a:gd name="connsiteX7" fmla="*/ 12460 w 13393"/>
                <a:gd name="connsiteY7" fmla="*/ 2428 h 1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93" h="19797">
                  <a:moveTo>
                    <a:pt x="12460" y="2428"/>
                  </a:moveTo>
                  <a:cubicBezTo>
                    <a:pt x="11267" y="553"/>
                    <a:pt x="8880" y="-470"/>
                    <a:pt x="6494" y="212"/>
                  </a:cubicBezTo>
                  <a:cubicBezTo>
                    <a:pt x="3425" y="894"/>
                    <a:pt x="2232" y="3451"/>
                    <a:pt x="1380" y="5667"/>
                  </a:cubicBezTo>
                  <a:cubicBezTo>
                    <a:pt x="1209" y="6178"/>
                    <a:pt x="1209" y="6519"/>
                    <a:pt x="1209" y="6860"/>
                  </a:cubicBezTo>
                  <a:cubicBezTo>
                    <a:pt x="-154" y="9758"/>
                    <a:pt x="-496" y="12997"/>
                    <a:pt x="868" y="16066"/>
                  </a:cubicBezTo>
                  <a:cubicBezTo>
                    <a:pt x="2914" y="20839"/>
                    <a:pt x="9392" y="21180"/>
                    <a:pt x="11437" y="16236"/>
                  </a:cubicBezTo>
                  <a:cubicBezTo>
                    <a:pt x="12460" y="13850"/>
                    <a:pt x="12631" y="10952"/>
                    <a:pt x="13142" y="8565"/>
                  </a:cubicBezTo>
                  <a:cubicBezTo>
                    <a:pt x="13483" y="6519"/>
                    <a:pt x="13653" y="4303"/>
                    <a:pt x="12460" y="2428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17C0078-CFAF-755D-E3FE-9186976F45CB}"/>
                </a:ext>
              </a:extLst>
            </p:cNvPr>
            <p:cNvSpPr/>
            <p:nvPr/>
          </p:nvSpPr>
          <p:spPr>
            <a:xfrm>
              <a:off x="4640755" y="2749571"/>
              <a:ext cx="15128" cy="20242"/>
            </a:xfrm>
            <a:custGeom>
              <a:avLst/>
              <a:gdLst>
                <a:gd name="connsiteX0" fmla="*/ 9832 w 15128"/>
                <a:gd name="connsiteY0" fmla="*/ 107 h 20242"/>
                <a:gd name="connsiteX1" fmla="*/ 5058 w 15128"/>
                <a:gd name="connsiteY1" fmla="*/ 1130 h 20242"/>
                <a:gd name="connsiteX2" fmla="*/ 2331 w 15128"/>
                <a:gd name="connsiteY2" fmla="*/ 18688 h 20242"/>
                <a:gd name="connsiteX3" fmla="*/ 11195 w 15128"/>
                <a:gd name="connsiteY3" fmla="*/ 17665 h 20242"/>
                <a:gd name="connsiteX4" fmla="*/ 15116 w 15128"/>
                <a:gd name="connsiteY4" fmla="*/ 7437 h 20242"/>
                <a:gd name="connsiteX5" fmla="*/ 9832 w 15128"/>
                <a:gd name="connsiteY5" fmla="*/ 107 h 2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28" h="20242">
                  <a:moveTo>
                    <a:pt x="9832" y="107"/>
                  </a:moveTo>
                  <a:cubicBezTo>
                    <a:pt x="7956" y="-234"/>
                    <a:pt x="6252" y="277"/>
                    <a:pt x="5058" y="1130"/>
                  </a:cubicBezTo>
                  <a:cubicBezTo>
                    <a:pt x="-738" y="3857"/>
                    <a:pt x="-1420" y="15108"/>
                    <a:pt x="2331" y="18688"/>
                  </a:cubicBezTo>
                  <a:cubicBezTo>
                    <a:pt x="5058" y="21416"/>
                    <a:pt x="8979" y="20222"/>
                    <a:pt x="11195" y="17665"/>
                  </a:cubicBezTo>
                  <a:cubicBezTo>
                    <a:pt x="13582" y="14767"/>
                    <a:pt x="14775" y="10846"/>
                    <a:pt x="15116" y="7437"/>
                  </a:cubicBezTo>
                  <a:cubicBezTo>
                    <a:pt x="15287" y="4539"/>
                    <a:pt x="13752" y="959"/>
                    <a:pt x="9832" y="107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3425F2C-67BA-5915-0AE6-07FD8322545F}"/>
                </a:ext>
              </a:extLst>
            </p:cNvPr>
            <p:cNvSpPr/>
            <p:nvPr/>
          </p:nvSpPr>
          <p:spPr>
            <a:xfrm>
              <a:off x="4675815" y="2748808"/>
              <a:ext cx="15276" cy="20814"/>
            </a:xfrm>
            <a:custGeom>
              <a:avLst/>
              <a:gdLst>
                <a:gd name="connsiteX0" fmla="*/ 15001 w 15276"/>
                <a:gd name="connsiteY0" fmla="*/ 3597 h 20814"/>
                <a:gd name="connsiteX1" fmla="*/ 7160 w 15276"/>
                <a:gd name="connsiteY1" fmla="*/ 358 h 20814"/>
                <a:gd name="connsiteX2" fmla="*/ 3580 w 15276"/>
                <a:gd name="connsiteY2" fmla="*/ 3427 h 20814"/>
                <a:gd name="connsiteX3" fmla="*/ 1875 w 15276"/>
                <a:gd name="connsiteY3" fmla="*/ 4961 h 20814"/>
                <a:gd name="connsiteX4" fmla="*/ 0 w 15276"/>
                <a:gd name="connsiteY4" fmla="*/ 14507 h 20814"/>
                <a:gd name="connsiteX5" fmla="*/ 5114 w 15276"/>
                <a:gd name="connsiteY5" fmla="*/ 20815 h 20814"/>
                <a:gd name="connsiteX6" fmla="*/ 12444 w 15276"/>
                <a:gd name="connsiteY6" fmla="*/ 13996 h 20814"/>
                <a:gd name="connsiteX7" fmla="*/ 15001 w 15276"/>
                <a:gd name="connsiteY7" fmla="*/ 3597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76" h="20814">
                  <a:moveTo>
                    <a:pt x="15001" y="3597"/>
                  </a:moveTo>
                  <a:cubicBezTo>
                    <a:pt x="13979" y="529"/>
                    <a:pt x="10399" y="-664"/>
                    <a:pt x="7160" y="358"/>
                  </a:cubicBezTo>
                  <a:cubicBezTo>
                    <a:pt x="5285" y="1040"/>
                    <a:pt x="4262" y="2063"/>
                    <a:pt x="3580" y="3427"/>
                  </a:cubicBezTo>
                  <a:cubicBezTo>
                    <a:pt x="2898" y="3768"/>
                    <a:pt x="2387" y="4279"/>
                    <a:pt x="1875" y="4961"/>
                  </a:cubicBezTo>
                  <a:cubicBezTo>
                    <a:pt x="0" y="7518"/>
                    <a:pt x="0" y="11609"/>
                    <a:pt x="0" y="14507"/>
                  </a:cubicBezTo>
                  <a:cubicBezTo>
                    <a:pt x="0" y="17235"/>
                    <a:pt x="1194" y="20815"/>
                    <a:pt x="5114" y="20815"/>
                  </a:cubicBezTo>
                  <a:cubicBezTo>
                    <a:pt x="9206" y="20815"/>
                    <a:pt x="11081" y="16553"/>
                    <a:pt x="12444" y="13996"/>
                  </a:cubicBezTo>
                  <a:cubicBezTo>
                    <a:pt x="13979" y="10927"/>
                    <a:pt x="16024" y="6836"/>
                    <a:pt x="15001" y="3597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D62968-D693-F846-7383-02839634801D}"/>
                </a:ext>
              </a:extLst>
            </p:cNvPr>
            <p:cNvSpPr/>
            <p:nvPr/>
          </p:nvSpPr>
          <p:spPr>
            <a:xfrm>
              <a:off x="4705490" y="2749848"/>
              <a:ext cx="15219" cy="20498"/>
            </a:xfrm>
            <a:custGeom>
              <a:avLst/>
              <a:gdLst>
                <a:gd name="connsiteX0" fmla="*/ 14306 w 15219"/>
                <a:gd name="connsiteY0" fmla="*/ 2728 h 20498"/>
                <a:gd name="connsiteX1" fmla="*/ 6465 w 15219"/>
                <a:gd name="connsiteY1" fmla="*/ 682 h 20498"/>
                <a:gd name="connsiteX2" fmla="*/ 5101 w 15219"/>
                <a:gd name="connsiteY2" fmla="*/ 2046 h 20498"/>
                <a:gd name="connsiteX3" fmla="*/ 1010 w 15219"/>
                <a:gd name="connsiteY3" fmla="*/ 8694 h 20498"/>
                <a:gd name="connsiteX4" fmla="*/ 1180 w 15219"/>
                <a:gd name="connsiteY4" fmla="*/ 18070 h 20498"/>
                <a:gd name="connsiteX5" fmla="*/ 9022 w 15219"/>
                <a:gd name="connsiteY5" fmla="*/ 19604 h 20498"/>
                <a:gd name="connsiteX6" fmla="*/ 14306 w 15219"/>
                <a:gd name="connsiteY6" fmla="*/ 11762 h 20498"/>
                <a:gd name="connsiteX7" fmla="*/ 14306 w 15219"/>
                <a:gd name="connsiteY7" fmla="*/ 2728 h 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9" h="20498">
                  <a:moveTo>
                    <a:pt x="14306" y="2728"/>
                  </a:moveTo>
                  <a:cubicBezTo>
                    <a:pt x="12772" y="0"/>
                    <a:pt x="9533" y="-682"/>
                    <a:pt x="6465" y="682"/>
                  </a:cubicBezTo>
                  <a:cubicBezTo>
                    <a:pt x="5783" y="1023"/>
                    <a:pt x="5271" y="1534"/>
                    <a:pt x="5101" y="2046"/>
                  </a:cubicBezTo>
                  <a:cubicBezTo>
                    <a:pt x="3056" y="3750"/>
                    <a:pt x="1862" y="6478"/>
                    <a:pt x="1010" y="8694"/>
                  </a:cubicBezTo>
                  <a:cubicBezTo>
                    <a:pt x="-13" y="11592"/>
                    <a:pt x="-695" y="15342"/>
                    <a:pt x="1180" y="18070"/>
                  </a:cubicBezTo>
                  <a:cubicBezTo>
                    <a:pt x="2714" y="20456"/>
                    <a:pt x="6124" y="21309"/>
                    <a:pt x="9022" y="19604"/>
                  </a:cubicBezTo>
                  <a:cubicBezTo>
                    <a:pt x="11920" y="17899"/>
                    <a:pt x="13284" y="14490"/>
                    <a:pt x="14306" y="11762"/>
                  </a:cubicBezTo>
                  <a:cubicBezTo>
                    <a:pt x="15159" y="8864"/>
                    <a:pt x="15841" y="5285"/>
                    <a:pt x="14306" y="2728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AB0833E-A524-CE07-A92C-5771255612B0}"/>
                </a:ext>
              </a:extLst>
            </p:cNvPr>
            <p:cNvSpPr/>
            <p:nvPr/>
          </p:nvSpPr>
          <p:spPr>
            <a:xfrm>
              <a:off x="4737142" y="2747871"/>
              <a:ext cx="13836" cy="19734"/>
            </a:xfrm>
            <a:custGeom>
              <a:avLst/>
              <a:gdLst>
                <a:gd name="connsiteX0" fmla="*/ 12657 w 13836"/>
                <a:gd name="connsiteY0" fmla="*/ 2148 h 19734"/>
                <a:gd name="connsiteX1" fmla="*/ 9077 w 13836"/>
                <a:gd name="connsiteY1" fmla="*/ 102 h 19734"/>
                <a:gd name="connsiteX2" fmla="*/ 6691 w 13836"/>
                <a:gd name="connsiteY2" fmla="*/ 443 h 19734"/>
                <a:gd name="connsiteX3" fmla="*/ 213 w 13836"/>
                <a:gd name="connsiteY3" fmla="*/ 9819 h 19734"/>
                <a:gd name="connsiteX4" fmla="*/ 3452 w 13836"/>
                <a:gd name="connsiteY4" fmla="*/ 19365 h 19734"/>
                <a:gd name="connsiteX5" fmla="*/ 12317 w 13836"/>
                <a:gd name="connsiteY5" fmla="*/ 13910 h 19734"/>
                <a:gd name="connsiteX6" fmla="*/ 12657 w 13836"/>
                <a:gd name="connsiteY6" fmla="*/ 2148 h 1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6" h="19734">
                  <a:moveTo>
                    <a:pt x="12657" y="2148"/>
                  </a:moveTo>
                  <a:cubicBezTo>
                    <a:pt x="11975" y="613"/>
                    <a:pt x="10441" y="-69"/>
                    <a:pt x="9077" y="102"/>
                  </a:cubicBezTo>
                  <a:cubicBezTo>
                    <a:pt x="8225" y="-69"/>
                    <a:pt x="7373" y="-69"/>
                    <a:pt x="6691" y="443"/>
                  </a:cubicBezTo>
                  <a:cubicBezTo>
                    <a:pt x="3282" y="2829"/>
                    <a:pt x="895" y="5898"/>
                    <a:pt x="213" y="9819"/>
                  </a:cubicBezTo>
                  <a:cubicBezTo>
                    <a:pt x="-298" y="12717"/>
                    <a:pt x="-128" y="17831"/>
                    <a:pt x="3452" y="19365"/>
                  </a:cubicBezTo>
                  <a:cubicBezTo>
                    <a:pt x="7543" y="21070"/>
                    <a:pt x="10953" y="16467"/>
                    <a:pt x="12317" y="13910"/>
                  </a:cubicBezTo>
                  <a:cubicBezTo>
                    <a:pt x="14192" y="9989"/>
                    <a:pt x="14362" y="5898"/>
                    <a:pt x="12657" y="2148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0" name="Graphic 2">
            <a:extLst>
              <a:ext uri="{FF2B5EF4-FFF2-40B4-BE49-F238E27FC236}">
                <a16:creationId xmlns:a16="http://schemas.microsoft.com/office/drawing/2014/main" id="{06D26A67-29E4-FE8B-3C71-23EC27141DFB}"/>
              </a:ext>
            </a:extLst>
          </p:cNvPr>
          <p:cNvGrpSpPr/>
          <p:nvPr userDrawn="1"/>
        </p:nvGrpSpPr>
        <p:grpSpPr>
          <a:xfrm>
            <a:off x="4002351" y="-99392"/>
            <a:ext cx="366584" cy="1380669"/>
            <a:chOff x="4250150" y="3108318"/>
            <a:chExt cx="190016" cy="715659"/>
          </a:xfrm>
        </p:grpSpPr>
        <p:grpSp>
          <p:nvGrpSpPr>
            <p:cNvPr id="121" name="Graphic 2">
              <a:extLst>
                <a:ext uri="{FF2B5EF4-FFF2-40B4-BE49-F238E27FC236}">
                  <a16:creationId xmlns:a16="http://schemas.microsoft.com/office/drawing/2014/main" id="{9FBBE40F-125B-8457-5E8E-7D700DAE019D}"/>
                </a:ext>
              </a:extLst>
            </p:cNvPr>
            <p:cNvGrpSpPr/>
            <p:nvPr/>
          </p:nvGrpSpPr>
          <p:grpSpPr>
            <a:xfrm>
              <a:off x="4250150" y="3361153"/>
              <a:ext cx="190016" cy="257308"/>
              <a:chOff x="4250150" y="3361153"/>
              <a:chExt cx="190016" cy="257308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5E02015F-9ED2-EB84-8FE8-EEC049B22C40}"/>
                  </a:ext>
                </a:extLst>
              </p:cNvPr>
              <p:cNvSpPr/>
              <p:nvPr/>
            </p:nvSpPr>
            <p:spPr>
              <a:xfrm>
                <a:off x="4250150" y="3361153"/>
                <a:ext cx="190016" cy="257308"/>
              </a:xfrm>
              <a:custGeom>
                <a:avLst/>
                <a:gdLst>
                  <a:gd name="connsiteX0" fmla="*/ 20970 w 190016"/>
                  <a:gd name="connsiteY0" fmla="*/ 1193 h 257308"/>
                  <a:gd name="connsiteX1" fmla="*/ 185644 w 190016"/>
                  <a:gd name="connsiteY1" fmla="*/ 0 h 257308"/>
                  <a:gd name="connsiteX2" fmla="*/ 166381 w 190016"/>
                  <a:gd name="connsiteY2" fmla="*/ 225191 h 257308"/>
                  <a:gd name="connsiteX3" fmla="*/ 42279 w 190016"/>
                  <a:gd name="connsiteY3" fmla="*/ 241215 h 257308"/>
                  <a:gd name="connsiteX4" fmla="*/ 2 w 190016"/>
                  <a:gd name="connsiteY4" fmla="*/ 117795 h 257308"/>
                  <a:gd name="connsiteX5" fmla="*/ 1878 w 190016"/>
                  <a:gd name="connsiteY5" fmla="*/ 1534 h 257308"/>
                  <a:gd name="connsiteX6" fmla="*/ 20970 w 190016"/>
                  <a:gd name="connsiteY6" fmla="*/ 1193 h 257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016" h="257308">
                    <a:moveTo>
                      <a:pt x="20970" y="1193"/>
                    </a:moveTo>
                    <a:lnTo>
                      <a:pt x="185644" y="0"/>
                    </a:lnTo>
                    <a:cubicBezTo>
                      <a:pt x="185644" y="0"/>
                      <a:pt x="203714" y="164844"/>
                      <a:pt x="166381" y="225191"/>
                    </a:cubicBezTo>
                    <a:cubicBezTo>
                      <a:pt x="142515" y="264058"/>
                      <a:pt x="76373" y="265421"/>
                      <a:pt x="42279" y="241215"/>
                    </a:cubicBezTo>
                    <a:cubicBezTo>
                      <a:pt x="8867" y="217349"/>
                      <a:pt x="-168" y="162799"/>
                      <a:pt x="2" y="117795"/>
                    </a:cubicBezTo>
                    <a:cubicBezTo>
                      <a:pt x="173" y="72791"/>
                      <a:pt x="1878" y="1534"/>
                      <a:pt x="1878" y="1534"/>
                    </a:cubicBezTo>
                    <a:lnTo>
                      <a:pt x="20970" y="1193"/>
                    </a:lnTo>
                    <a:close/>
                  </a:path>
                </a:pathLst>
              </a:custGeom>
              <a:solidFill>
                <a:srgbClr val="E8AB21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8" name="Graphic 2">
                <a:extLst>
                  <a:ext uri="{FF2B5EF4-FFF2-40B4-BE49-F238E27FC236}">
                    <a16:creationId xmlns:a16="http://schemas.microsoft.com/office/drawing/2014/main" id="{FB54D1E8-38CA-4D7B-FF31-2236EFB429A8}"/>
                  </a:ext>
                </a:extLst>
              </p:cNvPr>
              <p:cNvGrpSpPr/>
              <p:nvPr/>
            </p:nvGrpSpPr>
            <p:grpSpPr>
              <a:xfrm>
                <a:off x="4279740" y="3388979"/>
                <a:ext cx="128975" cy="177970"/>
                <a:chOff x="4279740" y="3388979"/>
                <a:chExt cx="128975" cy="177970"/>
              </a:xfrm>
            </p:grpSpPr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058FA350-FB7E-04C2-D8FE-1F4906626147}"/>
                    </a:ext>
                  </a:extLst>
                </p:cNvPr>
                <p:cNvSpPr/>
                <p:nvPr/>
              </p:nvSpPr>
              <p:spPr>
                <a:xfrm>
                  <a:off x="4323511" y="3538122"/>
                  <a:ext cx="30154" cy="28826"/>
                </a:xfrm>
                <a:custGeom>
                  <a:avLst/>
                  <a:gdLst>
                    <a:gd name="connsiteX0" fmla="*/ 8467 w 30154"/>
                    <a:gd name="connsiteY0" fmla="*/ 1171 h 28826"/>
                    <a:gd name="connsiteX1" fmla="*/ 626 w 30154"/>
                    <a:gd name="connsiteY1" fmla="*/ 17536 h 28826"/>
                    <a:gd name="connsiteX2" fmla="*/ 10001 w 30154"/>
                    <a:gd name="connsiteY2" fmla="*/ 26571 h 28826"/>
                    <a:gd name="connsiteX3" fmla="*/ 26707 w 30154"/>
                    <a:gd name="connsiteY3" fmla="*/ 24526 h 28826"/>
                    <a:gd name="connsiteX4" fmla="*/ 27559 w 30154"/>
                    <a:gd name="connsiteY4" fmla="*/ 6626 h 28826"/>
                    <a:gd name="connsiteX5" fmla="*/ 8467 w 30154"/>
                    <a:gd name="connsiteY5" fmla="*/ 1171 h 28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154" h="28826">
                      <a:moveTo>
                        <a:pt x="8467" y="1171"/>
                      </a:moveTo>
                      <a:cubicBezTo>
                        <a:pt x="2330" y="3899"/>
                        <a:pt x="-1591" y="10888"/>
                        <a:pt x="626" y="17536"/>
                      </a:cubicBezTo>
                      <a:cubicBezTo>
                        <a:pt x="1989" y="21798"/>
                        <a:pt x="5740" y="25208"/>
                        <a:pt x="10001" y="26571"/>
                      </a:cubicBezTo>
                      <a:cubicBezTo>
                        <a:pt x="15286" y="30151"/>
                        <a:pt x="22445" y="29469"/>
                        <a:pt x="26707" y="24526"/>
                      </a:cubicBezTo>
                      <a:cubicBezTo>
                        <a:pt x="30969" y="19582"/>
                        <a:pt x="31310" y="11911"/>
                        <a:pt x="27559" y="6626"/>
                      </a:cubicBezTo>
                      <a:cubicBezTo>
                        <a:pt x="23298" y="1001"/>
                        <a:pt x="15116" y="-1727"/>
                        <a:pt x="8467" y="1171"/>
                      </a:cubicBezTo>
                      <a:close/>
                    </a:path>
                  </a:pathLst>
                </a:custGeom>
                <a:solidFill>
                  <a:srgbClr val="34ADA7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10FA6875-645B-7F63-D98B-2740A87FD210}"/>
                    </a:ext>
                  </a:extLst>
                </p:cNvPr>
                <p:cNvSpPr/>
                <p:nvPr/>
              </p:nvSpPr>
              <p:spPr>
                <a:xfrm>
                  <a:off x="4279740" y="3513344"/>
                  <a:ext cx="27518" cy="26397"/>
                </a:xfrm>
                <a:custGeom>
                  <a:avLst/>
                  <a:gdLst>
                    <a:gd name="connsiteX0" fmla="*/ 2632 w 27518"/>
                    <a:gd name="connsiteY0" fmla="*/ 4811 h 26397"/>
                    <a:gd name="connsiteX1" fmla="*/ 3825 w 27518"/>
                    <a:gd name="connsiteY1" fmla="*/ 22540 h 26397"/>
                    <a:gd name="connsiteX2" fmla="*/ 23258 w 27518"/>
                    <a:gd name="connsiteY2" fmla="*/ 22711 h 26397"/>
                    <a:gd name="connsiteX3" fmla="*/ 23429 w 27518"/>
                    <a:gd name="connsiteY3" fmla="*/ 22540 h 26397"/>
                    <a:gd name="connsiteX4" fmla="*/ 24111 w 27518"/>
                    <a:gd name="connsiteY4" fmla="*/ 21858 h 26397"/>
                    <a:gd name="connsiteX5" fmla="*/ 24281 w 27518"/>
                    <a:gd name="connsiteY5" fmla="*/ 21688 h 26397"/>
                    <a:gd name="connsiteX6" fmla="*/ 26156 w 27518"/>
                    <a:gd name="connsiteY6" fmla="*/ 19131 h 26397"/>
                    <a:gd name="connsiteX7" fmla="*/ 27008 w 27518"/>
                    <a:gd name="connsiteY7" fmla="*/ 9926 h 26397"/>
                    <a:gd name="connsiteX8" fmla="*/ 27008 w 27518"/>
                    <a:gd name="connsiteY8" fmla="*/ 9755 h 26397"/>
                    <a:gd name="connsiteX9" fmla="*/ 26838 w 27518"/>
                    <a:gd name="connsiteY9" fmla="*/ 9073 h 26397"/>
                    <a:gd name="connsiteX10" fmla="*/ 26497 w 27518"/>
                    <a:gd name="connsiteY10" fmla="*/ 8391 h 26397"/>
                    <a:gd name="connsiteX11" fmla="*/ 26497 w 27518"/>
                    <a:gd name="connsiteY11" fmla="*/ 8391 h 26397"/>
                    <a:gd name="connsiteX12" fmla="*/ 24963 w 27518"/>
                    <a:gd name="connsiteY12" fmla="*/ 6005 h 26397"/>
                    <a:gd name="connsiteX13" fmla="*/ 20531 w 27518"/>
                    <a:gd name="connsiteY13" fmla="*/ 2084 h 26397"/>
                    <a:gd name="connsiteX14" fmla="*/ 2632 w 27518"/>
                    <a:gd name="connsiteY14" fmla="*/ 4811 h 26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518" h="26397">
                      <a:moveTo>
                        <a:pt x="2632" y="4811"/>
                      </a:moveTo>
                      <a:cubicBezTo>
                        <a:pt x="-1289" y="9926"/>
                        <a:pt x="-778" y="17938"/>
                        <a:pt x="3825" y="22540"/>
                      </a:cubicBezTo>
                      <a:cubicBezTo>
                        <a:pt x="8939" y="27825"/>
                        <a:pt x="17803" y="27484"/>
                        <a:pt x="23258" y="22711"/>
                      </a:cubicBezTo>
                      <a:cubicBezTo>
                        <a:pt x="23258" y="22711"/>
                        <a:pt x="23429" y="22540"/>
                        <a:pt x="23429" y="22540"/>
                      </a:cubicBezTo>
                      <a:cubicBezTo>
                        <a:pt x="23599" y="22370"/>
                        <a:pt x="23940" y="22199"/>
                        <a:pt x="24111" y="21858"/>
                      </a:cubicBezTo>
                      <a:cubicBezTo>
                        <a:pt x="24111" y="21858"/>
                        <a:pt x="24281" y="21688"/>
                        <a:pt x="24281" y="21688"/>
                      </a:cubicBezTo>
                      <a:cubicBezTo>
                        <a:pt x="24963" y="21006"/>
                        <a:pt x="25645" y="19983"/>
                        <a:pt x="26156" y="19131"/>
                      </a:cubicBezTo>
                      <a:cubicBezTo>
                        <a:pt x="27691" y="16063"/>
                        <a:pt x="27861" y="12824"/>
                        <a:pt x="27008" y="9926"/>
                      </a:cubicBezTo>
                      <a:cubicBezTo>
                        <a:pt x="27008" y="9926"/>
                        <a:pt x="27008" y="9755"/>
                        <a:pt x="27008" y="9755"/>
                      </a:cubicBezTo>
                      <a:cubicBezTo>
                        <a:pt x="27008" y="9585"/>
                        <a:pt x="26838" y="9244"/>
                        <a:pt x="26838" y="9073"/>
                      </a:cubicBezTo>
                      <a:cubicBezTo>
                        <a:pt x="26668" y="8903"/>
                        <a:pt x="26668" y="8562"/>
                        <a:pt x="26497" y="8391"/>
                      </a:cubicBezTo>
                      <a:cubicBezTo>
                        <a:pt x="26497" y="8391"/>
                        <a:pt x="26497" y="8391"/>
                        <a:pt x="26497" y="8391"/>
                      </a:cubicBezTo>
                      <a:cubicBezTo>
                        <a:pt x="26156" y="7539"/>
                        <a:pt x="25645" y="6687"/>
                        <a:pt x="24963" y="6005"/>
                      </a:cubicBezTo>
                      <a:cubicBezTo>
                        <a:pt x="23770" y="4470"/>
                        <a:pt x="22406" y="3107"/>
                        <a:pt x="20531" y="2084"/>
                      </a:cubicBezTo>
                      <a:cubicBezTo>
                        <a:pt x="14565" y="-1325"/>
                        <a:pt x="6893" y="-644"/>
                        <a:pt x="2632" y="4811"/>
                      </a:cubicBezTo>
                      <a:close/>
                    </a:path>
                  </a:pathLst>
                </a:custGeom>
                <a:solidFill>
                  <a:srgbClr val="ED7D9B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C536F943-4A17-3720-9E80-FD0E57C61220}"/>
                    </a:ext>
                  </a:extLst>
                </p:cNvPr>
                <p:cNvSpPr/>
                <p:nvPr/>
              </p:nvSpPr>
              <p:spPr>
                <a:xfrm>
                  <a:off x="4326090" y="3483403"/>
                  <a:ext cx="33087" cy="32266"/>
                </a:xfrm>
                <a:custGeom>
                  <a:avLst/>
                  <a:gdLst>
                    <a:gd name="connsiteX0" fmla="*/ 6740 w 33087"/>
                    <a:gd name="connsiteY0" fmla="*/ 2192 h 32266"/>
                    <a:gd name="connsiteX1" fmla="*/ 3160 w 33087"/>
                    <a:gd name="connsiteY1" fmla="*/ 25205 h 32266"/>
                    <a:gd name="connsiteX2" fmla="*/ 25321 w 33087"/>
                    <a:gd name="connsiteY2" fmla="*/ 30490 h 32266"/>
                    <a:gd name="connsiteX3" fmla="*/ 30947 w 33087"/>
                    <a:gd name="connsiteY3" fmla="*/ 10034 h 32266"/>
                    <a:gd name="connsiteX4" fmla="*/ 28901 w 33087"/>
                    <a:gd name="connsiteY4" fmla="*/ 6454 h 32266"/>
                    <a:gd name="connsiteX5" fmla="*/ 6740 w 33087"/>
                    <a:gd name="connsiteY5" fmla="*/ 2192 h 32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7" h="32266">
                      <a:moveTo>
                        <a:pt x="6740" y="2192"/>
                      </a:moveTo>
                      <a:cubicBezTo>
                        <a:pt x="-931" y="7136"/>
                        <a:pt x="-1954" y="18046"/>
                        <a:pt x="3160" y="25205"/>
                      </a:cubicBezTo>
                      <a:cubicBezTo>
                        <a:pt x="7933" y="31854"/>
                        <a:pt x="17991" y="34240"/>
                        <a:pt x="25321" y="30490"/>
                      </a:cubicBezTo>
                      <a:cubicBezTo>
                        <a:pt x="32993" y="26740"/>
                        <a:pt x="35208" y="17193"/>
                        <a:pt x="30947" y="10034"/>
                      </a:cubicBezTo>
                      <a:cubicBezTo>
                        <a:pt x="30265" y="8840"/>
                        <a:pt x="29924" y="7306"/>
                        <a:pt x="28901" y="6454"/>
                      </a:cubicBezTo>
                      <a:cubicBezTo>
                        <a:pt x="25151" y="487"/>
                        <a:pt x="13729" y="-2240"/>
                        <a:pt x="6740" y="2192"/>
                      </a:cubicBezTo>
                      <a:close/>
                    </a:path>
                  </a:pathLst>
                </a:custGeom>
                <a:solidFill>
                  <a:srgbClr val="006445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D7C29623-7DF0-DA25-93F5-8EFB36C9EE20}"/>
                    </a:ext>
                  </a:extLst>
                </p:cNvPr>
                <p:cNvSpPr/>
                <p:nvPr/>
              </p:nvSpPr>
              <p:spPr>
                <a:xfrm>
                  <a:off x="4373930" y="3388979"/>
                  <a:ext cx="28182" cy="28172"/>
                </a:xfrm>
                <a:custGeom>
                  <a:avLst/>
                  <a:gdLst>
                    <a:gd name="connsiteX0" fmla="*/ 2370 w 28182"/>
                    <a:gd name="connsiteY0" fmla="*/ 5245 h 28172"/>
                    <a:gd name="connsiteX1" fmla="*/ 1858 w 28182"/>
                    <a:gd name="connsiteY1" fmla="*/ 19394 h 28172"/>
                    <a:gd name="connsiteX2" fmla="*/ 19928 w 28182"/>
                    <a:gd name="connsiteY2" fmla="*/ 27236 h 28172"/>
                    <a:gd name="connsiteX3" fmla="*/ 24701 w 28182"/>
                    <a:gd name="connsiteY3" fmla="*/ 5245 h 28172"/>
                    <a:gd name="connsiteX4" fmla="*/ 2370 w 28182"/>
                    <a:gd name="connsiteY4" fmla="*/ 5245 h 2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182" h="28172">
                      <a:moveTo>
                        <a:pt x="2370" y="5245"/>
                      </a:moveTo>
                      <a:cubicBezTo>
                        <a:pt x="-699" y="9507"/>
                        <a:pt x="-699" y="15132"/>
                        <a:pt x="1858" y="19394"/>
                      </a:cubicBezTo>
                      <a:cubicBezTo>
                        <a:pt x="4074" y="26554"/>
                        <a:pt x="12769" y="29963"/>
                        <a:pt x="19928" y="27236"/>
                      </a:cubicBezTo>
                      <a:cubicBezTo>
                        <a:pt x="28622" y="23826"/>
                        <a:pt x="30838" y="12234"/>
                        <a:pt x="24701" y="5245"/>
                      </a:cubicBezTo>
                      <a:cubicBezTo>
                        <a:pt x="19076" y="-1403"/>
                        <a:pt x="7654" y="-2085"/>
                        <a:pt x="2370" y="5245"/>
                      </a:cubicBezTo>
                      <a:close/>
                    </a:path>
                  </a:pathLst>
                </a:custGeom>
                <a:solidFill>
                  <a:srgbClr val="FFE9D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65836E3E-28F3-70DE-3862-B8BB6B0E7FF4}"/>
                    </a:ext>
                  </a:extLst>
                </p:cNvPr>
                <p:cNvSpPr/>
                <p:nvPr/>
              </p:nvSpPr>
              <p:spPr>
                <a:xfrm>
                  <a:off x="4333309" y="3424938"/>
                  <a:ext cx="26613" cy="25727"/>
                </a:xfrm>
                <a:custGeom>
                  <a:avLst/>
                  <a:gdLst>
                    <a:gd name="connsiteX0" fmla="*/ 10943 w 26613"/>
                    <a:gd name="connsiteY0" fmla="*/ 311 h 25727"/>
                    <a:gd name="connsiteX1" fmla="*/ 3613 w 26613"/>
                    <a:gd name="connsiteY1" fmla="*/ 5425 h 25727"/>
                    <a:gd name="connsiteX2" fmla="*/ 2249 w 26613"/>
                    <a:gd name="connsiteY2" fmla="*/ 6788 h 25727"/>
                    <a:gd name="connsiteX3" fmla="*/ 3954 w 26613"/>
                    <a:gd name="connsiteY3" fmla="*/ 22472 h 25727"/>
                    <a:gd name="connsiteX4" fmla="*/ 25262 w 26613"/>
                    <a:gd name="connsiteY4" fmla="*/ 7811 h 25727"/>
                    <a:gd name="connsiteX5" fmla="*/ 10943 w 26613"/>
                    <a:gd name="connsiteY5" fmla="*/ 311 h 25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13" h="25727">
                      <a:moveTo>
                        <a:pt x="10943" y="311"/>
                      </a:moveTo>
                      <a:cubicBezTo>
                        <a:pt x="7875" y="993"/>
                        <a:pt x="5318" y="2868"/>
                        <a:pt x="3613" y="5425"/>
                      </a:cubicBezTo>
                      <a:cubicBezTo>
                        <a:pt x="3101" y="5766"/>
                        <a:pt x="2761" y="6277"/>
                        <a:pt x="2249" y="6788"/>
                      </a:cubicBezTo>
                      <a:cubicBezTo>
                        <a:pt x="-1501" y="11562"/>
                        <a:pt x="-308" y="18721"/>
                        <a:pt x="3954" y="22472"/>
                      </a:cubicBezTo>
                      <a:cubicBezTo>
                        <a:pt x="13330" y="30995"/>
                        <a:pt x="31740" y="21619"/>
                        <a:pt x="25262" y="7811"/>
                      </a:cubicBezTo>
                      <a:cubicBezTo>
                        <a:pt x="22705" y="2186"/>
                        <a:pt x="16739" y="-1053"/>
                        <a:pt x="10943" y="311"/>
                      </a:cubicBezTo>
                      <a:close/>
                    </a:path>
                  </a:pathLst>
                </a:custGeom>
                <a:solidFill>
                  <a:srgbClr val="B92453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85AE1F9E-212D-F202-5D4B-8FD53E01F58B}"/>
                    </a:ext>
                  </a:extLst>
                </p:cNvPr>
                <p:cNvSpPr/>
                <p:nvPr/>
              </p:nvSpPr>
              <p:spPr>
                <a:xfrm>
                  <a:off x="4372677" y="3518287"/>
                  <a:ext cx="28117" cy="29434"/>
                </a:xfrm>
                <a:custGeom>
                  <a:avLst/>
                  <a:gdLst>
                    <a:gd name="connsiteX0" fmla="*/ 11635 w 28117"/>
                    <a:gd name="connsiteY0" fmla="*/ 39 h 29434"/>
                    <a:gd name="connsiteX1" fmla="*/ 44 w 28117"/>
                    <a:gd name="connsiteY1" fmla="*/ 14017 h 29434"/>
                    <a:gd name="connsiteX2" fmla="*/ 896 w 28117"/>
                    <a:gd name="connsiteY2" fmla="*/ 20325 h 29434"/>
                    <a:gd name="connsiteX3" fmla="*/ 3794 w 28117"/>
                    <a:gd name="connsiteY3" fmla="*/ 25268 h 29434"/>
                    <a:gd name="connsiteX4" fmla="*/ 27319 w 28117"/>
                    <a:gd name="connsiteY4" fmla="*/ 10608 h 29434"/>
                    <a:gd name="connsiteX5" fmla="*/ 11635 w 28117"/>
                    <a:gd name="connsiteY5" fmla="*/ 39 h 29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117" h="29434">
                      <a:moveTo>
                        <a:pt x="11635" y="39"/>
                      </a:moveTo>
                      <a:cubicBezTo>
                        <a:pt x="4475" y="721"/>
                        <a:pt x="384" y="7369"/>
                        <a:pt x="44" y="14017"/>
                      </a:cubicBezTo>
                      <a:cubicBezTo>
                        <a:pt x="-127" y="16233"/>
                        <a:pt x="214" y="18279"/>
                        <a:pt x="896" y="20325"/>
                      </a:cubicBezTo>
                      <a:cubicBezTo>
                        <a:pt x="1407" y="22200"/>
                        <a:pt x="2430" y="23905"/>
                        <a:pt x="3794" y="25268"/>
                      </a:cubicBezTo>
                      <a:cubicBezTo>
                        <a:pt x="14363" y="35837"/>
                        <a:pt x="32092" y="24586"/>
                        <a:pt x="27319" y="10608"/>
                      </a:cubicBezTo>
                      <a:cubicBezTo>
                        <a:pt x="25273" y="4130"/>
                        <a:pt x="18454" y="-473"/>
                        <a:pt x="11635" y="39"/>
                      </a:cubicBezTo>
                      <a:close/>
                    </a:path>
                  </a:pathLst>
                </a:custGeom>
                <a:solidFill>
                  <a:srgbClr val="EC2450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DD00AD23-1C4B-8B37-4CE5-F036BC828A76}"/>
                    </a:ext>
                  </a:extLst>
                </p:cNvPr>
                <p:cNvSpPr/>
                <p:nvPr/>
              </p:nvSpPr>
              <p:spPr>
                <a:xfrm>
                  <a:off x="4379977" y="3458497"/>
                  <a:ext cx="28738" cy="27783"/>
                </a:xfrm>
                <a:custGeom>
                  <a:avLst/>
                  <a:gdLst>
                    <a:gd name="connsiteX0" fmla="*/ 6210 w 28738"/>
                    <a:gd name="connsiteY0" fmla="*/ 2381 h 27783"/>
                    <a:gd name="connsiteX1" fmla="*/ 2460 w 28738"/>
                    <a:gd name="connsiteY1" fmla="*/ 6984 h 27783"/>
                    <a:gd name="connsiteX2" fmla="*/ 925 w 28738"/>
                    <a:gd name="connsiteY2" fmla="*/ 10052 h 27783"/>
                    <a:gd name="connsiteX3" fmla="*/ 13881 w 28738"/>
                    <a:gd name="connsiteY3" fmla="*/ 27781 h 27783"/>
                    <a:gd name="connsiteX4" fmla="*/ 21553 w 28738"/>
                    <a:gd name="connsiteY4" fmla="*/ 25906 h 27783"/>
                    <a:gd name="connsiteX5" fmla="*/ 28201 w 28738"/>
                    <a:gd name="connsiteY5" fmla="*/ 10563 h 27783"/>
                    <a:gd name="connsiteX6" fmla="*/ 28030 w 28738"/>
                    <a:gd name="connsiteY6" fmla="*/ 9881 h 27783"/>
                    <a:gd name="connsiteX7" fmla="*/ 6210 w 28738"/>
                    <a:gd name="connsiteY7" fmla="*/ 2381 h 27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738" h="27783">
                      <a:moveTo>
                        <a:pt x="6210" y="2381"/>
                      </a:moveTo>
                      <a:cubicBezTo>
                        <a:pt x="4676" y="3574"/>
                        <a:pt x="3142" y="5449"/>
                        <a:pt x="2460" y="6984"/>
                      </a:cubicBezTo>
                      <a:cubicBezTo>
                        <a:pt x="1608" y="8006"/>
                        <a:pt x="1437" y="8859"/>
                        <a:pt x="925" y="10052"/>
                      </a:cubicBezTo>
                      <a:cubicBezTo>
                        <a:pt x="-2654" y="18916"/>
                        <a:pt x="4676" y="27951"/>
                        <a:pt x="13881" y="27781"/>
                      </a:cubicBezTo>
                      <a:cubicBezTo>
                        <a:pt x="16779" y="27781"/>
                        <a:pt x="19336" y="27440"/>
                        <a:pt x="21553" y="25906"/>
                      </a:cubicBezTo>
                      <a:cubicBezTo>
                        <a:pt x="27519" y="23008"/>
                        <a:pt x="29905" y="15848"/>
                        <a:pt x="28201" y="10563"/>
                      </a:cubicBezTo>
                      <a:cubicBezTo>
                        <a:pt x="28201" y="10393"/>
                        <a:pt x="28201" y="10052"/>
                        <a:pt x="28030" y="9881"/>
                      </a:cubicBezTo>
                      <a:cubicBezTo>
                        <a:pt x="25814" y="676"/>
                        <a:pt x="12858" y="-2733"/>
                        <a:pt x="6210" y="2381"/>
                      </a:cubicBezTo>
                      <a:close/>
                    </a:path>
                  </a:pathLst>
                </a:custGeom>
                <a:solidFill>
                  <a:srgbClr val="3D557D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05C1121B-6943-A38B-B9C1-6F83BD9F537A}"/>
                    </a:ext>
                  </a:extLst>
                </p:cNvPr>
                <p:cNvSpPr/>
                <p:nvPr/>
              </p:nvSpPr>
              <p:spPr>
                <a:xfrm>
                  <a:off x="4285708" y="3450236"/>
                  <a:ext cx="29079" cy="28201"/>
                </a:xfrm>
                <a:custGeom>
                  <a:avLst/>
                  <a:gdLst>
                    <a:gd name="connsiteX0" fmla="*/ 6381 w 29079"/>
                    <a:gd name="connsiteY0" fmla="*/ 2800 h 28201"/>
                    <a:gd name="connsiteX1" fmla="*/ 2971 w 29079"/>
                    <a:gd name="connsiteY1" fmla="*/ 6550 h 28201"/>
                    <a:gd name="connsiteX2" fmla="*/ 926 w 29079"/>
                    <a:gd name="connsiteY2" fmla="*/ 10471 h 28201"/>
                    <a:gd name="connsiteX3" fmla="*/ 13881 w 29079"/>
                    <a:gd name="connsiteY3" fmla="*/ 28200 h 28201"/>
                    <a:gd name="connsiteX4" fmla="*/ 21893 w 29079"/>
                    <a:gd name="connsiteY4" fmla="*/ 26154 h 28201"/>
                    <a:gd name="connsiteX5" fmla="*/ 28542 w 29079"/>
                    <a:gd name="connsiteY5" fmla="*/ 10982 h 28201"/>
                    <a:gd name="connsiteX6" fmla="*/ 28371 w 29079"/>
                    <a:gd name="connsiteY6" fmla="*/ 10300 h 28201"/>
                    <a:gd name="connsiteX7" fmla="*/ 6381 w 29079"/>
                    <a:gd name="connsiteY7" fmla="*/ 2800 h 28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079" h="28201">
                      <a:moveTo>
                        <a:pt x="6381" y="2800"/>
                      </a:moveTo>
                      <a:cubicBezTo>
                        <a:pt x="4846" y="3993"/>
                        <a:pt x="3653" y="5016"/>
                        <a:pt x="2971" y="6550"/>
                      </a:cubicBezTo>
                      <a:cubicBezTo>
                        <a:pt x="2119" y="7573"/>
                        <a:pt x="1437" y="9107"/>
                        <a:pt x="926" y="10471"/>
                      </a:cubicBezTo>
                      <a:cubicBezTo>
                        <a:pt x="-2654" y="19335"/>
                        <a:pt x="4676" y="28370"/>
                        <a:pt x="13881" y="28200"/>
                      </a:cubicBezTo>
                      <a:cubicBezTo>
                        <a:pt x="16779" y="28200"/>
                        <a:pt x="19677" y="27688"/>
                        <a:pt x="21893" y="26154"/>
                      </a:cubicBezTo>
                      <a:cubicBezTo>
                        <a:pt x="27860" y="23256"/>
                        <a:pt x="30246" y="16267"/>
                        <a:pt x="28542" y="10982"/>
                      </a:cubicBezTo>
                      <a:cubicBezTo>
                        <a:pt x="28542" y="10812"/>
                        <a:pt x="28542" y="10471"/>
                        <a:pt x="28371" y="10300"/>
                      </a:cubicBezTo>
                      <a:cubicBezTo>
                        <a:pt x="26326" y="1265"/>
                        <a:pt x="14052" y="-3337"/>
                        <a:pt x="6381" y="2800"/>
                      </a:cubicBezTo>
                      <a:close/>
                    </a:path>
                  </a:pathLst>
                </a:custGeom>
                <a:solidFill>
                  <a:srgbClr val="282648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ABBF91E6-976D-2B1F-2A9E-0DFB25D8E170}"/>
                    </a:ext>
                  </a:extLst>
                </p:cNvPr>
                <p:cNvSpPr/>
                <p:nvPr/>
              </p:nvSpPr>
              <p:spPr>
                <a:xfrm>
                  <a:off x="4290803" y="3393199"/>
                  <a:ext cx="26800" cy="26382"/>
                </a:xfrm>
                <a:custGeom>
                  <a:avLst/>
                  <a:gdLst>
                    <a:gd name="connsiteX0" fmla="*/ 944 w 26800"/>
                    <a:gd name="connsiteY0" fmla="*/ 8013 h 26382"/>
                    <a:gd name="connsiteX1" fmla="*/ 92 w 26800"/>
                    <a:gd name="connsiteY1" fmla="*/ 12616 h 26382"/>
                    <a:gd name="connsiteX2" fmla="*/ 1114 w 26800"/>
                    <a:gd name="connsiteY2" fmla="*/ 18583 h 26382"/>
                    <a:gd name="connsiteX3" fmla="*/ 26685 w 26800"/>
                    <a:gd name="connsiteY3" fmla="*/ 15344 h 26382"/>
                    <a:gd name="connsiteX4" fmla="*/ 17139 w 26800"/>
                    <a:gd name="connsiteY4" fmla="*/ 513 h 26382"/>
                    <a:gd name="connsiteX5" fmla="*/ 944 w 26800"/>
                    <a:gd name="connsiteY5" fmla="*/ 8013 h 26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00" h="26382">
                      <a:moveTo>
                        <a:pt x="944" y="8013"/>
                      </a:moveTo>
                      <a:cubicBezTo>
                        <a:pt x="433" y="9548"/>
                        <a:pt x="-249" y="11423"/>
                        <a:pt x="92" y="12616"/>
                      </a:cubicBezTo>
                      <a:cubicBezTo>
                        <a:pt x="-79" y="14491"/>
                        <a:pt x="92" y="16537"/>
                        <a:pt x="1114" y="18583"/>
                      </a:cubicBezTo>
                      <a:cubicBezTo>
                        <a:pt x="6399" y="30175"/>
                        <a:pt x="25151" y="28640"/>
                        <a:pt x="26685" y="15344"/>
                      </a:cubicBezTo>
                      <a:cubicBezTo>
                        <a:pt x="27537" y="8695"/>
                        <a:pt x="23616" y="2217"/>
                        <a:pt x="17139" y="513"/>
                      </a:cubicBezTo>
                      <a:cubicBezTo>
                        <a:pt x="10320" y="-1192"/>
                        <a:pt x="3672" y="1365"/>
                        <a:pt x="944" y="8013"/>
                      </a:cubicBezTo>
                      <a:close/>
                    </a:path>
                  </a:pathLst>
                </a:custGeom>
                <a:solidFill>
                  <a:srgbClr val="FFE9D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C681189-94F5-660D-B07E-4F88C3B53EAE}"/>
                </a:ext>
              </a:extLst>
            </p:cNvPr>
            <p:cNvSpPr/>
            <p:nvPr/>
          </p:nvSpPr>
          <p:spPr>
            <a:xfrm>
              <a:off x="4251857" y="3246767"/>
              <a:ext cx="183766" cy="137248"/>
            </a:xfrm>
            <a:custGeom>
              <a:avLst/>
              <a:gdLst>
                <a:gd name="connsiteX0" fmla="*/ 0 w 183766"/>
                <a:gd name="connsiteY0" fmla="*/ 115919 h 137248"/>
                <a:gd name="connsiteX1" fmla="*/ 15342 w 183766"/>
                <a:gd name="connsiteY1" fmla="*/ 133137 h 137248"/>
                <a:gd name="connsiteX2" fmla="*/ 33753 w 183766"/>
                <a:gd name="connsiteY2" fmla="*/ 118647 h 137248"/>
                <a:gd name="connsiteX3" fmla="*/ 55232 w 183766"/>
                <a:gd name="connsiteY3" fmla="*/ 135694 h 137248"/>
                <a:gd name="connsiteX4" fmla="*/ 73643 w 183766"/>
                <a:gd name="connsiteY4" fmla="*/ 118647 h 137248"/>
                <a:gd name="connsiteX5" fmla="*/ 94441 w 183766"/>
                <a:gd name="connsiteY5" fmla="*/ 137058 h 137248"/>
                <a:gd name="connsiteX6" fmla="*/ 111488 w 183766"/>
                <a:gd name="connsiteY6" fmla="*/ 118647 h 137248"/>
                <a:gd name="connsiteX7" fmla="*/ 129898 w 183766"/>
                <a:gd name="connsiteY7" fmla="*/ 133819 h 137248"/>
                <a:gd name="connsiteX8" fmla="*/ 152059 w 183766"/>
                <a:gd name="connsiteY8" fmla="*/ 117965 h 137248"/>
                <a:gd name="connsiteX9" fmla="*/ 167231 w 183766"/>
                <a:gd name="connsiteY9" fmla="*/ 135012 h 137248"/>
                <a:gd name="connsiteX10" fmla="*/ 183767 w 183766"/>
                <a:gd name="connsiteY10" fmla="*/ 114215 h 137248"/>
                <a:gd name="connsiteX11" fmla="*/ 174050 w 183766"/>
                <a:gd name="connsiteY11" fmla="*/ 40060 h 137248"/>
                <a:gd name="connsiteX12" fmla="*/ 116772 w 183766"/>
                <a:gd name="connsiteY12" fmla="*/ 170 h 137248"/>
                <a:gd name="connsiteX13" fmla="*/ 65290 w 183766"/>
                <a:gd name="connsiteY13" fmla="*/ 0 h 137248"/>
                <a:gd name="connsiteX14" fmla="*/ 5796 w 183766"/>
                <a:gd name="connsiteY14" fmla="*/ 44322 h 137248"/>
                <a:gd name="connsiteX15" fmla="*/ 0 w 183766"/>
                <a:gd name="connsiteY15" fmla="*/ 115919 h 13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3766" h="137248">
                  <a:moveTo>
                    <a:pt x="0" y="115919"/>
                  </a:moveTo>
                  <a:cubicBezTo>
                    <a:pt x="0" y="115919"/>
                    <a:pt x="5285" y="132455"/>
                    <a:pt x="15342" y="133137"/>
                  </a:cubicBezTo>
                  <a:cubicBezTo>
                    <a:pt x="25400" y="133819"/>
                    <a:pt x="33753" y="118647"/>
                    <a:pt x="33753" y="118647"/>
                  </a:cubicBezTo>
                  <a:cubicBezTo>
                    <a:pt x="33753" y="118647"/>
                    <a:pt x="41424" y="136376"/>
                    <a:pt x="55232" y="135694"/>
                  </a:cubicBezTo>
                  <a:cubicBezTo>
                    <a:pt x="69211" y="135012"/>
                    <a:pt x="73643" y="118647"/>
                    <a:pt x="73643" y="118647"/>
                  </a:cubicBezTo>
                  <a:cubicBezTo>
                    <a:pt x="73643" y="118647"/>
                    <a:pt x="81826" y="139444"/>
                    <a:pt x="94441" y="137058"/>
                  </a:cubicBezTo>
                  <a:cubicBezTo>
                    <a:pt x="107055" y="134501"/>
                    <a:pt x="111488" y="118647"/>
                    <a:pt x="111488" y="118647"/>
                  </a:cubicBezTo>
                  <a:cubicBezTo>
                    <a:pt x="111488" y="118647"/>
                    <a:pt x="114045" y="132626"/>
                    <a:pt x="129898" y="133819"/>
                  </a:cubicBezTo>
                  <a:cubicBezTo>
                    <a:pt x="145752" y="135012"/>
                    <a:pt x="152059" y="117965"/>
                    <a:pt x="152059" y="117965"/>
                  </a:cubicBezTo>
                  <a:cubicBezTo>
                    <a:pt x="152059" y="117965"/>
                    <a:pt x="155810" y="132455"/>
                    <a:pt x="167231" y="135012"/>
                  </a:cubicBezTo>
                  <a:cubicBezTo>
                    <a:pt x="178652" y="137569"/>
                    <a:pt x="183767" y="114215"/>
                    <a:pt x="183767" y="114215"/>
                  </a:cubicBezTo>
                  <a:cubicBezTo>
                    <a:pt x="183767" y="114215"/>
                    <a:pt x="175925" y="41254"/>
                    <a:pt x="174050" y="40060"/>
                  </a:cubicBezTo>
                  <a:cubicBezTo>
                    <a:pt x="172175" y="38867"/>
                    <a:pt x="116772" y="170"/>
                    <a:pt x="116772" y="170"/>
                  </a:cubicBezTo>
                  <a:lnTo>
                    <a:pt x="65290" y="0"/>
                  </a:lnTo>
                  <a:lnTo>
                    <a:pt x="5796" y="44322"/>
                  </a:lnTo>
                  <a:lnTo>
                    <a:pt x="0" y="115919"/>
                  </a:lnTo>
                  <a:close/>
                </a:path>
              </a:pathLst>
            </a:custGeom>
            <a:solidFill>
              <a:srgbClr val="E42273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A499483-77B3-6A6F-5583-5D1A4A417C89}"/>
                </a:ext>
              </a:extLst>
            </p:cNvPr>
            <p:cNvSpPr/>
            <p:nvPr/>
          </p:nvSpPr>
          <p:spPr>
            <a:xfrm>
              <a:off x="4271120" y="3578161"/>
              <a:ext cx="148990" cy="115408"/>
            </a:xfrm>
            <a:custGeom>
              <a:avLst/>
              <a:gdLst>
                <a:gd name="connsiteX0" fmla="*/ 148990 w 148990"/>
                <a:gd name="connsiteY0" fmla="*/ 1364 h 115408"/>
                <a:gd name="connsiteX1" fmla="*/ 104839 w 148990"/>
                <a:gd name="connsiteY1" fmla="*/ 115408 h 115408"/>
                <a:gd name="connsiteX2" fmla="*/ 45174 w 148990"/>
                <a:gd name="connsiteY2" fmla="*/ 115408 h 115408"/>
                <a:gd name="connsiteX3" fmla="*/ 0 w 148990"/>
                <a:gd name="connsiteY3" fmla="*/ 0 h 11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990" h="115408">
                  <a:moveTo>
                    <a:pt x="148990" y="1364"/>
                  </a:moveTo>
                  <a:lnTo>
                    <a:pt x="104839" y="115408"/>
                  </a:lnTo>
                  <a:lnTo>
                    <a:pt x="45174" y="115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5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36ED491-6AC2-783A-88F2-C21F7EB010BF}"/>
                </a:ext>
              </a:extLst>
            </p:cNvPr>
            <p:cNvSpPr/>
            <p:nvPr/>
          </p:nvSpPr>
          <p:spPr>
            <a:xfrm>
              <a:off x="4316295" y="3693569"/>
              <a:ext cx="59664" cy="130409"/>
            </a:xfrm>
            <a:custGeom>
              <a:avLst/>
              <a:gdLst>
                <a:gd name="connsiteX0" fmla="*/ 0 w 59664"/>
                <a:gd name="connsiteY0" fmla="*/ 0 h 130409"/>
                <a:gd name="connsiteX1" fmla="*/ 59664 w 59664"/>
                <a:gd name="connsiteY1" fmla="*/ 0 h 130409"/>
                <a:gd name="connsiteX2" fmla="*/ 37333 w 59664"/>
                <a:gd name="connsiteY2" fmla="*/ 130409 h 130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664" h="130409">
                  <a:moveTo>
                    <a:pt x="0" y="0"/>
                  </a:moveTo>
                  <a:lnTo>
                    <a:pt x="59664" y="0"/>
                  </a:lnTo>
                  <a:lnTo>
                    <a:pt x="37333" y="130409"/>
                  </a:lnTo>
                  <a:close/>
                </a:path>
              </a:pathLst>
            </a:custGeom>
            <a:solidFill>
              <a:srgbClr val="E64B7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E8726483-A00C-866C-89B6-5B37FF241852}"/>
                </a:ext>
              </a:extLst>
            </p:cNvPr>
            <p:cNvSpPr/>
            <p:nvPr/>
          </p:nvSpPr>
          <p:spPr>
            <a:xfrm>
              <a:off x="4315613" y="3176363"/>
              <a:ext cx="54379" cy="71767"/>
            </a:xfrm>
            <a:custGeom>
              <a:avLst/>
              <a:gdLst>
                <a:gd name="connsiteX0" fmla="*/ 0 w 54379"/>
                <a:gd name="connsiteY0" fmla="*/ 71768 h 71767"/>
                <a:gd name="connsiteX1" fmla="*/ 14490 w 54379"/>
                <a:gd name="connsiteY1" fmla="*/ 0 h 71767"/>
                <a:gd name="connsiteX2" fmla="*/ 42106 w 54379"/>
                <a:gd name="connsiteY2" fmla="*/ 0 h 71767"/>
                <a:gd name="connsiteX3" fmla="*/ 54380 w 54379"/>
                <a:gd name="connsiteY3" fmla="*/ 71597 h 7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79" h="71767">
                  <a:moveTo>
                    <a:pt x="0" y="71768"/>
                  </a:moveTo>
                  <a:lnTo>
                    <a:pt x="14490" y="0"/>
                  </a:lnTo>
                  <a:lnTo>
                    <a:pt x="42106" y="0"/>
                  </a:lnTo>
                  <a:lnTo>
                    <a:pt x="54380" y="71597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79F9B2-31F0-DE7F-1332-52969801AC96}"/>
                </a:ext>
              </a:extLst>
            </p:cNvPr>
            <p:cNvSpPr/>
            <p:nvPr/>
          </p:nvSpPr>
          <p:spPr>
            <a:xfrm>
              <a:off x="4324031" y="3108318"/>
              <a:ext cx="36636" cy="74523"/>
            </a:xfrm>
            <a:custGeom>
              <a:avLst/>
              <a:gdLst>
                <a:gd name="connsiteX0" fmla="*/ 18175 w 36636"/>
                <a:gd name="connsiteY0" fmla="*/ 69409 h 74523"/>
                <a:gd name="connsiteX1" fmla="*/ 1469 w 36636"/>
                <a:gd name="connsiteY1" fmla="*/ 40088 h 74523"/>
                <a:gd name="connsiteX2" fmla="*/ 4367 w 36636"/>
                <a:gd name="connsiteY2" fmla="*/ 2414 h 74523"/>
                <a:gd name="connsiteX3" fmla="*/ 27210 w 36636"/>
                <a:gd name="connsiteY3" fmla="*/ 539 h 74523"/>
                <a:gd name="connsiteX4" fmla="*/ 36586 w 36636"/>
                <a:gd name="connsiteY4" fmla="*/ 23723 h 74523"/>
                <a:gd name="connsiteX5" fmla="*/ 29938 w 36636"/>
                <a:gd name="connsiteY5" fmla="*/ 56453 h 74523"/>
                <a:gd name="connsiteX6" fmla="*/ 22096 w 36636"/>
                <a:gd name="connsiteY6" fmla="*/ 71284 h 74523"/>
                <a:gd name="connsiteX7" fmla="*/ 18175 w 36636"/>
                <a:gd name="connsiteY7" fmla="*/ 74523 h 74523"/>
                <a:gd name="connsiteX8" fmla="*/ 29596 w 36636"/>
                <a:gd name="connsiteY8" fmla="*/ 35656 h 74523"/>
                <a:gd name="connsiteX9" fmla="*/ 17493 w 36636"/>
                <a:gd name="connsiteY9" fmla="*/ 8210 h 74523"/>
                <a:gd name="connsiteX10" fmla="*/ 8117 w 36636"/>
                <a:gd name="connsiteY10" fmla="*/ 34633 h 74523"/>
                <a:gd name="connsiteX11" fmla="*/ 19368 w 36636"/>
                <a:gd name="connsiteY11" fmla="*/ 69579 h 74523"/>
                <a:gd name="connsiteX12" fmla="*/ 18175 w 36636"/>
                <a:gd name="connsiteY12" fmla="*/ 69409 h 7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36" h="74523">
                  <a:moveTo>
                    <a:pt x="18175" y="69409"/>
                  </a:moveTo>
                  <a:cubicBezTo>
                    <a:pt x="18175" y="69409"/>
                    <a:pt x="5049" y="55430"/>
                    <a:pt x="1469" y="40088"/>
                  </a:cubicBezTo>
                  <a:cubicBezTo>
                    <a:pt x="-2111" y="24746"/>
                    <a:pt x="1639" y="6165"/>
                    <a:pt x="4367" y="2414"/>
                  </a:cubicBezTo>
                  <a:cubicBezTo>
                    <a:pt x="7265" y="-1165"/>
                    <a:pt x="21755" y="198"/>
                    <a:pt x="27210" y="539"/>
                  </a:cubicBezTo>
                  <a:cubicBezTo>
                    <a:pt x="32665" y="880"/>
                    <a:pt x="36245" y="12643"/>
                    <a:pt x="36586" y="23723"/>
                  </a:cubicBezTo>
                  <a:cubicBezTo>
                    <a:pt x="37097" y="34633"/>
                    <a:pt x="33688" y="49805"/>
                    <a:pt x="29938" y="56453"/>
                  </a:cubicBezTo>
                  <a:cubicBezTo>
                    <a:pt x="26187" y="63102"/>
                    <a:pt x="22096" y="71284"/>
                    <a:pt x="22096" y="71284"/>
                  </a:cubicBezTo>
                  <a:lnTo>
                    <a:pt x="18175" y="74523"/>
                  </a:lnTo>
                  <a:cubicBezTo>
                    <a:pt x="18175" y="74523"/>
                    <a:pt x="29085" y="47077"/>
                    <a:pt x="29596" y="35656"/>
                  </a:cubicBezTo>
                  <a:cubicBezTo>
                    <a:pt x="30108" y="24064"/>
                    <a:pt x="27551" y="8210"/>
                    <a:pt x="17493" y="8210"/>
                  </a:cubicBezTo>
                  <a:cubicBezTo>
                    <a:pt x="7435" y="8040"/>
                    <a:pt x="7606" y="21166"/>
                    <a:pt x="8117" y="34633"/>
                  </a:cubicBezTo>
                  <a:cubicBezTo>
                    <a:pt x="8629" y="48100"/>
                    <a:pt x="19368" y="69579"/>
                    <a:pt x="19368" y="69579"/>
                  </a:cubicBezTo>
                  <a:lnTo>
                    <a:pt x="18175" y="69409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8" name="Graphic 2">
            <a:extLst>
              <a:ext uri="{FF2B5EF4-FFF2-40B4-BE49-F238E27FC236}">
                <a16:creationId xmlns:a16="http://schemas.microsoft.com/office/drawing/2014/main" id="{E4331D50-2939-AAAC-DF78-0052641EEA4F}"/>
              </a:ext>
            </a:extLst>
          </p:cNvPr>
          <p:cNvGrpSpPr/>
          <p:nvPr userDrawn="1"/>
        </p:nvGrpSpPr>
        <p:grpSpPr>
          <a:xfrm>
            <a:off x="0" y="-171400"/>
            <a:ext cx="350025" cy="505939"/>
            <a:chOff x="-2" y="4122641"/>
            <a:chExt cx="181433" cy="262250"/>
          </a:xfrm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21B9012-DFDC-4BB0-28D3-F21F3FE6DA88}"/>
                </a:ext>
              </a:extLst>
            </p:cNvPr>
            <p:cNvSpPr/>
            <p:nvPr/>
          </p:nvSpPr>
          <p:spPr>
            <a:xfrm>
              <a:off x="-2" y="4257312"/>
              <a:ext cx="180984" cy="127579"/>
            </a:xfrm>
            <a:custGeom>
              <a:avLst/>
              <a:gdLst>
                <a:gd name="connsiteX0" fmla="*/ 2 w 180984"/>
                <a:gd name="connsiteY0" fmla="*/ 35628 h 127579"/>
                <a:gd name="connsiteX1" fmla="*/ 7844 w 180984"/>
                <a:gd name="connsiteY1" fmla="*/ 79780 h 127579"/>
                <a:gd name="connsiteX2" fmla="*/ 71940 w 180984"/>
                <a:gd name="connsiteY2" fmla="*/ 125977 h 127579"/>
                <a:gd name="connsiteX3" fmla="*/ 158539 w 180984"/>
                <a:gd name="connsiteY3" fmla="*/ 108760 h 127579"/>
                <a:gd name="connsiteX4" fmla="*/ 180870 w 180984"/>
                <a:gd name="connsiteY4" fmla="*/ 34946 h 127579"/>
                <a:gd name="connsiteX5" fmla="*/ 167233 w 180984"/>
                <a:gd name="connsiteY5" fmla="*/ 6137 h 127579"/>
                <a:gd name="connsiteX6" fmla="*/ 75179 w 180984"/>
                <a:gd name="connsiteY6" fmla="*/ 0 h 127579"/>
                <a:gd name="connsiteX7" fmla="*/ 19777 w 180984"/>
                <a:gd name="connsiteY7" fmla="*/ 16877 h 127579"/>
                <a:gd name="connsiteX8" fmla="*/ 2 w 180984"/>
                <a:gd name="connsiteY8" fmla="*/ 35628 h 12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84" h="127579">
                  <a:moveTo>
                    <a:pt x="2" y="35628"/>
                  </a:moveTo>
                  <a:cubicBezTo>
                    <a:pt x="2" y="35628"/>
                    <a:pt x="-339" y="57278"/>
                    <a:pt x="7844" y="79780"/>
                  </a:cubicBezTo>
                  <a:cubicBezTo>
                    <a:pt x="16026" y="102111"/>
                    <a:pt x="37505" y="121886"/>
                    <a:pt x="71940" y="125977"/>
                  </a:cubicBezTo>
                  <a:cubicBezTo>
                    <a:pt x="106375" y="130239"/>
                    <a:pt x="143197" y="126488"/>
                    <a:pt x="158539" y="108760"/>
                  </a:cubicBezTo>
                  <a:cubicBezTo>
                    <a:pt x="173881" y="91031"/>
                    <a:pt x="182064" y="53186"/>
                    <a:pt x="180870" y="34946"/>
                  </a:cubicBezTo>
                  <a:cubicBezTo>
                    <a:pt x="179848" y="16706"/>
                    <a:pt x="167233" y="6137"/>
                    <a:pt x="167233" y="6137"/>
                  </a:cubicBezTo>
                  <a:cubicBezTo>
                    <a:pt x="167233" y="6137"/>
                    <a:pt x="87794" y="0"/>
                    <a:pt x="75179" y="0"/>
                  </a:cubicBezTo>
                  <a:cubicBezTo>
                    <a:pt x="62564" y="0"/>
                    <a:pt x="27448" y="12615"/>
                    <a:pt x="19777" y="16877"/>
                  </a:cubicBezTo>
                  <a:cubicBezTo>
                    <a:pt x="12276" y="20797"/>
                    <a:pt x="2" y="35628"/>
                    <a:pt x="2" y="35628"/>
                  </a:cubicBezTo>
                  <a:close/>
                </a:path>
              </a:pathLst>
            </a:custGeom>
            <a:solidFill>
              <a:srgbClr val="DF5E7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F8784679-C982-DC27-E905-C4E838A4F962}"/>
                </a:ext>
              </a:extLst>
            </p:cNvPr>
            <p:cNvSpPr/>
            <p:nvPr/>
          </p:nvSpPr>
          <p:spPr>
            <a:xfrm>
              <a:off x="168" y="4193215"/>
              <a:ext cx="181263" cy="105009"/>
            </a:xfrm>
            <a:custGeom>
              <a:avLst/>
              <a:gdLst>
                <a:gd name="connsiteX0" fmla="*/ 79782 w 181263"/>
                <a:gd name="connsiteY0" fmla="*/ 0 h 105009"/>
                <a:gd name="connsiteX1" fmla="*/ 30857 w 181263"/>
                <a:gd name="connsiteY1" fmla="*/ 38185 h 105009"/>
                <a:gd name="connsiteX2" fmla="*/ 2 w 181263"/>
                <a:gd name="connsiteY2" fmla="*/ 100066 h 105009"/>
                <a:gd name="connsiteX3" fmla="*/ 49098 w 181263"/>
                <a:gd name="connsiteY3" fmla="*/ 84894 h 105009"/>
                <a:gd name="connsiteX4" fmla="*/ 92738 w 181263"/>
                <a:gd name="connsiteY4" fmla="*/ 104668 h 105009"/>
                <a:gd name="connsiteX5" fmla="*/ 128707 w 181263"/>
                <a:gd name="connsiteY5" fmla="*/ 81655 h 105009"/>
                <a:gd name="connsiteX6" fmla="*/ 181212 w 181263"/>
                <a:gd name="connsiteY6" fmla="*/ 105009 h 105009"/>
                <a:gd name="connsiteX7" fmla="*/ 164335 w 181263"/>
                <a:gd name="connsiteY7" fmla="*/ 48584 h 105009"/>
                <a:gd name="connsiteX8" fmla="*/ 125298 w 181263"/>
                <a:gd name="connsiteY8" fmla="*/ 21138 h 105009"/>
                <a:gd name="connsiteX9" fmla="*/ 114047 w 181263"/>
                <a:gd name="connsiteY9" fmla="*/ 171 h 105009"/>
                <a:gd name="connsiteX10" fmla="*/ 79782 w 181263"/>
                <a:gd name="connsiteY10" fmla="*/ 0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263" h="105009">
                  <a:moveTo>
                    <a:pt x="79782" y="0"/>
                  </a:moveTo>
                  <a:cubicBezTo>
                    <a:pt x="79782" y="0"/>
                    <a:pt x="80975" y="14831"/>
                    <a:pt x="30857" y="38185"/>
                  </a:cubicBezTo>
                  <a:cubicBezTo>
                    <a:pt x="-850" y="53016"/>
                    <a:pt x="2" y="100066"/>
                    <a:pt x="2" y="100066"/>
                  </a:cubicBezTo>
                  <a:lnTo>
                    <a:pt x="49098" y="84894"/>
                  </a:lnTo>
                  <a:lnTo>
                    <a:pt x="92738" y="104668"/>
                  </a:lnTo>
                  <a:lnTo>
                    <a:pt x="128707" y="81655"/>
                  </a:lnTo>
                  <a:lnTo>
                    <a:pt x="181212" y="105009"/>
                  </a:lnTo>
                  <a:cubicBezTo>
                    <a:pt x="181212" y="105009"/>
                    <a:pt x="183087" y="69211"/>
                    <a:pt x="164335" y="48584"/>
                  </a:cubicBezTo>
                  <a:cubicBezTo>
                    <a:pt x="145583" y="27957"/>
                    <a:pt x="136208" y="32730"/>
                    <a:pt x="125298" y="21138"/>
                  </a:cubicBezTo>
                  <a:cubicBezTo>
                    <a:pt x="114558" y="9717"/>
                    <a:pt x="114047" y="171"/>
                    <a:pt x="114047" y="171"/>
                  </a:cubicBezTo>
                  <a:lnTo>
                    <a:pt x="79782" y="0"/>
                  </a:lnTo>
                  <a:close/>
                </a:path>
              </a:pathLst>
            </a:custGeom>
            <a:solidFill>
              <a:srgbClr val="34ADA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5525C13-9670-80D0-1644-C298C83932E2}"/>
                </a:ext>
              </a:extLst>
            </p:cNvPr>
            <p:cNvSpPr/>
            <p:nvPr/>
          </p:nvSpPr>
          <p:spPr>
            <a:xfrm>
              <a:off x="79950" y="4158269"/>
              <a:ext cx="34147" cy="44673"/>
            </a:xfrm>
            <a:custGeom>
              <a:avLst/>
              <a:gdLst>
                <a:gd name="connsiteX0" fmla="*/ 0 w 34147"/>
                <a:gd name="connsiteY0" fmla="*/ 34946 h 44673"/>
                <a:gd name="connsiteX1" fmla="*/ 5626 w 34147"/>
                <a:gd name="connsiteY1" fmla="*/ 43299 h 44673"/>
                <a:gd name="connsiteX2" fmla="*/ 12274 w 34147"/>
                <a:gd name="connsiteY2" fmla="*/ 37162 h 44673"/>
                <a:gd name="connsiteX3" fmla="*/ 18070 w 34147"/>
                <a:gd name="connsiteY3" fmla="*/ 44663 h 44673"/>
                <a:gd name="connsiteX4" fmla="*/ 24377 w 34147"/>
                <a:gd name="connsiteY4" fmla="*/ 36481 h 44673"/>
                <a:gd name="connsiteX5" fmla="*/ 29832 w 34147"/>
                <a:gd name="connsiteY5" fmla="*/ 43811 h 44673"/>
                <a:gd name="connsiteX6" fmla="*/ 34094 w 34147"/>
                <a:gd name="connsiteY6" fmla="*/ 35117 h 44673"/>
                <a:gd name="connsiteX7" fmla="*/ 32219 w 34147"/>
                <a:gd name="connsiteY7" fmla="*/ 12785 h 44673"/>
                <a:gd name="connsiteX8" fmla="*/ 31707 w 34147"/>
                <a:gd name="connsiteY8" fmla="*/ 0 h 44673"/>
                <a:gd name="connsiteX9" fmla="*/ 2387 w 34147"/>
                <a:gd name="connsiteY9" fmla="*/ 0 h 44673"/>
                <a:gd name="connsiteX10" fmla="*/ 1534 w 34147"/>
                <a:gd name="connsiteY10" fmla="*/ 26082 h 44673"/>
                <a:gd name="connsiteX11" fmla="*/ 0 w 34147"/>
                <a:gd name="connsiteY11" fmla="*/ 34946 h 4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7" h="44673">
                  <a:moveTo>
                    <a:pt x="0" y="34946"/>
                  </a:moveTo>
                  <a:cubicBezTo>
                    <a:pt x="0" y="34946"/>
                    <a:pt x="852" y="42958"/>
                    <a:pt x="5626" y="43299"/>
                  </a:cubicBezTo>
                  <a:cubicBezTo>
                    <a:pt x="10399" y="43640"/>
                    <a:pt x="12274" y="37162"/>
                    <a:pt x="12274" y="37162"/>
                  </a:cubicBezTo>
                  <a:cubicBezTo>
                    <a:pt x="12274" y="37162"/>
                    <a:pt x="12956" y="44322"/>
                    <a:pt x="18070" y="44663"/>
                  </a:cubicBezTo>
                  <a:cubicBezTo>
                    <a:pt x="23184" y="45004"/>
                    <a:pt x="24377" y="36481"/>
                    <a:pt x="24377" y="36481"/>
                  </a:cubicBezTo>
                  <a:cubicBezTo>
                    <a:pt x="24377" y="36481"/>
                    <a:pt x="24548" y="43470"/>
                    <a:pt x="29832" y="43811"/>
                  </a:cubicBezTo>
                  <a:cubicBezTo>
                    <a:pt x="34946" y="44152"/>
                    <a:pt x="34094" y="35117"/>
                    <a:pt x="34094" y="35117"/>
                  </a:cubicBezTo>
                  <a:cubicBezTo>
                    <a:pt x="34094" y="35117"/>
                    <a:pt x="33071" y="22161"/>
                    <a:pt x="32219" y="12785"/>
                  </a:cubicBezTo>
                  <a:cubicBezTo>
                    <a:pt x="31366" y="3239"/>
                    <a:pt x="31707" y="0"/>
                    <a:pt x="31707" y="0"/>
                  </a:cubicBezTo>
                  <a:lnTo>
                    <a:pt x="2387" y="0"/>
                  </a:lnTo>
                  <a:cubicBezTo>
                    <a:pt x="2387" y="0"/>
                    <a:pt x="2387" y="17218"/>
                    <a:pt x="1534" y="26082"/>
                  </a:cubicBezTo>
                  <a:cubicBezTo>
                    <a:pt x="682" y="34435"/>
                    <a:pt x="0" y="34946"/>
                    <a:pt x="0" y="34946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851B159-51F8-C19F-F45D-E8F51938F3EE}"/>
                </a:ext>
              </a:extLst>
            </p:cNvPr>
            <p:cNvSpPr/>
            <p:nvPr/>
          </p:nvSpPr>
          <p:spPr>
            <a:xfrm>
              <a:off x="82660" y="4122641"/>
              <a:ext cx="27140" cy="37332"/>
            </a:xfrm>
            <a:custGeom>
              <a:avLst/>
              <a:gdLst>
                <a:gd name="connsiteX0" fmla="*/ 10757 w 27140"/>
                <a:gd name="connsiteY0" fmla="*/ 35287 h 37332"/>
                <a:gd name="connsiteX1" fmla="*/ 358 w 27140"/>
                <a:gd name="connsiteY1" fmla="*/ 18411 h 37332"/>
                <a:gd name="connsiteX2" fmla="*/ 12462 w 27140"/>
                <a:gd name="connsiteY2" fmla="*/ 0 h 37332"/>
                <a:gd name="connsiteX3" fmla="*/ 27122 w 27140"/>
                <a:gd name="connsiteY3" fmla="*/ 14319 h 37332"/>
                <a:gd name="connsiteX4" fmla="*/ 17576 w 27140"/>
                <a:gd name="connsiteY4" fmla="*/ 36651 h 37332"/>
                <a:gd name="connsiteX5" fmla="*/ 14166 w 27140"/>
                <a:gd name="connsiteY5" fmla="*/ 37333 h 37332"/>
                <a:gd name="connsiteX6" fmla="*/ 20133 w 27140"/>
                <a:gd name="connsiteY6" fmla="*/ 13126 h 37332"/>
                <a:gd name="connsiteX7" fmla="*/ 7177 w 27140"/>
                <a:gd name="connsiteY7" fmla="*/ 11592 h 37332"/>
                <a:gd name="connsiteX8" fmla="*/ 13144 w 27140"/>
                <a:gd name="connsiteY8" fmla="*/ 36140 h 37332"/>
                <a:gd name="connsiteX9" fmla="*/ 10927 w 27140"/>
                <a:gd name="connsiteY9" fmla="*/ 36140 h 37332"/>
                <a:gd name="connsiteX10" fmla="*/ 10757 w 27140"/>
                <a:gd name="connsiteY10" fmla="*/ 35287 h 3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140" h="37332">
                  <a:moveTo>
                    <a:pt x="10757" y="35287"/>
                  </a:moveTo>
                  <a:cubicBezTo>
                    <a:pt x="10757" y="35287"/>
                    <a:pt x="1722" y="26082"/>
                    <a:pt x="358" y="18411"/>
                  </a:cubicBezTo>
                  <a:cubicBezTo>
                    <a:pt x="-1005" y="10399"/>
                    <a:pt x="1211" y="0"/>
                    <a:pt x="12462" y="0"/>
                  </a:cubicBezTo>
                  <a:cubicBezTo>
                    <a:pt x="23713" y="0"/>
                    <a:pt x="26611" y="3750"/>
                    <a:pt x="27122" y="14319"/>
                  </a:cubicBezTo>
                  <a:cubicBezTo>
                    <a:pt x="27634" y="24889"/>
                    <a:pt x="17576" y="36651"/>
                    <a:pt x="17576" y="36651"/>
                  </a:cubicBezTo>
                  <a:lnTo>
                    <a:pt x="14166" y="37333"/>
                  </a:lnTo>
                  <a:cubicBezTo>
                    <a:pt x="14166" y="37333"/>
                    <a:pt x="22690" y="21479"/>
                    <a:pt x="20133" y="13126"/>
                  </a:cubicBezTo>
                  <a:cubicBezTo>
                    <a:pt x="17576" y="4773"/>
                    <a:pt x="8030" y="2557"/>
                    <a:pt x="7177" y="11592"/>
                  </a:cubicBezTo>
                  <a:cubicBezTo>
                    <a:pt x="6325" y="20627"/>
                    <a:pt x="13144" y="36140"/>
                    <a:pt x="13144" y="36140"/>
                  </a:cubicBezTo>
                  <a:lnTo>
                    <a:pt x="10927" y="36140"/>
                  </a:lnTo>
                  <a:lnTo>
                    <a:pt x="10757" y="35287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D7474F9C-3A47-C3A3-9104-9F220DE8D75E}"/>
                </a:ext>
              </a:extLst>
            </p:cNvPr>
            <p:cNvSpPr/>
            <p:nvPr/>
          </p:nvSpPr>
          <p:spPr>
            <a:xfrm>
              <a:off x="16341" y="4318605"/>
              <a:ext cx="8554" cy="14439"/>
            </a:xfrm>
            <a:custGeom>
              <a:avLst/>
              <a:gdLst>
                <a:gd name="connsiteX0" fmla="*/ 8206 w 8554"/>
                <a:gd name="connsiteY0" fmla="*/ 1781 h 14439"/>
                <a:gd name="connsiteX1" fmla="*/ 4967 w 8554"/>
                <a:gd name="connsiteY1" fmla="*/ 76 h 14439"/>
                <a:gd name="connsiteX2" fmla="*/ 4626 w 8554"/>
                <a:gd name="connsiteY2" fmla="*/ 246 h 14439"/>
                <a:gd name="connsiteX3" fmla="*/ 2239 w 8554"/>
                <a:gd name="connsiteY3" fmla="*/ 928 h 14439"/>
                <a:gd name="connsiteX4" fmla="*/ 194 w 8554"/>
                <a:gd name="connsiteY4" fmla="*/ 7065 h 14439"/>
                <a:gd name="connsiteX5" fmla="*/ 1387 w 8554"/>
                <a:gd name="connsiteY5" fmla="*/ 13713 h 14439"/>
                <a:gd name="connsiteX6" fmla="*/ 3944 w 8554"/>
                <a:gd name="connsiteY6" fmla="*/ 14395 h 14439"/>
                <a:gd name="connsiteX7" fmla="*/ 7865 w 8554"/>
                <a:gd name="connsiteY7" fmla="*/ 8940 h 14439"/>
                <a:gd name="connsiteX8" fmla="*/ 8206 w 8554"/>
                <a:gd name="connsiteY8" fmla="*/ 1781 h 1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4" h="14439">
                  <a:moveTo>
                    <a:pt x="8206" y="1781"/>
                  </a:moveTo>
                  <a:cubicBezTo>
                    <a:pt x="7865" y="587"/>
                    <a:pt x="6331" y="-265"/>
                    <a:pt x="4967" y="76"/>
                  </a:cubicBezTo>
                  <a:cubicBezTo>
                    <a:pt x="4796" y="76"/>
                    <a:pt x="4796" y="76"/>
                    <a:pt x="4626" y="246"/>
                  </a:cubicBezTo>
                  <a:cubicBezTo>
                    <a:pt x="3774" y="246"/>
                    <a:pt x="2921" y="417"/>
                    <a:pt x="2239" y="928"/>
                  </a:cubicBezTo>
                  <a:cubicBezTo>
                    <a:pt x="364" y="2462"/>
                    <a:pt x="364" y="5190"/>
                    <a:pt x="194" y="7065"/>
                  </a:cubicBezTo>
                  <a:cubicBezTo>
                    <a:pt x="23" y="9111"/>
                    <a:pt x="-488" y="12179"/>
                    <a:pt x="1387" y="13713"/>
                  </a:cubicBezTo>
                  <a:cubicBezTo>
                    <a:pt x="2069" y="14225"/>
                    <a:pt x="2921" y="14566"/>
                    <a:pt x="3944" y="14395"/>
                  </a:cubicBezTo>
                  <a:cubicBezTo>
                    <a:pt x="6501" y="13713"/>
                    <a:pt x="7353" y="10986"/>
                    <a:pt x="7865" y="8940"/>
                  </a:cubicBezTo>
                  <a:cubicBezTo>
                    <a:pt x="8717" y="6554"/>
                    <a:pt x="8717" y="4167"/>
                    <a:pt x="8206" y="1781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FBCA149-D029-14C4-643A-91CF8CB49AF2}"/>
                </a:ext>
              </a:extLst>
            </p:cNvPr>
            <p:cNvSpPr/>
            <p:nvPr/>
          </p:nvSpPr>
          <p:spPr>
            <a:xfrm>
              <a:off x="36783" y="4317176"/>
              <a:ext cx="8902" cy="15321"/>
            </a:xfrm>
            <a:custGeom>
              <a:avLst/>
              <a:gdLst>
                <a:gd name="connsiteX0" fmla="*/ 8391 w 8902"/>
                <a:gd name="connsiteY0" fmla="*/ 1846 h 15321"/>
                <a:gd name="connsiteX1" fmla="*/ 4641 w 8902"/>
                <a:gd name="connsiteY1" fmla="*/ 312 h 15321"/>
                <a:gd name="connsiteX2" fmla="*/ 208 w 8902"/>
                <a:gd name="connsiteY2" fmla="*/ 6790 h 15321"/>
                <a:gd name="connsiteX3" fmla="*/ 1743 w 8902"/>
                <a:gd name="connsiteY3" fmla="*/ 14461 h 15321"/>
                <a:gd name="connsiteX4" fmla="*/ 7539 w 8902"/>
                <a:gd name="connsiteY4" fmla="*/ 13097 h 15321"/>
                <a:gd name="connsiteX5" fmla="*/ 8902 w 8902"/>
                <a:gd name="connsiteY5" fmla="*/ 3380 h 15321"/>
                <a:gd name="connsiteX6" fmla="*/ 8391 w 8902"/>
                <a:gd name="connsiteY6" fmla="*/ 1846 h 15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2" h="15321">
                  <a:moveTo>
                    <a:pt x="8391" y="1846"/>
                  </a:moveTo>
                  <a:cubicBezTo>
                    <a:pt x="7879" y="482"/>
                    <a:pt x="6175" y="-541"/>
                    <a:pt x="4641" y="312"/>
                  </a:cubicBezTo>
                  <a:cubicBezTo>
                    <a:pt x="2084" y="1846"/>
                    <a:pt x="720" y="4062"/>
                    <a:pt x="208" y="6790"/>
                  </a:cubicBezTo>
                  <a:cubicBezTo>
                    <a:pt x="-133" y="9006"/>
                    <a:pt x="-303" y="12756"/>
                    <a:pt x="1743" y="14461"/>
                  </a:cubicBezTo>
                  <a:cubicBezTo>
                    <a:pt x="3788" y="16165"/>
                    <a:pt x="6516" y="15143"/>
                    <a:pt x="7539" y="13097"/>
                  </a:cubicBezTo>
                  <a:cubicBezTo>
                    <a:pt x="8902" y="10199"/>
                    <a:pt x="8732" y="6449"/>
                    <a:pt x="8902" y="3380"/>
                  </a:cubicBezTo>
                  <a:cubicBezTo>
                    <a:pt x="8902" y="2869"/>
                    <a:pt x="8732" y="2357"/>
                    <a:pt x="8391" y="1846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47CBF1B-B33D-6860-44B3-C96C9D01E552}"/>
                </a:ext>
              </a:extLst>
            </p:cNvPr>
            <p:cNvSpPr/>
            <p:nvPr/>
          </p:nvSpPr>
          <p:spPr>
            <a:xfrm>
              <a:off x="59899" y="4316297"/>
              <a:ext cx="10473" cy="15747"/>
            </a:xfrm>
            <a:custGeom>
              <a:avLst/>
              <a:gdLst>
                <a:gd name="connsiteX0" fmla="*/ 9823 w 10473"/>
                <a:gd name="connsiteY0" fmla="*/ 1873 h 15747"/>
                <a:gd name="connsiteX1" fmla="*/ 5050 w 10473"/>
                <a:gd name="connsiteY1" fmla="*/ 168 h 15747"/>
                <a:gd name="connsiteX2" fmla="*/ 1129 w 10473"/>
                <a:gd name="connsiteY2" fmla="*/ 4600 h 15747"/>
                <a:gd name="connsiteX3" fmla="*/ 959 w 10473"/>
                <a:gd name="connsiteY3" fmla="*/ 5623 h 15747"/>
                <a:gd name="connsiteX4" fmla="*/ 618 w 10473"/>
                <a:gd name="connsiteY4" fmla="*/ 12783 h 15747"/>
                <a:gd name="connsiteX5" fmla="*/ 8971 w 10473"/>
                <a:gd name="connsiteY5" fmla="*/ 12953 h 15747"/>
                <a:gd name="connsiteX6" fmla="*/ 10334 w 10473"/>
                <a:gd name="connsiteY6" fmla="*/ 6816 h 15747"/>
                <a:gd name="connsiteX7" fmla="*/ 9823 w 10473"/>
                <a:gd name="connsiteY7" fmla="*/ 1873 h 1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3" h="15747">
                  <a:moveTo>
                    <a:pt x="9823" y="1873"/>
                  </a:moveTo>
                  <a:cubicBezTo>
                    <a:pt x="8800" y="338"/>
                    <a:pt x="6925" y="-343"/>
                    <a:pt x="5050" y="168"/>
                  </a:cubicBezTo>
                  <a:cubicBezTo>
                    <a:pt x="2663" y="679"/>
                    <a:pt x="1640" y="2725"/>
                    <a:pt x="1129" y="4600"/>
                  </a:cubicBezTo>
                  <a:cubicBezTo>
                    <a:pt x="959" y="4941"/>
                    <a:pt x="959" y="5282"/>
                    <a:pt x="959" y="5623"/>
                  </a:cubicBezTo>
                  <a:cubicBezTo>
                    <a:pt x="-64" y="8009"/>
                    <a:pt x="-405" y="10566"/>
                    <a:pt x="618" y="12783"/>
                  </a:cubicBezTo>
                  <a:cubicBezTo>
                    <a:pt x="2152" y="16533"/>
                    <a:pt x="7266" y="16874"/>
                    <a:pt x="8971" y="12953"/>
                  </a:cubicBezTo>
                  <a:cubicBezTo>
                    <a:pt x="9823" y="11078"/>
                    <a:pt x="9993" y="8862"/>
                    <a:pt x="10334" y="6816"/>
                  </a:cubicBezTo>
                  <a:cubicBezTo>
                    <a:pt x="10505" y="5112"/>
                    <a:pt x="10675" y="3407"/>
                    <a:pt x="9823" y="1873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F055DE8-2C9F-04A8-13CA-8D75AEFD0E90}"/>
                </a:ext>
              </a:extLst>
            </p:cNvPr>
            <p:cNvSpPr/>
            <p:nvPr/>
          </p:nvSpPr>
          <p:spPr>
            <a:xfrm>
              <a:off x="82072" y="4317038"/>
              <a:ext cx="11871" cy="15941"/>
            </a:xfrm>
            <a:custGeom>
              <a:avLst/>
              <a:gdLst>
                <a:gd name="connsiteX0" fmla="*/ 7765 w 11871"/>
                <a:gd name="connsiteY0" fmla="*/ 108 h 15941"/>
                <a:gd name="connsiteX1" fmla="*/ 4014 w 11871"/>
                <a:gd name="connsiteY1" fmla="*/ 961 h 15941"/>
                <a:gd name="connsiteX2" fmla="*/ 1798 w 11871"/>
                <a:gd name="connsiteY2" fmla="*/ 14769 h 15941"/>
                <a:gd name="connsiteX3" fmla="*/ 8787 w 11871"/>
                <a:gd name="connsiteY3" fmla="*/ 13917 h 15941"/>
                <a:gd name="connsiteX4" fmla="*/ 11856 w 11871"/>
                <a:gd name="connsiteY4" fmla="*/ 5905 h 15941"/>
                <a:gd name="connsiteX5" fmla="*/ 7765 w 11871"/>
                <a:gd name="connsiteY5" fmla="*/ 108 h 1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71" h="15941">
                  <a:moveTo>
                    <a:pt x="7765" y="108"/>
                  </a:moveTo>
                  <a:cubicBezTo>
                    <a:pt x="6401" y="-232"/>
                    <a:pt x="5037" y="279"/>
                    <a:pt x="4014" y="961"/>
                  </a:cubicBezTo>
                  <a:cubicBezTo>
                    <a:pt x="-588" y="3006"/>
                    <a:pt x="-1100" y="12041"/>
                    <a:pt x="1798" y="14769"/>
                  </a:cubicBezTo>
                  <a:cubicBezTo>
                    <a:pt x="4014" y="16815"/>
                    <a:pt x="7083" y="15962"/>
                    <a:pt x="8787" y="13917"/>
                  </a:cubicBezTo>
                  <a:cubicBezTo>
                    <a:pt x="10663" y="11701"/>
                    <a:pt x="11685" y="8632"/>
                    <a:pt x="11856" y="5905"/>
                  </a:cubicBezTo>
                  <a:cubicBezTo>
                    <a:pt x="12026" y="3518"/>
                    <a:pt x="10833" y="790"/>
                    <a:pt x="7765" y="108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1CBDDE3-3F6E-3882-A5B1-EB30F08A23D4}"/>
                </a:ext>
              </a:extLst>
            </p:cNvPr>
            <p:cNvSpPr/>
            <p:nvPr/>
          </p:nvSpPr>
          <p:spPr>
            <a:xfrm>
              <a:off x="109612" y="4316339"/>
              <a:ext cx="12162" cy="16321"/>
            </a:xfrm>
            <a:custGeom>
              <a:avLst/>
              <a:gdLst>
                <a:gd name="connsiteX0" fmla="*/ 11933 w 12162"/>
                <a:gd name="connsiteY0" fmla="*/ 2854 h 16321"/>
                <a:gd name="connsiteX1" fmla="*/ 5796 w 12162"/>
                <a:gd name="connsiteY1" fmla="*/ 297 h 16321"/>
                <a:gd name="connsiteX2" fmla="*/ 2898 w 12162"/>
                <a:gd name="connsiteY2" fmla="*/ 2683 h 16321"/>
                <a:gd name="connsiteX3" fmla="*/ 1534 w 12162"/>
                <a:gd name="connsiteY3" fmla="*/ 3877 h 16321"/>
                <a:gd name="connsiteX4" fmla="*/ 0 w 12162"/>
                <a:gd name="connsiteY4" fmla="*/ 11377 h 16321"/>
                <a:gd name="connsiteX5" fmla="*/ 4091 w 12162"/>
                <a:gd name="connsiteY5" fmla="*/ 16321 h 16321"/>
                <a:gd name="connsiteX6" fmla="*/ 9887 w 12162"/>
                <a:gd name="connsiteY6" fmla="*/ 10866 h 16321"/>
                <a:gd name="connsiteX7" fmla="*/ 11933 w 12162"/>
                <a:gd name="connsiteY7" fmla="*/ 2854 h 1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62" h="16321">
                  <a:moveTo>
                    <a:pt x="11933" y="2854"/>
                  </a:moveTo>
                  <a:cubicBezTo>
                    <a:pt x="11251" y="467"/>
                    <a:pt x="8353" y="-555"/>
                    <a:pt x="5796" y="297"/>
                  </a:cubicBezTo>
                  <a:cubicBezTo>
                    <a:pt x="4432" y="808"/>
                    <a:pt x="3580" y="1661"/>
                    <a:pt x="2898" y="2683"/>
                  </a:cubicBezTo>
                  <a:cubicBezTo>
                    <a:pt x="2387" y="3025"/>
                    <a:pt x="1875" y="3365"/>
                    <a:pt x="1534" y="3877"/>
                  </a:cubicBezTo>
                  <a:cubicBezTo>
                    <a:pt x="0" y="5922"/>
                    <a:pt x="170" y="9161"/>
                    <a:pt x="0" y="11377"/>
                  </a:cubicBezTo>
                  <a:cubicBezTo>
                    <a:pt x="0" y="13594"/>
                    <a:pt x="1023" y="16321"/>
                    <a:pt x="4091" y="16321"/>
                  </a:cubicBezTo>
                  <a:cubicBezTo>
                    <a:pt x="7330" y="16321"/>
                    <a:pt x="8864" y="13082"/>
                    <a:pt x="9887" y="10866"/>
                  </a:cubicBezTo>
                  <a:cubicBezTo>
                    <a:pt x="11081" y="8650"/>
                    <a:pt x="12785" y="5411"/>
                    <a:pt x="11933" y="2854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BFCCD30-98C5-1548-EC9D-95C088F13ED9}"/>
                </a:ext>
              </a:extLst>
            </p:cNvPr>
            <p:cNvSpPr/>
            <p:nvPr/>
          </p:nvSpPr>
          <p:spPr>
            <a:xfrm>
              <a:off x="133062" y="4317188"/>
              <a:ext cx="11977" cy="16018"/>
            </a:xfrm>
            <a:custGeom>
              <a:avLst/>
              <a:gdLst>
                <a:gd name="connsiteX0" fmla="*/ 11326 w 11977"/>
                <a:gd name="connsiteY0" fmla="*/ 2175 h 16018"/>
                <a:gd name="connsiteX1" fmla="*/ 5189 w 11977"/>
                <a:gd name="connsiteY1" fmla="*/ 470 h 16018"/>
                <a:gd name="connsiteX2" fmla="*/ 3995 w 11977"/>
                <a:gd name="connsiteY2" fmla="*/ 1493 h 16018"/>
                <a:gd name="connsiteX3" fmla="*/ 756 w 11977"/>
                <a:gd name="connsiteY3" fmla="*/ 6777 h 16018"/>
                <a:gd name="connsiteX4" fmla="*/ 927 w 11977"/>
                <a:gd name="connsiteY4" fmla="*/ 14108 h 16018"/>
                <a:gd name="connsiteX5" fmla="*/ 7064 w 11977"/>
                <a:gd name="connsiteY5" fmla="*/ 15301 h 16018"/>
                <a:gd name="connsiteX6" fmla="*/ 11155 w 11977"/>
                <a:gd name="connsiteY6" fmla="*/ 9164 h 16018"/>
                <a:gd name="connsiteX7" fmla="*/ 11326 w 11977"/>
                <a:gd name="connsiteY7" fmla="*/ 2175 h 1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77" h="16018">
                  <a:moveTo>
                    <a:pt x="11326" y="2175"/>
                  </a:moveTo>
                  <a:cubicBezTo>
                    <a:pt x="10132" y="129"/>
                    <a:pt x="7575" y="-553"/>
                    <a:pt x="5189" y="470"/>
                  </a:cubicBezTo>
                  <a:cubicBezTo>
                    <a:pt x="4677" y="640"/>
                    <a:pt x="4336" y="1152"/>
                    <a:pt x="3995" y="1493"/>
                  </a:cubicBezTo>
                  <a:cubicBezTo>
                    <a:pt x="2291" y="2856"/>
                    <a:pt x="1438" y="5073"/>
                    <a:pt x="756" y="6777"/>
                  </a:cubicBezTo>
                  <a:cubicBezTo>
                    <a:pt x="75" y="8994"/>
                    <a:pt x="-607" y="12062"/>
                    <a:pt x="927" y="14108"/>
                  </a:cubicBezTo>
                  <a:cubicBezTo>
                    <a:pt x="2120" y="15983"/>
                    <a:pt x="4848" y="16665"/>
                    <a:pt x="7064" y="15301"/>
                  </a:cubicBezTo>
                  <a:cubicBezTo>
                    <a:pt x="9280" y="13937"/>
                    <a:pt x="10473" y="11380"/>
                    <a:pt x="11155" y="9164"/>
                  </a:cubicBezTo>
                  <a:cubicBezTo>
                    <a:pt x="11837" y="7118"/>
                    <a:pt x="12519" y="4220"/>
                    <a:pt x="11326" y="2175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62EFA66-BCBF-79A6-D316-2580BF9CE26C}"/>
                </a:ext>
              </a:extLst>
            </p:cNvPr>
            <p:cNvSpPr/>
            <p:nvPr/>
          </p:nvSpPr>
          <p:spPr>
            <a:xfrm>
              <a:off x="158044" y="4315681"/>
              <a:ext cx="10810" cy="15575"/>
            </a:xfrm>
            <a:custGeom>
              <a:avLst/>
              <a:gdLst>
                <a:gd name="connsiteX0" fmla="*/ 9869 w 10810"/>
                <a:gd name="connsiteY0" fmla="*/ 1636 h 15575"/>
                <a:gd name="connsiteX1" fmla="*/ 7141 w 10810"/>
                <a:gd name="connsiteY1" fmla="*/ 102 h 15575"/>
                <a:gd name="connsiteX2" fmla="*/ 5266 w 10810"/>
                <a:gd name="connsiteY2" fmla="*/ 443 h 15575"/>
                <a:gd name="connsiteX3" fmla="*/ 152 w 10810"/>
                <a:gd name="connsiteY3" fmla="*/ 7773 h 15575"/>
                <a:gd name="connsiteX4" fmla="*/ 2709 w 10810"/>
                <a:gd name="connsiteY4" fmla="*/ 15274 h 15575"/>
                <a:gd name="connsiteX5" fmla="*/ 9698 w 10810"/>
                <a:gd name="connsiteY5" fmla="*/ 11012 h 15575"/>
                <a:gd name="connsiteX6" fmla="*/ 9869 w 10810"/>
                <a:gd name="connsiteY6" fmla="*/ 1636 h 1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10" h="15575">
                  <a:moveTo>
                    <a:pt x="9869" y="1636"/>
                  </a:moveTo>
                  <a:cubicBezTo>
                    <a:pt x="9357" y="443"/>
                    <a:pt x="8164" y="-69"/>
                    <a:pt x="7141" y="102"/>
                  </a:cubicBezTo>
                  <a:cubicBezTo>
                    <a:pt x="6459" y="-69"/>
                    <a:pt x="5777" y="-69"/>
                    <a:pt x="5266" y="443"/>
                  </a:cubicBezTo>
                  <a:cubicBezTo>
                    <a:pt x="2538" y="2318"/>
                    <a:pt x="663" y="4875"/>
                    <a:pt x="152" y="7773"/>
                  </a:cubicBezTo>
                  <a:cubicBezTo>
                    <a:pt x="-189" y="9989"/>
                    <a:pt x="-189" y="14081"/>
                    <a:pt x="2709" y="15274"/>
                  </a:cubicBezTo>
                  <a:cubicBezTo>
                    <a:pt x="5948" y="16638"/>
                    <a:pt x="8505" y="13058"/>
                    <a:pt x="9698" y="11012"/>
                  </a:cubicBezTo>
                  <a:cubicBezTo>
                    <a:pt x="11062" y="7944"/>
                    <a:pt x="11232" y="4534"/>
                    <a:pt x="9869" y="1636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50" name="Graphic 2">
            <a:extLst>
              <a:ext uri="{FF2B5EF4-FFF2-40B4-BE49-F238E27FC236}">
                <a16:creationId xmlns:a16="http://schemas.microsoft.com/office/drawing/2014/main" id="{C4E22D21-6A34-4A26-F68F-619FA1FEC357}"/>
              </a:ext>
            </a:extLst>
          </p:cNvPr>
          <p:cNvGrpSpPr/>
          <p:nvPr userDrawn="1"/>
        </p:nvGrpSpPr>
        <p:grpSpPr>
          <a:xfrm>
            <a:off x="1249894" y="-99391"/>
            <a:ext cx="874694" cy="1159880"/>
            <a:chOff x="2581735" y="3771640"/>
            <a:chExt cx="453391" cy="601215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FD13F4F3-13F7-1E0F-C98C-8E2715DC4C9F}"/>
                </a:ext>
              </a:extLst>
            </p:cNvPr>
            <p:cNvSpPr/>
            <p:nvPr/>
          </p:nvSpPr>
          <p:spPr>
            <a:xfrm>
              <a:off x="2746183" y="3771640"/>
              <a:ext cx="86854" cy="123423"/>
            </a:xfrm>
            <a:custGeom>
              <a:avLst/>
              <a:gdLst>
                <a:gd name="connsiteX0" fmla="*/ 29406 w 86854"/>
                <a:gd name="connsiteY0" fmla="*/ 123083 h 123423"/>
                <a:gd name="connsiteX1" fmla="*/ 1449 w 86854"/>
                <a:gd name="connsiteY1" fmla="*/ 62566 h 123423"/>
                <a:gd name="connsiteX2" fmla="*/ 29065 w 86854"/>
                <a:gd name="connsiteY2" fmla="*/ 2731 h 123423"/>
                <a:gd name="connsiteX3" fmla="*/ 86854 w 86854"/>
                <a:gd name="connsiteY3" fmla="*/ 43473 h 123423"/>
                <a:gd name="connsiteX4" fmla="*/ 59238 w 86854"/>
                <a:gd name="connsiteY4" fmla="*/ 123424 h 123423"/>
                <a:gd name="connsiteX5" fmla="*/ 48498 w 86854"/>
                <a:gd name="connsiteY5" fmla="*/ 123424 h 123423"/>
                <a:gd name="connsiteX6" fmla="*/ 61625 w 86854"/>
                <a:gd name="connsiteY6" fmla="*/ 45519 h 123423"/>
                <a:gd name="connsiteX7" fmla="*/ 26337 w 86854"/>
                <a:gd name="connsiteY7" fmla="*/ 45178 h 123423"/>
                <a:gd name="connsiteX8" fmla="*/ 38270 w 86854"/>
                <a:gd name="connsiteY8" fmla="*/ 121207 h 123423"/>
                <a:gd name="connsiteX9" fmla="*/ 29406 w 86854"/>
                <a:gd name="connsiteY9" fmla="*/ 123083 h 12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54" h="123423">
                  <a:moveTo>
                    <a:pt x="29406" y="123083"/>
                  </a:moveTo>
                  <a:cubicBezTo>
                    <a:pt x="29406" y="123083"/>
                    <a:pt x="6904" y="93932"/>
                    <a:pt x="1449" y="62566"/>
                  </a:cubicBezTo>
                  <a:cubicBezTo>
                    <a:pt x="-4177" y="31370"/>
                    <a:pt x="6904" y="11254"/>
                    <a:pt x="29065" y="2731"/>
                  </a:cubicBezTo>
                  <a:cubicBezTo>
                    <a:pt x="54806" y="-7156"/>
                    <a:pt x="86854" y="10573"/>
                    <a:pt x="86854" y="43473"/>
                  </a:cubicBezTo>
                  <a:cubicBezTo>
                    <a:pt x="86854" y="82340"/>
                    <a:pt x="59238" y="123424"/>
                    <a:pt x="59238" y="123424"/>
                  </a:cubicBezTo>
                  <a:lnTo>
                    <a:pt x="48498" y="123424"/>
                  </a:lnTo>
                  <a:cubicBezTo>
                    <a:pt x="48498" y="123424"/>
                    <a:pt x="66227" y="67169"/>
                    <a:pt x="61625" y="45519"/>
                  </a:cubicBezTo>
                  <a:cubicBezTo>
                    <a:pt x="56852" y="23699"/>
                    <a:pt x="34349" y="20630"/>
                    <a:pt x="26337" y="45178"/>
                  </a:cubicBezTo>
                  <a:cubicBezTo>
                    <a:pt x="18155" y="70578"/>
                    <a:pt x="38270" y="121207"/>
                    <a:pt x="38270" y="121207"/>
                  </a:cubicBezTo>
                  <a:lnTo>
                    <a:pt x="29406" y="123083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2A29FDB-1EFC-65A0-0CB3-F66E9939AC2F}"/>
                </a:ext>
              </a:extLst>
            </p:cNvPr>
            <p:cNvSpPr/>
            <p:nvPr/>
          </p:nvSpPr>
          <p:spPr>
            <a:xfrm>
              <a:off x="2581735" y="3952001"/>
              <a:ext cx="453391" cy="420855"/>
            </a:xfrm>
            <a:custGeom>
              <a:avLst/>
              <a:gdLst>
                <a:gd name="connsiteX0" fmla="*/ 151748 w 453391"/>
                <a:gd name="connsiteY0" fmla="*/ 5625 h 420855"/>
                <a:gd name="connsiteX1" fmla="*/ 28498 w 453391"/>
                <a:gd name="connsiteY1" fmla="*/ 120522 h 420855"/>
                <a:gd name="connsiteX2" fmla="*/ 4974 w 453391"/>
                <a:gd name="connsiteY2" fmla="*/ 289117 h 420855"/>
                <a:gd name="connsiteX3" fmla="*/ 160101 w 453391"/>
                <a:gd name="connsiteY3" fmla="*/ 417310 h 420855"/>
                <a:gd name="connsiteX4" fmla="*/ 337560 w 453391"/>
                <a:gd name="connsiteY4" fmla="*/ 411514 h 420855"/>
                <a:gd name="connsiteX5" fmla="*/ 451434 w 453391"/>
                <a:gd name="connsiteY5" fmla="*/ 294060 h 420855"/>
                <a:gd name="connsiteX6" fmla="*/ 384269 w 453391"/>
                <a:gd name="connsiteY6" fmla="*/ 86769 h 420855"/>
                <a:gd name="connsiteX7" fmla="*/ 266645 w 453391"/>
                <a:gd name="connsiteY7" fmla="*/ 0 h 420855"/>
                <a:gd name="connsiteX8" fmla="*/ 151748 w 453391"/>
                <a:gd name="connsiteY8" fmla="*/ 5625 h 420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391" h="420855">
                  <a:moveTo>
                    <a:pt x="151748" y="5625"/>
                  </a:moveTo>
                  <a:cubicBezTo>
                    <a:pt x="151748" y="5625"/>
                    <a:pt x="59694" y="65119"/>
                    <a:pt x="28498" y="120522"/>
                  </a:cubicBezTo>
                  <a:cubicBezTo>
                    <a:pt x="4121" y="163651"/>
                    <a:pt x="-7300" y="218031"/>
                    <a:pt x="4974" y="289117"/>
                  </a:cubicBezTo>
                  <a:cubicBezTo>
                    <a:pt x="14520" y="344349"/>
                    <a:pt x="73843" y="409809"/>
                    <a:pt x="160101" y="417310"/>
                  </a:cubicBezTo>
                  <a:cubicBezTo>
                    <a:pt x="230335" y="423617"/>
                    <a:pt x="294261" y="421401"/>
                    <a:pt x="337560" y="411514"/>
                  </a:cubicBezTo>
                  <a:cubicBezTo>
                    <a:pt x="379155" y="401968"/>
                    <a:pt x="440183" y="375204"/>
                    <a:pt x="451434" y="294060"/>
                  </a:cubicBezTo>
                  <a:cubicBezTo>
                    <a:pt x="462685" y="212917"/>
                    <a:pt x="423477" y="125977"/>
                    <a:pt x="384269" y="86769"/>
                  </a:cubicBezTo>
                  <a:cubicBezTo>
                    <a:pt x="345061" y="47561"/>
                    <a:pt x="266645" y="0"/>
                    <a:pt x="266645" y="0"/>
                  </a:cubicBezTo>
                  <a:lnTo>
                    <a:pt x="151748" y="5625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0D6B503-3819-5501-B13D-1CAE2B2D8EEE}"/>
                </a:ext>
              </a:extLst>
            </p:cNvPr>
            <p:cNvSpPr/>
            <p:nvPr/>
          </p:nvSpPr>
          <p:spPr>
            <a:xfrm>
              <a:off x="2639225" y="4135075"/>
              <a:ext cx="15849" cy="25329"/>
            </a:xfrm>
            <a:custGeom>
              <a:avLst/>
              <a:gdLst>
                <a:gd name="connsiteX0" fmla="*/ 15672 w 15849"/>
                <a:gd name="connsiteY0" fmla="*/ 10580 h 25329"/>
                <a:gd name="connsiteX1" fmla="*/ 15842 w 15849"/>
                <a:gd name="connsiteY1" fmla="*/ 8193 h 25329"/>
                <a:gd name="connsiteX2" fmla="*/ 8341 w 15849"/>
                <a:gd name="connsiteY2" fmla="*/ 181 h 25329"/>
                <a:gd name="connsiteX3" fmla="*/ 3739 w 15849"/>
                <a:gd name="connsiteY3" fmla="*/ 4102 h 25329"/>
                <a:gd name="connsiteX4" fmla="*/ 2886 w 15849"/>
                <a:gd name="connsiteY4" fmla="*/ 6488 h 25329"/>
                <a:gd name="connsiteX5" fmla="*/ 2375 w 15849"/>
                <a:gd name="connsiteY5" fmla="*/ 23365 h 25329"/>
                <a:gd name="connsiteX6" fmla="*/ 12092 w 15849"/>
                <a:gd name="connsiteY6" fmla="*/ 22172 h 25329"/>
                <a:gd name="connsiteX7" fmla="*/ 13115 w 15849"/>
                <a:gd name="connsiteY7" fmla="*/ 20296 h 25329"/>
                <a:gd name="connsiteX8" fmla="*/ 15672 w 15849"/>
                <a:gd name="connsiteY8" fmla="*/ 10580 h 2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" h="25329">
                  <a:moveTo>
                    <a:pt x="15672" y="10580"/>
                  </a:moveTo>
                  <a:cubicBezTo>
                    <a:pt x="15842" y="9727"/>
                    <a:pt x="15842" y="8875"/>
                    <a:pt x="15842" y="8193"/>
                  </a:cubicBezTo>
                  <a:cubicBezTo>
                    <a:pt x="16013" y="3931"/>
                    <a:pt x="13285" y="-1012"/>
                    <a:pt x="8341" y="181"/>
                  </a:cubicBezTo>
                  <a:cubicBezTo>
                    <a:pt x="6296" y="692"/>
                    <a:pt x="4591" y="2227"/>
                    <a:pt x="3739" y="4102"/>
                  </a:cubicBezTo>
                  <a:cubicBezTo>
                    <a:pt x="3398" y="4784"/>
                    <a:pt x="3057" y="5636"/>
                    <a:pt x="2886" y="6488"/>
                  </a:cubicBezTo>
                  <a:cubicBezTo>
                    <a:pt x="-693" y="10920"/>
                    <a:pt x="-1034" y="19614"/>
                    <a:pt x="2375" y="23365"/>
                  </a:cubicBezTo>
                  <a:cubicBezTo>
                    <a:pt x="5443" y="26604"/>
                    <a:pt x="9876" y="25581"/>
                    <a:pt x="12092" y="22172"/>
                  </a:cubicBezTo>
                  <a:cubicBezTo>
                    <a:pt x="12433" y="21660"/>
                    <a:pt x="12774" y="20978"/>
                    <a:pt x="13115" y="20296"/>
                  </a:cubicBezTo>
                  <a:cubicBezTo>
                    <a:pt x="15501" y="17739"/>
                    <a:pt x="16183" y="13989"/>
                    <a:pt x="15672" y="1058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8231FAE4-6C7C-0D54-6BB3-D91DB059D753}"/>
                </a:ext>
              </a:extLst>
            </p:cNvPr>
            <p:cNvSpPr/>
            <p:nvPr/>
          </p:nvSpPr>
          <p:spPr>
            <a:xfrm>
              <a:off x="2704585" y="4178954"/>
              <a:ext cx="16119" cy="21791"/>
            </a:xfrm>
            <a:custGeom>
              <a:avLst/>
              <a:gdLst>
                <a:gd name="connsiteX0" fmla="*/ 14067 w 16119"/>
                <a:gd name="connsiteY0" fmla="*/ 3011 h 21791"/>
                <a:gd name="connsiteX1" fmla="*/ 11339 w 16119"/>
                <a:gd name="connsiteY1" fmla="*/ 1306 h 21791"/>
                <a:gd name="connsiteX2" fmla="*/ 2475 w 16119"/>
                <a:gd name="connsiteY2" fmla="*/ 3011 h 21791"/>
                <a:gd name="connsiteX3" fmla="*/ 430 w 16119"/>
                <a:gd name="connsiteY3" fmla="*/ 15796 h 21791"/>
                <a:gd name="connsiteX4" fmla="*/ 9123 w 16119"/>
                <a:gd name="connsiteY4" fmla="*/ 21592 h 21791"/>
                <a:gd name="connsiteX5" fmla="*/ 14067 w 16119"/>
                <a:gd name="connsiteY5" fmla="*/ 3011 h 2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19" h="21791">
                  <a:moveTo>
                    <a:pt x="14067" y="3011"/>
                  </a:moveTo>
                  <a:cubicBezTo>
                    <a:pt x="13215" y="2159"/>
                    <a:pt x="12362" y="1647"/>
                    <a:pt x="11339" y="1306"/>
                  </a:cubicBezTo>
                  <a:cubicBezTo>
                    <a:pt x="8612" y="-1251"/>
                    <a:pt x="4350" y="283"/>
                    <a:pt x="2475" y="3011"/>
                  </a:cubicBezTo>
                  <a:cubicBezTo>
                    <a:pt x="259" y="6250"/>
                    <a:pt x="-593" y="11875"/>
                    <a:pt x="430" y="15796"/>
                  </a:cubicBezTo>
                  <a:cubicBezTo>
                    <a:pt x="1452" y="19546"/>
                    <a:pt x="5203" y="22615"/>
                    <a:pt x="9123" y="21592"/>
                  </a:cubicBezTo>
                  <a:cubicBezTo>
                    <a:pt x="15601" y="19717"/>
                    <a:pt x="18329" y="7784"/>
                    <a:pt x="14067" y="301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A1EDC27-E230-B158-4A29-456DFEFDB79E}"/>
                </a:ext>
              </a:extLst>
            </p:cNvPr>
            <p:cNvSpPr/>
            <p:nvPr/>
          </p:nvSpPr>
          <p:spPr>
            <a:xfrm>
              <a:off x="2714257" y="4113541"/>
              <a:ext cx="14439" cy="26586"/>
            </a:xfrm>
            <a:custGeom>
              <a:avLst/>
              <a:gdLst>
                <a:gd name="connsiteX0" fmla="*/ 13429 w 14439"/>
                <a:gd name="connsiteY0" fmla="*/ 3645 h 26586"/>
                <a:gd name="connsiteX1" fmla="*/ 6270 w 14439"/>
                <a:gd name="connsiteY1" fmla="*/ 236 h 26586"/>
                <a:gd name="connsiteX2" fmla="*/ 644 w 14439"/>
                <a:gd name="connsiteY2" fmla="*/ 7736 h 26586"/>
                <a:gd name="connsiteX3" fmla="*/ 5758 w 14439"/>
                <a:gd name="connsiteY3" fmla="*/ 26488 h 26586"/>
                <a:gd name="connsiteX4" fmla="*/ 13259 w 14439"/>
                <a:gd name="connsiteY4" fmla="*/ 14385 h 26586"/>
                <a:gd name="connsiteX5" fmla="*/ 13429 w 14439"/>
                <a:gd name="connsiteY5" fmla="*/ 3645 h 2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39" h="26586">
                  <a:moveTo>
                    <a:pt x="13429" y="3645"/>
                  </a:moveTo>
                  <a:cubicBezTo>
                    <a:pt x="12066" y="917"/>
                    <a:pt x="9338" y="-617"/>
                    <a:pt x="6270" y="236"/>
                  </a:cubicBezTo>
                  <a:cubicBezTo>
                    <a:pt x="2860" y="1258"/>
                    <a:pt x="1326" y="4497"/>
                    <a:pt x="644" y="7736"/>
                  </a:cubicBezTo>
                  <a:cubicBezTo>
                    <a:pt x="-379" y="12509"/>
                    <a:pt x="-1061" y="25295"/>
                    <a:pt x="5758" y="26488"/>
                  </a:cubicBezTo>
                  <a:cubicBezTo>
                    <a:pt x="11554" y="27511"/>
                    <a:pt x="13259" y="20351"/>
                    <a:pt x="13259" y="14385"/>
                  </a:cubicBezTo>
                  <a:cubicBezTo>
                    <a:pt x="14623" y="10805"/>
                    <a:pt x="14963" y="6884"/>
                    <a:pt x="13429" y="3645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0027B22-6B67-E67F-8FDA-999CD1D28BEE}"/>
                </a:ext>
              </a:extLst>
            </p:cNvPr>
            <p:cNvSpPr/>
            <p:nvPr/>
          </p:nvSpPr>
          <p:spPr>
            <a:xfrm>
              <a:off x="2666342" y="4074514"/>
              <a:ext cx="15487" cy="19660"/>
            </a:xfrm>
            <a:custGeom>
              <a:avLst/>
              <a:gdLst>
                <a:gd name="connsiteX0" fmla="*/ 15147 w 15487"/>
                <a:gd name="connsiteY0" fmla="*/ 4998 h 19660"/>
                <a:gd name="connsiteX1" fmla="*/ 14124 w 15487"/>
                <a:gd name="connsiteY1" fmla="*/ 2781 h 19660"/>
                <a:gd name="connsiteX2" fmla="*/ 6624 w 15487"/>
                <a:gd name="connsiteY2" fmla="*/ 395 h 19660"/>
                <a:gd name="connsiteX3" fmla="*/ 657 w 15487"/>
                <a:gd name="connsiteY3" fmla="*/ 6873 h 19660"/>
                <a:gd name="connsiteX4" fmla="*/ 6453 w 15487"/>
                <a:gd name="connsiteY4" fmla="*/ 19658 h 19660"/>
                <a:gd name="connsiteX5" fmla="*/ 15488 w 15487"/>
                <a:gd name="connsiteY5" fmla="*/ 6702 h 19660"/>
                <a:gd name="connsiteX6" fmla="*/ 15147 w 15487"/>
                <a:gd name="connsiteY6" fmla="*/ 4998 h 1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87" h="19660">
                  <a:moveTo>
                    <a:pt x="15147" y="4998"/>
                  </a:moveTo>
                  <a:cubicBezTo>
                    <a:pt x="14977" y="4316"/>
                    <a:pt x="14636" y="3463"/>
                    <a:pt x="14124" y="2781"/>
                  </a:cubicBezTo>
                  <a:cubicBezTo>
                    <a:pt x="12420" y="395"/>
                    <a:pt x="9521" y="-628"/>
                    <a:pt x="6624" y="395"/>
                  </a:cubicBezTo>
                  <a:cubicBezTo>
                    <a:pt x="3555" y="1418"/>
                    <a:pt x="1680" y="3975"/>
                    <a:pt x="657" y="6873"/>
                  </a:cubicBezTo>
                  <a:cubicBezTo>
                    <a:pt x="-877" y="11646"/>
                    <a:pt x="-25" y="19487"/>
                    <a:pt x="6453" y="19658"/>
                  </a:cubicBezTo>
                  <a:cubicBezTo>
                    <a:pt x="13442" y="19828"/>
                    <a:pt x="15317" y="12328"/>
                    <a:pt x="15488" y="6702"/>
                  </a:cubicBezTo>
                  <a:cubicBezTo>
                    <a:pt x="15488" y="6020"/>
                    <a:pt x="15488" y="5509"/>
                    <a:pt x="15147" y="4998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EA702A7-2266-AEA3-3406-E7ABC48E76D8}"/>
                </a:ext>
              </a:extLst>
            </p:cNvPr>
            <p:cNvSpPr/>
            <p:nvPr/>
          </p:nvSpPr>
          <p:spPr>
            <a:xfrm>
              <a:off x="2728319" y="4251816"/>
              <a:ext cx="16428" cy="20849"/>
            </a:xfrm>
            <a:custGeom>
              <a:avLst/>
              <a:gdLst>
                <a:gd name="connsiteX0" fmla="*/ 5675 w 16428"/>
                <a:gd name="connsiteY0" fmla="*/ 553 h 20849"/>
                <a:gd name="connsiteX1" fmla="*/ 4823 w 16428"/>
                <a:gd name="connsiteY1" fmla="*/ 19986 h 20849"/>
                <a:gd name="connsiteX2" fmla="*/ 16415 w 16428"/>
                <a:gd name="connsiteY2" fmla="*/ 9247 h 20849"/>
                <a:gd name="connsiteX3" fmla="*/ 5675 w 16428"/>
                <a:gd name="connsiteY3" fmla="*/ 553 h 2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28" h="20849">
                  <a:moveTo>
                    <a:pt x="5675" y="553"/>
                  </a:moveTo>
                  <a:cubicBezTo>
                    <a:pt x="-1655" y="3451"/>
                    <a:pt x="-1826" y="16236"/>
                    <a:pt x="4823" y="19986"/>
                  </a:cubicBezTo>
                  <a:cubicBezTo>
                    <a:pt x="10789" y="23396"/>
                    <a:pt x="16756" y="16065"/>
                    <a:pt x="16415" y="9247"/>
                  </a:cubicBezTo>
                  <a:cubicBezTo>
                    <a:pt x="16244" y="3962"/>
                    <a:pt x="11642" y="-1834"/>
                    <a:pt x="5675" y="553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44ADBED-C1D0-E284-600B-15D4DFE2840E}"/>
                </a:ext>
              </a:extLst>
            </p:cNvPr>
            <p:cNvSpPr/>
            <p:nvPr/>
          </p:nvSpPr>
          <p:spPr>
            <a:xfrm>
              <a:off x="2778927" y="4203007"/>
              <a:ext cx="16353" cy="22471"/>
            </a:xfrm>
            <a:custGeom>
              <a:avLst/>
              <a:gdLst>
                <a:gd name="connsiteX0" fmla="*/ 14731 w 16353"/>
                <a:gd name="connsiteY0" fmla="*/ 2994 h 22471"/>
                <a:gd name="connsiteX1" fmla="*/ 14049 w 16353"/>
                <a:gd name="connsiteY1" fmla="*/ 1971 h 22471"/>
                <a:gd name="connsiteX2" fmla="*/ 6378 w 16353"/>
                <a:gd name="connsiteY2" fmla="*/ 266 h 22471"/>
                <a:gd name="connsiteX3" fmla="*/ 1605 w 16353"/>
                <a:gd name="connsiteY3" fmla="*/ 18677 h 22471"/>
                <a:gd name="connsiteX4" fmla="*/ 9958 w 16353"/>
                <a:gd name="connsiteY4" fmla="*/ 22086 h 22471"/>
                <a:gd name="connsiteX5" fmla="*/ 15754 w 16353"/>
                <a:gd name="connsiteY5" fmla="*/ 14245 h 22471"/>
                <a:gd name="connsiteX6" fmla="*/ 14731 w 16353"/>
                <a:gd name="connsiteY6" fmla="*/ 2994 h 2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53" h="22471">
                  <a:moveTo>
                    <a:pt x="14731" y="2994"/>
                  </a:moveTo>
                  <a:cubicBezTo>
                    <a:pt x="14561" y="2653"/>
                    <a:pt x="14220" y="2312"/>
                    <a:pt x="14049" y="1971"/>
                  </a:cubicBezTo>
                  <a:cubicBezTo>
                    <a:pt x="13197" y="778"/>
                    <a:pt x="9106" y="-586"/>
                    <a:pt x="6378" y="266"/>
                  </a:cubicBezTo>
                  <a:cubicBezTo>
                    <a:pt x="-270" y="2482"/>
                    <a:pt x="-1463" y="13222"/>
                    <a:pt x="1605" y="18677"/>
                  </a:cubicBezTo>
                  <a:cubicBezTo>
                    <a:pt x="3310" y="21575"/>
                    <a:pt x="6719" y="23280"/>
                    <a:pt x="9958" y="22086"/>
                  </a:cubicBezTo>
                  <a:cubicBezTo>
                    <a:pt x="13197" y="20893"/>
                    <a:pt x="14731" y="17313"/>
                    <a:pt x="15754" y="14245"/>
                  </a:cubicBezTo>
                  <a:cubicBezTo>
                    <a:pt x="16606" y="10665"/>
                    <a:pt x="16777" y="5892"/>
                    <a:pt x="14731" y="2994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4F051EF-E1CC-46C5-D546-126CF5C91B88}"/>
                </a:ext>
              </a:extLst>
            </p:cNvPr>
            <p:cNvSpPr/>
            <p:nvPr/>
          </p:nvSpPr>
          <p:spPr>
            <a:xfrm>
              <a:off x="2797704" y="4138716"/>
              <a:ext cx="14941" cy="21314"/>
            </a:xfrm>
            <a:custGeom>
              <a:avLst/>
              <a:gdLst>
                <a:gd name="connsiteX0" fmla="*/ 13002 w 14941"/>
                <a:gd name="connsiteY0" fmla="*/ 2506 h 21314"/>
                <a:gd name="connsiteX1" fmla="*/ 4308 w 14941"/>
                <a:gd name="connsiteY1" fmla="*/ 1142 h 21314"/>
                <a:gd name="connsiteX2" fmla="*/ 3115 w 14941"/>
                <a:gd name="connsiteY2" fmla="*/ 2676 h 21314"/>
                <a:gd name="connsiteX3" fmla="*/ 728 w 14941"/>
                <a:gd name="connsiteY3" fmla="*/ 7450 h 21314"/>
                <a:gd name="connsiteX4" fmla="*/ 1580 w 14941"/>
                <a:gd name="connsiteY4" fmla="*/ 18360 h 21314"/>
                <a:gd name="connsiteX5" fmla="*/ 10104 w 14941"/>
                <a:gd name="connsiteY5" fmla="*/ 20405 h 21314"/>
                <a:gd name="connsiteX6" fmla="*/ 14366 w 14941"/>
                <a:gd name="connsiteY6" fmla="*/ 12734 h 21314"/>
                <a:gd name="connsiteX7" fmla="*/ 13002 w 14941"/>
                <a:gd name="connsiteY7" fmla="*/ 2506 h 2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41" h="21314">
                  <a:moveTo>
                    <a:pt x="13002" y="2506"/>
                  </a:moveTo>
                  <a:cubicBezTo>
                    <a:pt x="10786" y="-51"/>
                    <a:pt x="7036" y="-903"/>
                    <a:pt x="4308" y="1142"/>
                  </a:cubicBezTo>
                  <a:cubicBezTo>
                    <a:pt x="3797" y="1483"/>
                    <a:pt x="3285" y="1995"/>
                    <a:pt x="3115" y="2676"/>
                  </a:cubicBezTo>
                  <a:cubicBezTo>
                    <a:pt x="1921" y="4040"/>
                    <a:pt x="1069" y="5745"/>
                    <a:pt x="728" y="7450"/>
                  </a:cubicBezTo>
                  <a:cubicBezTo>
                    <a:pt x="-124" y="11029"/>
                    <a:pt x="-636" y="15291"/>
                    <a:pt x="1580" y="18360"/>
                  </a:cubicBezTo>
                  <a:cubicBezTo>
                    <a:pt x="3456" y="21087"/>
                    <a:pt x="7206" y="22280"/>
                    <a:pt x="10104" y="20405"/>
                  </a:cubicBezTo>
                  <a:cubicBezTo>
                    <a:pt x="12661" y="18701"/>
                    <a:pt x="13854" y="15462"/>
                    <a:pt x="14366" y="12734"/>
                  </a:cubicBezTo>
                  <a:cubicBezTo>
                    <a:pt x="15218" y="9495"/>
                    <a:pt x="15388" y="5404"/>
                    <a:pt x="13002" y="2506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196647D-D48D-9E61-B3F8-E01D27CE1DAB}"/>
                </a:ext>
              </a:extLst>
            </p:cNvPr>
            <p:cNvSpPr/>
            <p:nvPr/>
          </p:nvSpPr>
          <p:spPr>
            <a:xfrm>
              <a:off x="2773028" y="4079338"/>
              <a:ext cx="17012" cy="21933"/>
            </a:xfrm>
            <a:custGeom>
              <a:avLst/>
              <a:gdLst>
                <a:gd name="connsiteX0" fmla="*/ 15857 w 17012"/>
                <a:gd name="connsiteY0" fmla="*/ 4266 h 21933"/>
                <a:gd name="connsiteX1" fmla="*/ 6822 w 17012"/>
                <a:gd name="connsiteY1" fmla="*/ 345 h 21933"/>
                <a:gd name="connsiteX2" fmla="*/ 3584 w 17012"/>
                <a:gd name="connsiteY2" fmla="*/ 3073 h 21933"/>
                <a:gd name="connsiteX3" fmla="*/ 5629 w 17012"/>
                <a:gd name="connsiteY3" fmla="*/ 21654 h 21933"/>
                <a:gd name="connsiteX4" fmla="*/ 15857 w 17012"/>
                <a:gd name="connsiteY4" fmla="*/ 4266 h 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12" h="21933">
                  <a:moveTo>
                    <a:pt x="15857" y="4266"/>
                  </a:moveTo>
                  <a:cubicBezTo>
                    <a:pt x="13982" y="1197"/>
                    <a:pt x="10402" y="-848"/>
                    <a:pt x="6822" y="345"/>
                  </a:cubicBezTo>
                  <a:cubicBezTo>
                    <a:pt x="5459" y="856"/>
                    <a:pt x="4265" y="1879"/>
                    <a:pt x="3584" y="3073"/>
                  </a:cubicBezTo>
                  <a:cubicBezTo>
                    <a:pt x="-849" y="8357"/>
                    <a:pt x="-2212" y="19438"/>
                    <a:pt x="5629" y="21654"/>
                  </a:cubicBezTo>
                  <a:cubicBezTo>
                    <a:pt x="14323" y="24040"/>
                    <a:pt x="19437" y="10573"/>
                    <a:pt x="15857" y="4266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9881E49-A61E-ED1B-B547-01502B904F2E}"/>
                </a:ext>
              </a:extLst>
            </p:cNvPr>
            <p:cNvSpPr/>
            <p:nvPr/>
          </p:nvSpPr>
          <p:spPr>
            <a:xfrm>
              <a:off x="2619094" y="4093657"/>
              <a:ext cx="17012" cy="21933"/>
            </a:xfrm>
            <a:custGeom>
              <a:avLst/>
              <a:gdLst>
                <a:gd name="connsiteX0" fmla="*/ 15857 w 17012"/>
                <a:gd name="connsiteY0" fmla="*/ 4266 h 21933"/>
                <a:gd name="connsiteX1" fmla="*/ 6822 w 17012"/>
                <a:gd name="connsiteY1" fmla="*/ 345 h 21933"/>
                <a:gd name="connsiteX2" fmla="*/ 3583 w 17012"/>
                <a:gd name="connsiteY2" fmla="*/ 3073 h 21933"/>
                <a:gd name="connsiteX3" fmla="*/ 5629 w 17012"/>
                <a:gd name="connsiteY3" fmla="*/ 21654 h 21933"/>
                <a:gd name="connsiteX4" fmla="*/ 15857 w 17012"/>
                <a:gd name="connsiteY4" fmla="*/ 4266 h 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12" h="21933">
                  <a:moveTo>
                    <a:pt x="15857" y="4266"/>
                  </a:moveTo>
                  <a:cubicBezTo>
                    <a:pt x="13982" y="1197"/>
                    <a:pt x="10402" y="-848"/>
                    <a:pt x="6822" y="345"/>
                  </a:cubicBezTo>
                  <a:cubicBezTo>
                    <a:pt x="5459" y="857"/>
                    <a:pt x="4265" y="1879"/>
                    <a:pt x="3583" y="3073"/>
                  </a:cubicBezTo>
                  <a:cubicBezTo>
                    <a:pt x="-849" y="8357"/>
                    <a:pt x="-2213" y="19438"/>
                    <a:pt x="5629" y="21654"/>
                  </a:cubicBezTo>
                  <a:cubicBezTo>
                    <a:pt x="14323" y="24040"/>
                    <a:pt x="19437" y="10573"/>
                    <a:pt x="15857" y="4266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30B4130-BC9B-47BD-6840-B3DB46C24EAA}"/>
                </a:ext>
              </a:extLst>
            </p:cNvPr>
            <p:cNvSpPr/>
            <p:nvPr/>
          </p:nvSpPr>
          <p:spPr>
            <a:xfrm>
              <a:off x="2732992" y="4046265"/>
              <a:ext cx="13446" cy="17755"/>
            </a:xfrm>
            <a:custGeom>
              <a:avLst/>
              <a:gdLst>
                <a:gd name="connsiteX0" fmla="*/ 13447 w 13446"/>
                <a:gd name="connsiteY0" fmla="*/ 7506 h 17755"/>
                <a:gd name="connsiteX1" fmla="*/ 8503 w 13446"/>
                <a:gd name="connsiteY1" fmla="*/ 175 h 17755"/>
                <a:gd name="connsiteX2" fmla="*/ 1173 w 13446"/>
                <a:gd name="connsiteY2" fmla="*/ 4437 h 17755"/>
                <a:gd name="connsiteX3" fmla="*/ 2196 w 13446"/>
                <a:gd name="connsiteY3" fmla="*/ 15688 h 17755"/>
                <a:gd name="connsiteX4" fmla="*/ 11060 w 13446"/>
                <a:gd name="connsiteY4" fmla="*/ 15859 h 17755"/>
                <a:gd name="connsiteX5" fmla="*/ 11572 w 13446"/>
                <a:gd name="connsiteY5" fmla="*/ 14665 h 17755"/>
                <a:gd name="connsiteX6" fmla="*/ 13447 w 13446"/>
                <a:gd name="connsiteY6" fmla="*/ 7506 h 17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46" h="17755">
                  <a:moveTo>
                    <a:pt x="13447" y="7506"/>
                  </a:moveTo>
                  <a:cubicBezTo>
                    <a:pt x="13447" y="4437"/>
                    <a:pt x="11742" y="1028"/>
                    <a:pt x="8503" y="175"/>
                  </a:cubicBezTo>
                  <a:cubicBezTo>
                    <a:pt x="5264" y="-677"/>
                    <a:pt x="2537" y="1710"/>
                    <a:pt x="1173" y="4437"/>
                  </a:cubicBezTo>
                  <a:cubicBezTo>
                    <a:pt x="-532" y="8017"/>
                    <a:pt x="-532" y="12790"/>
                    <a:pt x="2196" y="15688"/>
                  </a:cubicBezTo>
                  <a:cubicBezTo>
                    <a:pt x="4753" y="18416"/>
                    <a:pt x="8503" y="18416"/>
                    <a:pt x="11060" y="15859"/>
                  </a:cubicBezTo>
                  <a:cubicBezTo>
                    <a:pt x="11401" y="15518"/>
                    <a:pt x="11572" y="15177"/>
                    <a:pt x="11572" y="14665"/>
                  </a:cubicBezTo>
                  <a:cubicBezTo>
                    <a:pt x="12935" y="12790"/>
                    <a:pt x="13447" y="9722"/>
                    <a:pt x="13447" y="7506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DD298D3-9EC8-F05E-9CFA-CD040005AF49}"/>
                </a:ext>
              </a:extLst>
            </p:cNvPr>
            <p:cNvSpPr/>
            <p:nvPr/>
          </p:nvSpPr>
          <p:spPr>
            <a:xfrm>
              <a:off x="2804041" y="4267992"/>
              <a:ext cx="15964" cy="22399"/>
            </a:xfrm>
            <a:custGeom>
              <a:avLst/>
              <a:gdLst>
                <a:gd name="connsiteX0" fmla="*/ 15869 w 15964"/>
                <a:gd name="connsiteY0" fmla="*/ 7390 h 22399"/>
                <a:gd name="connsiteX1" fmla="*/ 9221 w 15964"/>
                <a:gd name="connsiteY1" fmla="*/ 59 h 22399"/>
                <a:gd name="connsiteX2" fmla="*/ 4789 w 15964"/>
                <a:gd name="connsiteY2" fmla="*/ 912 h 22399"/>
                <a:gd name="connsiteX3" fmla="*/ 16 w 15964"/>
                <a:gd name="connsiteY3" fmla="*/ 11992 h 22399"/>
                <a:gd name="connsiteX4" fmla="*/ 4448 w 15964"/>
                <a:gd name="connsiteY4" fmla="*/ 21368 h 22399"/>
                <a:gd name="connsiteX5" fmla="*/ 13312 w 15964"/>
                <a:gd name="connsiteY5" fmla="*/ 19834 h 22399"/>
                <a:gd name="connsiteX6" fmla="*/ 15869 w 15964"/>
                <a:gd name="connsiteY6" fmla="*/ 7390 h 2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64" h="22399">
                  <a:moveTo>
                    <a:pt x="15869" y="7390"/>
                  </a:moveTo>
                  <a:cubicBezTo>
                    <a:pt x="15358" y="3469"/>
                    <a:pt x="12971" y="571"/>
                    <a:pt x="9221" y="59"/>
                  </a:cubicBezTo>
                  <a:cubicBezTo>
                    <a:pt x="8028" y="-111"/>
                    <a:pt x="6153" y="59"/>
                    <a:pt x="4789" y="912"/>
                  </a:cubicBezTo>
                  <a:cubicBezTo>
                    <a:pt x="1550" y="2957"/>
                    <a:pt x="357" y="8412"/>
                    <a:pt x="16" y="11992"/>
                  </a:cubicBezTo>
                  <a:cubicBezTo>
                    <a:pt x="-155" y="15743"/>
                    <a:pt x="1039" y="19323"/>
                    <a:pt x="4448" y="21368"/>
                  </a:cubicBezTo>
                  <a:cubicBezTo>
                    <a:pt x="7516" y="23073"/>
                    <a:pt x="10926" y="22732"/>
                    <a:pt x="13312" y="19834"/>
                  </a:cubicBezTo>
                  <a:cubicBezTo>
                    <a:pt x="15699" y="16595"/>
                    <a:pt x="16210" y="11140"/>
                    <a:pt x="15869" y="739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8FC71D1-6FCB-A472-2C24-F76C2B3E8475}"/>
                </a:ext>
              </a:extLst>
            </p:cNvPr>
            <p:cNvSpPr/>
            <p:nvPr/>
          </p:nvSpPr>
          <p:spPr>
            <a:xfrm>
              <a:off x="2761269" y="4324291"/>
              <a:ext cx="15772" cy="22186"/>
            </a:xfrm>
            <a:custGeom>
              <a:avLst/>
              <a:gdLst>
                <a:gd name="connsiteX0" fmla="*/ 12275 w 15772"/>
                <a:gd name="connsiteY0" fmla="*/ 2572 h 22186"/>
                <a:gd name="connsiteX1" fmla="*/ 10570 w 15772"/>
                <a:gd name="connsiteY1" fmla="*/ 868 h 22186"/>
                <a:gd name="connsiteX2" fmla="*/ 9547 w 15772"/>
                <a:gd name="connsiteY2" fmla="*/ 356 h 22186"/>
                <a:gd name="connsiteX3" fmla="*/ 6649 w 15772"/>
                <a:gd name="connsiteY3" fmla="*/ 186 h 22186"/>
                <a:gd name="connsiteX4" fmla="*/ 512 w 15772"/>
                <a:gd name="connsiteY4" fmla="*/ 16381 h 22186"/>
                <a:gd name="connsiteX5" fmla="*/ 13809 w 15772"/>
                <a:gd name="connsiteY5" fmla="*/ 18938 h 22186"/>
                <a:gd name="connsiteX6" fmla="*/ 12275 w 15772"/>
                <a:gd name="connsiteY6" fmla="*/ 2572 h 22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2" h="22186">
                  <a:moveTo>
                    <a:pt x="12275" y="2572"/>
                  </a:moveTo>
                  <a:cubicBezTo>
                    <a:pt x="11763" y="1891"/>
                    <a:pt x="11252" y="1379"/>
                    <a:pt x="10570" y="868"/>
                  </a:cubicBezTo>
                  <a:cubicBezTo>
                    <a:pt x="10229" y="697"/>
                    <a:pt x="9888" y="527"/>
                    <a:pt x="9547" y="356"/>
                  </a:cubicBezTo>
                  <a:cubicBezTo>
                    <a:pt x="8695" y="15"/>
                    <a:pt x="7672" y="-155"/>
                    <a:pt x="6649" y="186"/>
                  </a:cubicBezTo>
                  <a:cubicBezTo>
                    <a:pt x="853" y="1379"/>
                    <a:pt x="-1022" y="11778"/>
                    <a:pt x="512" y="16381"/>
                  </a:cubicBezTo>
                  <a:cubicBezTo>
                    <a:pt x="2387" y="22347"/>
                    <a:pt x="10058" y="24563"/>
                    <a:pt x="13809" y="18938"/>
                  </a:cubicBezTo>
                  <a:cubicBezTo>
                    <a:pt x="17218" y="13994"/>
                    <a:pt x="15854" y="7005"/>
                    <a:pt x="12275" y="2572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1110FDF-1838-664E-3BB9-799C1039C592}"/>
                </a:ext>
              </a:extLst>
            </p:cNvPr>
            <p:cNvSpPr/>
            <p:nvPr/>
          </p:nvSpPr>
          <p:spPr>
            <a:xfrm>
              <a:off x="2733483" y="3889097"/>
              <a:ext cx="114896" cy="68528"/>
            </a:xfrm>
            <a:custGeom>
              <a:avLst/>
              <a:gdLst>
                <a:gd name="connsiteX0" fmla="*/ 0 w 114896"/>
                <a:gd name="connsiteY0" fmla="*/ 68529 h 68528"/>
                <a:gd name="connsiteX1" fmla="*/ 9717 w 114896"/>
                <a:gd name="connsiteY1" fmla="*/ 0 h 68528"/>
                <a:gd name="connsiteX2" fmla="*/ 106714 w 114896"/>
                <a:gd name="connsiteY2" fmla="*/ 0 h 68528"/>
                <a:gd name="connsiteX3" fmla="*/ 114897 w 114896"/>
                <a:gd name="connsiteY3" fmla="*/ 62903 h 6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896" h="68528">
                  <a:moveTo>
                    <a:pt x="0" y="68529"/>
                  </a:moveTo>
                  <a:lnTo>
                    <a:pt x="9717" y="0"/>
                  </a:lnTo>
                  <a:lnTo>
                    <a:pt x="106714" y="0"/>
                  </a:lnTo>
                  <a:lnTo>
                    <a:pt x="114897" y="62903"/>
                  </a:lnTo>
                  <a:close/>
                </a:path>
              </a:pathLst>
            </a:custGeom>
            <a:solidFill>
              <a:srgbClr val="E64B7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623E50D-1C13-BD46-7318-1794000C0DC4}"/>
                </a:ext>
              </a:extLst>
            </p:cNvPr>
            <p:cNvSpPr/>
            <p:nvPr/>
          </p:nvSpPr>
          <p:spPr>
            <a:xfrm>
              <a:off x="2692310" y="4017973"/>
              <a:ext cx="11365" cy="16119"/>
            </a:xfrm>
            <a:custGeom>
              <a:avLst/>
              <a:gdLst>
                <a:gd name="connsiteX0" fmla="*/ 6226 w 11365"/>
                <a:gd name="connsiteY0" fmla="*/ 0 h 16119"/>
                <a:gd name="connsiteX1" fmla="*/ 3158 w 11365"/>
                <a:gd name="connsiteY1" fmla="*/ 852 h 16119"/>
                <a:gd name="connsiteX2" fmla="*/ 942 w 11365"/>
                <a:gd name="connsiteY2" fmla="*/ 3068 h 16119"/>
                <a:gd name="connsiteX3" fmla="*/ 1112 w 11365"/>
                <a:gd name="connsiteY3" fmla="*/ 13126 h 16119"/>
                <a:gd name="connsiteX4" fmla="*/ 8272 w 11365"/>
                <a:gd name="connsiteY4" fmla="*/ 15172 h 16119"/>
                <a:gd name="connsiteX5" fmla="*/ 6226 w 11365"/>
                <a:gd name="connsiteY5" fmla="*/ 0 h 1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65" h="16119">
                  <a:moveTo>
                    <a:pt x="6226" y="0"/>
                  </a:moveTo>
                  <a:cubicBezTo>
                    <a:pt x="5033" y="0"/>
                    <a:pt x="4010" y="170"/>
                    <a:pt x="3158" y="852"/>
                  </a:cubicBezTo>
                  <a:cubicBezTo>
                    <a:pt x="2135" y="1193"/>
                    <a:pt x="1453" y="2046"/>
                    <a:pt x="942" y="3068"/>
                  </a:cubicBezTo>
                  <a:cubicBezTo>
                    <a:pt x="-422" y="5966"/>
                    <a:pt x="-252" y="10228"/>
                    <a:pt x="1112" y="13126"/>
                  </a:cubicBezTo>
                  <a:cubicBezTo>
                    <a:pt x="2476" y="16024"/>
                    <a:pt x="5715" y="17047"/>
                    <a:pt x="8272" y="15172"/>
                  </a:cubicBezTo>
                  <a:cubicBezTo>
                    <a:pt x="12533" y="11933"/>
                    <a:pt x="12875" y="511"/>
                    <a:pt x="6226" y="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B21B92E-4198-692B-655A-1F37D2C87BA6}"/>
                </a:ext>
              </a:extLst>
            </p:cNvPr>
            <p:cNvSpPr/>
            <p:nvPr/>
          </p:nvSpPr>
          <p:spPr>
            <a:xfrm>
              <a:off x="2789199" y="4026627"/>
              <a:ext cx="13721" cy="20498"/>
            </a:xfrm>
            <a:custGeom>
              <a:avLst/>
              <a:gdLst>
                <a:gd name="connsiteX0" fmla="*/ 13665 w 13721"/>
                <a:gd name="connsiteY0" fmla="*/ 8051 h 20498"/>
                <a:gd name="connsiteX1" fmla="*/ 6165 w 13721"/>
                <a:gd name="connsiteY1" fmla="*/ 39 h 20498"/>
                <a:gd name="connsiteX2" fmla="*/ 1562 w 13721"/>
                <a:gd name="connsiteY2" fmla="*/ 3449 h 20498"/>
                <a:gd name="connsiteX3" fmla="*/ 9404 w 13721"/>
                <a:gd name="connsiteY3" fmla="*/ 19132 h 20498"/>
                <a:gd name="connsiteX4" fmla="*/ 13665 w 13721"/>
                <a:gd name="connsiteY4" fmla="*/ 8051 h 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1" h="20498">
                  <a:moveTo>
                    <a:pt x="13665" y="8051"/>
                  </a:moveTo>
                  <a:cubicBezTo>
                    <a:pt x="13154" y="4130"/>
                    <a:pt x="10597" y="-472"/>
                    <a:pt x="6165" y="39"/>
                  </a:cubicBezTo>
                  <a:cubicBezTo>
                    <a:pt x="4119" y="210"/>
                    <a:pt x="2585" y="1573"/>
                    <a:pt x="1562" y="3449"/>
                  </a:cubicBezTo>
                  <a:cubicBezTo>
                    <a:pt x="-2018" y="9074"/>
                    <a:pt x="539" y="25269"/>
                    <a:pt x="9404" y="19132"/>
                  </a:cubicBezTo>
                  <a:cubicBezTo>
                    <a:pt x="12813" y="16745"/>
                    <a:pt x="14006" y="11972"/>
                    <a:pt x="13665" y="805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51FA36B-BCFC-911B-9D9D-B649B0547706}"/>
                </a:ext>
              </a:extLst>
            </p:cNvPr>
            <p:cNvSpPr/>
            <p:nvPr/>
          </p:nvSpPr>
          <p:spPr>
            <a:xfrm>
              <a:off x="2755175" y="3986169"/>
              <a:ext cx="13184" cy="20633"/>
            </a:xfrm>
            <a:custGeom>
              <a:avLst/>
              <a:gdLst>
                <a:gd name="connsiteX0" fmla="*/ 12401 w 13184"/>
                <a:gd name="connsiteY0" fmla="*/ 6574 h 20633"/>
                <a:gd name="connsiteX1" fmla="*/ 8992 w 13184"/>
                <a:gd name="connsiteY1" fmla="*/ 778 h 20633"/>
                <a:gd name="connsiteX2" fmla="*/ 980 w 13184"/>
                <a:gd name="connsiteY2" fmla="*/ 3847 h 20633"/>
                <a:gd name="connsiteX3" fmla="*/ 1491 w 13184"/>
                <a:gd name="connsiteY3" fmla="*/ 16462 h 20633"/>
                <a:gd name="connsiteX4" fmla="*/ 10015 w 13184"/>
                <a:gd name="connsiteY4" fmla="*/ 19871 h 20633"/>
                <a:gd name="connsiteX5" fmla="*/ 12401 w 13184"/>
                <a:gd name="connsiteY5" fmla="*/ 6574 h 2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84" h="20633">
                  <a:moveTo>
                    <a:pt x="12401" y="6574"/>
                  </a:moveTo>
                  <a:cubicBezTo>
                    <a:pt x="12060" y="4358"/>
                    <a:pt x="11208" y="2142"/>
                    <a:pt x="8992" y="778"/>
                  </a:cubicBezTo>
                  <a:cubicBezTo>
                    <a:pt x="5753" y="-1097"/>
                    <a:pt x="2343" y="608"/>
                    <a:pt x="980" y="3847"/>
                  </a:cubicBezTo>
                  <a:cubicBezTo>
                    <a:pt x="-554" y="7597"/>
                    <a:pt x="-214" y="12882"/>
                    <a:pt x="1491" y="16462"/>
                  </a:cubicBezTo>
                  <a:cubicBezTo>
                    <a:pt x="3025" y="19530"/>
                    <a:pt x="6605" y="21917"/>
                    <a:pt x="10015" y="19871"/>
                  </a:cubicBezTo>
                  <a:cubicBezTo>
                    <a:pt x="13254" y="17996"/>
                    <a:pt x="13936" y="11177"/>
                    <a:pt x="12401" y="6574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FA57B6D-8F65-3D86-A753-A7942453DC03}"/>
                </a:ext>
              </a:extLst>
            </p:cNvPr>
            <p:cNvSpPr/>
            <p:nvPr/>
          </p:nvSpPr>
          <p:spPr>
            <a:xfrm>
              <a:off x="2822281" y="3983279"/>
              <a:ext cx="11438" cy="19705"/>
            </a:xfrm>
            <a:custGeom>
              <a:avLst/>
              <a:gdLst>
                <a:gd name="connsiteX0" fmla="*/ 8199 w 11438"/>
                <a:gd name="connsiteY0" fmla="*/ 1281 h 19705"/>
                <a:gd name="connsiteX1" fmla="*/ 2062 w 11438"/>
                <a:gd name="connsiteY1" fmla="*/ 1793 h 19705"/>
                <a:gd name="connsiteX2" fmla="*/ 5642 w 11438"/>
                <a:gd name="connsiteY2" fmla="*/ 19692 h 19705"/>
                <a:gd name="connsiteX3" fmla="*/ 11438 w 11438"/>
                <a:gd name="connsiteY3" fmla="*/ 10487 h 19705"/>
                <a:gd name="connsiteX4" fmla="*/ 8199 w 11438"/>
                <a:gd name="connsiteY4" fmla="*/ 1281 h 1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8" h="19705">
                  <a:moveTo>
                    <a:pt x="8199" y="1281"/>
                  </a:moveTo>
                  <a:cubicBezTo>
                    <a:pt x="6324" y="-423"/>
                    <a:pt x="3767" y="-594"/>
                    <a:pt x="2062" y="1793"/>
                  </a:cubicBezTo>
                  <a:cubicBezTo>
                    <a:pt x="-836" y="5713"/>
                    <a:pt x="-1518" y="19181"/>
                    <a:pt x="5642" y="19692"/>
                  </a:cubicBezTo>
                  <a:cubicBezTo>
                    <a:pt x="10245" y="20033"/>
                    <a:pt x="11268" y="13725"/>
                    <a:pt x="11438" y="10487"/>
                  </a:cubicBezTo>
                  <a:cubicBezTo>
                    <a:pt x="11438" y="7077"/>
                    <a:pt x="10927" y="3156"/>
                    <a:pt x="8199" y="128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63E998B3-F0CE-2D6A-9D28-BE1595BFEA93}"/>
                </a:ext>
              </a:extLst>
            </p:cNvPr>
            <p:cNvSpPr/>
            <p:nvPr/>
          </p:nvSpPr>
          <p:spPr>
            <a:xfrm>
              <a:off x="2882863" y="4018100"/>
              <a:ext cx="10811" cy="17435"/>
            </a:xfrm>
            <a:custGeom>
              <a:avLst/>
              <a:gdLst>
                <a:gd name="connsiteX0" fmla="*/ 9157 w 10811"/>
                <a:gd name="connsiteY0" fmla="*/ 2429 h 17435"/>
                <a:gd name="connsiteX1" fmla="*/ 8816 w 10811"/>
                <a:gd name="connsiteY1" fmla="*/ 1918 h 17435"/>
                <a:gd name="connsiteX2" fmla="*/ 1826 w 10811"/>
                <a:gd name="connsiteY2" fmla="*/ 1918 h 17435"/>
                <a:gd name="connsiteX3" fmla="*/ 292 w 10811"/>
                <a:gd name="connsiteY3" fmla="*/ 10953 h 17435"/>
                <a:gd name="connsiteX4" fmla="*/ 5406 w 10811"/>
                <a:gd name="connsiteY4" fmla="*/ 17430 h 17435"/>
                <a:gd name="connsiteX5" fmla="*/ 10520 w 10811"/>
                <a:gd name="connsiteY5" fmla="*/ 10953 h 17435"/>
                <a:gd name="connsiteX6" fmla="*/ 9157 w 10811"/>
                <a:gd name="connsiteY6" fmla="*/ 2429 h 1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11" h="17435">
                  <a:moveTo>
                    <a:pt x="9157" y="2429"/>
                  </a:moveTo>
                  <a:cubicBezTo>
                    <a:pt x="8986" y="2259"/>
                    <a:pt x="8986" y="2088"/>
                    <a:pt x="8816" y="1918"/>
                  </a:cubicBezTo>
                  <a:cubicBezTo>
                    <a:pt x="6940" y="-639"/>
                    <a:pt x="3702" y="-639"/>
                    <a:pt x="1826" y="1918"/>
                  </a:cubicBezTo>
                  <a:cubicBezTo>
                    <a:pt x="122" y="4475"/>
                    <a:pt x="-390" y="8055"/>
                    <a:pt x="292" y="10953"/>
                  </a:cubicBezTo>
                  <a:cubicBezTo>
                    <a:pt x="804" y="13510"/>
                    <a:pt x="2338" y="17260"/>
                    <a:pt x="5406" y="17430"/>
                  </a:cubicBezTo>
                  <a:cubicBezTo>
                    <a:pt x="8645" y="17601"/>
                    <a:pt x="10009" y="13510"/>
                    <a:pt x="10520" y="10953"/>
                  </a:cubicBezTo>
                  <a:cubicBezTo>
                    <a:pt x="11032" y="8396"/>
                    <a:pt x="11032" y="4645"/>
                    <a:pt x="9157" y="2429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7C5AF22-5BBA-1DF7-D821-42D1C662EE79}"/>
                </a:ext>
              </a:extLst>
            </p:cNvPr>
            <p:cNvSpPr/>
            <p:nvPr/>
          </p:nvSpPr>
          <p:spPr>
            <a:xfrm>
              <a:off x="2863945" y="4109866"/>
              <a:ext cx="11925" cy="18581"/>
            </a:xfrm>
            <a:custGeom>
              <a:avLst/>
              <a:gdLst>
                <a:gd name="connsiteX0" fmla="*/ 10687 w 11925"/>
                <a:gd name="connsiteY0" fmla="*/ 3911 h 18581"/>
                <a:gd name="connsiteX1" fmla="*/ 10687 w 11925"/>
                <a:gd name="connsiteY1" fmla="*/ 3911 h 18581"/>
                <a:gd name="connsiteX2" fmla="*/ 8982 w 11925"/>
                <a:gd name="connsiteY2" fmla="*/ 1354 h 18581"/>
                <a:gd name="connsiteX3" fmla="*/ 7278 w 11925"/>
                <a:gd name="connsiteY3" fmla="*/ 501 h 18581"/>
                <a:gd name="connsiteX4" fmla="*/ 2675 w 11925"/>
                <a:gd name="connsiteY4" fmla="*/ 1183 h 18581"/>
                <a:gd name="connsiteX5" fmla="*/ 288 w 11925"/>
                <a:gd name="connsiteY5" fmla="*/ 7150 h 18581"/>
                <a:gd name="connsiteX6" fmla="*/ 1993 w 11925"/>
                <a:gd name="connsiteY6" fmla="*/ 16355 h 18581"/>
                <a:gd name="connsiteX7" fmla="*/ 10346 w 11925"/>
                <a:gd name="connsiteY7" fmla="*/ 15503 h 18581"/>
                <a:gd name="connsiteX8" fmla="*/ 10687 w 11925"/>
                <a:gd name="connsiteY8" fmla="*/ 3911 h 1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25" h="18581">
                  <a:moveTo>
                    <a:pt x="10687" y="3911"/>
                  </a:moveTo>
                  <a:cubicBezTo>
                    <a:pt x="10516" y="3911"/>
                    <a:pt x="10516" y="3911"/>
                    <a:pt x="10687" y="3911"/>
                  </a:cubicBezTo>
                  <a:cubicBezTo>
                    <a:pt x="10346" y="2888"/>
                    <a:pt x="9835" y="1865"/>
                    <a:pt x="8982" y="1354"/>
                  </a:cubicBezTo>
                  <a:cubicBezTo>
                    <a:pt x="8471" y="842"/>
                    <a:pt x="7959" y="672"/>
                    <a:pt x="7278" y="501"/>
                  </a:cubicBezTo>
                  <a:cubicBezTo>
                    <a:pt x="5914" y="-180"/>
                    <a:pt x="4209" y="-351"/>
                    <a:pt x="2675" y="1183"/>
                  </a:cubicBezTo>
                  <a:cubicBezTo>
                    <a:pt x="1141" y="2718"/>
                    <a:pt x="459" y="4934"/>
                    <a:pt x="288" y="7150"/>
                  </a:cubicBezTo>
                  <a:cubicBezTo>
                    <a:pt x="-393" y="10218"/>
                    <a:pt x="118" y="13798"/>
                    <a:pt x="1993" y="16355"/>
                  </a:cubicBezTo>
                  <a:cubicBezTo>
                    <a:pt x="4550" y="19764"/>
                    <a:pt x="8471" y="19083"/>
                    <a:pt x="10346" y="15503"/>
                  </a:cubicBezTo>
                  <a:cubicBezTo>
                    <a:pt x="12392" y="11923"/>
                    <a:pt x="12392" y="7491"/>
                    <a:pt x="10687" y="391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6345827-993F-4B20-6C23-AFFBE3DF4442}"/>
                </a:ext>
              </a:extLst>
            </p:cNvPr>
            <p:cNvSpPr/>
            <p:nvPr/>
          </p:nvSpPr>
          <p:spPr>
            <a:xfrm>
              <a:off x="2841272" y="4057872"/>
              <a:ext cx="12053" cy="18581"/>
            </a:xfrm>
            <a:custGeom>
              <a:avLst/>
              <a:gdLst>
                <a:gd name="connsiteX0" fmla="*/ 10687 w 12053"/>
                <a:gd name="connsiteY0" fmla="*/ 3911 h 18581"/>
                <a:gd name="connsiteX1" fmla="*/ 10687 w 12053"/>
                <a:gd name="connsiteY1" fmla="*/ 3911 h 18581"/>
                <a:gd name="connsiteX2" fmla="*/ 8982 w 12053"/>
                <a:gd name="connsiteY2" fmla="*/ 1354 h 18581"/>
                <a:gd name="connsiteX3" fmla="*/ 7278 w 12053"/>
                <a:gd name="connsiteY3" fmla="*/ 501 h 18581"/>
                <a:gd name="connsiteX4" fmla="*/ 2675 w 12053"/>
                <a:gd name="connsiteY4" fmla="*/ 1183 h 18581"/>
                <a:gd name="connsiteX5" fmla="*/ 288 w 12053"/>
                <a:gd name="connsiteY5" fmla="*/ 7150 h 18581"/>
                <a:gd name="connsiteX6" fmla="*/ 1993 w 12053"/>
                <a:gd name="connsiteY6" fmla="*/ 16355 h 18581"/>
                <a:gd name="connsiteX7" fmla="*/ 10346 w 12053"/>
                <a:gd name="connsiteY7" fmla="*/ 15503 h 18581"/>
                <a:gd name="connsiteX8" fmla="*/ 10687 w 12053"/>
                <a:gd name="connsiteY8" fmla="*/ 3911 h 1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53" h="18581">
                  <a:moveTo>
                    <a:pt x="10687" y="3911"/>
                  </a:moveTo>
                  <a:cubicBezTo>
                    <a:pt x="10687" y="3911"/>
                    <a:pt x="10687" y="3740"/>
                    <a:pt x="10687" y="3911"/>
                  </a:cubicBezTo>
                  <a:cubicBezTo>
                    <a:pt x="10346" y="2888"/>
                    <a:pt x="9835" y="1865"/>
                    <a:pt x="8982" y="1354"/>
                  </a:cubicBezTo>
                  <a:cubicBezTo>
                    <a:pt x="8471" y="842"/>
                    <a:pt x="7960" y="672"/>
                    <a:pt x="7278" y="501"/>
                  </a:cubicBezTo>
                  <a:cubicBezTo>
                    <a:pt x="5914" y="-180"/>
                    <a:pt x="4209" y="-351"/>
                    <a:pt x="2675" y="1183"/>
                  </a:cubicBezTo>
                  <a:cubicBezTo>
                    <a:pt x="1141" y="2718"/>
                    <a:pt x="459" y="4934"/>
                    <a:pt x="288" y="7150"/>
                  </a:cubicBezTo>
                  <a:cubicBezTo>
                    <a:pt x="-394" y="10218"/>
                    <a:pt x="118" y="13798"/>
                    <a:pt x="1993" y="16355"/>
                  </a:cubicBezTo>
                  <a:cubicBezTo>
                    <a:pt x="4550" y="19764"/>
                    <a:pt x="8471" y="19083"/>
                    <a:pt x="10346" y="15503"/>
                  </a:cubicBezTo>
                  <a:cubicBezTo>
                    <a:pt x="12562" y="11752"/>
                    <a:pt x="12562" y="7320"/>
                    <a:pt x="10687" y="391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98BD444-A484-A9FD-4E4C-346B82780E69}"/>
                </a:ext>
              </a:extLst>
            </p:cNvPr>
            <p:cNvSpPr/>
            <p:nvPr/>
          </p:nvSpPr>
          <p:spPr>
            <a:xfrm>
              <a:off x="2917401" y="4073673"/>
              <a:ext cx="13001" cy="19568"/>
            </a:xfrm>
            <a:custGeom>
              <a:avLst/>
              <a:gdLst>
                <a:gd name="connsiteX0" fmla="*/ 11440 w 13001"/>
                <a:gd name="connsiteY0" fmla="*/ 2601 h 19568"/>
                <a:gd name="connsiteX1" fmla="*/ 2405 w 13001"/>
                <a:gd name="connsiteY1" fmla="*/ 1919 h 19568"/>
                <a:gd name="connsiteX2" fmla="*/ 529 w 13001"/>
                <a:gd name="connsiteY2" fmla="*/ 5840 h 19568"/>
                <a:gd name="connsiteX3" fmla="*/ 189 w 13001"/>
                <a:gd name="connsiteY3" fmla="*/ 7715 h 19568"/>
                <a:gd name="connsiteX4" fmla="*/ 3598 w 13001"/>
                <a:gd name="connsiteY4" fmla="*/ 18966 h 19568"/>
                <a:gd name="connsiteX5" fmla="*/ 11610 w 13001"/>
                <a:gd name="connsiteY5" fmla="*/ 14534 h 19568"/>
                <a:gd name="connsiteX6" fmla="*/ 11440 w 13001"/>
                <a:gd name="connsiteY6" fmla="*/ 2601 h 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" h="19568">
                  <a:moveTo>
                    <a:pt x="11440" y="2601"/>
                  </a:moveTo>
                  <a:cubicBezTo>
                    <a:pt x="9224" y="-468"/>
                    <a:pt x="5132" y="-979"/>
                    <a:pt x="2405" y="1919"/>
                  </a:cubicBezTo>
                  <a:cubicBezTo>
                    <a:pt x="1382" y="3112"/>
                    <a:pt x="700" y="4476"/>
                    <a:pt x="529" y="5840"/>
                  </a:cubicBezTo>
                  <a:cubicBezTo>
                    <a:pt x="359" y="6521"/>
                    <a:pt x="189" y="7203"/>
                    <a:pt x="189" y="7715"/>
                  </a:cubicBezTo>
                  <a:cubicBezTo>
                    <a:pt x="-323" y="11124"/>
                    <a:pt x="18" y="16920"/>
                    <a:pt x="3598" y="18966"/>
                  </a:cubicBezTo>
                  <a:cubicBezTo>
                    <a:pt x="7007" y="21011"/>
                    <a:pt x="10417" y="17432"/>
                    <a:pt x="11610" y="14534"/>
                  </a:cubicBezTo>
                  <a:cubicBezTo>
                    <a:pt x="13144" y="10954"/>
                    <a:pt x="13826" y="6010"/>
                    <a:pt x="11440" y="260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42864F8-F762-D3CF-1DDB-500CA0FF9178}"/>
                </a:ext>
              </a:extLst>
            </p:cNvPr>
            <p:cNvSpPr/>
            <p:nvPr/>
          </p:nvSpPr>
          <p:spPr>
            <a:xfrm>
              <a:off x="2832849" y="4337389"/>
              <a:ext cx="13001" cy="19568"/>
            </a:xfrm>
            <a:custGeom>
              <a:avLst/>
              <a:gdLst>
                <a:gd name="connsiteX0" fmla="*/ 11440 w 13001"/>
                <a:gd name="connsiteY0" fmla="*/ 2601 h 19568"/>
                <a:gd name="connsiteX1" fmla="*/ 2405 w 13001"/>
                <a:gd name="connsiteY1" fmla="*/ 1919 h 19568"/>
                <a:gd name="connsiteX2" fmla="*/ 529 w 13001"/>
                <a:gd name="connsiteY2" fmla="*/ 5840 h 19568"/>
                <a:gd name="connsiteX3" fmla="*/ 189 w 13001"/>
                <a:gd name="connsiteY3" fmla="*/ 7715 h 19568"/>
                <a:gd name="connsiteX4" fmla="*/ 3598 w 13001"/>
                <a:gd name="connsiteY4" fmla="*/ 18966 h 19568"/>
                <a:gd name="connsiteX5" fmla="*/ 11610 w 13001"/>
                <a:gd name="connsiteY5" fmla="*/ 14534 h 19568"/>
                <a:gd name="connsiteX6" fmla="*/ 11440 w 13001"/>
                <a:gd name="connsiteY6" fmla="*/ 2601 h 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" h="19568">
                  <a:moveTo>
                    <a:pt x="11440" y="2601"/>
                  </a:moveTo>
                  <a:cubicBezTo>
                    <a:pt x="9223" y="-468"/>
                    <a:pt x="5132" y="-979"/>
                    <a:pt x="2405" y="1919"/>
                  </a:cubicBezTo>
                  <a:cubicBezTo>
                    <a:pt x="1382" y="3112"/>
                    <a:pt x="700" y="4476"/>
                    <a:pt x="529" y="5840"/>
                  </a:cubicBezTo>
                  <a:cubicBezTo>
                    <a:pt x="359" y="6521"/>
                    <a:pt x="189" y="7203"/>
                    <a:pt x="189" y="7715"/>
                  </a:cubicBezTo>
                  <a:cubicBezTo>
                    <a:pt x="-323" y="11124"/>
                    <a:pt x="18" y="16920"/>
                    <a:pt x="3598" y="18966"/>
                  </a:cubicBezTo>
                  <a:cubicBezTo>
                    <a:pt x="7007" y="21011"/>
                    <a:pt x="10417" y="17431"/>
                    <a:pt x="11610" y="14534"/>
                  </a:cubicBezTo>
                  <a:cubicBezTo>
                    <a:pt x="13144" y="10954"/>
                    <a:pt x="13826" y="6010"/>
                    <a:pt x="11440" y="2601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770985E-41EC-4C8F-9857-F04C8560829F}"/>
                </a:ext>
              </a:extLst>
            </p:cNvPr>
            <p:cNvSpPr/>
            <p:nvPr/>
          </p:nvSpPr>
          <p:spPr>
            <a:xfrm>
              <a:off x="2965537" y="4119799"/>
              <a:ext cx="11971" cy="18640"/>
            </a:xfrm>
            <a:custGeom>
              <a:avLst/>
              <a:gdLst>
                <a:gd name="connsiteX0" fmla="*/ 11036 w 11971"/>
                <a:gd name="connsiteY0" fmla="*/ 4547 h 18640"/>
                <a:gd name="connsiteX1" fmla="*/ 3876 w 11971"/>
                <a:gd name="connsiteY1" fmla="*/ 626 h 18640"/>
                <a:gd name="connsiteX2" fmla="*/ 808 w 11971"/>
                <a:gd name="connsiteY2" fmla="*/ 4035 h 18640"/>
                <a:gd name="connsiteX3" fmla="*/ 2001 w 11971"/>
                <a:gd name="connsiteY3" fmla="*/ 15797 h 18640"/>
                <a:gd name="connsiteX4" fmla="*/ 10183 w 11971"/>
                <a:gd name="connsiteY4" fmla="*/ 16650 h 18640"/>
                <a:gd name="connsiteX5" fmla="*/ 11036 w 11971"/>
                <a:gd name="connsiteY5" fmla="*/ 4547 h 1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1" h="18640">
                  <a:moveTo>
                    <a:pt x="11036" y="4547"/>
                  </a:moveTo>
                  <a:cubicBezTo>
                    <a:pt x="10013" y="1989"/>
                    <a:pt x="6774" y="-1420"/>
                    <a:pt x="3876" y="626"/>
                  </a:cubicBezTo>
                  <a:cubicBezTo>
                    <a:pt x="2512" y="1137"/>
                    <a:pt x="1319" y="2501"/>
                    <a:pt x="808" y="4035"/>
                  </a:cubicBezTo>
                  <a:cubicBezTo>
                    <a:pt x="-556" y="7785"/>
                    <a:pt x="-215" y="12558"/>
                    <a:pt x="2001" y="15797"/>
                  </a:cubicBezTo>
                  <a:cubicBezTo>
                    <a:pt x="4047" y="18866"/>
                    <a:pt x="7797" y="19889"/>
                    <a:pt x="10183" y="16650"/>
                  </a:cubicBezTo>
                  <a:cubicBezTo>
                    <a:pt x="12400" y="13581"/>
                    <a:pt x="12400" y="7956"/>
                    <a:pt x="11036" y="4547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B6AFA792-2081-1A4F-3D11-E93C83573F7E}"/>
                </a:ext>
              </a:extLst>
            </p:cNvPr>
            <p:cNvSpPr/>
            <p:nvPr/>
          </p:nvSpPr>
          <p:spPr>
            <a:xfrm>
              <a:off x="2969799" y="4187817"/>
              <a:ext cx="11971" cy="18640"/>
            </a:xfrm>
            <a:custGeom>
              <a:avLst/>
              <a:gdLst>
                <a:gd name="connsiteX0" fmla="*/ 11036 w 11971"/>
                <a:gd name="connsiteY0" fmla="*/ 4546 h 18640"/>
                <a:gd name="connsiteX1" fmla="*/ 3876 w 11971"/>
                <a:gd name="connsiteY1" fmla="*/ 626 h 18640"/>
                <a:gd name="connsiteX2" fmla="*/ 808 w 11971"/>
                <a:gd name="connsiteY2" fmla="*/ 4035 h 18640"/>
                <a:gd name="connsiteX3" fmla="*/ 2001 w 11971"/>
                <a:gd name="connsiteY3" fmla="*/ 15798 h 18640"/>
                <a:gd name="connsiteX4" fmla="*/ 10183 w 11971"/>
                <a:gd name="connsiteY4" fmla="*/ 16650 h 18640"/>
                <a:gd name="connsiteX5" fmla="*/ 11036 w 11971"/>
                <a:gd name="connsiteY5" fmla="*/ 4546 h 1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1" h="18640">
                  <a:moveTo>
                    <a:pt x="11036" y="4546"/>
                  </a:moveTo>
                  <a:cubicBezTo>
                    <a:pt x="10013" y="1989"/>
                    <a:pt x="6774" y="-1420"/>
                    <a:pt x="3876" y="626"/>
                  </a:cubicBezTo>
                  <a:cubicBezTo>
                    <a:pt x="2512" y="1137"/>
                    <a:pt x="1319" y="2501"/>
                    <a:pt x="808" y="4035"/>
                  </a:cubicBezTo>
                  <a:cubicBezTo>
                    <a:pt x="-556" y="7785"/>
                    <a:pt x="-215" y="12559"/>
                    <a:pt x="2001" y="15798"/>
                  </a:cubicBezTo>
                  <a:cubicBezTo>
                    <a:pt x="4047" y="18866"/>
                    <a:pt x="7797" y="19889"/>
                    <a:pt x="10183" y="16650"/>
                  </a:cubicBezTo>
                  <a:cubicBezTo>
                    <a:pt x="12400" y="13581"/>
                    <a:pt x="12400" y="7956"/>
                    <a:pt x="11036" y="4546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DF2D235-EF4A-AE82-BAE0-B77F3E522A75}"/>
                </a:ext>
              </a:extLst>
            </p:cNvPr>
            <p:cNvSpPr/>
            <p:nvPr/>
          </p:nvSpPr>
          <p:spPr>
            <a:xfrm>
              <a:off x="2915974" y="4149284"/>
              <a:ext cx="12083" cy="19015"/>
            </a:xfrm>
            <a:custGeom>
              <a:avLst/>
              <a:gdLst>
                <a:gd name="connsiteX0" fmla="*/ 10992 w 12083"/>
                <a:gd name="connsiteY0" fmla="*/ 4724 h 19015"/>
                <a:gd name="connsiteX1" fmla="*/ 9969 w 12083"/>
                <a:gd name="connsiteY1" fmla="*/ 3360 h 19015"/>
                <a:gd name="connsiteX2" fmla="*/ 7242 w 12083"/>
                <a:gd name="connsiteY2" fmla="*/ 462 h 19015"/>
                <a:gd name="connsiteX3" fmla="*/ 593 w 12083"/>
                <a:gd name="connsiteY3" fmla="*/ 5576 h 19015"/>
                <a:gd name="connsiteX4" fmla="*/ 2128 w 12083"/>
                <a:gd name="connsiteY4" fmla="*/ 17168 h 19015"/>
                <a:gd name="connsiteX5" fmla="*/ 10310 w 12083"/>
                <a:gd name="connsiteY5" fmla="*/ 16316 h 19015"/>
                <a:gd name="connsiteX6" fmla="*/ 10992 w 12083"/>
                <a:gd name="connsiteY6" fmla="*/ 4724 h 1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3" h="19015">
                  <a:moveTo>
                    <a:pt x="10992" y="4724"/>
                  </a:moveTo>
                  <a:cubicBezTo>
                    <a:pt x="10651" y="4212"/>
                    <a:pt x="10310" y="3701"/>
                    <a:pt x="9969" y="3360"/>
                  </a:cubicBezTo>
                  <a:cubicBezTo>
                    <a:pt x="9287" y="2167"/>
                    <a:pt x="8435" y="1144"/>
                    <a:pt x="7242" y="462"/>
                  </a:cubicBezTo>
                  <a:cubicBezTo>
                    <a:pt x="3832" y="-1413"/>
                    <a:pt x="1446" y="2849"/>
                    <a:pt x="593" y="5576"/>
                  </a:cubicBezTo>
                  <a:cubicBezTo>
                    <a:pt x="-429" y="9156"/>
                    <a:pt x="-259" y="14100"/>
                    <a:pt x="2128" y="17168"/>
                  </a:cubicBezTo>
                  <a:cubicBezTo>
                    <a:pt x="4514" y="20066"/>
                    <a:pt x="8435" y="19384"/>
                    <a:pt x="10310" y="16316"/>
                  </a:cubicBezTo>
                  <a:cubicBezTo>
                    <a:pt x="12356" y="13247"/>
                    <a:pt x="12697" y="8133"/>
                    <a:pt x="10992" y="4724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0DB4304-39E9-7B2B-5913-E8DCAA12C6A1}"/>
                </a:ext>
              </a:extLst>
            </p:cNvPr>
            <p:cNvSpPr/>
            <p:nvPr/>
          </p:nvSpPr>
          <p:spPr>
            <a:xfrm>
              <a:off x="2859076" y="4200028"/>
              <a:ext cx="13243" cy="19591"/>
            </a:xfrm>
            <a:custGeom>
              <a:avLst/>
              <a:gdLst>
                <a:gd name="connsiteX0" fmla="*/ 12657 w 13243"/>
                <a:gd name="connsiteY0" fmla="*/ 4780 h 19591"/>
                <a:gd name="connsiteX1" fmla="*/ 9589 w 13243"/>
                <a:gd name="connsiteY1" fmla="*/ 1200 h 19591"/>
                <a:gd name="connsiteX2" fmla="*/ 4475 w 13243"/>
                <a:gd name="connsiteY2" fmla="*/ 348 h 19591"/>
                <a:gd name="connsiteX3" fmla="*/ 3963 w 13243"/>
                <a:gd name="connsiteY3" fmla="*/ 18417 h 19591"/>
                <a:gd name="connsiteX4" fmla="*/ 12657 w 13243"/>
                <a:gd name="connsiteY4" fmla="*/ 4780 h 1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3" h="19591">
                  <a:moveTo>
                    <a:pt x="12657" y="4780"/>
                  </a:moveTo>
                  <a:cubicBezTo>
                    <a:pt x="12146" y="3416"/>
                    <a:pt x="10953" y="2052"/>
                    <a:pt x="9589" y="1200"/>
                  </a:cubicBezTo>
                  <a:cubicBezTo>
                    <a:pt x="8225" y="7"/>
                    <a:pt x="6350" y="-334"/>
                    <a:pt x="4475" y="348"/>
                  </a:cubicBezTo>
                  <a:cubicBezTo>
                    <a:pt x="-1662" y="2905"/>
                    <a:pt x="-1151" y="15008"/>
                    <a:pt x="3963" y="18417"/>
                  </a:cubicBezTo>
                  <a:cubicBezTo>
                    <a:pt x="11294" y="23702"/>
                    <a:pt x="14703" y="9723"/>
                    <a:pt x="12657" y="478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3882FC97-E652-8099-E720-4A7C49EA47CF}"/>
                </a:ext>
              </a:extLst>
            </p:cNvPr>
            <p:cNvSpPr/>
            <p:nvPr/>
          </p:nvSpPr>
          <p:spPr>
            <a:xfrm>
              <a:off x="2615475" y="4186561"/>
              <a:ext cx="13179" cy="19525"/>
            </a:xfrm>
            <a:custGeom>
              <a:avLst/>
              <a:gdLst>
                <a:gd name="connsiteX0" fmla="*/ 12657 w 13179"/>
                <a:gd name="connsiteY0" fmla="*/ 4780 h 19525"/>
                <a:gd name="connsiteX1" fmla="*/ 9589 w 13179"/>
                <a:gd name="connsiteY1" fmla="*/ 1200 h 19525"/>
                <a:gd name="connsiteX2" fmla="*/ 4475 w 13179"/>
                <a:gd name="connsiteY2" fmla="*/ 347 h 19525"/>
                <a:gd name="connsiteX3" fmla="*/ 3963 w 13179"/>
                <a:gd name="connsiteY3" fmla="*/ 18417 h 19525"/>
                <a:gd name="connsiteX4" fmla="*/ 12657 w 13179"/>
                <a:gd name="connsiteY4" fmla="*/ 4780 h 1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79" h="19525">
                  <a:moveTo>
                    <a:pt x="12657" y="4780"/>
                  </a:moveTo>
                  <a:cubicBezTo>
                    <a:pt x="12146" y="3416"/>
                    <a:pt x="10953" y="2052"/>
                    <a:pt x="9589" y="1200"/>
                  </a:cubicBezTo>
                  <a:cubicBezTo>
                    <a:pt x="8225" y="7"/>
                    <a:pt x="6350" y="-334"/>
                    <a:pt x="4475" y="347"/>
                  </a:cubicBezTo>
                  <a:cubicBezTo>
                    <a:pt x="-1662" y="2905"/>
                    <a:pt x="-1151" y="15008"/>
                    <a:pt x="3963" y="18417"/>
                  </a:cubicBezTo>
                  <a:cubicBezTo>
                    <a:pt x="11294" y="23531"/>
                    <a:pt x="14533" y="9553"/>
                    <a:pt x="12657" y="478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A60E4F08-8733-692A-BDBF-E21C19E4AE15}"/>
                </a:ext>
              </a:extLst>
            </p:cNvPr>
            <p:cNvSpPr/>
            <p:nvPr/>
          </p:nvSpPr>
          <p:spPr>
            <a:xfrm>
              <a:off x="2993066" y="4237872"/>
              <a:ext cx="13179" cy="19591"/>
            </a:xfrm>
            <a:custGeom>
              <a:avLst/>
              <a:gdLst>
                <a:gd name="connsiteX0" fmla="*/ 12657 w 13179"/>
                <a:gd name="connsiteY0" fmla="*/ 4780 h 19591"/>
                <a:gd name="connsiteX1" fmla="*/ 9589 w 13179"/>
                <a:gd name="connsiteY1" fmla="*/ 1200 h 19591"/>
                <a:gd name="connsiteX2" fmla="*/ 4475 w 13179"/>
                <a:gd name="connsiteY2" fmla="*/ 347 h 19591"/>
                <a:gd name="connsiteX3" fmla="*/ 3963 w 13179"/>
                <a:gd name="connsiteY3" fmla="*/ 18417 h 19591"/>
                <a:gd name="connsiteX4" fmla="*/ 12657 w 13179"/>
                <a:gd name="connsiteY4" fmla="*/ 4780 h 1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79" h="19591">
                  <a:moveTo>
                    <a:pt x="12657" y="4780"/>
                  </a:moveTo>
                  <a:cubicBezTo>
                    <a:pt x="12146" y="3416"/>
                    <a:pt x="10953" y="2052"/>
                    <a:pt x="9589" y="1200"/>
                  </a:cubicBezTo>
                  <a:cubicBezTo>
                    <a:pt x="8225" y="7"/>
                    <a:pt x="6350" y="-334"/>
                    <a:pt x="4475" y="347"/>
                  </a:cubicBezTo>
                  <a:cubicBezTo>
                    <a:pt x="-1662" y="2904"/>
                    <a:pt x="-1151" y="15008"/>
                    <a:pt x="3963" y="18417"/>
                  </a:cubicBezTo>
                  <a:cubicBezTo>
                    <a:pt x="11294" y="23702"/>
                    <a:pt x="14533" y="9723"/>
                    <a:pt x="12657" y="4780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3214806-07E6-6D16-28C7-C313FBF2F8D8}"/>
                </a:ext>
              </a:extLst>
            </p:cNvPr>
            <p:cNvSpPr/>
            <p:nvPr/>
          </p:nvSpPr>
          <p:spPr>
            <a:xfrm>
              <a:off x="2928684" y="4227967"/>
              <a:ext cx="14786" cy="23481"/>
            </a:xfrm>
            <a:custGeom>
              <a:avLst/>
              <a:gdLst>
                <a:gd name="connsiteX0" fmla="*/ 11408 w 14786"/>
                <a:gd name="connsiteY0" fmla="*/ 1558 h 23481"/>
                <a:gd name="connsiteX1" fmla="*/ 6635 w 14786"/>
                <a:gd name="connsiteY1" fmla="*/ 195 h 23481"/>
                <a:gd name="connsiteX2" fmla="*/ 4760 w 14786"/>
                <a:gd name="connsiteY2" fmla="*/ 876 h 23481"/>
                <a:gd name="connsiteX3" fmla="*/ 3908 w 14786"/>
                <a:gd name="connsiteY3" fmla="*/ 1558 h 23481"/>
                <a:gd name="connsiteX4" fmla="*/ 2203 w 14786"/>
                <a:gd name="connsiteY4" fmla="*/ 3092 h 23481"/>
                <a:gd name="connsiteX5" fmla="*/ 669 w 14786"/>
                <a:gd name="connsiteY5" fmla="*/ 16219 h 23481"/>
                <a:gd name="connsiteX6" fmla="*/ 8510 w 14786"/>
                <a:gd name="connsiteY6" fmla="*/ 23208 h 23481"/>
                <a:gd name="connsiteX7" fmla="*/ 14647 w 14786"/>
                <a:gd name="connsiteY7" fmla="*/ 12980 h 23481"/>
                <a:gd name="connsiteX8" fmla="*/ 11408 w 14786"/>
                <a:gd name="connsiteY8" fmla="*/ 1558 h 2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86" h="23481">
                  <a:moveTo>
                    <a:pt x="11408" y="1558"/>
                  </a:moveTo>
                  <a:cubicBezTo>
                    <a:pt x="10044" y="195"/>
                    <a:pt x="8169" y="-317"/>
                    <a:pt x="6635" y="195"/>
                  </a:cubicBezTo>
                  <a:cubicBezTo>
                    <a:pt x="5953" y="195"/>
                    <a:pt x="5442" y="535"/>
                    <a:pt x="4760" y="876"/>
                  </a:cubicBezTo>
                  <a:cubicBezTo>
                    <a:pt x="4419" y="1047"/>
                    <a:pt x="4078" y="1388"/>
                    <a:pt x="3908" y="1558"/>
                  </a:cubicBezTo>
                  <a:cubicBezTo>
                    <a:pt x="3396" y="1899"/>
                    <a:pt x="2714" y="2411"/>
                    <a:pt x="2203" y="3092"/>
                  </a:cubicBezTo>
                  <a:cubicBezTo>
                    <a:pt x="-184" y="6672"/>
                    <a:pt x="-525" y="12127"/>
                    <a:pt x="669" y="16219"/>
                  </a:cubicBezTo>
                  <a:cubicBezTo>
                    <a:pt x="1691" y="19458"/>
                    <a:pt x="4248" y="24742"/>
                    <a:pt x="8510" y="23208"/>
                  </a:cubicBezTo>
                  <a:cubicBezTo>
                    <a:pt x="12260" y="21844"/>
                    <a:pt x="14136" y="16560"/>
                    <a:pt x="14647" y="12980"/>
                  </a:cubicBezTo>
                  <a:cubicBezTo>
                    <a:pt x="15159" y="9059"/>
                    <a:pt x="14306" y="4286"/>
                    <a:pt x="11408" y="1558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D2C64AB3-5151-E944-704F-A0C0BB97764C}"/>
                </a:ext>
              </a:extLst>
            </p:cNvPr>
            <p:cNvSpPr/>
            <p:nvPr/>
          </p:nvSpPr>
          <p:spPr>
            <a:xfrm>
              <a:off x="2877365" y="4286477"/>
              <a:ext cx="15463" cy="23025"/>
            </a:xfrm>
            <a:custGeom>
              <a:avLst/>
              <a:gdLst>
                <a:gd name="connsiteX0" fmla="*/ 15166 w 15463"/>
                <a:gd name="connsiteY0" fmla="*/ 8339 h 23025"/>
                <a:gd name="connsiteX1" fmla="*/ 11075 w 15463"/>
                <a:gd name="connsiteY1" fmla="*/ 1179 h 23025"/>
                <a:gd name="connsiteX2" fmla="*/ 5790 w 15463"/>
                <a:gd name="connsiteY2" fmla="*/ 156 h 23025"/>
                <a:gd name="connsiteX3" fmla="*/ 847 w 15463"/>
                <a:gd name="connsiteY3" fmla="*/ 5611 h 23025"/>
                <a:gd name="connsiteX4" fmla="*/ 165 w 15463"/>
                <a:gd name="connsiteY4" fmla="*/ 12941 h 23025"/>
                <a:gd name="connsiteX5" fmla="*/ 335 w 15463"/>
                <a:gd name="connsiteY5" fmla="*/ 14816 h 23025"/>
                <a:gd name="connsiteX6" fmla="*/ 9370 w 15463"/>
                <a:gd name="connsiteY6" fmla="*/ 22828 h 23025"/>
                <a:gd name="connsiteX7" fmla="*/ 15166 w 15463"/>
                <a:gd name="connsiteY7" fmla="*/ 8339 h 2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63" h="23025">
                  <a:moveTo>
                    <a:pt x="15166" y="8339"/>
                  </a:moveTo>
                  <a:cubicBezTo>
                    <a:pt x="14655" y="5611"/>
                    <a:pt x="13461" y="2883"/>
                    <a:pt x="11075" y="1179"/>
                  </a:cubicBezTo>
                  <a:cubicBezTo>
                    <a:pt x="10393" y="497"/>
                    <a:pt x="7836" y="-355"/>
                    <a:pt x="5790" y="156"/>
                  </a:cubicBezTo>
                  <a:cubicBezTo>
                    <a:pt x="3062" y="838"/>
                    <a:pt x="1528" y="3054"/>
                    <a:pt x="847" y="5611"/>
                  </a:cubicBezTo>
                  <a:cubicBezTo>
                    <a:pt x="-6" y="7827"/>
                    <a:pt x="-176" y="10555"/>
                    <a:pt x="165" y="12941"/>
                  </a:cubicBezTo>
                  <a:cubicBezTo>
                    <a:pt x="165" y="13623"/>
                    <a:pt x="165" y="14305"/>
                    <a:pt x="335" y="14816"/>
                  </a:cubicBezTo>
                  <a:cubicBezTo>
                    <a:pt x="1187" y="19590"/>
                    <a:pt x="5108" y="24022"/>
                    <a:pt x="9370" y="22828"/>
                  </a:cubicBezTo>
                  <a:cubicBezTo>
                    <a:pt x="14655" y="21294"/>
                    <a:pt x="16189" y="13453"/>
                    <a:pt x="15166" y="8339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A77E8AD-124F-C694-6B5F-5A2774AD3F69}"/>
                </a:ext>
              </a:extLst>
            </p:cNvPr>
            <p:cNvSpPr/>
            <p:nvPr/>
          </p:nvSpPr>
          <p:spPr>
            <a:xfrm>
              <a:off x="2953021" y="4291742"/>
              <a:ext cx="14395" cy="21684"/>
            </a:xfrm>
            <a:custGeom>
              <a:avLst/>
              <a:gdLst>
                <a:gd name="connsiteX0" fmla="*/ 14346 w 14395"/>
                <a:gd name="connsiteY0" fmla="*/ 10233 h 21684"/>
                <a:gd name="connsiteX1" fmla="*/ 7016 w 14395"/>
                <a:gd name="connsiteY1" fmla="*/ 5 h 21684"/>
                <a:gd name="connsiteX2" fmla="*/ 197 w 14395"/>
                <a:gd name="connsiteY2" fmla="*/ 7676 h 21684"/>
                <a:gd name="connsiteX3" fmla="*/ 197 w 14395"/>
                <a:gd name="connsiteY3" fmla="*/ 12108 h 21684"/>
                <a:gd name="connsiteX4" fmla="*/ 8209 w 14395"/>
                <a:gd name="connsiteY4" fmla="*/ 21655 h 21684"/>
                <a:gd name="connsiteX5" fmla="*/ 14346 w 14395"/>
                <a:gd name="connsiteY5" fmla="*/ 10233 h 2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5" h="21684">
                  <a:moveTo>
                    <a:pt x="14346" y="10233"/>
                  </a:moveTo>
                  <a:cubicBezTo>
                    <a:pt x="14005" y="5972"/>
                    <a:pt x="12130" y="176"/>
                    <a:pt x="7016" y="5"/>
                  </a:cubicBezTo>
                  <a:cubicBezTo>
                    <a:pt x="2754" y="-165"/>
                    <a:pt x="538" y="3926"/>
                    <a:pt x="197" y="7676"/>
                  </a:cubicBezTo>
                  <a:cubicBezTo>
                    <a:pt x="-144" y="9211"/>
                    <a:pt x="26" y="10915"/>
                    <a:pt x="197" y="12108"/>
                  </a:cubicBezTo>
                  <a:cubicBezTo>
                    <a:pt x="708" y="16029"/>
                    <a:pt x="3265" y="22166"/>
                    <a:pt x="8209" y="21655"/>
                  </a:cubicBezTo>
                  <a:cubicBezTo>
                    <a:pt x="13323" y="20973"/>
                    <a:pt x="14687" y="14325"/>
                    <a:pt x="14346" y="10233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20F50C1-E5D9-A777-3204-2A1C71B1168C}"/>
                </a:ext>
              </a:extLst>
            </p:cNvPr>
            <p:cNvSpPr/>
            <p:nvPr/>
          </p:nvSpPr>
          <p:spPr>
            <a:xfrm>
              <a:off x="2655945" y="4225606"/>
              <a:ext cx="15200" cy="22829"/>
            </a:xfrm>
            <a:custGeom>
              <a:avLst/>
              <a:gdLst>
                <a:gd name="connsiteX0" fmla="*/ 10714 w 15200"/>
                <a:gd name="connsiteY0" fmla="*/ 1022 h 22829"/>
                <a:gd name="connsiteX1" fmla="*/ 5429 w 15200"/>
                <a:gd name="connsiteY1" fmla="*/ 22160 h 22829"/>
                <a:gd name="connsiteX2" fmla="*/ 5770 w 15200"/>
                <a:gd name="connsiteY2" fmla="*/ 22330 h 22829"/>
                <a:gd name="connsiteX3" fmla="*/ 14464 w 15200"/>
                <a:gd name="connsiteY3" fmla="*/ 17216 h 22829"/>
                <a:gd name="connsiteX4" fmla="*/ 10714 w 15200"/>
                <a:gd name="connsiteY4" fmla="*/ 1022 h 22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00" h="22829">
                  <a:moveTo>
                    <a:pt x="10714" y="1022"/>
                  </a:moveTo>
                  <a:cubicBezTo>
                    <a:pt x="2019" y="-5115"/>
                    <a:pt x="-5481" y="18239"/>
                    <a:pt x="5429" y="22160"/>
                  </a:cubicBezTo>
                  <a:cubicBezTo>
                    <a:pt x="5599" y="22160"/>
                    <a:pt x="5770" y="22330"/>
                    <a:pt x="5770" y="22330"/>
                  </a:cubicBezTo>
                  <a:cubicBezTo>
                    <a:pt x="9179" y="24035"/>
                    <a:pt x="13271" y="21137"/>
                    <a:pt x="14464" y="17216"/>
                  </a:cubicBezTo>
                  <a:cubicBezTo>
                    <a:pt x="15998" y="12273"/>
                    <a:pt x="15316" y="4261"/>
                    <a:pt x="10714" y="1022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2B2E11A-29E8-B169-64E2-3388348B1788}"/>
                </a:ext>
              </a:extLst>
            </p:cNvPr>
            <p:cNvSpPr/>
            <p:nvPr/>
          </p:nvSpPr>
          <p:spPr>
            <a:xfrm>
              <a:off x="2656824" y="4281007"/>
              <a:ext cx="12663" cy="19545"/>
            </a:xfrm>
            <a:custGeom>
              <a:avLst/>
              <a:gdLst>
                <a:gd name="connsiteX0" fmla="*/ 10176 w 12663"/>
                <a:gd name="connsiteY0" fmla="*/ 2387 h 19545"/>
                <a:gd name="connsiteX1" fmla="*/ 1652 w 12663"/>
                <a:gd name="connsiteY1" fmla="*/ 2728 h 19545"/>
                <a:gd name="connsiteX2" fmla="*/ 1311 w 12663"/>
                <a:gd name="connsiteY2" fmla="*/ 3580 h 19545"/>
                <a:gd name="connsiteX3" fmla="*/ 288 w 12663"/>
                <a:gd name="connsiteY3" fmla="*/ 6478 h 19545"/>
                <a:gd name="connsiteX4" fmla="*/ 3357 w 12663"/>
                <a:gd name="connsiteY4" fmla="*/ 18581 h 19545"/>
                <a:gd name="connsiteX5" fmla="*/ 12051 w 12663"/>
                <a:gd name="connsiteY5" fmla="*/ 14319 h 19545"/>
                <a:gd name="connsiteX6" fmla="*/ 10176 w 12663"/>
                <a:gd name="connsiteY6" fmla="*/ 2387 h 1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3" h="19545">
                  <a:moveTo>
                    <a:pt x="10176" y="2387"/>
                  </a:moveTo>
                  <a:cubicBezTo>
                    <a:pt x="7789" y="-682"/>
                    <a:pt x="3527" y="-1023"/>
                    <a:pt x="1652" y="2728"/>
                  </a:cubicBezTo>
                  <a:cubicBezTo>
                    <a:pt x="1482" y="3068"/>
                    <a:pt x="1311" y="3409"/>
                    <a:pt x="1311" y="3580"/>
                  </a:cubicBezTo>
                  <a:cubicBezTo>
                    <a:pt x="800" y="4432"/>
                    <a:pt x="459" y="5455"/>
                    <a:pt x="288" y="6478"/>
                  </a:cubicBezTo>
                  <a:cubicBezTo>
                    <a:pt x="-393" y="10228"/>
                    <a:pt x="-52" y="16024"/>
                    <a:pt x="3357" y="18581"/>
                  </a:cubicBezTo>
                  <a:cubicBezTo>
                    <a:pt x="7107" y="21309"/>
                    <a:pt x="10858" y="17729"/>
                    <a:pt x="12051" y="14319"/>
                  </a:cubicBezTo>
                  <a:cubicBezTo>
                    <a:pt x="13244" y="10228"/>
                    <a:pt x="12733" y="5625"/>
                    <a:pt x="10176" y="2387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3DEF2C3-6C12-D086-926F-D7F96D0F7C7A}"/>
                </a:ext>
              </a:extLst>
            </p:cNvPr>
            <p:cNvSpPr/>
            <p:nvPr/>
          </p:nvSpPr>
          <p:spPr>
            <a:xfrm>
              <a:off x="2696645" y="4322606"/>
              <a:ext cx="12387" cy="17089"/>
            </a:xfrm>
            <a:custGeom>
              <a:avLst/>
              <a:gdLst>
                <a:gd name="connsiteX0" fmla="*/ 11608 w 12387"/>
                <a:gd name="connsiteY0" fmla="*/ 4599 h 17089"/>
                <a:gd name="connsiteX1" fmla="*/ 4449 w 12387"/>
                <a:gd name="connsiteY1" fmla="*/ 508 h 17089"/>
                <a:gd name="connsiteX2" fmla="*/ 2403 w 12387"/>
                <a:gd name="connsiteY2" fmla="*/ 2553 h 17089"/>
                <a:gd name="connsiteX3" fmla="*/ 869 w 12387"/>
                <a:gd name="connsiteY3" fmla="*/ 4770 h 17089"/>
                <a:gd name="connsiteX4" fmla="*/ 1891 w 12387"/>
                <a:gd name="connsiteY4" fmla="*/ 15339 h 17089"/>
                <a:gd name="connsiteX5" fmla="*/ 9903 w 12387"/>
                <a:gd name="connsiteY5" fmla="*/ 14827 h 17089"/>
                <a:gd name="connsiteX6" fmla="*/ 11608 w 12387"/>
                <a:gd name="connsiteY6" fmla="*/ 4599 h 1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7" h="17089">
                  <a:moveTo>
                    <a:pt x="11608" y="4599"/>
                  </a:moveTo>
                  <a:cubicBezTo>
                    <a:pt x="10585" y="1701"/>
                    <a:pt x="7688" y="-1197"/>
                    <a:pt x="4449" y="508"/>
                  </a:cubicBezTo>
                  <a:cubicBezTo>
                    <a:pt x="3596" y="849"/>
                    <a:pt x="2914" y="1701"/>
                    <a:pt x="2403" y="2553"/>
                  </a:cubicBezTo>
                  <a:cubicBezTo>
                    <a:pt x="1721" y="3235"/>
                    <a:pt x="1210" y="3917"/>
                    <a:pt x="869" y="4770"/>
                  </a:cubicBezTo>
                  <a:cubicBezTo>
                    <a:pt x="-495" y="8009"/>
                    <a:pt x="-325" y="12441"/>
                    <a:pt x="1891" y="15339"/>
                  </a:cubicBezTo>
                  <a:cubicBezTo>
                    <a:pt x="4108" y="18066"/>
                    <a:pt x="7858" y="17384"/>
                    <a:pt x="9903" y="14827"/>
                  </a:cubicBezTo>
                  <a:cubicBezTo>
                    <a:pt x="12631" y="12100"/>
                    <a:pt x="12972" y="8009"/>
                    <a:pt x="11608" y="4599"/>
                  </a:cubicBezTo>
                  <a:close/>
                </a:path>
              </a:pathLst>
            </a:custGeom>
            <a:solidFill>
              <a:srgbClr val="E59424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7" name="Graphic 2">
            <a:extLst>
              <a:ext uri="{FF2B5EF4-FFF2-40B4-BE49-F238E27FC236}">
                <a16:creationId xmlns:a16="http://schemas.microsoft.com/office/drawing/2014/main" id="{AD3DF20C-6FD7-3B74-477A-740B0F5BFAC6}"/>
              </a:ext>
            </a:extLst>
          </p:cNvPr>
          <p:cNvGrpSpPr/>
          <p:nvPr userDrawn="1"/>
        </p:nvGrpSpPr>
        <p:grpSpPr>
          <a:xfrm>
            <a:off x="2170034" y="-99392"/>
            <a:ext cx="371536" cy="741637"/>
            <a:chOff x="2941393" y="3627306"/>
            <a:chExt cx="192583" cy="384422"/>
          </a:xfrm>
        </p:grpSpPr>
        <p:grpSp>
          <p:nvGrpSpPr>
            <p:cNvPr id="188" name="Graphic 2">
              <a:extLst>
                <a:ext uri="{FF2B5EF4-FFF2-40B4-BE49-F238E27FC236}">
                  <a16:creationId xmlns:a16="http://schemas.microsoft.com/office/drawing/2014/main" id="{2F493DB3-676D-CA6C-24CE-BC6F4D32E67E}"/>
                </a:ext>
              </a:extLst>
            </p:cNvPr>
            <p:cNvGrpSpPr/>
            <p:nvPr/>
          </p:nvGrpSpPr>
          <p:grpSpPr>
            <a:xfrm>
              <a:off x="2941393" y="3663395"/>
              <a:ext cx="192583" cy="348333"/>
              <a:chOff x="2941393" y="3663395"/>
              <a:chExt cx="192583" cy="348333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9143625-51D9-4D9E-5849-D7ED77D86C96}"/>
                  </a:ext>
                </a:extLst>
              </p:cNvPr>
              <p:cNvSpPr/>
              <p:nvPr/>
            </p:nvSpPr>
            <p:spPr>
              <a:xfrm>
                <a:off x="2941393" y="3705576"/>
                <a:ext cx="192583" cy="306153"/>
              </a:xfrm>
              <a:custGeom>
                <a:avLst/>
                <a:gdLst>
                  <a:gd name="connsiteX0" fmla="*/ 84616 w 192583"/>
                  <a:gd name="connsiteY0" fmla="*/ 2653 h 306153"/>
                  <a:gd name="connsiteX1" fmla="*/ 5688 w 192583"/>
                  <a:gd name="connsiteY1" fmla="*/ 89593 h 306153"/>
                  <a:gd name="connsiteX2" fmla="*/ 48987 w 192583"/>
                  <a:gd name="connsiteY2" fmla="*/ 298077 h 306153"/>
                  <a:gd name="connsiteX3" fmla="*/ 175135 w 192583"/>
                  <a:gd name="connsiteY3" fmla="*/ 256312 h 306153"/>
                  <a:gd name="connsiteX4" fmla="*/ 175646 w 192583"/>
                  <a:gd name="connsiteY4" fmla="*/ 33338 h 306153"/>
                  <a:gd name="connsiteX5" fmla="*/ 84616 w 192583"/>
                  <a:gd name="connsiteY5" fmla="*/ 2653 h 30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583" h="306153">
                    <a:moveTo>
                      <a:pt x="84616" y="2653"/>
                    </a:moveTo>
                    <a:cubicBezTo>
                      <a:pt x="84616" y="2653"/>
                      <a:pt x="20007" y="13393"/>
                      <a:pt x="5688" y="89593"/>
                    </a:cubicBezTo>
                    <a:cubicBezTo>
                      <a:pt x="-8631" y="165963"/>
                      <a:pt x="3472" y="283588"/>
                      <a:pt x="48987" y="298077"/>
                    </a:cubicBezTo>
                    <a:cubicBezTo>
                      <a:pt x="94503" y="312567"/>
                      <a:pt x="154508" y="312397"/>
                      <a:pt x="175135" y="256312"/>
                    </a:cubicBezTo>
                    <a:cubicBezTo>
                      <a:pt x="195762" y="200228"/>
                      <a:pt x="200705" y="79876"/>
                      <a:pt x="175646" y="33338"/>
                    </a:cubicBezTo>
                    <a:cubicBezTo>
                      <a:pt x="150587" y="-13371"/>
                      <a:pt x="84616" y="2653"/>
                      <a:pt x="84616" y="2653"/>
                    </a:cubicBezTo>
                    <a:close/>
                  </a:path>
                </a:pathLst>
              </a:custGeom>
              <a:solidFill>
                <a:srgbClr val="34ADA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A50D782F-C4BA-02EF-583D-2B7EBC360EC0}"/>
                  </a:ext>
                </a:extLst>
              </p:cNvPr>
              <p:cNvSpPr/>
              <p:nvPr/>
            </p:nvSpPr>
            <p:spPr>
              <a:xfrm>
                <a:off x="2961173" y="3770985"/>
                <a:ext cx="158892" cy="27960"/>
              </a:xfrm>
              <a:custGeom>
                <a:avLst/>
                <a:gdLst>
                  <a:gd name="connsiteX0" fmla="*/ 155185 w 158892"/>
                  <a:gd name="connsiteY0" fmla="*/ 14126 h 27960"/>
                  <a:gd name="connsiteX1" fmla="*/ 141036 w 158892"/>
                  <a:gd name="connsiteY1" fmla="*/ 6455 h 27960"/>
                  <a:gd name="connsiteX2" fmla="*/ 136433 w 158892"/>
                  <a:gd name="connsiteY2" fmla="*/ 6114 h 27960"/>
                  <a:gd name="connsiteX3" fmla="*/ 107113 w 158892"/>
                  <a:gd name="connsiteY3" fmla="*/ 3898 h 27960"/>
                  <a:gd name="connsiteX4" fmla="*/ 102851 w 158892"/>
                  <a:gd name="connsiteY4" fmla="*/ 2875 h 27960"/>
                  <a:gd name="connsiteX5" fmla="*/ 85463 w 158892"/>
                  <a:gd name="connsiteY5" fmla="*/ 19922 h 27960"/>
                  <a:gd name="connsiteX6" fmla="*/ 68416 w 158892"/>
                  <a:gd name="connsiteY6" fmla="*/ 3045 h 27960"/>
                  <a:gd name="connsiteX7" fmla="*/ 64154 w 158892"/>
                  <a:gd name="connsiteY7" fmla="*/ 1341 h 27960"/>
                  <a:gd name="connsiteX8" fmla="*/ 52221 w 158892"/>
                  <a:gd name="connsiteY8" fmla="*/ 19240 h 27960"/>
                  <a:gd name="connsiteX9" fmla="*/ 35004 w 158892"/>
                  <a:gd name="connsiteY9" fmla="*/ 6966 h 27960"/>
                  <a:gd name="connsiteX10" fmla="*/ 30742 w 158892"/>
                  <a:gd name="connsiteY10" fmla="*/ 5943 h 27960"/>
                  <a:gd name="connsiteX11" fmla="*/ 22219 w 158892"/>
                  <a:gd name="connsiteY11" fmla="*/ 17876 h 27960"/>
                  <a:gd name="connsiteX12" fmla="*/ 4831 w 158892"/>
                  <a:gd name="connsiteY12" fmla="*/ 10716 h 27960"/>
                  <a:gd name="connsiteX13" fmla="*/ 740 w 158892"/>
                  <a:gd name="connsiteY13" fmla="*/ 8500 h 27960"/>
                  <a:gd name="connsiteX14" fmla="*/ 10627 w 158892"/>
                  <a:gd name="connsiteY14" fmla="*/ 26059 h 27960"/>
                  <a:gd name="connsiteX15" fmla="*/ 31424 w 158892"/>
                  <a:gd name="connsiteY15" fmla="*/ 14467 h 27960"/>
                  <a:gd name="connsiteX16" fmla="*/ 45232 w 158892"/>
                  <a:gd name="connsiteY16" fmla="*/ 27934 h 27960"/>
                  <a:gd name="connsiteX17" fmla="*/ 64495 w 158892"/>
                  <a:gd name="connsiteY17" fmla="*/ 12251 h 27960"/>
                  <a:gd name="connsiteX18" fmla="*/ 80178 w 158892"/>
                  <a:gd name="connsiteY18" fmla="*/ 25377 h 27960"/>
                  <a:gd name="connsiteX19" fmla="*/ 104385 w 158892"/>
                  <a:gd name="connsiteY19" fmla="*/ 11569 h 27960"/>
                  <a:gd name="connsiteX20" fmla="*/ 138309 w 158892"/>
                  <a:gd name="connsiteY20" fmla="*/ 14296 h 27960"/>
                  <a:gd name="connsiteX21" fmla="*/ 157913 w 158892"/>
                  <a:gd name="connsiteY21" fmla="*/ 18728 h 27960"/>
                  <a:gd name="connsiteX22" fmla="*/ 155185 w 158892"/>
                  <a:gd name="connsiteY22" fmla="*/ 14126 h 27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8892" h="27960">
                    <a:moveTo>
                      <a:pt x="155185" y="14126"/>
                    </a:moveTo>
                    <a:cubicBezTo>
                      <a:pt x="148537" y="18217"/>
                      <a:pt x="141036" y="13614"/>
                      <a:pt x="141036" y="6455"/>
                    </a:cubicBezTo>
                    <a:cubicBezTo>
                      <a:pt x="141036" y="3557"/>
                      <a:pt x="137115" y="3386"/>
                      <a:pt x="136433" y="6114"/>
                    </a:cubicBezTo>
                    <a:cubicBezTo>
                      <a:pt x="132513" y="22990"/>
                      <a:pt x="108476" y="21456"/>
                      <a:pt x="107113" y="3898"/>
                    </a:cubicBezTo>
                    <a:cubicBezTo>
                      <a:pt x="106942" y="1681"/>
                      <a:pt x="103533" y="318"/>
                      <a:pt x="102851" y="2875"/>
                    </a:cubicBezTo>
                    <a:cubicBezTo>
                      <a:pt x="100123" y="11057"/>
                      <a:pt x="94498" y="18728"/>
                      <a:pt x="85463" y="19922"/>
                    </a:cubicBezTo>
                    <a:cubicBezTo>
                      <a:pt x="75405" y="21285"/>
                      <a:pt x="66200" y="13614"/>
                      <a:pt x="68416" y="3045"/>
                    </a:cubicBezTo>
                    <a:cubicBezTo>
                      <a:pt x="68927" y="488"/>
                      <a:pt x="65177" y="-1387"/>
                      <a:pt x="64154" y="1341"/>
                    </a:cubicBezTo>
                    <a:cubicBezTo>
                      <a:pt x="61597" y="7989"/>
                      <a:pt x="58017" y="14808"/>
                      <a:pt x="52221" y="19240"/>
                    </a:cubicBezTo>
                    <a:cubicBezTo>
                      <a:pt x="40800" y="28104"/>
                      <a:pt x="35345" y="17024"/>
                      <a:pt x="35004" y="6966"/>
                    </a:cubicBezTo>
                    <a:cubicBezTo>
                      <a:pt x="34833" y="4409"/>
                      <a:pt x="31765" y="3727"/>
                      <a:pt x="30742" y="5943"/>
                    </a:cubicBezTo>
                    <a:cubicBezTo>
                      <a:pt x="28526" y="10375"/>
                      <a:pt x="26140" y="14808"/>
                      <a:pt x="22219" y="17876"/>
                    </a:cubicBezTo>
                    <a:cubicBezTo>
                      <a:pt x="16934" y="21797"/>
                      <a:pt x="740" y="22820"/>
                      <a:pt x="4831" y="10716"/>
                    </a:cubicBezTo>
                    <a:cubicBezTo>
                      <a:pt x="5854" y="7818"/>
                      <a:pt x="1762" y="5261"/>
                      <a:pt x="740" y="8500"/>
                    </a:cubicBezTo>
                    <a:cubicBezTo>
                      <a:pt x="-1818" y="16171"/>
                      <a:pt x="2444" y="24354"/>
                      <a:pt x="10627" y="26059"/>
                    </a:cubicBezTo>
                    <a:cubicBezTo>
                      <a:pt x="19832" y="27934"/>
                      <a:pt x="26821" y="21797"/>
                      <a:pt x="31424" y="14467"/>
                    </a:cubicBezTo>
                    <a:cubicBezTo>
                      <a:pt x="32958" y="21626"/>
                      <a:pt x="36879" y="28445"/>
                      <a:pt x="45232" y="27934"/>
                    </a:cubicBezTo>
                    <a:cubicBezTo>
                      <a:pt x="53756" y="27422"/>
                      <a:pt x="60234" y="19922"/>
                      <a:pt x="64495" y="12251"/>
                    </a:cubicBezTo>
                    <a:cubicBezTo>
                      <a:pt x="66711" y="19069"/>
                      <a:pt x="72507" y="24354"/>
                      <a:pt x="80178" y="25377"/>
                    </a:cubicBezTo>
                    <a:cubicBezTo>
                      <a:pt x="90918" y="26741"/>
                      <a:pt x="99612" y="20433"/>
                      <a:pt x="104385" y="11569"/>
                    </a:cubicBezTo>
                    <a:cubicBezTo>
                      <a:pt x="110352" y="25718"/>
                      <a:pt x="130126" y="27252"/>
                      <a:pt x="138309" y="14296"/>
                    </a:cubicBezTo>
                    <a:cubicBezTo>
                      <a:pt x="141889" y="20945"/>
                      <a:pt x="150412" y="23331"/>
                      <a:pt x="157913" y="18728"/>
                    </a:cubicBezTo>
                    <a:cubicBezTo>
                      <a:pt x="160299" y="16853"/>
                      <a:pt x="157913" y="12421"/>
                      <a:pt x="155185" y="14126"/>
                    </a:cubicBezTo>
                    <a:close/>
                  </a:path>
                </a:pathLst>
              </a:custGeom>
              <a:solidFill>
                <a:srgbClr val="343F3B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8FAAD620-4813-D04E-7F09-ADD8904B4CDA}"/>
                  </a:ext>
                </a:extLst>
              </p:cNvPr>
              <p:cNvSpPr/>
              <p:nvPr/>
            </p:nvSpPr>
            <p:spPr>
              <a:xfrm>
                <a:off x="2951468" y="3832133"/>
                <a:ext cx="175950" cy="26056"/>
              </a:xfrm>
              <a:custGeom>
                <a:avLst/>
                <a:gdLst>
                  <a:gd name="connsiteX0" fmla="*/ 175118 w 175950"/>
                  <a:gd name="connsiteY0" fmla="*/ 14006 h 26056"/>
                  <a:gd name="connsiteX1" fmla="*/ 172902 w 175950"/>
                  <a:gd name="connsiteY1" fmla="*/ 12813 h 26056"/>
                  <a:gd name="connsiteX2" fmla="*/ 171538 w 175950"/>
                  <a:gd name="connsiteY2" fmla="*/ 15711 h 26056"/>
                  <a:gd name="connsiteX3" fmla="*/ 154661 w 175950"/>
                  <a:gd name="connsiteY3" fmla="*/ 1562 h 26056"/>
                  <a:gd name="connsiteX4" fmla="*/ 151593 w 175950"/>
                  <a:gd name="connsiteY4" fmla="*/ 1391 h 26056"/>
                  <a:gd name="connsiteX5" fmla="*/ 144092 w 175950"/>
                  <a:gd name="connsiteY5" fmla="*/ 18609 h 26056"/>
                  <a:gd name="connsiteX6" fmla="*/ 126023 w 175950"/>
                  <a:gd name="connsiteY6" fmla="*/ 3948 h 26056"/>
                  <a:gd name="connsiteX7" fmla="*/ 123125 w 175950"/>
                  <a:gd name="connsiteY7" fmla="*/ 3267 h 26056"/>
                  <a:gd name="connsiteX8" fmla="*/ 107953 w 175950"/>
                  <a:gd name="connsiteY8" fmla="*/ 21336 h 26056"/>
                  <a:gd name="connsiteX9" fmla="*/ 93633 w 175950"/>
                  <a:gd name="connsiteY9" fmla="*/ 3948 h 26056"/>
                  <a:gd name="connsiteX10" fmla="*/ 90565 w 175950"/>
                  <a:gd name="connsiteY10" fmla="*/ 3778 h 26056"/>
                  <a:gd name="connsiteX11" fmla="*/ 77439 w 175950"/>
                  <a:gd name="connsiteY11" fmla="*/ 21677 h 26056"/>
                  <a:gd name="connsiteX12" fmla="*/ 63119 w 175950"/>
                  <a:gd name="connsiteY12" fmla="*/ 7358 h 26056"/>
                  <a:gd name="connsiteX13" fmla="*/ 60392 w 175950"/>
                  <a:gd name="connsiteY13" fmla="*/ 5824 h 26056"/>
                  <a:gd name="connsiteX14" fmla="*/ 47436 w 175950"/>
                  <a:gd name="connsiteY14" fmla="*/ 21166 h 26056"/>
                  <a:gd name="connsiteX15" fmla="*/ 30900 w 175950"/>
                  <a:gd name="connsiteY15" fmla="*/ 5142 h 26056"/>
                  <a:gd name="connsiteX16" fmla="*/ 28003 w 175950"/>
                  <a:gd name="connsiteY16" fmla="*/ 4460 h 26056"/>
                  <a:gd name="connsiteX17" fmla="*/ 18797 w 175950"/>
                  <a:gd name="connsiteY17" fmla="*/ 18779 h 26056"/>
                  <a:gd name="connsiteX18" fmla="*/ 3625 w 175950"/>
                  <a:gd name="connsiteY18" fmla="*/ 6846 h 26056"/>
                  <a:gd name="connsiteX19" fmla="*/ 557 w 175950"/>
                  <a:gd name="connsiteY19" fmla="*/ 6164 h 26056"/>
                  <a:gd name="connsiteX20" fmla="*/ 10785 w 175950"/>
                  <a:gd name="connsiteY20" fmla="*/ 24575 h 26056"/>
                  <a:gd name="connsiteX21" fmla="*/ 28684 w 175950"/>
                  <a:gd name="connsiteY21" fmla="*/ 10426 h 26056"/>
                  <a:gd name="connsiteX22" fmla="*/ 41469 w 175950"/>
                  <a:gd name="connsiteY22" fmla="*/ 25939 h 26056"/>
                  <a:gd name="connsiteX23" fmla="*/ 59028 w 175950"/>
                  <a:gd name="connsiteY23" fmla="*/ 14688 h 26056"/>
                  <a:gd name="connsiteX24" fmla="*/ 71472 w 175950"/>
                  <a:gd name="connsiteY24" fmla="*/ 25768 h 26056"/>
                  <a:gd name="connsiteX25" fmla="*/ 91076 w 175950"/>
                  <a:gd name="connsiteY25" fmla="*/ 12301 h 26056"/>
                  <a:gd name="connsiteX26" fmla="*/ 103180 w 175950"/>
                  <a:gd name="connsiteY26" fmla="*/ 25257 h 26056"/>
                  <a:gd name="connsiteX27" fmla="*/ 123466 w 175950"/>
                  <a:gd name="connsiteY27" fmla="*/ 9574 h 26056"/>
                  <a:gd name="connsiteX28" fmla="*/ 137615 w 175950"/>
                  <a:gd name="connsiteY28" fmla="*/ 24575 h 26056"/>
                  <a:gd name="connsiteX29" fmla="*/ 152786 w 175950"/>
                  <a:gd name="connsiteY29" fmla="*/ 8551 h 26056"/>
                  <a:gd name="connsiteX30" fmla="*/ 175118 w 175950"/>
                  <a:gd name="connsiteY30" fmla="*/ 16904 h 26056"/>
                  <a:gd name="connsiteX31" fmla="*/ 175118 w 175950"/>
                  <a:gd name="connsiteY31" fmla="*/ 14006 h 26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75950" h="26056">
                    <a:moveTo>
                      <a:pt x="175118" y="14006"/>
                    </a:moveTo>
                    <a:cubicBezTo>
                      <a:pt x="174436" y="13665"/>
                      <a:pt x="173584" y="13324"/>
                      <a:pt x="172902" y="12813"/>
                    </a:cubicBezTo>
                    <a:cubicBezTo>
                      <a:pt x="171027" y="11960"/>
                      <a:pt x="170004" y="14858"/>
                      <a:pt x="171538" y="15711"/>
                    </a:cubicBezTo>
                    <a:cubicBezTo>
                      <a:pt x="162674" y="21507"/>
                      <a:pt x="155343" y="9915"/>
                      <a:pt x="154661" y="1562"/>
                    </a:cubicBezTo>
                    <a:cubicBezTo>
                      <a:pt x="154491" y="-313"/>
                      <a:pt x="151934" y="-654"/>
                      <a:pt x="151593" y="1391"/>
                    </a:cubicBezTo>
                    <a:cubicBezTo>
                      <a:pt x="150570" y="6676"/>
                      <a:pt x="149377" y="15711"/>
                      <a:pt x="144092" y="18609"/>
                    </a:cubicBezTo>
                    <a:cubicBezTo>
                      <a:pt x="132500" y="25087"/>
                      <a:pt x="127386" y="13665"/>
                      <a:pt x="126023" y="3948"/>
                    </a:cubicBezTo>
                    <a:cubicBezTo>
                      <a:pt x="125852" y="2585"/>
                      <a:pt x="123806" y="1562"/>
                      <a:pt x="123125" y="3267"/>
                    </a:cubicBezTo>
                    <a:cubicBezTo>
                      <a:pt x="120397" y="10767"/>
                      <a:pt x="116817" y="19632"/>
                      <a:pt x="107953" y="21336"/>
                    </a:cubicBezTo>
                    <a:cubicBezTo>
                      <a:pt x="96872" y="23382"/>
                      <a:pt x="93463" y="12642"/>
                      <a:pt x="93633" y="3948"/>
                    </a:cubicBezTo>
                    <a:cubicBezTo>
                      <a:pt x="93633" y="2073"/>
                      <a:pt x="90906" y="1903"/>
                      <a:pt x="90565" y="3778"/>
                    </a:cubicBezTo>
                    <a:cubicBezTo>
                      <a:pt x="89372" y="11449"/>
                      <a:pt x="85621" y="19461"/>
                      <a:pt x="77439" y="21677"/>
                    </a:cubicBezTo>
                    <a:cubicBezTo>
                      <a:pt x="68745" y="23893"/>
                      <a:pt x="58516" y="17245"/>
                      <a:pt x="63119" y="7358"/>
                    </a:cubicBezTo>
                    <a:cubicBezTo>
                      <a:pt x="63972" y="5483"/>
                      <a:pt x="61244" y="3778"/>
                      <a:pt x="60392" y="5824"/>
                    </a:cubicBezTo>
                    <a:cubicBezTo>
                      <a:pt x="57323" y="12301"/>
                      <a:pt x="54425" y="18438"/>
                      <a:pt x="47436" y="21166"/>
                    </a:cubicBezTo>
                    <a:cubicBezTo>
                      <a:pt x="36185" y="25428"/>
                      <a:pt x="32264" y="13665"/>
                      <a:pt x="30900" y="5142"/>
                    </a:cubicBezTo>
                    <a:cubicBezTo>
                      <a:pt x="30730" y="3607"/>
                      <a:pt x="28684" y="2755"/>
                      <a:pt x="28003" y="4460"/>
                    </a:cubicBezTo>
                    <a:cubicBezTo>
                      <a:pt x="25786" y="9574"/>
                      <a:pt x="23570" y="15540"/>
                      <a:pt x="18797" y="18779"/>
                    </a:cubicBezTo>
                    <a:cubicBezTo>
                      <a:pt x="9762" y="25087"/>
                      <a:pt x="1239" y="16563"/>
                      <a:pt x="3625" y="6846"/>
                    </a:cubicBezTo>
                    <a:cubicBezTo>
                      <a:pt x="4137" y="4801"/>
                      <a:pt x="1068" y="3948"/>
                      <a:pt x="557" y="6164"/>
                    </a:cubicBezTo>
                    <a:cubicBezTo>
                      <a:pt x="-1318" y="14006"/>
                      <a:pt x="1409" y="23723"/>
                      <a:pt x="10785" y="24575"/>
                    </a:cubicBezTo>
                    <a:cubicBezTo>
                      <a:pt x="19820" y="25257"/>
                      <a:pt x="25104" y="17756"/>
                      <a:pt x="28684" y="10426"/>
                    </a:cubicBezTo>
                    <a:cubicBezTo>
                      <a:pt x="30219" y="17586"/>
                      <a:pt x="33457" y="24916"/>
                      <a:pt x="41469" y="25939"/>
                    </a:cubicBezTo>
                    <a:cubicBezTo>
                      <a:pt x="49652" y="26962"/>
                      <a:pt x="55107" y="21166"/>
                      <a:pt x="59028" y="14688"/>
                    </a:cubicBezTo>
                    <a:cubicBezTo>
                      <a:pt x="60221" y="20484"/>
                      <a:pt x="64824" y="25087"/>
                      <a:pt x="71472" y="25768"/>
                    </a:cubicBezTo>
                    <a:cubicBezTo>
                      <a:pt x="81019" y="26791"/>
                      <a:pt x="87667" y="20313"/>
                      <a:pt x="91076" y="12301"/>
                    </a:cubicBezTo>
                    <a:cubicBezTo>
                      <a:pt x="92610" y="18609"/>
                      <a:pt x="96190" y="24234"/>
                      <a:pt x="103180" y="25257"/>
                    </a:cubicBezTo>
                    <a:cubicBezTo>
                      <a:pt x="113408" y="26621"/>
                      <a:pt x="119715" y="18097"/>
                      <a:pt x="123466" y="9574"/>
                    </a:cubicBezTo>
                    <a:cubicBezTo>
                      <a:pt x="125170" y="17075"/>
                      <a:pt x="128921" y="24746"/>
                      <a:pt x="137615" y="24575"/>
                    </a:cubicBezTo>
                    <a:cubicBezTo>
                      <a:pt x="146479" y="24234"/>
                      <a:pt x="150570" y="16222"/>
                      <a:pt x="152786" y="8551"/>
                    </a:cubicBezTo>
                    <a:cubicBezTo>
                      <a:pt x="156537" y="17927"/>
                      <a:pt x="165742" y="25939"/>
                      <a:pt x="175118" y="16904"/>
                    </a:cubicBezTo>
                    <a:cubicBezTo>
                      <a:pt x="176141" y="16222"/>
                      <a:pt x="176311" y="14517"/>
                      <a:pt x="175118" y="14006"/>
                    </a:cubicBezTo>
                    <a:close/>
                  </a:path>
                </a:pathLst>
              </a:custGeom>
              <a:solidFill>
                <a:srgbClr val="343F3B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95F16A7A-3567-1128-EFD6-8EA7F9E7DAF0}"/>
                  </a:ext>
                </a:extLst>
              </p:cNvPr>
              <p:cNvSpPr/>
              <p:nvPr/>
            </p:nvSpPr>
            <p:spPr>
              <a:xfrm>
                <a:off x="2951922" y="3893346"/>
                <a:ext cx="172001" cy="23322"/>
              </a:xfrm>
              <a:custGeom>
                <a:avLst/>
                <a:gdLst>
                  <a:gd name="connsiteX0" fmla="*/ 170402 w 172001"/>
                  <a:gd name="connsiteY0" fmla="*/ 12287 h 23322"/>
                  <a:gd name="connsiteX1" fmla="*/ 160686 w 172001"/>
                  <a:gd name="connsiteY1" fmla="*/ 2058 h 23322"/>
                  <a:gd name="connsiteX2" fmla="*/ 157788 w 172001"/>
                  <a:gd name="connsiteY2" fmla="*/ 865 h 23322"/>
                  <a:gd name="connsiteX3" fmla="*/ 149605 w 172001"/>
                  <a:gd name="connsiteY3" fmla="*/ 13821 h 23322"/>
                  <a:gd name="connsiteX4" fmla="*/ 130683 w 172001"/>
                  <a:gd name="connsiteY4" fmla="*/ 3934 h 23322"/>
                  <a:gd name="connsiteX5" fmla="*/ 127955 w 172001"/>
                  <a:gd name="connsiteY5" fmla="*/ 2399 h 23322"/>
                  <a:gd name="connsiteX6" fmla="*/ 108863 w 172001"/>
                  <a:gd name="connsiteY6" fmla="*/ 19958 h 23322"/>
                  <a:gd name="connsiteX7" fmla="*/ 93691 w 172001"/>
                  <a:gd name="connsiteY7" fmla="*/ 2740 h 23322"/>
                  <a:gd name="connsiteX8" fmla="*/ 90793 w 172001"/>
                  <a:gd name="connsiteY8" fmla="*/ 3422 h 23322"/>
                  <a:gd name="connsiteX9" fmla="*/ 60961 w 172001"/>
                  <a:gd name="connsiteY9" fmla="*/ 2229 h 23322"/>
                  <a:gd name="connsiteX10" fmla="*/ 57892 w 172001"/>
                  <a:gd name="connsiteY10" fmla="*/ 1547 h 23322"/>
                  <a:gd name="connsiteX11" fmla="*/ 45619 w 172001"/>
                  <a:gd name="connsiteY11" fmla="*/ 18423 h 23322"/>
                  <a:gd name="connsiteX12" fmla="*/ 30276 w 172001"/>
                  <a:gd name="connsiteY12" fmla="*/ 5468 h 23322"/>
                  <a:gd name="connsiteX13" fmla="*/ 28060 w 172001"/>
                  <a:gd name="connsiteY13" fmla="*/ 3252 h 23322"/>
                  <a:gd name="connsiteX14" fmla="*/ 19537 w 172001"/>
                  <a:gd name="connsiteY14" fmla="*/ 13139 h 23322"/>
                  <a:gd name="connsiteX15" fmla="*/ 5729 w 172001"/>
                  <a:gd name="connsiteY15" fmla="*/ 14332 h 23322"/>
                  <a:gd name="connsiteX16" fmla="*/ 3001 w 172001"/>
                  <a:gd name="connsiteY16" fmla="*/ 4104 h 23322"/>
                  <a:gd name="connsiteX17" fmla="*/ 103 w 172001"/>
                  <a:gd name="connsiteY17" fmla="*/ 5297 h 23322"/>
                  <a:gd name="connsiteX18" fmla="*/ 10331 w 172001"/>
                  <a:gd name="connsiteY18" fmla="*/ 22344 h 23322"/>
                  <a:gd name="connsiteX19" fmla="*/ 26015 w 172001"/>
                  <a:gd name="connsiteY19" fmla="*/ 9900 h 23322"/>
                  <a:gd name="connsiteX20" fmla="*/ 38118 w 172001"/>
                  <a:gd name="connsiteY20" fmla="*/ 23026 h 23322"/>
                  <a:gd name="connsiteX21" fmla="*/ 58404 w 172001"/>
                  <a:gd name="connsiteY21" fmla="*/ 8366 h 23322"/>
                  <a:gd name="connsiteX22" fmla="*/ 74769 w 172001"/>
                  <a:gd name="connsiteY22" fmla="*/ 22344 h 23322"/>
                  <a:gd name="connsiteX23" fmla="*/ 92498 w 172001"/>
                  <a:gd name="connsiteY23" fmla="*/ 9218 h 23322"/>
                  <a:gd name="connsiteX24" fmla="*/ 106647 w 172001"/>
                  <a:gd name="connsiteY24" fmla="*/ 23197 h 23322"/>
                  <a:gd name="connsiteX25" fmla="*/ 127444 w 172001"/>
                  <a:gd name="connsiteY25" fmla="*/ 9218 h 23322"/>
                  <a:gd name="connsiteX26" fmla="*/ 138866 w 172001"/>
                  <a:gd name="connsiteY26" fmla="*/ 19787 h 23322"/>
                  <a:gd name="connsiteX27" fmla="*/ 158299 w 172001"/>
                  <a:gd name="connsiteY27" fmla="*/ 7343 h 23322"/>
                  <a:gd name="connsiteX28" fmla="*/ 170402 w 172001"/>
                  <a:gd name="connsiteY28" fmla="*/ 15525 h 23322"/>
                  <a:gd name="connsiteX29" fmla="*/ 170402 w 172001"/>
                  <a:gd name="connsiteY29" fmla="*/ 12287 h 23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72001" h="23322">
                    <a:moveTo>
                      <a:pt x="170402" y="12287"/>
                    </a:moveTo>
                    <a:cubicBezTo>
                      <a:pt x="164436" y="12287"/>
                      <a:pt x="161197" y="9048"/>
                      <a:pt x="160686" y="2058"/>
                    </a:cubicBezTo>
                    <a:cubicBezTo>
                      <a:pt x="160856" y="524"/>
                      <a:pt x="158470" y="-1010"/>
                      <a:pt x="157788" y="865"/>
                    </a:cubicBezTo>
                    <a:cubicBezTo>
                      <a:pt x="156254" y="5809"/>
                      <a:pt x="153867" y="10752"/>
                      <a:pt x="149605" y="13821"/>
                    </a:cubicBezTo>
                    <a:cubicBezTo>
                      <a:pt x="142275" y="18935"/>
                      <a:pt x="127103" y="16037"/>
                      <a:pt x="130683" y="3934"/>
                    </a:cubicBezTo>
                    <a:cubicBezTo>
                      <a:pt x="131194" y="2058"/>
                      <a:pt x="128978" y="354"/>
                      <a:pt x="127955" y="2399"/>
                    </a:cubicBezTo>
                    <a:cubicBezTo>
                      <a:pt x="124035" y="9729"/>
                      <a:pt x="118580" y="19787"/>
                      <a:pt x="108863" y="19958"/>
                    </a:cubicBezTo>
                    <a:cubicBezTo>
                      <a:pt x="99317" y="20128"/>
                      <a:pt x="95907" y="10070"/>
                      <a:pt x="93691" y="2740"/>
                    </a:cubicBezTo>
                    <a:cubicBezTo>
                      <a:pt x="93180" y="695"/>
                      <a:pt x="90793" y="1717"/>
                      <a:pt x="90793" y="3422"/>
                    </a:cubicBezTo>
                    <a:cubicBezTo>
                      <a:pt x="90282" y="23879"/>
                      <a:pt x="59597" y="23026"/>
                      <a:pt x="60961" y="2229"/>
                    </a:cubicBezTo>
                    <a:cubicBezTo>
                      <a:pt x="61131" y="183"/>
                      <a:pt x="58574" y="-669"/>
                      <a:pt x="57892" y="1547"/>
                    </a:cubicBezTo>
                    <a:cubicBezTo>
                      <a:pt x="56017" y="8366"/>
                      <a:pt x="52437" y="15525"/>
                      <a:pt x="45619" y="18423"/>
                    </a:cubicBezTo>
                    <a:cubicBezTo>
                      <a:pt x="37266" y="22003"/>
                      <a:pt x="25333" y="15355"/>
                      <a:pt x="30276" y="5468"/>
                    </a:cubicBezTo>
                    <a:cubicBezTo>
                      <a:pt x="30958" y="4104"/>
                      <a:pt x="29424" y="2229"/>
                      <a:pt x="28060" y="3252"/>
                    </a:cubicBezTo>
                    <a:cubicBezTo>
                      <a:pt x="24310" y="5979"/>
                      <a:pt x="22435" y="9559"/>
                      <a:pt x="19537" y="13139"/>
                    </a:cubicBezTo>
                    <a:cubicBezTo>
                      <a:pt x="16127" y="17571"/>
                      <a:pt x="9308" y="20810"/>
                      <a:pt x="5729" y="14332"/>
                    </a:cubicBezTo>
                    <a:cubicBezTo>
                      <a:pt x="4024" y="11434"/>
                      <a:pt x="4024" y="7343"/>
                      <a:pt x="3001" y="4104"/>
                    </a:cubicBezTo>
                    <a:cubicBezTo>
                      <a:pt x="2319" y="2058"/>
                      <a:pt x="-579" y="3252"/>
                      <a:pt x="103" y="5297"/>
                    </a:cubicBezTo>
                    <a:cubicBezTo>
                      <a:pt x="1978" y="11264"/>
                      <a:pt x="2149" y="21662"/>
                      <a:pt x="10331" y="22344"/>
                    </a:cubicBezTo>
                    <a:cubicBezTo>
                      <a:pt x="17662" y="23026"/>
                      <a:pt x="21582" y="15355"/>
                      <a:pt x="26015" y="9900"/>
                    </a:cubicBezTo>
                    <a:cubicBezTo>
                      <a:pt x="26015" y="16378"/>
                      <a:pt x="31129" y="22344"/>
                      <a:pt x="38118" y="23026"/>
                    </a:cubicBezTo>
                    <a:cubicBezTo>
                      <a:pt x="48176" y="24049"/>
                      <a:pt x="54653" y="16719"/>
                      <a:pt x="58404" y="8366"/>
                    </a:cubicBezTo>
                    <a:cubicBezTo>
                      <a:pt x="60449" y="15866"/>
                      <a:pt x="66416" y="22003"/>
                      <a:pt x="74769" y="22344"/>
                    </a:cubicBezTo>
                    <a:cubicBezTo>
                      <a:pt x="83292" y="22685"/>
                      <a:pt x="89941" y="16719"/>
                      <a:pt x="92498" y="9218"/>
                    </a:cubicBezTo>
                    <a:cubicBezTo>
                      <a:pt x="95055" y="15866"/>
                      <a:pt x="98976" y="22344"/>
                      <a:pt x="106647" y="23197"/>
                    </a:cubicBezTo>
                    <a:cubicBezTo>
                      <a:pt x="116364" y="24390"/>
                      <a:pt x="122841" y="16889"/>
                      <a:pt x="127444" y="9218"/>
                    </a:cubicBezTo>
                    <a:cubicBezTo>
                      <a:pt x="128467" y="14673"/>
                      <a:pt x="132729" y="18935"/>
                      <a:pt x="138866" y="19787"/>
                    </a:cubicBezTo>
                    <a:cubicBezTo>
                      <a:pt x="147901" y="20981"/>
                      <a:pt x="154549" y="14844"/>
                      <a:pt x="158299" y="7343"/>
                    </a:cubicBezTo>
                    <a:cubicBezTo>
                      <a:pt x="160004" y="12116"/>
                      <a:pt x="164606" y="15525"/>
                      <a:pt x="170402" y="15525"/>
                    </a:cubicBezTo>
                    <a:cubicBezTo>
                      <a:pt x="172619" y="15696"/>
                      <a:pt x="172448" y="12287"/>
                      <a:pt x="170402" y="12287"/>
                    </a:cubicBezTo>
                    <a:close/>
                  </a:path>
                </a:pathLst>
              </a:custGeom>
              <a:solidFill>
                <a:srgbClr val="343F3B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4BA76BC9-9BDD-7906-7B4F-34E4D3D95FC1}"/>
                  </a:ext>
                </a:extLst>
              </p:cNvPr>
              <p:cNvSpPr/>
              <p:nvPr/>
            </p:nvSpPr>
            <p:spPr>
              <a:xfrm>
                <a:off x="3025845" y="3663395"/>
                <a:ext cx="42269" cy="51101"/>
              </a:xfrm>
              <a:custGeom>
                <a:avLst/>
                <a:gdLst>
                  <a:gd name="connsiteX0" fmla="*/ 164 w 42269"/>
                  <a:gd name="connsiteY0" fmla="*/ 44834 h 51101"/>
                  <a:gd name="connsiteX1" fmla="*/ 8176 w 42269"/>
                  <a:gd name="connsiteY1" fmla="*/ 32389 h 51101"/>
                  <a:gd name="connsiteX2" fmla="*/ 11756 w 42269"/>
                  <a:gd name="connsiteY2" fmla="*/ 170 h 51101"/>
                  <a:gd name="connsiteX3" fmla="*/ 30848 w 42269"/>
                  <a:gd name="connsiteY3" fmla="*/ 0 h 51101"/>
                  <a:gd name="connsiteX4" fmla="*/ 34428 w 42269"/>
                  <a:gd name="connsiteY4" fmla="*/ 28128 h 51101"/>
                  <a:gd name="connsiteX5" fmla="*/ 42270 w 42269"/>
                  <a:gd name="connsiteY5" fmla="*/ 44493 h 51101"/>
                  <a:gd name="connsiteX6" fmla="*/ 36303 w 42269"/>
                  <a:gd name="connsiteY6" fmla="*/ 48243 h 51101"/>
                  <a:gd name="connsiteX7" fmla="*/ 32042 w 42269"/>
                  <a:gd name="connsiteY7" fmla="*/ 45345 h 51101"/>
                  <a:gd name="connsiteX8" fmla="*/ 25734 w 42269"/>
                  <a:gd name="connsiteY8" fmla="*/ 50459 h 51101"/>
                  <a:gd name="connsiteX9" fmla="*/ 19256 w 42269"/>
                  <a:gd name="connsiteY9" fmla="*/ 45345 h 51101"/>
                  <a:gd name="connsiteX10" fmla="*/ 12778 w 42269"/>
                  <a:gd name="connsiteY10" fmla="*/ 50971 h 51101"/>
                  <a:gd name="connsiteX11" fmla="*/ 6812 w 42269"/>
                  <a:gd name="connsiteY11" fmla="*/ 44834 h 51101"/>
                  <a:gd name="connsiteX12" fmla="*/ 2209 w 42269"/>
                  <a:gd name="connsiteY12" fmla="*/ 49266 h 51101"/>
                  <a:gd name="connsiteX13" fmla="*/ 164 w 42269"/>
                  <a:gd name="connsiteY13" fmla="*/ 44834 h 51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269" h="51101">
                    <a:moveTo>
                      <a:pt x="164" y="44834"/>
                    </a:moveTo>
                    <a:cubicBezTo>
                      <a:pt x="164" y="44834"/>
                      <a:pt x="4766" y="43299"/>
                      <a:pt x="8176" y="32389"/>
                    </a:cubicBezTo>
                    <a:cubicBezTo>
                      <a:pt x="11585" y="21479"/>
                      <a:pt x="11756" y="170"/>
                      <a:pt x="11756" y="170"/>
                    </a:cubicBezTo>
                    <a:lnTo>
                      <a:pt x="30848" y="0"/>
                    </a:lnTo>
                    <a:cubicBezTo>
                      <a:pt x="30848" y="0"/>
                      <a:pt x="31189" y="16706"/>
                      <a:pt x="34428" y="28128"/>
                    </a:cubicBezTo>
                    <a:cubicBezTo>
                      <a:pt x="37497" y="39719"/>
                      <a:pt x="42270" y="44493"/>
                      <a:pt x="42270" y="44493"/>
                    </a:cubicBezTo>
                    <a:cubicBezTo>
                      <a:pt x="42270" y="44493"/>
                      <a:pt x="39372" y="48413"/>
                      <a:pt x="36303" y="48243"/>
                    </a:cubicBezTo>
                    <a:cubicBezTo>
                      <a:pt x="33235" y="48072"/>
                      <a:pt x="32042" y="45345"/>
                      <a:pt x="32042" y="45345"/>
                    </a:cubicBezTo>
                    <a:cubicBezTo>
                      <a:pt x="32042" y="45345"/>
                      <a:pt x="30337" y="50289"/>
                      <a:pt x="25734" y="50459"/>
                    </a:cubicBezTo>
                    <a:cubicBezTo>
                      <a:pt x="21302" y="50800"/>
                      <a:pt x="19256" y="45345"/>
                      <a:pt x="19256" y="45345"/>
                    </a:cubicBezTo>
                    <a:cubicBezTo>
                      <a:pt x="19256" y="45345"/>
                      <a:pt x="19938" y="49777"/>
                      <a:pt x="12778" y="50971"/>
                    </a:cubicBezTo>
                    <a:cubicBezTo>
                      <a:pt x="5619" y="52164"/>
                      <a:pt x="6812" y="44834"/>
                      <a:pt x="6812" y="44834"/>
                    </a:cubicBezTo>
                    <a:cubicBezTo>
                      <a:pt x="6812" y="44834"/>
                      <a:pt x="5448" y="49777"/>
                      <a:pt x="2209" y="49266"/>
                    </a:cubicBezTo>
                    <a:cubicBezTo>
                      <a:pt x="-859" y="48754"/>
                      <a:pt x="164" y="44834"/>
                      <a:pt x="164" y="44834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7DC843E-EC1D-2D85-E329-D585403B38BD}"/>
                </a:ext>
              </a:extLst>
            </p:cNvPr>
            <p:cNvSpPr/>
            <p:nvPr/>
          </p:nvSpPr>
          <p:spPr>
            <a:xfrm>
              <a:off x="3036706" y="3627306"/>
              <a:ext cx="20156" cy="39669"/>
            </a:xfrm>
            <a:custGeom>
              <a:avLst/>
              <a:gdLst>
                <a:gd name="connsiteX0" fmla="*/ 9930 w 20156"/>
                <a:gd name="connsiteY0" fmla="*/ 37453 h 39669"/>
                <a:gd name="connsiteX1" fmla="*/ 2088 w 20156"/>
                <a:gd name="connsiteY1" fmla="*/ 29270 h 39669"/>
                <a:gd name="connsiteX2" fmla="*/ 1065 w 20156"/>
                <a:gd name="connsiteY2" fmla="*/ 7280 h 39669"/>
                <a:gd name="connsiteX3" fmla="*/ 16578 w 20156"/>
                <a:gd name="connsiteY3" fmla="*/ 3018 h 39669"/>
                <a:gd name="connsiteX4" fmla="*/ 19817 w 20156"/>
                <a:gd name="connsiteY4" fmla="*/ 25520 h 39669"/>
                <a:gd name="connsiteX5" fmla="*/ 12657 w 20156"/>
                <a:gd name="connsiteY5" fmla="*/ 37623 h 39669"/>
                <a:gd name="connsiteX6" fmla="*/ 11294 w 20156"/>
                <a:gd name="connsiteY6" fmla="*/ 38476 h 39669"/>
                <a:gd name="connsiteX7" fmla="*/ 15215 w 20156"/>
                <a:gd name="connsiteY7" fmla="*/ 26713 h 39669"/>
                <a:gd name="connsiteX8" fmla="*/ 11976 w 20156"/>
                <a:gd name="connsiteY8" fmla="*/ 9496 h 39669"/>
                <a:gd name="connsiteX9" fmla="*/ 5157 w 20156"/>
                <a:gd name="connsiteY9" fmla="*/ 17678 h 39669"/>
                <a:gd name="connsiteX10" fmla="*/ 7714 w 20156"/>
                <a:gd name="connsiteY10" fmla="*/ 33021 h 39669"/>
                <a:gd name="connsiteX11" fmla="*/ 11464 w 20156"/>
                <a:gd name="connsiteY11" fmla="*/ 39669 h 39669"/>
                <a:gd name="connsiteX12" fmla="*/ 9930 w 20156"/>
                <a:gd name="connsiteY12" fmla="*/ 37453 h 3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56" h="39669">
                  <a:moveTo>
                    <a:pt x="9930" y="37453"/>
                  </a:moveTo>
                  <a:cubicBezTo>
                    <a:pt x="9930" y="37453"/>
                    <a:pt x="4304" y="35066"/>
                    <a:pt x="2088" y="29270"/>
                  </a:cubicBezTo>
                  <a:cubicBezTo>
                    <a:pt x="-298" y="23474"/>
                    <a:pt x="-639" y="14099"/>
                    <a:pt x="1065" y="7280"/>
                  </a:cubicBezTo>
                  <a:cubicBezTo>
                    <a:pt x="3111" y="-1244"/>
                    <a:pt x="12657" y="-1755"/>
                    <a:pt x="16578" y="3018"/>
                  </a:cubicBezTo>
                  <a:cubicBezTo>
                    <a:pt x="21181" y="8814"/>
                    <a:pt x="20158" y="19724"/>
                    <a:pt x="19817" y="25520"/>
                  </a:cubicBezTo>
                  <a:cubicBezTo>
                    <a:pt x="19476" y="31316"/>
                    <a:pt x="12657" y="37623"/>
                    <a:pt x="12657" y="37623"/>
                  </a:cubicBezTo>
                  <a:lnTo>
                    <a:pt x="11294" y="38476"/>
                  </a:lnTo>
                  <a:cubicBezTo>
                    <a:pt x="11294" y="38476"/>
                    <a:pt x="14873" y="32339"/>
                    <a:pt x="15215" y="26713"/>
                  </a:cubicBezTo>
                  <a:cubicBezTo>
                    <a:pt x="15726" y="20917"/>
                    <a:pt x="16237" y="11030"/>
                    <a:pt x="11976" y="9496"/>
                  </a:cubicBezTo>
                  <a:cubicBezTo>
                    <a:pt x="8225" y="7962"/>
                    <a:pt x="4986" y="9837"/>
                    <a:pt x="5157" y="17678"/>
                  </a:cubicBezTo>
                  <a:cubicBezTo>
                    <a:pt x="5327" y="25520"/>
                    <a:pt x="6350" y="30805"/>
                    <a:pt x="7714" y="33021"/>
                  </a:cubicBezTo>
                  <a:cubicBezTo>
                    <a:pt x="8907" y="35237"/>
                    <a:pt x="11464" y="39669"/>
                    <a:pt x="11464" y="39669"/>
                  </a:cubicBezTo>
                  <a:lnTo>
                    <a:pt x="9930" y="37453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95" name="Graphic 2">
            <a:extLst>
              <a:ext uri="{FF2B5EF4-FFF2-40B4-BE49-F238E27FC236}">
                <a16:creationId xmlns:a16="http://schemas.microsoft.com/office/drawing/2014/main" id="{280F5E55-9900-D3EC-1629-9E840649399D}"/>
              </a:ext>
            </a:extLst>
          </p:cNvPr>
          <p:cNvGrpSpPr/>
          <p:nvPr userDrawn="1"/>
        </p:nvGrpSpPr>
        <p:grpSpPr>
          <a:xfrm>
            <a:off x="4414381" y="-34084"/>
            <a:ext cx="536742" cy="860993"/>
            <a:chOff x="4357543" y="2777294"/>
            <a:chExt cx="278216" cy="446289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066AFC1-D31D-D90E-B3B8-0D713F1518A9}"/>
                </a:ext>
              </a:extLst>
            </p:cNvPr>
            <p:cNvSpPr/>
            <p:nvPr/>
          </p:nvSpPr>
          <p:spPr>
            <a:xfrm>
              <a:off x="4499209" y="2777294"/>
              <a:ext cx="2753" cy="70404"/>
            </a:xfrm>
            <a:custGeom>
              <a:avLst/>
              <a:gdLst>
                <a:gd name="connsiteX0" fmla="*/ 1364 w 2753"/>
                <a:gd name="connsiteY0" fmla="*/ 70404 h 70404"/>
                <a:gd name="connsiteX1" fmla="*/ 0 w 2753"/>
                <a:gd name="connsiteY1" fmla="*/ 69040 h 70404"/>
                <a:gd name="connsiteX2" fmla="*/ 0 w 2753"/>
                <a:gd name="connsiteY2" fmla="*/ 1364 h 70404"/>
                <a:gd name="connsiteX3" fmla="*/ 1364 w 2753"/>
                <a:gd name="connsiteY3" fmla="*/ 0 h 70404"/>
                <a:gd name="connsiteX4" fmla="*/ 2727 w 2753"/>
                <a:gd name="connsiteY4" fmla="*/ 1364 h 70404"/>
                <a:gd name="connsiteX5" fmla="*/ 2727 w 2753"/>
                <a:gd name="connsiteY5" fmla="*/ 69040 h 70404"/>
                <a:gd name="connsiteX6" fmla="*/ 1364 w 2753"/>
                <a:gd name="connsiteY6" fmla="*/ 70404 h 7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3" h="70404">
                  <a:moveTo>
                    <a:pt x="1364" y="70404"/>
                  </a:moveTo>
                  <a:cubicBezTo>
                    <a:pt x="511" y="70404"/>
                    <a:pt x="0" y="69722"/>
                    <a:pt x="0" y="69040"/>
                  </a:cubicBezTo>
                  <a:lnTo>
                    <a:pt x="0" y="1364"/>
                  </a:lnTo>
                  <a:cubicBezTo>
                    <a:pt x="0" y="511"/>
                    <a:pt x="682" y="0"/>
                    <a:pt x="1364" y="0"/>
                  </a:cubicBezTo>
                  <a:cubicBezTo>
                    <a:pt x="2216" y="0"/>
                    <a:pt x="2727" y="682"/>
                    <a:pt x="2727" y="1364"/>
                  </a:cubicBezTo>
                  <a:lnTo>
                    <a:pt x="2727" y="69040"/>
                  </a:lnTo>
                  <a:cubicBezTo>
                    <a:pt x="2898" y="69722"/>
                    <a:pt x="2216" y="70404"/>
                    <a:pt x="1364" y="70404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4EDD52CF-2AC7-EC41-AF9C-2B37C21A88E2}"/>
                </a:ext>
              </a:extLst>
            </p:cNvPr>
            <p:cNvSpPr/>
            <p:nvPr/>
          </p:nvSpPr>
          <p:spPr>
            <a:xfrm>
              <a:off x="4357543" y="2845993"/>
              <a:ext cx="278216" cy="377590"/>
            </a:xfrm>
            <a:custGeom>
              <a:avLst/>
              <a:gdLst>
                <a:gd name="connsiteX0" fmla="*/ 133824 w 278216"/>
                <a:gd name="connsiteY0" fmla="*/ 19945 h 377590"/>
                <a:gd name="connsiteX1" fmla="*/ 6 w 278216"/>
                <a:gd name="connsiteY1" fmla="*/ 142001 h 377590"/>
                <a:gd name="connsiteX2" fmla="*/ 137916 w 278216"/>
                <a:gd name="connsiteY2" fmla="*/ 271217 h 377590"/>
                <a:gd name="connsiteX3" fmla="*/ 114050 w 278216"/>
                <a:gd name="connsiteY3" fmla="*/ 304629 h 377590"/>
                <a:gd name="connsiteX4" fmla="*/ 151724 w 278216"/>
                <a:gd name="connsiteY4" fmla="*/ 377591 h 377590"/>
                <a:gd name="connsiteX5" fmla="*/ 183431 w 278216"/>
                <a:gd name="connsiteY5" fmla="*/ 304629 h 377590"/>
                <a:gd name="connsiteX6" fmla="*/ 160929 w 278216"/>
                <a:gd name="connsiteY6" fmla="*/ 271899 h 377590"/>
                <a:gd name="connsiteX7" fmla="*/ 278212 w 278216"/>
                <a:gd name="connsiteY7" fmla="*/ 145411 h 377590"/>
                <a:gd name="connsiteX8" fmla="*/ 151383 w 278216"/>
                <a:gd name="connsiteY8" fmla="*/ 20286 h 377590"/>
                <a:gd name="connsiteX9" fmla="*/ 157179 w 278216"/>
                <a:gd name="connsiteY9" fmla="*/ 0 h 377590"/>
                <a:gd name="connsiteX10" fmla="*/ 126494 w 278216"/>
                <a:gd name="connsiteY10" fmla="*/ 0 h 377590"/>
                <a:gd name="connsiteX11" fmla="*/ 133824 w 278216"/>
                <a:gd name="connsiteY11" fmla="*/ 19945 h 377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216" h="377590">
                  <a:moveTo>
                    <a:pt x="133824" y="19945"/>
                  </a:moveTo>
                  <a:cubicBezTo>
                    <a:pt x="133824" y="19945"/>
                    <a:pt x="1540" y="110464"/>
                    <a:pt x="6" y="142001"/>
                  </a:cubicBezTo>
                  <a:cubicBezTo>
                    <a:pt x="-1017" y="164333"/>
                    <a:pt x="137916" y="271217"/>
                    <a:pt x="137916" y="271217"/>
                  </a:cubicBezTo>
                  <a:cubicBezTo>
                    <a:pt x="137916" y="271217"/>
                    <a:pt x="115755" y="292697"/>
                    <a:pt x="114050" y="304629"/>
                  </a:cubicBezTo>
                  <a:cubicBezTo>
                    <a:pt x="112175" y="316733"/>
                    <a:pt x="151724" y="377591"/>
                    <a:pt x="151724" y="377591"/>
                  </a:cubicBezTo>
                  <a:cubicBezTo>
                    <a:pt x="151724" y="377591"/>
                    <a:pt x="187182" y="320824"/>
                    <a:pt x="183431" y="304629"/>
                  </a:cubicBezTo>
                  <a:cubicBezTo>
                    <a:pt x="180192" y="290310"/>
                    <a:pt x="160929" y="271899"/>
                    <a:pt x="160929" y="271899"/>
                  </a:cubicBezTo>
                  <a:cubicBezTo>
                    <a:pt x="160929" y="271899"/>
                    <a:pt x="277531" y="168765"/>
                    <a:pt x="278212" y="145411"/>
                  </a:cubicBezTo>
                  <a:cubicBezTo>
                    <a:pt x="279065" y="119670"/>
                    <a:pt x="151383" y="20286"/>
                    <a:pt x="151383" y="20286"/>
                  </a:cubicBezTo>
                  <a:lnTo>
                    <a:pt x="157179" y="0"/>
                  </a:lnTo>
                  <a:lnTo>
                    <a:pt x="126494" y="0"/>
                  </a:lnTo>
                  <a:lnTo>
                    <a:pt x="133824" y="19945"/>
                  </a:lnTo>
                  <a:close/>
                </a:path>
              </a:pathLst>
            </a:custGeom>
            <a:solidFill>
              <a:srgbClr val="1B79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98" name="Graphic 2">
              <a:extLst>
                <a:ext uri="{FF2B5EF4-FFF2-40B4-BE49-F238E27FC236}">
                  <a16:creationId xmlns:a16="http://schemas.microsoft.com/office/drawing/2014/main" id="{B3489905-B1BE-89FE-1039-3D4AC76A8616}"/>
                </a:ext>
              </a:extLst>
            </p:cNvPr>
            <p:cNvGrpSpPr/>
            <p:nvPr/>
          </p:nvGrpSpPr>
          <p:grpSpPr>
            <a:xfrm>
              <a:off x="4371527" y="2968390"/>
              <a:ext cx="248374" cy="25270"/>
              <a:chOff x="4371527" y="2968390"/>
              <a:chExt cx="248374" cy="25270"/>
            </a:xfrm>
            <a:solidFill>
              <a:srgbClr val="FEE0C8"/>
            </a:solidFill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5AD1A56-E38B-9972-21AA-1E56F9F7A15A}"/>
                  </a:ext>
                </a:extLst>
              </p:cNvPr>
              <p:cNvSpPr/>
              <p:nvPr/>
            </p:nvSpPr>
            <p:spPr>
              <a:xfrm>
                <a:off x="4597229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CFF9832B-91B8-D6CE-5983-C99705C1F255}"/>
                  </a:ext>
                </a:extLst>
              </p:cNvPr>
              <p:cNvSpPr/>
              <p:nvPr/>
            </p:nvSpPr>
            <p:spPr>
              <a:xfrm>
                <a:off x="4569102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FB19E06F-4C2A-855F-C2B2-D75B94B0A2BF}"/>
                  </a:ext>
                </a:extLst>
              </p:cNvPr>
              <p:cNvSpPr/>
              <p:nvPr/>
            </p:nvSpPr>
            <p:spPr>
              <a:xfrm>
                <a:off x="4540803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8D309A8-6A14-A6E1-ECA0-4BF15B8DFD57}"/>
                  </a:ext>
                </a:extLst>
              </p:cNvPr>
              <p:cNvSpPr/>
              <p:nvPr/>
            </p:nvSpPr>
            <p:spPr>
              <a:xfrm>
                <a:off x="4512676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1A530C85-2BEF-F500-37F9-8E275630A91B}"/>
                  </a:ext>
                </a:extLst>
              </p:cNvPr>
              <p:cNvSpPr/>
              <p:nvPr/>
            </p:nvSpPr>
            <p:spPr>
              <a:xfrm>
                <a:off x="4484378" y="2968390"/>
                <a:ext cx="22672" cy="25270"/>
              </a:xfrm>
              <a:custGeom>
                <a:avLst/>
                <a:gdLst>
                  <a:gd name="connsiteX0" fmla="*/ 22672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2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2" y="0"/>
                    </a:moveTo>
                    <a:cubicBezTo>
                      <a:pt x="22672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2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D5B3C328-A6A4-7E66-13F3-13F60B0F499E}"/>
                  </a:ext>
                </a:extLst>
              </p:cNvPr>
              <p:cNvSpPr/>
              <p:nvPr/>
            </p:nvSpPr>
            <p:spPr>
              <a:xfrm>
                <a:off x="4456080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5599B796-CAA8-25D1-D598-CAA6606FE4B1}"/>
                  </a:ext>
                </a:extLst>
              </p:cNvPr>
              <p:cNvSpPr/>
              <p:nvPr/>
            </p:nvSpPr>
            <p:spPr>
              <a:xfrm>
                <a:off x="4427953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DEE2837A-9E84-B1E2-6D4E-DC1C65C40A3A}"/>
                  </a:ext>
                </a:extLst>
              </p:cNvPr>
              <p:cNvSpPr/>
              <p:nvPr/>
            </p:nvSpPr>
            <p:spPr>
              <a:xfrm>
                <a:off x="4399654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7C0E695-B45D-9E00-FCBA-4266CD4E89DD}"/>
                  </a:ext>
                </a:extLst>
              </p:cNvPr>
              <p:cNvSpPr/>
              <p:nvPr/>
            </p:nvSpPr>
            <p:spPr>
              <a:xfrm>
                <a:off x="4371527" y="2968390"/>
                <a:ext cx="22672" cy="25270"/>
              </a:xfrm>
              <a:custGeom>
                <a:avLst/>
                <a:gdLst>
                  <a:gd name="connsiteX0" fmla="*/ 22673 w 22672"/>
                  <a:gd name="connsiteY0" fmla="*/ 0 h 25270"/>
                  <a:gd name="connsiteX1" fmla="*/ 12785 w 22672"/>
                  <a:gd name="connsiteY1" fmla="*/ 25059 h 25270"/>
                  <a:gd name="connsiteX2" fmla="*/ 0 w 22672"/>
                  <a:gd name="connsiteY2" fmla="*/ 170 h 25270"/>
                  <a:gd name="connsiteX3" fmla="*/ 22673 w 22672"/>
                  <a:gd name="connsiteY3" fmla="*/ 0 h 2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72" h="25270">
                    <a:moveTo>
                      <a:pt x="22673" y="0"/>
                    </a:moveTo>
                    <a:cubicBezTo>
                      <a:pt x="22673" y="0"/>
                      <a:pt x="21650" y="22502"/>
                      <a:pt x="12785" y="25059"/>
                    </a:cubicBezTo>
                    <a:cubicBezTo>
                      <a:pt x="3239" y="27957"/>
                      <a:pt x="0" y="170"/>
                      <a:pt x="0" y="170"/>
                    </a:cubicBezTo>
                    <a:lnTo>
                      <a:pt x="22673" y="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99" name="Graphic 2">
              <a:extLst>
                <a:ext uri="{FF2B5EF4-FFF2-40B4-BE49-F238E27FC236}">
                  <a16:creationId xmlns:a16="http://schemas.microsoft.com/office/drawing/2014/main" id="{C4BB00E1-3462-818F-2D87-771FE2768D76}"/>
                </a:ext>
              </a:extLst>
            </p:cNvPr>
            <p:cNvGrpSpPr/>
            <p:nvPr/>
          </p:nvGrpSpPr>
          <p:grpSpPr>
            <a:xfrm>
              <a:off x="4366754" y="2875655"/>
              <a:ext cx="267637" cy="256045"/>
              <a:chOff x="4366754" y="2875655"/>
              <a:chExt cx="267637" cy="256045"/>
            </a:xfrm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620B13CF-C363-074A-EA73-3ABD0CA35B97}"/>
                  </a:ext>
                </a:extLst>
              </p:cNvPr>
              <p:cNvSpPr/>
              <p:nvPr/>
            </p:nvSpPr>
            <p:spPr>
              <a:xfrm>
                <a:off x="4366754" y="3016804"/>
                <a:ext cx="267637" cy="6307"/>
              </a:xfrm>
              <a:custGeom>
                <a:avLst/>
                <a:gdLst>
                  <a:gd name="connsiteX0" fmla="*/ 0 w 267637"/>
                  <a:gd name="connsiteY0" fmla="*/ 0 h 6307"/>
                  <a:gd name="connsiteX1" fmla="*/ 267638 w 267637"/>
                  <a:gd name="connsiteY1" fmla="*/ 0 h 6307"/>
                  <a:gd name="connsiteX2" fmla="*/ 266103 w 267637"/>
                  <a:gd name="connsiteY2" fmla="*/ 6307 h 6307"/>
                  <a:gd name="connsiteX3" fmla="*/ 1705 w 267637"/>
                  <a:gd name="connsiteY3" fmla="*/ 6307 h 6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637" h="6307">
                    <a:moveTo>
                      <a:pt x="0" y="0"/>
                    </a:moveTo>
                    <a:lnTo>
                      <a:pt x="267638" y="0"/>
                    </a:lnTo>
                    <a:lnTo>
                      <a:pt x="266103" y="6307"/>
                    </a:lnTo>
                    <a:lnTo>
                      <a:pt x="1705" y="6307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CDE56BB4-64E1-2A15-7EF2-C1A756D7BB4F}"/>
                  </a:ext>
                </a:extLst>
              </p:cNvPr>
              <p:cNvSpPr/>
              <p:nvPr/>
            </p:nvSpPr>
            <p:spPr>
              <a:xfrm>
                <a:off x="4417213" y="2875655"/>
                <a:ext cx="137569" cy="12614"/>
              </a:xfrm>
              <a:custGeom>
                <a:avLst/>
                <a:gdLst>
                  <a:gd name="connsiteX0" fmla="*/ 0 w 137569"/>
                  <a:gd name="connsiteY0" fmla="*/ 0 h 12614"/>
                  <a:gd name="connsiteX1" fmla="*/ 137569 w 137569"/>
                  <a:gd name="connsiteY1" fmla="*/ 0 h 12614"/>
                  <a:gd name="connsiteX2" fmla="*/ 136717 w 137569"/>
                  <a:gd name="connsiteY2" fmla="*/ 12615 h 12614"/>
                  <a:gd name="connsiteX3" fmla="*/ 852 w 137569"/>
                  <a:gd name="connsiteY3" fmla="*/ 12615 h 12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69" h="12614">
                    <a:moveTo>
                      <a:pt x="0" y="0"/>
                    </a:moveTo>
                    <a:lnTo>
                      <a:pt x="137569" y="0"/>
                    </a:lnTo>
                    <a:lnTo>
                      <a:pt x="136717" y="12615"/>
                    </a:lnTo>
                    <a:lnTo>
                      <a:pt x="852" y="12615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9317DFBF-6CCA-5608-1184-0E512FFEDA29}"/>
                  </a:ext>
                </a:extLst>
              </p:cNvPr>
              <p:cNvSpPr/>
              <p:nvPr/>
            </p:nvSpPr>
            <p:spPr>
              <a:xfrm>
                <a:off x="4478582" y="3117210"/>
                <a:ext cx="56937" cy="14489"/>
              </a:xfrm>
              <a:custGeom>
                <a:avLst/>
                <a:gdLst>
                  <a:gd name="connsiteX0" fmla="*/ 15001 w 56937"/>
                  <a:gd name="connsiteY0" fmla="*/ 0 h 14489"/>
                  <a:gd name="connsiteX1" fmla="*/ 46709 w 56937"/>
                  <a:gd name="connsiteY1" fmla="*/ 852 h 14489"/>
                  <a:gd name="connsiteX2" fmla="*/ 56937 w 56937"/>
                  <a:gd name="connsiteY2" fmla="*/ 14490 h 14489"/>
                  <a:gd name="connsiteX3" fmla="*/ 0 w 56937"/>
                  <a:gd name="connsiteY3" fmla="*/ 13297 h 1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37" h="14489">
                    <a:moveTo>
                      <a:pt x="15001" y="0"/>
                    </a:moveTo>
                    <a:lnTo>
                      <a:pt x="46709" y="852"/>
                    </a:lnTo>
                    <a:lnTo>
                      <a:pt x="56937" y="14490"/>
                    </a:lnTo>
                    <a:lnTo>
                      <a:pt x="0" y="13297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D772F28D-8B48-FFAD-7A41-6714F5A639EE}"/>
                  </a:ext>
                </a:extLst>
              </p:cNvPr>
              <p:cNvSpPr/>
              <p:nvPr/>
            </p:nvSpPr>
            <p:spPr>
              <a:xfrm>
                <a:off x="4387721" y="2909067"/>
                <a:ext cx="214791" cy="27786"/>
              </a:xfrm>
              <a:custGeom>
                <a:avLst/>
                <a:gdLst>
                  <a:gd name="connsiteX0" fmla="*/ 0 w 214791"/>
                  <a:gd name="connsiteY0" fmla="*/ 2557 h 27786"/>
                  <a:gd name="connsiteX1" fmla="*/ 12274 w 214791"/>
                  <a:gd name="connsiteY1" fmla="*/ 23525 h 27786"/>
                  <a:gd name="connsiteX2" fmla="*/ 24718 w 214791"/>
                  <a:gd name="connsiteY2" fmla="*/ 1534 h 27786"/>
                  <a:gd name="connsiteX3" fmla="*/ 38697 w 214791"/>
                  <a:gd name="connsiteY3" fmla="*/ 25230 h 27786"/>
                  <a:gd name="connsiteX4" fmla="*/ 50971 w 214791"/>
                  <a:gd name="connsiteY4" fmla="*/ 1534 h 27786"/>
                  <a:gd name="connsiteX5" fmla="*/ 67677 w 214791"/>
                  <a:gd name="connsiteY5" fmla="*/ 25230 h 27786"/>
                  <a:gd name="connsiteX6" fmla="*/ 81655 w 214791"/>
                  <a:gd name="connsiteY6" fmla="*/ 511 h 27786"/>
                  <a:gd name="connsiteX7" fmla="*/ 97679 w 214791"/>
                  <a:gd name="connsiteY7" fmla="*/ 26252 h 27786"/>
                  <a:gd name="connsiteX8" fmla="*/ 110124 w 214791"/>
                  <a:gd name="connsiteY8" fmla="*/ 2557 h 27786"/>
                  <a:gd name="connsiteX9" fmla="*/ 125125 w 214791"/>
                  <a:gd name="connsiteY9" fmla="*/ 27275 h 27786"/>
                  <a:gd name="connsiteX10" fmla="*/ 136887 w 214791"/>
                  <a:gd name="connsiteY10" fmla="*/ 2557 h 27786"/>
                  <a:gd name="connsiteX11" fmla="*/ 150866 w 214791"/>
                  <a:gd name="connsiteY11" fmla="*/ 26764 h 27786"/>
                  <a:gd name="connsiteX12" fmla="*/ 161605 w 214791"/>
                  <a:gd name="connsiteY12" fmla="*/ 4262 h 27786"/>
                  <a:gd name="connsiteX13" fmla="*/ 177630 w 214791"/>
                  <a:gd name="connsiteY13" fmla="*/ 27787 h 27786"/>
                  <a:gd name="connsiteX14" fmla="*/ 187517 w 214791"/>
                  <a:gd name="connsiteY14" fmla="*/ 4262 h 27786"/>
                  <a:gd name="connsiteX15" fmla="*/ 205587 w 214791"/>
                  <a:gd name="connsiteY15" fmla="*/ 26764 h 27786"/>
                  <a:gd name="connsiteX16" fmla="*/ 214792 w 214791"/>
                  <a:gd name="connsiteY16" fmla="*/ 4262 h 27786"/>
                  <a:gd name="connsiteX17" fmla="*/ 211724 w 214791"/>
                  <a:gd name="connsiteY17" fmla="*/ 511 h 27786"/>
                  <a:gd name="connsiteX18" fmla="*/ 2557 w 214791"/>
                  <a:gd name="connsiteY18" fmla="*/ 0 h 27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4791" h="27786">
                    <a:moveTo>
                      <a:pt x="0" y="2557"/>
                    </a:moveTo>
                    <a:lnTo>
                      <a:pt x="12274" y="23525"/>
                    </a:lnTo>
                    <a:lnTo>
                      <a:pt x="24718" y="1534"/>
                    </a:lnTo>
                    <a:lnTo>
                      <a:pt x="38697" y="25230"/>
                    </a:lnTo>
                    <a:lnTo>
                      <a:pt x="50971" y="1534"/>
                    </a:lnTo>
                    <a:lnTo>
                      <a:pt x="67677" y="25230"/>
                    </a:lnTo>
                    <a:lnTo>
                      <a:pt x="81655" y="511"/>
                    </a:lnTo>
                    <a:lnTo>
                      <a:pt x="97679" y="26252"/>
                    </a:lnTo>
                    <a:lnTo>
                      <a:pt x="110124" y="2557"/>
                    </a:lnTo>
                    <a:lnTo>
                      <a:pt x="125125" y="27275"/>
                    </a:lnTo>
                    <a:lnTo>
                      <a:pt x="136887" y="2557"/>
                    </a:lnTo>
                    <a:lnTo>
                      <a:pt x="150866" y="26764"/>
                    </a:lnTo>
                    <a:lnTo>
                      <a:pt x="161605" y="4262"/>
                    </a:lnTo>
                    <a:lnTo>
                      <a:pt x="177630" y="27787"/>
                    </a:lnTo>
                    <a:lnTo>
                      <a:pt x="187517" y="4262"/>
                    </a:lnTo>
                    <a:lnTo>
                      <a:pt x="205587" y="26764"/>
                    </a:lnTo>
                    <a:lnTo>
                      <a:pt x="214792" y="4262"/>
                    </a:lnTo>
                    <a:lnTo>
                      <a:pt x="211724" y="511"/>
                    </a:lnTo>
                    <a:lnTo>
                      <a:pt x="2557" y="0"/>
                    </a:lnTo>
                    <a:close/>
                  </a:path>
                </a:pathLst>
              </a:custGeom>
              <a:solidFill>
                <a:srgbClr val="EE9921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0" name="Graphic 2">
              <a:extLst>
                <a:ext uri="{FF2B5EF4-FFF2-40B4-BE49-F238E27FC236}">
                  <a16:creationId xmlns:a16="http://schemas.microsoft.com/office/drawing/2014/main" id="{7ED7A9FC-9B06-D46E-066D-DB66551381FC}"/>
                </a:ext>
              </a:extLst>
            </p:cNvPr>
            <p:cNvGrpSpPr/>
            <p:nvPr/>
          </p:nvGrpSpPr>
          <p:grpSpPr>
            <a:xfrm>
              <a:off x="4410394" y="3045102"/>
              <a:ext cx="186323" cy="42787"/>
              <a:chOff x="4410394" y="3045102"/>
              <a:chExt cx="186323" cy="42787"/>
            </a:xfrm>
            <a:solidFill>
              <a:srgbClr val="E6434D"/>
            </a:solidFill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AF35FC39-CADD-F1E2-5B18-16FB0B3ED6E5}"/>
                  </a:ext>
                </a:extLst>
              </p:cNvPr>
              <p:cNvSpPr/>
              <p:nvPr/>
            </p:nvSpPr>
            <p:spPr>
              <a:xfrm>
                <a:off x="4495800" y="3045102"/>
                <a:ext cx="19774" cy="42787"/>
              </a:xfrm>
              <a:custGeom>
                <a:avLst/>
                <a:gdLst>
                  <a:gd name="connsiteX0" fmla="*/ 10058 w 19774"/>
                  <a:gd name="connsiteY0" fmla="*/ 0 h 42787"/>
                  <a:gd name="connsiteX1" fmla="*/ 0 w 19774"/>
                  <a:gd name="connsiteY1" fmla="*/ 19945 h 42787"/>
                  <a:gd name="connsiteX2" fmla="*/ 11251 w 19774"/>
                  <a:gd name="connsiteY2" fmla="*/ 42788 h 42787"/>
                  <a:gd name="connsiteX3" fmla="*/ 19774 w 19774"/>
                  <a:gd name="connsiteY3" fmla="*/ 1994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774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19774" y="1994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97380DE-66B6-25F0-D47B-954DD05FD608}"/>
                  </a:ext>
                </a:extLst>
              </p:cNvPr>
              <p:cNvSpPr/>
              <p:nvPr/>
            </p:nvSpPr>
            <p:spPr>
              <a:xfrm>
                <a:off x="4537394" y="3045102"/>
                <a:ext cx="19604" cy="42787"/>
              </a:xfrm>
              <a:custGeom>
                <a:avLst/>
                <a:gdLst>
                  <a:gd name="connsiteX0" fmla="*/ 9887 w 19604"/>
                  <a:gd name="connsiteY0" fmla="*/ 0 h 42787"/>
                  <a:gd name="connsiteX1" fmla="*/ 0 w 19604"/>
                  <a:gd name="connsiteY1" fmla="*/ 19945 h 42787"/>
                  <a:gd name="connsiteX2" fmla="*/ 11081 w 19604"/>
                  <a:gd name="connsiteY2" fmla="*/ 42788 h 42787"/>
                  <a:gd name="connsiteX3" fmla="*/ 19604 w 19604"/>
                  <a:gd name="connsiteY3" fmla="*/ 1994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04" h="42787">
                    <a:moveTo>
                      <a:pt x="9887" y="0"/>
                    </a:moveTo>
                    <a:lnTo>
                      <a:pt x="0" y="19945"/>
                    </a:lnTo>
                    <a:lnTo>
                      <a:pt x="11081" y="42788"/>
                    </a:lnTo>
                    <a:lnTo>
                      <a:pt x="19604" y="1994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A133CA10-F469-B4BB-5791-A6CD493F2DDD}"/>
                  </a:ext>
                </a:extLst>
              </p:cNvPr>
              <p:cNvSpPr/>
              <p:nvPr/>
            </p:nvSpPr>
            <p:spPr>
              <a:xfrm>
                <a:off x="4557510" y="3045102"/>
                <a:ext cx="19774" cy="42787"/>
              </a:xfrm>
              <a:custGeom>
                <a:avLst/>
                <a:gdLst>
                  <a:gd name="connsiteX0" fmla="*/ 10058 w 19774"/>
                  <a:gd name="connsiteY0" fmla="*/ 0 h 42787"/>
                  <a:gd name="connsiteX1" fmla="*/ 0 w 19774"/>
                  <a:gd name="connsiteY1" fmla="*/ 19945 h 42787"/>
                  <a:gd name="connsiteX2" fmla="*/ 11251 w 19774"/>
                  <a:gd name="connsiteY2" fmla="*/ 42788 h 42787"/>
                  <a:gd name="connsiteX3" fmla="*/ 19775 w 19774"/>
                  <a:gd name="connsiteY3" fmla="*/ 1994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774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19775" y="1994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A7D39CBC-6EE6-0337-A4D4-AECB3C80740D}"/>
                  </a:ext>
                </a:extLst>
              </p:cNvPr>
              <p:cNvSpPr/>
              <p:nvPr/>
            </p:nvSpPr>
            <p:spPr>
              <a:xfrm>
                <a:off x="4576943" y="3045102"/>
                <a:ext cx="19774" cy="42787"/>
              </a:xfrm>
              <a:custGeom>
                <a:avLst/>
                <a:gdLst>
                  <a:gd name="connsiteX0" fmla="*/ 10058 w 19774"/>
                  <a:gd name="connsiteY0" fmla="*/ 0 h 42787"/>
                  <a:gd name="connsiteX1" fmla="*/ 0 w 19774"/>
                  <a:gd name="connsiteY1" fmla="*/ 19945 h 42787"/>
                  <a:gd name="connsiteX2" fmla="*/ 11251 w 19774"/>
                  <a:gd name="connsiteY2" fmla="*/ 42788 h 42787"/>
                  <a:gd name="connsiteX3" fmla="*/ 19775 w 19774"/>
                  <a:gd name="connsiteY3" fmla="*/ 1994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774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19775" y="1994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635988B6-7F67-177A-6A85-CF8EAD4A7800}"/>
                  </a:ext>
                </a:extLst>
              </p:cNvPr>
              <p:cNvSpPr/>
              <p:nvPr/>
            </p:nvSpPr>
            <p:spPr>
              <a:xfrm>
                <a:off x="4516597" y="3045102"/>
                <a:ext cx="20456" cy="42787"/>
              </a:xfrm>
              <a:custGeom>
                <a:avLst/>
                <a:gdLst>
                  <a:gd name="connsiteX0" fmla="*/ 10058 w 20456"/>
                  <a:gd name="connsiteY0" fmla="*/ 0 h 42787"/>
                  <a:gd name="connsiteX1" fmla="*/ 0 w 20456"/>
                  <a:gd name="connsiteY1" fmla="*/ 19945 h 42787"/>
                  <a:gd name="connsiteX2" fmla="*/ 11251 w 20456"/>
                  <a:gd name="connsiteY2" fmla="*/ 42788 h 42787"/>
                  <a:gd name="connsiteX3" fmla="*/ 20456 w 20456"/>
                  <a:gd name="connsiteY3" fmla="*/ 1977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56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20456" y="1977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8F9DAC9F-AB0E-3171-3691-F3B9CBE8AFDC}"/>
                  </a:ext>
                </a:extLst>
              </p:cNvPr>
              <p:cNvSpPr/>
              <p:nvPr/>
            </p:nvSpPr>
            <p:spPr>
              <a:xfrm>
                <a:off x="4474150" y="3045102"/>
                <a:ext cx="20456" cy="42787"/>
              </a:xfrm>
              <a:custGeom>
                <a:avLst/>
                <a:gdLst>
                  <a:gd name="connsiteX0" fmla="*/ 10058 w 20456"/>
                  <a:gd name="connsiteY0" fmla="*/ 0 h 42787"/>
                  <a:gd name="connsiteX1" fmla="*/ 0 w 20456"/>
                  <a:gd name="connsiteY1" fmla="*/ 19945 h 42787"/>
                  <a:gd name="connsiteX2" fmla="*/ 11251 w 20456"/>
                  <a:gd name="connsiteY2" fmla="*/ 42788 h 42787"/>
                  <a:gd name="connsiteX3" fmla="*/ 20456 w 20456"/>
                  <a:gd name="connsiteY3" fmla="*/ 1977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56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20456" y="1977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F9902CFA-DB4E-53AB-25C7-2C1275E1E894}"/>
                  </a:ext>
                </a:extLst>
              </p:cNvPr>
              <p:cNvSpPr/>
              <p:nvPr/>
            </p:nvSpPr>
            <p:spPr>
              <a:xfrm>
                <a:off x="4452841" y="3045102"/>
                <a:ext cx="20456" cy="42787"/>
              </a:xfrm>
              <a:custGeom>
                <a:avLst/>
                <a:gdLst>
                  <a:gd name="connsiteX0" fmla="*/ 10058 w 20456"/>
                  <a:gd name="connsiteY0" fmla="*/ 0 h 42787"/>
                  <a:gd name="connsiteX1" fmla="*/ 0 w 20456"/>
                  <a:gd name="connsiteY1" fmla="*/ 19945 h 42787"/>
                  <a:gd name="connsiteX2" fmla="*/ 11251 w 20456"/>
                  <a:gd name="connsiteY2" fmla="*/ 42788 h 42787"/>
                  <a:gd name="connsiteX3" fmla="*/ 20456 w 20456"/>
                  <a:gd name="connsiteY3" fmla="*/ 1977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56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20456" y="1977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AEF444A9-BE5A-8AF7-1DE2-F7226D54C34C}"/>
                  </a:ext>
                </a:extLst>
              </p:cNvPr>
              <p:cNvSpPr/>
              <p:nvPr/>
            </p:nvSpPr>
            <p:spPr>
              <a:xfrm>
                <a:off x="4431703" y="3045102"/>
                <a:ext cx="20286" cy="42787"/>
              </a:xfrm>
              <a:custGeom>
                <a:avLst/>
                <a:gdLst>
                  <a:gd name="connsiteX0" fmla="*/ 9887 w 20286"/>
                  <a:gd name="connsiteY0" fmla="*/ 0 h 42787"/>
                  <a:gd name="connsiteX1" fmla="*/ 0 w 20286"/>
                  <a:gd name="connsiteY1" fmla="*/ 19945 h 42787"/>
                  <a:gd name="connsiteX2" fmla="*/ 11081 w 20286"/>
                  <a:gd name="connsiteY2" fmla="*/ 42788 h 42787"/>
                  <a:gd name="connsiteX3" fmla="*/ 20286 w 20286"/>
                  <a:gd name="connsiteY3" fmla="*/ 1977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6" h="42787">
                    <a:moveTo>
                      <a:pt x="9887" y="0"/>
                    </a:moveTo>
                    <a:lnTo>
                      <a:pt x="0" y="19945"/>
                    </a:lnTo>
                    <a:lnTo>
                      <a:pt x="11081" y="42788"/>
                    </a:lnTo>
                    <a:lnTo>
                      <a:pt x="20286" y="1977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B1576807-4935-8F2B-1072-F898E832B8AC}"/>
                  </a:ext>
                </a:extLst>
              </p:cNvPr>
              <p:cNvSpPr/>
              <p:nvPr/>
            </p:nvSpPr>
            <p:spPr>
              <a:xfrm>
                <a:off x="4410394" y="3045102"/>
                <a:ext cx="20456" cy="42787"/>
              </a:xfrm>
              <a:custGeom>
                <a:avLst/>
                <a:gdLst>
                  <a:gd name="connsiteX0" fmla="*/ 10058 w 20456"/>
                  <a:gd name="connsiteY0" fmla="*/ 0 h 42787"/>
                  <a:gd name="connsiteX1" fmla="*/ 0 w 20456"/>
                  <a:gd name="connsiteY1" fmla="*/ 19945 h 42787"/>
                  <a:gd name="connsiteX2" fmla="*/ 11251 w 20456"/>
                  <a:gd name="connsiteY2" fmla="*/ 42788 h 42787"/>
                  <a:gd name="connsiteX3" fmla="*/ 20456 w 20456"/>
                  <a:gd name="connsiteY3" fmla="*/ 19775 h 42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56" h="42787">
                    <a:moveTo>
                      <a:pt x="10058" y="0"/>
                    </a:moveTo>
                    <a:lnTo>
                      <a:pt x="0" y="19945"/>
                    </a:lnTo>
                    <a:lnTo>
                      <a:pt x="11251" y="42788"/>
                    </a:lnTo>
                    <a:lnTo>
                      <a:pt x="20456" y="19775"/>
                    </a:lnTo>
                    <a:close/>
                  </a:path>
                </a:pathLst>
              </a:custGeom>
              <a:solidFill>
                <a:srgbClr val="E6434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1" name="Graphic 2">
              <a:extLst>
                <a:ext uri="{FF2B5EF4-FFF2-40B4-BE49-F238E27FC236}">
                  <a16:creationId xmlns:a16="http://schemas.microsoft.com/office/drawing/2014/main" id="{EC3C1B73-2437-4E90-96B9-3E4824BE9289}"/>
                </a:ext>
              </a:extLst>
            </p:cNvPr>
            <p:cNvGrpSpPr/>
            <p:nvPr/>
          </p:nvGrpSpPr>
          <p:grpSpPr>
            <a:xfrm>
              <a:off x="4485912" y="3149557"/>
              <a:ext cx="42276" cy="31949"/>
              <a:chOff x="4485912" y="3149557"/>
              <a:chExt cx="42276" cy="31949"/>
            </a:xfrm>
            <a:solidFill>
              <a:srgbClr val="FEE0C8"/>
            </a:solidFill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2D7AA420-A0D1-7120-A908-509E7B2B6693}"/>
                  </a:ext>
                </a:extLst>
              </p:cNvPr>
              <p:cNvSpPr/>
              <p:nvPr/>
            </p:nvSpPr>
            <p:spPr>
              <a:xfrm>
                <a:off x="4520219" y="3150409"/>
                <a:ext cx="7970" cy="29424"/>
              </a:xfrm>
              <a:custGeom>
                <a:avLst/>
                <a:gdLst>
                  <a:gd name="connsiteX0" fmla="*/ 5242 w 7970"/>
                  <a:gd name="connsiteY0" fmla="*/ 1406 h 29424"/>
                  <a:gd name="connsiteX1" fmla="*/ 128 w 7970"/>
                  <a:gd name="connsiteY1" fmla="*/ 27147 h 29424"/>
                  <a:gd name="connsiteX2" fmla="*/ 2515 w 7970"/>
                  <a:gd name="connsiteY2" fmla="*/ 28682 h 29424"/>
                  <a:gd name="connsiteX3" fmla="*/ 7970 w 7970"/>
                  <a:gd name="connsiteY3" fmla="*/ 1406 h 29424"/>
                  <a:gd name="connsiteX4" fmla="*/ 5242 w 7970"/>
                  <a:gd name="connsiteY4" fmla="*/ 1406 h 2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70" h="29424">
                    <a:moveTo>
                      <a:pt x="5242" y="1406"/>
                    </a:moveTo>
                    <a:cubicBezTo>
                      <a:pt x="5072" y="10271"/>
                      <a:pt x="3367" y="18794"/>
                      <a:pt x="128" y="27147"/>
                    </a:cubicBezTo>
                    <a:cubicBezTo>
                      <a:pt x="-553" y="28852"/>
                      <a:pt x="1663" y="30386"/>
                      <a:pt x="2515" y="28682"/>
                    </a:cubicBezTo>
                    <a:cubicBezTo>
                      <a:pt x="5925" y="19988"/>
                      <a:pt x="7799" y="10782"/>
                      <a:pt x="7970" y="1406"/>
                    </a:cubicBezTo>
                    <a:cubicBezTo>
                      <a:pt x="7970" y="-469"/>
                      <a:pt x="5413" y="-469"/>
                      <a:pt x="5242" y="140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7CD0AC00-E392-BC4A-8E50-6FD2FEC137C6}"/>
                  </a:ext>
                </a:extLst>
              </p:cNvPr>
              <p:cNvSpPr/>
              <p:nvPr/>
            </p:nvSpPr>
            <p:spPr>
              <a:xfrm>
                <a:off x="4511304" y="3150409"/>
                <a:ext cx="4277" cy="29917"/>
              </a:xfrm>
              <a:custGeom>
                <a:avLst/>
                <a:gdLst>
                  <a:gd name="connsiteX0" fmla="*/ 1542 w 4277"/>
                  <a:gd name="connsiteY0" fmla="*/ 1406 h 29917"/>
                  <a:gd name="connsiteX1" fmla="*/ 8 w 4277"/>
                  <a:gd name="connsiteY1" fmla="*/ 28511 h 29917"/>
                  <a:gd name="connsiteX2" fmla="*/ 2735 w 4277"/>
                  <a:gd name="connsiteY2" fmla="*/ 28511 h 29917"/>
                  <a:gd name="connsiteX3" fmla="*/ 4269 w 4277"/>
                  <a:gd name="connsiteY3" fmla="*/ 1406 h 29917"/>
                  <a:gd name="connsiteX4" fmla="*/ 1542 w 4277"/>
                  <a:gd name="connsiteY4" fmla="*/ 1406 h 2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7" h="29917">
                    <a:moveTo>
                      <a:pt x="1542" y="1406"/>
                    </a:moveTo>
                    <a:cubicBezTo>
                      <a:pt x="1031" y="10441"/>
                      <a:pt x="519" y="19476"/>
                      <a:pt x="8" y="28511"/>
                    </a:cubicBezTo>
                    <a:cubicBezTo>
                      <a:pt x="-163" y="30386"/>
                      <a:pt x="2565" y="30386"/>
                      <a:pt x="2735" y="28511"/>
                    </a:cubicBezTo>
                    <a:cubicBezTo>
                      <a:pt x="3247" y="19476"/>
                      <a:pt x="3758" y="10441"/>
                      <a:pt x="4269" y="1406"/>
                    </a:cubicBezTo>
                    <a:cubicBezTo>
                      <a:pt x="4440" y="-469"/>
                      <a:pt x="1712" y="-469"/>
                      <a:pt x="1542" y="140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1F08136-55EA-F051-470D-8035ECEE2256}"/>
                  </a:ext>
                </a:extLst>
              </p:cNvPr>
              <p:cNvSpPr/>
              <p:nvPr/>
            </p:nvSpPr>
            <p:spPr>
              <a:xfrm>
                <a:off x="4499388" y="3149557"/>
                <a:ext cx="6842" cy="30851"/>
              </a:xfrm>
              <a:custGeom>
                <a:avLst/>
                <a:gdLst>
                  <a:gd name="connsiteX0" fmla="*/ 6810 w 6842"/>
                  <a:gd name="connsiteY0" fmla="*/ 29023 h 30851"/>
                  <a:gd name="connsiteX1" fmla="*/ 6640 w 6842"/>
                  <a:gd name="connsiteY1" fmla="*/ 28000 h 30851"/>
                  <a:gd name="connsiteX2" fmla="*/ 6128 w 6842"/>
                  <a:gd name="connsiteY2" fmla="*/ 27147 h 30851"/>
                  <a:gd name="connsiteX3" fmla="*/ 3060 w 6842"/>
                  <a:gd name="connsiteY3" fmla="*/ 1406 h 30851"/>
                  <a:gd name="connsiteX4" fmla="*/ 332 w 6842"/>
                  <a:gd name="connsiteY4" fmla="*/ 1406 h 30851"/>
                  <a:gd name="connsiteX5" fmla="*/ 4083 w 6842"/>
                  <a:gd name="connsiteY5" fmla="*/ 29875 h 30851"/>
                  <a:gd name="connsiteX6" fmla="*/ 6810 w 6842"/>
                  <a:gd name="connsiteY6" fmla="*/ 29023 h 3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2" h="30851">
                    <a:moveTo>
                      <a:pt x="6810" y="29023"/>
                    </a:moveTo>
                    <a:cubicBezTo>
                      <a:pt x="6810" y="28682"/>
                      <a:pt x="6640" y="28341"/>
                      <a:pt x="6640" y="28000"/>
                    </a:cubicBezTo>
                    <a:cubicBezTo>
                      <a:pt x="6640" y="27659"/>
                      <a:pt x="6469" y="27318"/>
                      <a:pt x="6128" y="27147"/>
                    </a:cubicBezTo>
                    <a:cubicBezTo>
                      <a:pt x="3230" y="18794"/>
                      <a:pt x="2207" y="10271"/>
                      <a:pt x="3060" y="1406"/>
                    </a:cubicBezTo>
                    <a:cubicBezTo>
                      <a:pt x="3230" y="-469"/>
                      <a:pt x="502" y="-469"/>
                      <a:pt x="332" y="1406"/>
                    </a:cubicBezTo>
                    <a:cubicBezTo>
                      <a:pt x="-691" y="11123"/>
                      <a:pt x="673" y="20669"/>
                      <a:pt x="4083" y="29875"/>
                    </a:cubicBezTo>
                    <a:cubicBezTo>
                      <a:pt x="4764" y="31580"/>
                      <a:pt x="7151" y="30898"/>
                      <a:pt x="6810" y="2902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47B0B2D8-E957-EAF4-82B3-B60F12FC8580}"/>
                  </a:ext>
                </a:extLst>
              </p:cNvPr>
              <p:cNvSpPr/>
              <p:nvPr/>
            </p:nvSpPr>
            <p:spPr>
              <a:xfrm>
                <a:off x="4485912" y="3150239"/>
                <a:ext cx="11683" cy="31267"/>
              </a:xfrm>
              <a:custGeom>
                <a:avLst/>
                <a:gdLst>
                  <a:gd name="connsiteX0" fmla="*/ 11421 w 11683"/>
                  <a:gd name="connsiteY0" fmla="*/ 29022 h 31267"/>
                  <a:gd name="connsiteX1" fmla="*/ 2728 w 11683"/>
                  <a:gd name="connsiteY1" fmla="*/ 1406 h 31267"/>
                  <a:gd name="connsiteX2" fmla="*/ 0 w 11683"/>
                  <a:gd name="connsiteY2" fmla="*/ 1406 h 31267"/>
                  <a:gd name="connsiteX3" fmla="*/ 9035 w 11683"/>
                  <a:gd name="connsiteY3" fmla="*/ 30557 h 31267"/>
                  <a:gd name="connsiteX4" fmla="*/ 11421 w 11683"/>
                  <a:gd name="connsiteY4" fmla="*/ 29022 h 3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83" h="31267">
                    <a:moveTo>
                      <a:pt x="11421" y="29022"/>
                    </a:moveTo>
                    <a:cubicBezTo>
                      <a:pt x="6137" y="20669"/>
                      <a:pt x="3069" y="11294"/>
                      <a:pt x="2728" y="1406"/>
                    </a:cubicBezTo>
                    <a:cubicBezTo>
                      <a:pt x="2728" y="-469"/>
                      <a:pt x="0" y="-469"/>
                      <a:pt x="0" y="1406"/>
                    </a:cubicBezTo>
                    <a:cubicBezTo>
                      <a:pt x="511" y="11805"/>
                      <a:pt x="3580" y="21692"/>
                      <a:pt x="9035" y="30557"/>
                    </a:cubicBezTo>
                    <a:cubicBezTo>
                      <a:pt x="10228" y="32261"/>
                      <a:pt x="12444" y="30557"/>
                      <a:pt x="11421" y="2902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68F7D63-3A71-67DF-BD7A-86628DE8CECA}"/>
                </a:ext>
              </a:extLst>
            </p:cNvPr>
            <p:cNvSpPr/>
            <p:nvPr/>
          </p:nvSpPr>
          <p:spPr>
            <a:xfrm>
              <a:off x="4483355" y="2844288"/>
              <a:ext cx="33753" cy="22161"/>
            </a:xfrm>
            <a:custGeom>
              <a:avLst/>
              <a:gdLst>
                <a:gd name="connsiteX0" fmla="*/ 7330 w 33753"/>
                <a:gd name="connsiteY0" fmla="*/ 22161 h 22161"/>
                <a:gd name="connsiteX1" fmla="*/ 25741 w 33753"/>
                <a:gd name="connsiteY1" fmla="*/ 21991 h 22161"/>
                <a:gd name="connsiteX2" fmla="*/ 33753 w 33753"/>
                <a:gd name="connsiteY2" fmla="*/ 0 h 22161"/>
                <a:gd name="connsiteX3" fmla="*/ 0 w 33753"/>
                <a:gd name="connsiteY3" fmla="*/ 0 h 2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53" h="22161">
                  <a:moveTo>
                    <a:pt x="7330" y="22161"/>
                  </a:moveTo>
                  <a:lnTo>
                    <a:pt x="25741" y="21991"/>
                  </a:lnTo>
                  <a:lnTo>
                    <a:pt x="33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29" name="Graphic 2">
            <a:extLst>
              <a:ext uri="{FF2B5EF4-FFF2-40B4-BE49-F238E27FC236}">
                <a16:creationId xmlns:a16="http://schemas.microsoft.com/office/drawing/2014/main" id="{DB753820-7172-0817-FC9F-77B87846ABD7}"/>
              </a:ext>
            </a:extLst>
          </p:cNvPr>
          <p:cNvGrpSpPr/>
          <p:nvPr userDrawn="1"/>
        </p:nvGrpSpPr>
        <p:grpSpPr>
          <a:xfrm>
            <a:off x="7056195" y="-82279"/>
            <a:ext cx="436327" cy="630959"/>
            <a:chOff x="8183398" y="2759053"/>
            <a:chExt cx="226167" cy="327053"/>
          </a:xfrm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FA44E49-688F-7F52-4CD5-3AB325C7D36A}"/>
                </a:ext>
              </a:extLst>
            </p:cNvPr>
            <p:cNvSpPr/>
            <p:nvPr/>
          </p:nvSpPr>
          <p:spPr>
            <a:xfrm>
              <a:off x="8183571" y="2926966"/>
              <a:ext cx="225994" cy="159141"/>
            </a:xfrm>
            <a:custGeom>
              <a:avLst/>
              <a:gdLst>
                <a:gd name="connsiteX0" fmla="*/ 1 w 225994"/>
                <a:gd name="connsiteY0" fmla="*/ 44493 h 159141"/>
                <a:gd name="connsiteX1" fmla="*/ 9888 w 225994"/>
                <a:gd name="connsiteY1" fmla="*/ 99554 h 159141"/>
                <a:gd name="connsiteX2" fmla="*/ 89838 w 225994"/>
                <a:gd name="connsiteY2" fmla="*/ 157173 h 159141"/>
                <a:gd name="connsiteX3" fmla="*/ 197917 w 225994"/>
                <a:gd name="connsiteY3" fmla="*/ 135694 h 159141"/>
                <a:gd name="connsiteX4" fmla="*/ 225874 w 225994"/>
                <a:gd name="connsiteY4" fmla="*/ 43470 h 159141"/>
                <a:gd name="connsiteX5" fmla="*/ 208827 w 225994"/>
                <a:gd name="connsiteY5" fmla="*/ 7501 h 159141"/>
                <a:gd name="connsiteX6" fmla="*/ 93930 w 225994"/>
                <a:gd name="connsiteY6" fmla="*/ 0 h 159141"/>
                <a:gd name="connsiteX7" fmla="*/ 24890 w 225994"/>
                <a:gd name="connsiteY7" fmla="*/ 20968 h 159141"/>
                <a:gd name="connsiteX8" fmla="*/ 1 w 225994"/>
                <a:gd name="connsiteY8" fmla="*/ 44493 h 159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994" h="159141">
                  <a:moveTo>
                    <a:pt x="1" y="44493"/>
                  </a:moveTo>
                  <a:cubicBezTo>
                    <a:pt x="1" y="44493"/>
                    <a:pt x="-340" y="71597"/>
                    <a:pt x="9888" y="99554"/>
                  </a:cubicBezTo>
                  <a:cubicBezTo>
                    <a:pt x="20116" y="127511"/>
                    <a:pt x="46881" y="152059"/>
                    <a:pt x="89838" y="157173"/>
                  </a:cubicBezTo>
                  <a:cubicBezTo>
                    <a:pt x="132968" y="162458"/>
                    <a:pt x="178653" y="157685"/>
                    <a:pt x="197917" y="135694"/>
                  </a:cubicBezTo>
                  <a:cubicBezTo>
                    <a:pt x="217009" y="113533"/>
                    <a:pt x="227237" y="66313"/>
                    <a:pt x="225874" y="43470"/>
                  </a:cubicBezTo>
                  <a:cubicBezTo>
                    <a:pt x="224510" y="20797"/>
                    <a:pt x="208827" y="7501"/>
                    <a:pt x="208827" y="7501"/>
                  </a:cubicBezTo>
                  <a:cubicBezTo>
                    <a:pt x="208827" y="7501"/>
                    <a:pt x="109784" y="0"/>
                    <a:pt x="93930" y="0"/>
                  </a:cubicBezTo>
                  <a:cubicBezTo>
                    <a:pt x="78247" y="0"/>
                    <a:pt x="34436" y="15683"/>
                    <a:pt x="24890" y="20968"/>
                  </a:cubicBezTo>
                  <a:cubicBezTo>
                    <a:pt x="15173" y="26082"/>
                    <a:pt x="1" y="44493"/>
                    <a:pt x="1" y="44493"/>
                  </a:cubicBezTo>
                  <a:close/>
                </a:path>
              </a:pathLst>
            </a:custGeom>
            <a:solidFill>
              <a:srgbClr val="C82B7A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E82FE80-6EC3-2ABC-B6A4-85EF308062C2}"/>
                </a:ext>
              </a:extLst>
            </p:cNvPr>
            <p:cNvSpPr/>
            <p:nvPr/>
          </p:nvSpPr>
          <p:spPr>
            <a:xfrm>
              <a:off x="8183398" y="2846675"/>
              <a:ext cx="225944" cy="130920"/>
            </a:xfrm>
            <a:custGeom>
              <a:avLst/>
              <a:gdLst>
                <a:gd name="connsiteX0" fmla="*/ 99729 w 225944"/>
                <a:gd name="connsiteY0" fmla="*/ 170 h 130920"/>
                <a:gd name="connsiteX1" fmla="*/ 38530 w 225944"/>
                <a:gd name="connsiteY1" fmla="*/ 47732 h 130920"/>
                <a:gd name="connsiteX2" fmla="*/ 4 w 225944"/>
                <a:gd name="connsiteY2" fmla="*/ 124954 h 130920"/>
                <a:gd name="connsiteX3" fmla="*/ 61202 w 225944"/>
                <a:gd name="connsiteY3" fmla="*/ 106032 h 130920"/>
                <a:gd name="connsiteX4" fmla="*/ 115582 w 225944"/>
                <a:gd name="connsiteY4" fmla="*/ 130580 h 130920"/>
                <a:gd name="connsiteX5" fmla="*/ 160416 w 225944"/>
                <a:gd name="connsiteY5" fmla="*/ 101770 h 130920"/>
                <a:gd name="connsiteX6" fmla="*/ 225876 w 225944"/>
                <a:gd name="connsiteY6" fmla="*/ 130921 h 130920"/>
                <a:gd name="connsiteX7" fmla="*/ 204738 w 225944"/>
                <a:gd name="connsiteY7" fmla="*/ 60517 h 130920"/>
                <a:gd name="connsiteX8" fmla="*/ 156154 w 225944"/>
                <a:gd name="connsiteY8" fmla="*/ 26252 h 130920"/>
                <a:gd name="connsiteX9" fmla="*/ 142175 w 225944"/>
                <a:gd name="connsiteY9" fmla="*/ 0 h 130920"/>
                <a:gd name="connsiteX10" fmla="*/ 99729 w 225944"/>
                <a:gd name="connsiteY10" fmla="*/ 170 h 130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5944" h="130920">
                  <a:moveTo>
                    <a:pt x="99729" y="170"/>
                  </a:moveTo>
                  <a:cubicBezTo>
                    <a:pt x="99729" y="170"/>
                    <a:pt x="101263" y="18581"/>
                    <a:pt x="38530" y="47732"/>
                  </a:cubicBezTo>
                  <a:cubicBezTo>
                    <a:pt x="-1190" y="66142"/>
                    <a:pt x="4" y="124954"/>
                    <a:pt x="4" y="124954"/>
                  </a:cubicBezTo>
                  <a:lnTo>
                    <a:pt x="61202" y="106032"/>
                  </a:lnTo>
                  <a:lnTo>
                    <a:pt x="115582" y="130580"/>
                  </a:lnTo>
                  <a:lnTo>
                    <a:pt x="160416" y="101770"/>
                  </a:lnTo>
                  <a:lnTo>
                    <a:pt x="225876" y="130921"/>
                  </a:lnTo>
                  <a:cubicBezTo>
                    <a:pt x="225876" y="130921"/>
                    <a:pt x="228263" y="86428"/>
                    <a:pt x="204738" y="60517"/>
                  </a:cubicBezTo>
                  <a:cubicBezTo>
                    <a:pt x="181213" y="34605"/>
                    <a:pt x="169621" y="40572"/>
                    <a:pt x="156154" y="26252"/>
                  </a:cubicBezTo>
                  <a:cubicBezTo>
                    <a:pt x="142687" y="11933"/>
                    <a:pt x="142175" y="0"/>
                    <a:pt x="142175" y="0"/>
                  </a:cubicBezTo>
                  <a:lnTo>
                    <a:pt x="99729" y="170"/>
                  </a:lnTo>
                  <a:close/>
                </a:path>
              </a:pathLst>
            </a:custGeom>
            <a:solidFill>
              <a:srgbClr val="0F6E4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5D3B7CB-75D8-3C7D-1963-2E7F869719FD}"/>
                </a:ext>
              </a:extLst>
            </p:cNvPr>
            <p:cNvSpPr/>
            <p:nvPr/>
          </p:nvSpPr>
          <p:spPr>
            <a:xfrm>
              <a:off x="8283127" y="2802864"/>
              <a:ext cx="42533" cy="56102"/>
            </a:xfrm>
            <a:custGeom>
              <a:avLst/>
              <a:gdLst>
                <a:gd name="connsiteX0" fmla="*/ 0 w 42533"/>
                <a:gd name="connsiteY0" fmla="*/ 43981 h 56102"/>
                <a:gd name="connsiteX1" fmla="*/ 6989 w 42533"/>
                <a:gd name="connsiteY1" fmla="*/ 54380 h 56102"/>
                <a:gd name="connsiteX2" fmla="*/ 15342 w 42533"/>
                <a:gd name="connsiteY2" fmla="*/ 46709 h 56102"/>
                <a:gd name="connsiteX3" fmla="*/ 22502 w 42533"/>
                <a:gd name="connsiteY3" fmla="*/ 56085 h 56102"/>
                <a:gd name="connsiteX4" fmla="*/ 30343 w 42533"/>
                <a:gd name="connsiteY4" fmla="*/ 45856 h 56102"/>
                <a:gd name="connsiteX5" fmla="*/ 37162 w 42533"/>
                <a:gd name="connsiteY5" fmla="*/ 54891 h 56102"/>
                <a:gd name="connsiteX6" fmla="*/ 42447 w 42533"/>
                <a:gd name="connsiteY6" fmla="*/ 43981 h 56102"/>
                <a:gd name="connsiteX7" fmla="*/ 40060 w 42533"/>
                <a:gd name="connsiteY7" fmla="*/ 16024 h 56102"/>
                <a:gd name="connsiteX8" fmla="*/ 39549 w 42533"/>
                <a:gd name="connsiteY8" fmla="*/ 0 h 56102"/>
                <a:gd name="connsiteX9" fmla="*/ 3068 w 42533"/>
                <a:gd name="connsiteY9" fmla="*/ 0 h 56102"/>
                <a:gd name="connsiteX10" fmla="*/ 2046 w 42533"/>
                <a:gd name="connsiteY10" fmla="*/ 32560 h 56102"/>
                <a:gd name="connsiteX11" fmla="*/ 0 w 42533"/>
                <a:gd name="connsiteY11" fmla="*/ 43981 h 5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533" h="56102">
                  <a:moveTo>
                    <a:pt x="0" y="43981"/>
                  </a:moveTo>
                  <a:cubicBezTo>
                    <a:pt x="0" y="43981"/>
                    <a:pt x="1194" y="53868"/>
                    <a:pt x="6989" y="54380"/>
                  </a:cubicBezTo>
                  <a:cubicBezTo>
                    <a:pt x="12956" y="54891"/>
                    <a:pt x="15342" y="46709"/>
                    <a:pt x="15342" y="46709"/>
                  </a:cubicBezTo>
                  <a:cubicBezTo>
                    <a:pt x="15342" y="46709"/>
                    <a:pt x="16195" y="55573"/>
                    <a:pt x="22502" y="56085"/>
                  </a:cubicBezTo>
                  <a:cubicBezTo>
                    <a:pt x="28809" y="56596"/>
                    <a:pt x="30343" y="45856"/>
                    <a:pt x="30343" y="45856"/>
                  </a:cubicBezTo>
                  <a:cubicBezTo>
                    <a:pt x="30343" y="45856"/>
                    <a:pt x="30685" y="54550"/>
                    <a:pt x="37162" y="54891"/>
                  </a:cubicBezTo>
                  <a:cubicBezTo>
                    <a:pt x="43640" y="55403"/>
                    <a:pt x="42447" y="43981"/>
                    <a:pt x="42447" y="43981"/>
                  </a:cubicBezTo>
                  <a:cubicBezTo>
                    <a:pt x="42447" y="43981"/>
                    <a:pt x="41254" y="27957"/>
                    <a:pt x="40060" y="16024"/>
                  </a:cubicBezTo>
                  <a:cubicBezTo>
                    <a:pt x="39037" y="4091"/>
                    <a:pt x="39549" y="0"/>
                    <a:pt x="39549" y="0"/>
                  </a:cubicBezTo>
                  <a:lnTo>
                    <a:pt x="3068" y="0"/>
                  </a:lnTo>
                  <a:cubicBezTo>
                    <a:pt x="3068" y="0"/>
                    <a:pt x="3068" y="21479"/>
                    <a:pt x="2046" y="32560"/>
                  </a:cubicBezTo>
                  <a:cubicBezTo>
                    <a:pt x="852" y="43470"/>
                    <a:pt x="0" y="43981"/>
                    <a:pt x="0" y="43981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3606204-F31D-7E4E-FDD4-5F9561B25F36}"/>
                </a:ext>
              </a:extLst>
            </p:cNvPr>
            <p:cNvSpPr/>
            <p:nvPr/>
          </p:nvSpPr>
          <p:spPr>
            <a:xfrm>
              <a:off x="8286826" y="2759053"/>
              <a:ext cx="33649" cy="46708"/>
            </a:xfrm>
            <a:custGeom>
              <a:avLst/>
              <a:gdLst>
                <a:gd name="connsiteX0" fmla="*/ 13348 w 33649"/>
                <a:gd name="connsiteY0" fmla="*/ 43811 h 46708"/>
                <a:gd name="connsiteX1" fmla="*/ 392 w 33649"/>
                <a:gd name="connsiteY1" fmla="*/ 22843 h 46708"/>
                <a:gd name="connsiteX2" fmla="*/ 15394 w 33649"/>
                <a:gd name="connsiteY2" fmla="*/ 0 h 46708"/>
                <a:gd name="connsiteX3" fmla="*/ 33634 w 33649"/>
                <a:gd name="connsiteY3" fmla="*/ 17899 h 46708"/>
                <a:gd name="connsiteX4" fmla="*/ 21872 w 33649"/>
                <a:gd name="connsiteY4" fmla="*/ 45856 h 46708"/>
                <a:gd name="connsiteX5" fmla="*/ 17610 w 33649"/>
                <a:gd name="connsiteY5" fmla="*/ 46709 h 46708"/>
                <a:gd name="connsiteX6" fmla="*/ 25110 w 33649"/>
                <a:gd name="connsiteY6" fmla="*/ 16536 h 46708"/>
                <a:gd name="connsiteX7" fmla="*/ 9086 w 33649"/>
                <a:gd name="connsiteY7" fmla="*/ 14660 h 46708"/>
                <a:gd name="connsiteX8" fmla="*/ 16587 w 33649"/>
                <a:gd name="connsiteY8" fmla="*/ 45345 h 46708"/>
                <a:gd name="connsiteX9" fmla="*/ 13859 w 33649"/>
                <a:gd name="connsiteY9" fmla="*/ 45345 h 46708"/>
                <a:gd name="connsiteX10" fmla="*/ 13348 w 33649"/>
                <a:gd name="connsiteY10" fmla="*/ 43811 h 4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649" h="46708">
                  <a:moveTo>
                    <a:pt x="13348" y="43811"/>
                  </a:moveTo>
                  <a:cubicBezTo>
                    <a:pt x="13348" y="43811"/>
                    <a:pt x="1926" y="32219"/>
                    <a:pt x="392" y="22843"/>
                  </a:cubicBezTo>
                  <a:cubicBezTo>
                    <a:pt x="-1142" y="12785"/>
                    <a:pt x="1415" y="0"/>
                    <a:pt x="15394" y="0"/>
                  </a:cubicBezTo>
                  <a:cubicBezTo>
                    <a:pt x="29372" y="0"/>
                    <a:pt x="33123" y="4603"/>
                    <a:pt x="33634" y="17899"/>
                  </a:cubicBezTo>
                  <a:cubicBezTo>
                    <a:pt x="34146" y="31196"/>
                    <a:pt x="21872" y="45856"/>
                    <a:pt x="21872" y="45856"/>
                  </a:cubicBezTo>
                  <a:lnTo>
                    <a:pt x="17610" y="46709"/>
                  </a:lnTo>
                  <a:cubicBezTo>
                    <a:pt x="17610" y="46709"/>
                    <a:pt x="28349" y="27105"/>
                    <a:pt x="25110" y="16536"/>
                  </a:cubicBezTo>
                  <a:cubicBezTo>
                    <a:pt x="21872" y="5966"/>
                    <a:pt x="10109" y="3239"/>
                    <a:pt x="9086" y="14660"/>
                  </a:cubicBezTo>
                  <a:cubicBezTo>
                    <a:pt x="8063" y="26082"/>
                    <a:pt x="16587" y="45345"/>
                    <a:pt x="16587" y="45345"/>
                  </a:cubicBezTo>
                  <a:lnTo>
                    <a:pt x="13859" y="45345"/>
                  </a:lnTo>
                  <a:lnTo>
                    <a:pt x="13348" y="43811"/>
                  </a:ln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A67779C-6026-B48E-F45A-749DFA5054C6}"/>
                </a:ext>
              </a:extLst>
            </p:cNvPr>
            <p:cNvSpPr/>
            <p:nvPr/>
          </p:nvSpPr>
          <p:spPr>
            <a:xfrm>
              <a:off x="8203979" y="3003374"/>
              <a:ext cx="10583" cy="17995"/>
            </a:xfrm>
            <a:custGeom>
              <a:avLst/>
              <a:gdLst>
                <a:gd name="connsiteX0" fmla="*/ 10108 w 10583"/>
                <a:gd name="connsiteY0" fmla="*/ 2179 h 17995"/>
                <a:gd name="connsiteX1" fmla="*/ 6187 w 10583"/>
                <a:gd name="connsiteY1" fmla="*/ 133 h 17995"/>
                <a:gd name="connsiteX2" fmla="*/ 5846 w 10583"/>
                <a:gd name="connsiteY2" fmla="*/ 304 h 17995"/>
                <a:gd name="connsiteX3" fmla="*/ 2778 w 10583"/>
                <a:gd name="connsiteY3" fmla="*/ 1156 h 17995"/>
                <a:gd name="connsiteX4" fmla="*/ 221 w 10583"/>
                <a:gd name="connsiteY4" fmla="*/ 8827 h 17995"/>
                <a:gd name="connsiteX5" fmla="*/ 1755 w 10583"/>
                <a:gd name="connsiteY5" fmla="*/ 17180 h 17995"/>
                <a:gd name="connsiteX6" fmla="*/ 4823 w 10583"/>
                <a:gd name="connsiteY6" fmla="*/ 17862 h 17995"/>
                <a:gd name="connsiteX7" fmla="*/ 9767 w 10583"/>
                <a:gd name="connsiteY7" fmla="*/ 11043 h 17995"/>
                <a:gd name="connsiteX8" fmla="*/ 10108 w 10583"/>
                <a:gd name="connsiteY8" fmla="*/ 2179 h 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83" h="17995">
                  <a:moveTo>
                    <a:pt x="10108" y="2179"/>
                  </a:moveTo>
                  <a:cubicBezTo>
                    <a:pt x="9767" y="644"/>
                    <a:pt x="7892" y="-378"/>
                    <a:pt x="6187" y="133"/>
                  </a:cubicBezTo>
                  <a:cubicBezTo>
                    <a:pt x="6017" y="133"/>
                    <a:pt x="5846" y="304"/>
                    <a:pt x="5846" y="304"/>
                  </a:cubicBezTo>
                  <a:cubicBezTo>
                    <a:pt x="4823" y="304"/>
                    <a:pt x="3800" y="474"/>
                    <a:pt x="2778" y="1156"/>
                  </a:cubicBezTo>
                  <a:cubicBezTo>
                    <a:pt x="561" y="3031"/>
                    <a:pt x="561" y="6440"/>
                    <a:pt x="221" y="8827"/>
                  </a:cubicBezTo>
                  <a:cubicBezTo>
                    <a:pt x="50" y="11384"/>
                    <a:pt x="-631" y="15305"/>
                    <a:pt x="1755" y="17180"/>
                  </a:cubicBezTo>
                  <a:cubicBezTo>
                    <a:pt x="2607" y="17862"/>
                    <a:pt x="3630" y="18203"/>
                    <a:pt x="4823" y="17862"/>
                  </a:cubicBezTo>
                  <a:cubicBezTo>
                    <a:pt x="7892" y="17010"/>
                    <a:pt x="9085" y="13600"/>
                    <a:pt x="9767" y="11043"/>
                  </a:cubicBezTo>
                  <a:cubicBezTo>
                    <a:pt x="10790" y="8145"/>
                    <a:pt x="10790" y="5247"/>
                    <a:pt x="10108" y="2179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23CE007-C7EE-90B6-B490-DEE0F491F0BA}"/>
                </a:ext>
              </a:extLst>
            </p:cNvPr>
            <p:cNvSpPr/>
            <p:nvPr/>
          </p:nvSpPr>
          <p:spPr>
            <a:xfrm>
              <a:off x="8229202" y="3001692"/>
              <a:ext cx="11307" cy="19123"/>
            </a:xfrm>
            <a:custGeom>
              <a:avLst/>
              <a:gdLst>
                <a:gd name="connsiteX0" fmla="*/ 10456 w 11307"/>
                <a:gd name="connsiteY0" fmla="*/ 2326 h 19123"/>
                <a:gd name="connsiteX1" fmla="*/ 5683 w 11307"/>
                <a:gd name="connsiteY1" fmla="*/ 451 h 19123"/>
                <a:gd name="connsiteX2" fmla="*/ 227 w 11307"/>
                <a:gd name="connsiteY2" fmla="*/ 8463 h 19123"/>
                <a:gd name="connsiteX3" fmla="*/ 2273 w 11307"/>
                <a:gd name="connsiteY3" fmla="*/ 18010 h 19123"/>
                <a:gd name="connsiteX4" fmla="*/ 9603 w 11307"/>
                <a:gd name="connsiteY4" fmla="*/ 16305 h 19123"/>
                <a:gd name="connsiteX5" fmla="*/ 11308 w 11307"/>
                <a:gd name="connsiteY5" fmla="*/ 4202 h 19123"/>
                <a:gd name="connsiteX6" fmla="*/ 10456 w 11307"/>
                <a:gd name="connsiteY6" fmla="*/ 2326 h 19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7" h="19123">
                  <a:moveTo>
                    <a:pt x="10456" y="2326"/>
                  </a:moveTo>
                  <a:cubicBezTo>
                    <a:pt x="9945" y="622"/>
                    <a:pt x="7728" y="-742"/>
                    <a:pt x="5683" y="451"/>
                  </a:cubicBezTo>
                  <a:cubicBezTo>
                    <a:pt x="2443" y="2326"/>
                    <a:pt x="738" y="5224"/>
                    <a:pt x="227" y="8463"/>
                  </a:cubicBezTo>
                  <a:cubicBezTo>
                    <a:pt x="-114" y="11361"/>
                    <a:pt x="-454" y="15794"/>
                    <a:pt x="2273" y="18010"/>
                  </a:cubicBezTo>
                  <a:cubicBezTo>
                    <a:pt x="4830" y="20226"/>
                    <a:pt x="8240" y="18862"/>
                    <a:pt x="9603" y="16305"/>
                  </a:cubicBezTo>
                  <a:cubicBezTo>
                    <a:pt x="11308" y="12725"/>
                    <a:pt x="11137" y="7952"/>
                    <a:pt x="11308" y="4202"/>
                  </a:cubicBezTo>
                  <a:cubicBezTo>
                    <a:pt x="11308" y="3520"/>
                    <a:pt x="10967" y="2838"/>
                    <a:pt x="10456" y="2326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EA23C8C6-CB7F-C308-A1B1-0DEA7E724B09}"/>
                </a:ext>
              </a:extLst>
            </p:cNvPr>
            <p:cNvSpPr/>
            <p:nvPr/>
          </p:nvSpPr>
          <p:spPr>
            <a:xfrm>
              <a:off x="8258106" y="3000463"/>
              <a:ext cx="13137" cy="19499"/>
            </a:xfrm>
            <a:custGeom>
              <a:avLst/>
              <a:gdLst>
                <a:gd name="connsiteX0" fmla="*/ 12236 w 13137"/>
                <a:gd name="connsiteY0" fmla="*/ 2362 h 19499"/>
                <a:gd name="connsiteX1" fmla="*/ 6270 w 13137"/>
                <a:gd name="connsiteY1" fmla="*/ 146 h 19499"/>
                <a:gd name="connsiteX2" fmla="*/ 1326 w 13137"/>
                <a:gd name="connsiteY2" fmla="*/ 5601 h 19499"/>
                <a:gd name="connsiteX3" fmla="*/ 1156 w 13137"/>
                <a:gd name="connsiteY3" fmla="*/ 6794 h 19499"/>
                <a:gd name="connsiteX4" fmla="*/ 814 w 13137"/>
                <a:gd name="connsiteY4" fmla="*/ 15829 h 19499"/>
                <a:gd name="connsiteX5" fmla="*/ 11213 w 13137"/>
                <a:gd name="connsiteY5" fmla="*/ 16000 h 19499"/>
                <a:gd name="connsiteX6" fmla="*/ 12747 w 13137"/>
                <a:gd name="connsiteY6" fmla="*/ 8329 h 19499"/>
                <a:gd name="connsiteX7" fmla="*/ 12236 w 13137"/>
                <a:gd name="connsiteY7" fmla="*/ 2362 h 1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37" h="19499">
                  <a:moveTo>
                    <a:pt x="12236" y="2362"/>
                  </a:moveTo>
                  <a:cubicBezTo>
                    <a:pt x="11042" y="487"/>
                    <a:pt x="8656" y="-365"/>
                    <a:pt x="6270" y="146"/>
                  </a:cubicBezTo>
                  <a:cubicBezTo>
                    <a:pt x="3371" y="828"/>
                    <a:pt x="2008" y="3215"/>
                    <a:pt x="1326" y="5601"/>
                  </a:cubicBezTo>
                  <a:cubicBezTo>
                    <a:pt x="1156" y="5942"/>
                    <a:pt x="1156" y="6454"/>
                    <a:pt x="1156" y="6794"/>
                  </a:cubicBezTo>
                  <a:cubicBezTo>
                    <a:pt x="-38" y="9692"/>
                    <a:pt x="-549" y="12931"/>
                    <a:pt x="814" y="15829"/>
                  </a:cubicBezTo>
                  <a:cubicBezTo>
                    <a:pt x="2860" y="20432"/>
                    <a:pt x="9168" y="20943"/>
                    <a:pt x="11213" y="16000"/>
                  </a:cubicBezTo>
                  <a:cubicBezTo>
                    <a:pt x="12236" y="13613"/>
                    <a:pt x="12407" y="10886"/>
                    <a:pt x="12747" y="8329"/>
                  </a:cubicBezTo>
                  <a:cubicBezTo>
                    <a:pt x="13259" y="6454"/>
                    <a:pt x="13430" y="4237"/>
                    <a:pt x="12236" y="2362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E57281CB-E878-A5A7-99D2-3B8802E27DF5}"/>
                </a:ext>
              </a:extLst>
            </p:cNvPr>
            <p:cNvSpPr/>
            <p:nvPr/>
          </p:nvSpPr>
          <p:spPr>
            <a:xfrm>
              <a:off x="8285983" y="3001525"/>
              <a:ext cx="14715" cy="19828"/>
            </a:xfrm>
            <a:custGeom>
              <a:avLst/>
              <a:gdLst>
                <a:gd name="connsiteX0" fmla="*/ 9588 w 14715"/>
                <a:gd name="connsiteY0" fmla="*/ 107 h 19828"/>
                <a:gd name="connsiteX1" fmla="*/ 4986 w 14715"/>
                <a:gd name="connsiteY1" fmla="*/ 1130 h 19828"/>
                <a:gd name="connsiteX2" fmla="*/ 2258 w 14715"/>
                <a:gd name="connsiteY2" fmla="*/ 18347 h 19828"/>
                <a:gd name="connsiteX3" fmla="*/ 10952 w 14715"/>
                <a:gd name="connsiteY3" fmla="*/ 17324 h 19828"/>
                <a:gd name="connsiteX4" fmla="*/ 14702 w 14715"/>
                <a:gd name="connsiteY4" fmla="*/ 7267 h 19828"/>
                <a:gd name="connsiteX5" fmla="*/ 9588 w 14715"/>
                <a:gd name="connsiteY5" fmla="*/ 107 h 1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15" h="19828">
                  <a:moveTo>
                    <a:pt x="9588" y="107"/>
                  </a:moveTo>
                  <a:cubicBezTo>
                    <a:pt x="7883" y="-234"/>
                    <a:pt x="6178" y="277"/>
                    <a:pt x="4986" y="1130"/>
                  </a:cubicBezTo>
                  <a:cubicBezTo>
                    <a:pt x="-810" y="3687"/>
                    <a:pt x="-1322" y="14938"/>
                    <a:pt x="2258" y="18347"/>
                  </a:cubicBezTo>
                  <a:cubicBezTo>
                    <a:pt x="4986" y="20904"/>
                    <a:pt x="8735" y="19881"/>
                    <a:pt x="10952" y="17324"/>
                  </a:cubicBezTo>
                  <a:cubicBezTo>
                    <a:pt x="13338" y="14426"/>
                    <a:pt x="14532" y="10676"/>
                    <a:pt x="14702" y="7267"/>
                  </a:cubicBezTo>
                  <a:cubicBezTo>
                    <a:pt x="14872" y="4369"/>
                    <a:pt x="13509" y="789"/>
                    <a:pt x="9588" y="107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66881F0-7A41-C37D-AFB9-8585FBA8E755}"/>
                </a:ext>
              </a:extLst>
            </p:cNvPr>
            <p:cNvSpPr/>
            <p:nvPr/>
          </p:nvSpPr>
          <p:spPr>
            <a:xfrm>
              <a:off x="8320289" y="3000689"/>
              <a:ext cx="15106" cy="20547"/>
            </a:xfrm>
            <a:custGeom>
              <a:avLst/>
              <a:gdLst>
                <a:gd name="connsiteX0" fmla="*/ 14831 w 15106"/>
                <a:gd name="connsiteY0" fmla="*/ 3500 h 20547"/>
                <a:gd name="connsiteX1" fmla="*/ 7160 w 15106"/>
                <a:gd name="connsiteY1" fmla="*/ 432 h 20547"/>
                <a:gd name="connsiteX2" fmla="*/ 3580 w 15106"/>
                <a:gd name="connsiteY2" fmla="*/ 3500 h 20547"/>
                <a:gd name="connsiteX3" fmla="*/ 1875 w 15106"/>
                <a:gd name="connsiteY3" fmla="*/ 5034 h 20547"/>
                <a:gd name="connsiteX4" fmla="*/ 0 w 15106"/>
                <a:gd name="connsiteY4" fmla="*/ 14410 h 20547"/>
                <a:gd name="connsiteX5" fmla="*/ 5114 w 15106"/>
                <a:gd name="connsiteY5" fmla="*/ 20547 h 20547"/>
                <a:gd name="connsiteX6" fmla="*/ 12274 w 15106"/>
                <a:gd name="connsiteY6" fmla="*/ 13899 h 20547"/>
                <a:gd name="connsiteX7" fmla="*/ 14831 w 15106"/>
                <a:gd name="connsiteY7" fmla="*/ 3500 h 20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06" h="20547">
                  <a:moveTo>
                    <a:pt x="14831" y="3500"/>
                  </a:moveTo>
                  <a:cubicBezTo>
                    <a:pt x="13808" y="602"/>
                    <a:pt x="10399" y="-762"/>
                    <a:pt x="7160" y="432"/>
                  </a:cubicBezTo>
                  <a:cubicBezTo>
                    <a:pt x="5455" y="1114"/>
                    <a:pt x="4262" y="2136"/>
                    <a:pt x="3580" y="3500"/>
                  </a:cubicBezTo>
                  <a:cubicBezTo>
                    <a:pt x="2898" y="3841"/>
                    <a:pt x="2387" y="4352"/>
                    <a:pt x="1875" y="5034"/>
                  </a:cubicBezTo>
                  <a:cubicBezTo>
                    <a:pt x="0" y="7591"/>
                    <a:pt x="171" y="11512"/>
                    <a:pt x="0" y="14410"/>
                  </a:cubicBezTo>
                  <a:cubicBezTo>
                    <a:pt x="0" y="17138"/>
                    <a:pt x="1194" y="20547"/>
                    <a:pt x="5114" y="20547"/>
                  </a:cubicBezTo>
                  <a:cubicBezTo>
                    <a:pt x="9035" y="20547"/>
                    <a:pt x="10911" y="16456"/>
                    <a:pt x="12274" y="13899"/>
                  </a:cubicBezTo>
                  <a:cubicBezTo>
                    <a:pt x="13808" y="10660"/>
                    <a:pt x="15854" y="6739"/>
                    <a:pt x="14831" y="3500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B746B9D8-234F-5A71-2289-1562797969C6}"/>
                </a:ext>
              </a:extLst>
            </p:cNvPr>
            <p:cNvSpPr/>
            <p:nvPr/>
          </p:nvSpPr>
          <p:spPr>
            <a:xfrm>
              <a:off x="8349692" y="3001744"/>
              <a:ext cx="14757" cy="19874"/>
            </a:xfrm>
            <a:custGeom>
              <a:avLst/>
              <a:gdLst>
                <a:gd name="connsiteX0" fmla="*/ 13897 w 14757"/>
                <a:gd name="connsiteY0" fmla="*/ 2615 h 19874"/>
                <a:gd name="connsiteX1" fmla="*/ 6226 w 14757"/>
                <a:gd name="connsiteY1" fmla="*/ 570 h 19874"/>
                <a:gd name="connsiteX2" fmla="*/ 4862 w 14757"/>
                <a:gd name="connsiteY2" fmla="*/ 1763 h 19874"/>
                <a:gd name="connsiteX3" fmla="*/ 941 w 14757"/>
                <a:gd name="connsiteY3" fmla="*/ 8241 h 19874"/>
                <a:gd name="connsiteX4" fmla="*/ 1112 w 14757"/>
                <a:gd name="connsiteY4" fmla="*/ 17446 h 19874"/>
                <a:gd name="connsiteX5" fmla="*/ 8783 w 14757"/>
                <a:gd name="connsiteY5" fmla="*/ 18980 h 19874"/>
                <a:gd name="connsiteX6" fmla="*/ 13897 w 14757"/>
                <a:gd name="connsiteY6" fmla="*/ 11309 h 19874"/>
                <a:gd name="connsiteX7" fmla="*/ 13897 w 14757"/>
                <a:gd name="connsiteY7" fmla="*/ 2615 h 19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57" h="19874">
                  <a:moveTo>
                    <a:pt x="13897" y="2615"/>
                  </a:moveTo>
                  <a:cubicBezTo>
                    <a:pt x="12362" y="58"/>
                    <a:pt x="9124" y="-624"/>
                    <a:pt x="6226" y="570"/>
                  </a:cubicBezTo>
                  <a:cubicBezTo>
                    <a:pt x="5544" y="910"/>
                    <a:pt x="5033" y="1251"/>
                    <a:pt x="4862" y="1763"/>
                  </a:cubicBezTo>
                  <a:cubicBezTo>
                    <a:pt x="2817" y="3467"/>
                    <a:pt x="1623" y="6195"/>
                    <a:pt x="941" y="8241"/>
                  </a:cubicBezTo>
                  <a:cubicBezTo>
                    <a:pt x="-81" y="10968"/>
                    <a:pt x="-593" y="14719"/>
                    <a:pt x="1112" y="17446"/>
                  </a:cubicBezTo>
                  <a:cubicBezTo>
                    <a:pt x="2646" y="19833"/>
                    <a:pt x="6056" y="20685"/>
                    <a:pt x="8783" y="18980"/>
                  </a:cubicBezTo>
                  <a:cubicBezTo>
                    <a:pt x="11510" y="17276"/>
                    <a:pt x="13045" y="14037"/>
                    <a:pt x="13897" y="11309"/>
                  </a:cubicBezTo>
                  <a:cubicBezTo>
                    <a:pt x="14579" y="8752"/>
                    <a:pt x="15431" y="5172"/>
                    <a:pt x="13897" y="2615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F99305CB-292F-39C7-92FB-03F2CFFBCFC1}"/>
                </a:ext>
              </a:extLst>
            </p:cNvPr>
            <p:cNvSpPr/>
            <p:nvPr/>
          </p:nvSpPr>
          <p:spPr>
            <a:xfrm>
              <a:off x="8380764" y="2999655"/>
              <a:ext cx="13453" cy="19403"/>
            </a:xfrm>
            <a:custGeom>
              <a:avLst/>
              <a:gdLst>
                <a:gd name="connsiteX0" fmla="*/ 12316 w 13453"/>
                <a:gd name="connsiteY0" fmla="*/ 2148 h 19403"/>
                <a:gd name="connsiteX1" fmla="*/ 8907 w 13453"/>
                <a:gd name="connsiteY1" fmla="*/ 102 h 19403"/>
                <a:gd name="connsiteX2" fmla="*/ 6521 w 13453"/>
                <a:gd name="connsiteY2" fmla="*/ 443 h 19403"/>
                <a:gd name="connsiteX3" fmla="*/ 213 w 13453"/>
                <a:gd name="connsiteY3" fmla="*/ 9648 h 19403"/>
                <a:gd name="connsiteX4" fmla="*/ 3452 w 13453"/>
                <a:gd name="connsiteY4" fmla="*/ 19024 h 19403"/>
                <a:gd name="connsiteX5" fmla="*/ 12146 w 13453"/>
                <a:gd name="connsiteY5" fmla="*/ 13569 h 19403"/>
                <a:gd name="connsiteX6" fmla="*/ 12316 w 13453"/>
                <a:gd name="connsiteY6" fmla="*/ 2148 h 1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53" h="19403">
                  <a:moveTo>
                    <a:pt x="12316" y="2148"/>
                  </a:moveTo>
                  <a:cubicBezTo>
                    <a:pt x="11635" y="613"/>
                    <a:pt x="10101" y="102"/>
                    <a:pt x="8907" y="102"/>
                  </a:cubicBezTo>
                  <a:cubicBezTo>
                    <a:pt x="8055" y="-69"/>
                    <a:pt x="7202" y="-69"/>
                    <a:pt x="6521" y="443"/>
                  </a:cubicBezTo>
                  <a:cubicBezTo>
                    <a:pt x="3111" y="2659"/>
                    <a:pt x="725" y="5898"/>
                    <a:pt x="213" y="9648"/>
                  </a:cubicBezTo>
                  <a:cubicBezTo>
                    <a:pt x="-298" y="12546"/>
                    <a:pt x="-128" y="17490"/>
                    <a:pt x="3452" y="19024"/>
                  </a:cubicBezTo>
                  <a:cubicBezTo>
                    <a:pt x="7373" y="20729"/>
                    <a:pt x="10782" y="16297"/>
                    <a:pt x="12146" y="13569"/>
                  </a:cubicBezTo>
                  <a:cubicBezTo>
                    <a:pt x="13680" y="9989"/>
                    <a:pt x="14021" y="5727"/>
                    <a:pt x="12316" y="2148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41" name="Graphic 2">
            <a:extLst>
              <a:ext uri="{FF2B5EF4-FFF2-40B4-BE49-F238E27FC236}">
                <a16:creationId xmlns:a16="http://schemas.microsoft.com/office/drawing/2014/main" id="{6267B309-3CED-231F-6379-41DBCC1BFF38}"/>
              </a:ext>
            </a:extLst>
          </p:cNvPr>
          <p:cNvGrpSpPr/>
          <p:nvPr userDrawn="1"/>
        </p:nvGrpSpPr>
        <p:grpSpPr>
          <a:xfrm>
            <a:off x="5486233" y="-48705"/>
            <a:ext cx="1062577" cy="1533489"/>
            <a:chOff x="7653897" y="3500113"/>
            <a:chExt cx="550779" cy="794873"/>
          </a:xfrm>
        </p:grpSpPr>
        <p:grpSp>
          <p:nvGrpSpPr>
            <p:cNvPr id="242" name="Graphic 2">
              <a:extLst>
                <a:ext uri="{FF2B5EF4-FFF2-40B4-BE49-F238E27FC236}">
                  <a16:creationId xmlns:a16="http://schemas.microsoft.com/office/drawing/2014/main" id="{B258DCA4-5558-24AD-761B-C82512665D9C}"/>
                </a:ext>
              </a:extLst>
            </p:cNvPr>
            <p:cNvGrpSpPr/>
            <p:nvPr/>
          </p:nvGrpSpPr>
          <p:grpSpPr>
            <a:xfrm>
              <a:off x="7653897" y="3643109"/>
              <a:ext cx="550779" cy="651876"/>
              <a:chOff x="7653897" y="3643109"/>
              <a:chExt cx="550779" cy="651876"/>
            </a:xfrm>
          </p:grpSpPr>
          <p:grpSp>
            <p:nvGrpSpPr>
              <p:cNvPr id="248" name="Graphic 2">
                <a:extLst>
                  <a:ext uri="{FF2B5EF4-FFF2-40B4-BE49-F238E27FC236}">
                    <a16:creationId xmlns:a16="http://schemas.microsoft.com/office/drawing/2014/main" id="{7030CE5A-CA21-1262-AF65-6A4EEED7FF87}"/>
                  </a:ext>
                </a:extLst>
              </p:cNvPr>
              <p:cNvGrpSpPr/>
              <p:nvPr/>
            </p:nvGrpSpPr>
            <p:grpSpPr>
              <a:xfrm>
                <a:off x="7653897" y="3699705"/>
                <a:ext cx="550779" cy="595280"/>
                <a:chOff x="7653897" y="3699705"/>
                <a:chExt cx="550779" cy="595280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8522A333-A2A7-D351-9FC3-2D122C4F3793}"/>
                    </a:ext>
                  </a:extLst>
                </p:cNvPr>
                <p:cNvSpPr/>
                <p:nvPr/>
              </p:nvSpPr>
              <p:spPr>
                <a:xfrm>
                  <a:off x="7653897" y="3700728"/>
                  <a:ext cx="188565" cy="381511"/>
                </a:xfrm>
                <a:custGeom>
                  <a:avLst/>
                  <a:gdLst>
                    <a:gd name="connsiteX0" fmla="*/ 188566 w 188565"/>
                    <a:gd name="connsiteY0" fmla="*/ 0 h 381511"/>
                    <a:gd name="connsiteX1" fmla="*/ 878 w 188565"/>
                    <a:gd name="connsiteY1" fmla="*/ 189733 h 381511"/>
                    <a:gd name="connsiteX2" fmla="*/ 78613 w 188565"/>
                    <a:gd name="connsiteY2" fmla="*/ 381511 h 381511"/>
                    <a:gd name="connsiteX3" fmla="*/ 65146 w 188565"/>
                    <a:gd name="connsiteY3" fmla="*/ 160582 h 381511"/>
                    <a:gd name="connsiteX4" fmla="*/ 188566 w 188565"/>
                    <a:gd name="connsiteY4" fmla="*/ 0 h 381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565" h="381511">
                      <a:moveTo>
                        <a:pt x="188566" y="0"/>
                      </a:moveTo>
                      <a:cubicBezTo>
                        <a:pt x="188566" y="0"/>
                        <a:pt x="13323" y="3068"/>
                        <a:pt x="878" y="189733"/>
                      </a:cubicBezTo>
                      <a:cubicBezTo>
                        <a:pt x="-9690" y="349122"/>
                        <a:pt x="78613" y="381511"/>
                        <a:pt x="78613" y="381511"/>
                      </a:cubicBezTo>
                      <a:cubicBezTo>
                        <a:pt x="78613" y="381511"/>
                        <a:pt x="36166" y="256046"/>
                        <a:pt x="65146" y="160582"/>
                      </a:cubicBezTo>
                      <a:cubicBezTo>
                        <a:pt x="94126" y="65290"/>
                        <a:pt x="188566" y="0"/>
                        <a:pt x="188566" y="0"/>
                      </a:cubicBezTo>
                      <a:close/>
                    </a:path>
                  </a:pathLst>
                </a:custGeom>
                <a:solidFill>
                  <a:srgbClr val="5AB2A7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8853E287-0AFE-6615-A87A-371CA78296B3}"/>
                    </a:ext>
                  </a:extLst>
                </p:cNvPr>
                <p:cNvSpPr/>
                <p:nvPr/>
              </p:nvSpPr>
              <p:spPr>
                <a:xfrm>
                  <a:off x="7696395" y="3700728"/>
                  <a:ext cx="170955" cy="438789"/>
                </a:xfrm>
                <a:custGeom>
                  <a:avLst/>
                  <a:gdLst>
                    <a:gd name="connsiteX0" fmla="*/ 170956 w 170955"/>
                    <a:gd name="connsiteY0" fmla="*/ 2046 h 438789"/>
                    <a:gd name="connsiteX1" fmla="*/ 41399 w 170955"/>
                    <a:gd name="connsiteY1" fmla="*/ 220929 h 438789"/>
                    <a:gd name="connsiteX2" fmla="*/ 77198 w 170955"/>
                    <a:gd name="connsiteY2" fmla="*/ 438789 h 438789"/>
                    <a:gd name="connsiteX3" fmla="*/ 25886 w 170955"/>
                    <a:gd name="connsiteY3" fmla="*/ 369237 h 438789"/>
                    <a:gd name="connsiteX4" fmla="*/ 13442 w 170955"/>
                    <a:gd name="connsiteY4" fmla="*/ 133819 h 438789"/>
                    <a:gd name="connsiteX5" fmla="*/ 149306 w 170955"/>
                    <a:gd name="connsiteY5" fmla="*/ 0 h 438789"/>
                    <a:gd name="connsiteX6" fmla="*/ 170956 w 170955"/>
                    <a:gd name="connsiteY6" fmla="*/ 2046 h 438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0955" h="438789">
                      <a:moveTo>
                        <a:pt x="170956" y="2046"/>
                      </a:moveTo>
                      <a:cubicBezTo>
                        <a:pt x="170956" y="2046"/>
                        <a:pt x="53843" y="92224"/>
                        <a:pt x="41399" y="220929"/>
                      </a:cubicBezTo>
                      <a:cubicBezTo>
                        <a:pt x="28954" y="349463"/>
                        <a:pt x="77198" y="438789"/>
                        <a:pt x="77198" y="438789"/>
                      </a:cubicBezTo>
                      <a:lnTo>
                        <a:pt x="25886" y="369237"/>
                      </a:lnTo>
                      <a:cubicBezTo>
                        <a:pt x="25886" y="369237"/>
                        <a:pt x="-22869" y="242749"/>
                        <a:pt x="13442" y="133819"/>
                      </a:cubicBezTo>
                      <a:cubicBezTo>
                        <a:pt x="49752" y="24889"/>
                        <a:pt x="149306" y="0"/>
                        <a:pt x="149306" y="0"/>
                      </a:cubicBezTo>
                      <a:lnTo>
                        <a:pt x="170956" y="2046"/>
                      </a:lnTo>
                      <a:close/>
                    </a:path>
                  </a:pathLst>
                </a:custGeom>
                <a:solidFill>
                  <a:srgbClr val="E14628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491A71B5-148D-7269-C51A-41AD8FFF4BE8}"/>
                    </a:ext>
                  </a:extLst>
                </p:cNvPr>
                <p:cNvSpPr/>
                <p:nvPr/>
              </p:nvSpPr>
              <p:spPr>
                <a:xfrm>
                  <a:off x="7732057" y="3699705"/>
                  <a:ext cx="161035" cy="491123"/>
                </a:xfrm>
                <a:custGeom>
                  <a:avLst/>
                  <a:gdLst>
                    <a:gd name="connsiteX0" fmla="*/ 161035 w 161035"/>
                    <a:gd name="connsiteY0" fmla="*/ 6137 h 491123"/>
                    <a:gd name="connsiteX1" fmla="*/ 65742 w 161035"/>
                    <a:gd name="connsiteY1" fmla="*/ 227066 h 491123"/>
                    <a:gd name="connsiteX2" fmla="*/ 95915 w 161035"/>
                    <a:gd name="connsiteY2" fmla="*/ 491123 h 491123"/>
                    <a:gd name="connsiteX3" fmla="*/ 33694 w 161035"/>
                    <a:gd name="connsiteY3" fmla="*/ 423106 h 491123"/>
                    <a:gd name="connsiteX4" fmla="*/ 11533 w 161035"/>
                    <a:gd name="connsiteY4" fmla="*/ 165356 h 491123"/>
                    <a:gd name="connsiteX5" fmla="*/ 138362 w 161035"/>
                    <a:gd name="connsiteY5" fmla="*/ 0 h 491123"/>
                    <a:gd name="connsiteX6" fmla="*/ 161035 w 161035"/>
                    <a:gd name="connsiteY6" fmla="*/ 6137 h 491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1035" h="491123">
                      <a:moveTo>
                        <a:pt x="161035" y="6137"/>
                      </a:moveTo>
                      <a:cubicBezTo>
                        <a:pt x="161035" y="6137"/>
                        <a:pt x="80232" y="80803"/>
                        <a:pt x="65742" y="227066"/>
                      </a:cubicBezTo>
                      <a:cubicBezTo>
                        <a:pt x="51252" y="373329"/>
                        <a:pt x="95915" y="491123"/>
                        <a:pt x="95915" y="491123"/>
                      </a:cubicBezTo>
                      <a:lnTo>
                        <a:pt x="33694" y="423106"/>
                      </a:lnTo>
                      <a:cubicBezTo>
                        <a:pt x="33694" y="423106"/>
                        <a:pt x="-23925" y="292526"/>
                        <a:pt x="11533" y="165356"/>
                      </a:cubicBezTo>
                      <a:cubicBezTo>
                        <a:pt x="48525" y="32901"/>
                        <a:pt x="138362" y="0"/>
                        <a:pt x="138362" y="0"/>
                      </a:cubicBezTo>
                      <a:lnTo>
                        <a:pt x="161035" y="6137"/>
                      </a:lnTo>
                      <a:close/>
                    </a:path>
                  </a:pathLst>
                </a:custGeom>
                <a:solidFill>
                  <a:srgbClr val="2A5A6B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1D3652E2-8D91-619B-0297-5CD9590E1A57}"/>
                    </a:ext>
                  </a:extLst>
                </p:cNvPr>
                <p:cNvSpPr/>
                <p:nvPr/>
              </p:nvSpPr>
              <p:spPr>
                <a:xfrm>
                  <a:off x="7793351" y="3706013"/>
                  <a:ext cx="132471" cy="564595"/>
                </a:xfrm>
                <a:custGeom>
                  <a:avLst/>
                  <a:gdLst>
                    <a:gd name="connsiteX0" fmla="*/ 132471 w 132471"/>
                    <a:gd name="connsiteY0" fmla="*/ 0 h 564595"/>
                    <a:gd name="connsiteX1" fmla="*/ 70762 w 132471"/>
                    <a:gd name="connsiteY1" fmla="*/ 300197 h 564595"/>
                    <a:gd name="connsiteX2" fmla="*/ 110139 w 132471"/>
                    <a:gd name="connsiteY2" fmla="*/ 564596 h 564595"/>
                    <a:gd name="connsiteX3" fmla="*/ 33428 w 132471"/>
                    <a:gd name="connsiteY3" fmla="*/ 479531 h 564595"/>
                    <a:gd name="connsiteX4" fmla="*/ 2232 w 132471"/>
                    <a:gd name="connsiteY4" fmla="*/ 221270 h 564595"/>
                    <a:gd name="connsiteX5" fmla="*/ 97695 w 132471"/>
                    <a:gd name="connsiteY5" fmla="*/ 341 h 564595"/>
                    <a:gd name="connsiteX6" fmla="*/ 132471 w 132471"/>
                    <a:gd name="connsiteY6" fmla="*/ 0 h 564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471" h="564595">
                      <a:moveTo>
                        <a:pt x="132471" y="0"/>
                      </a:moveTo>
                      <a:cubicBezTo>
                        <a:pt x="132471" y="0"/>
                        <a:pt x="64454" y="134330"/>
                        <a:pt x="70762" y="300197"/>
                      </a:cubicBezTo>
                      <a:cubicBezTo>
                        <a:pt x="77068" y="466064"/>
                        <a:pt x="110139" y="564596"/>
                        <a:pt x="110139" y="564596"/>
                      </a:cubicBezTo>
                      <a:lnTo>
                        <a:pt x="33428" y="479531"/>
                      </a:lnTo>
                      <a:cubicBezTo>
                        <a:pt x="33428" y="479531"/>
                        <a:pt x="-10212" y="384068"/>
                        <a:pt x="2232" y="221270"/>
                      </a:cubicBezTo>
                      <a:cubicBezTo>
                        <a:pt x="14676" y="58471"/>
                        <a:pt x="100764" y="341"/>
                        <a:pt x="97695" y="341"/>
                      </a:cubicBezTo>
                      <a:cubicBezTo>
                        <a:pt x="94627" y="341"/>
                        <a:pt x="132471" y="0"/>
                        <a:pt x="132471" y="0"/>
                      </a:cubicBezTo>
                      <a:close/>
                    </a:path>
                  </a:pathLst>
                </a:custGeom>
                <a:solidFill>
                  <a:srgbClr val="E8728B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F7F779FB-1D2D-A445-A86E-EE2D497C6C22}"/>
                    </a:ext>
                  </a:extLst>
                </p:cNvPr>
                <p:cNvSpPr/>
                <p:nvPr/>
              </p:nvSpPr>
              <p:spPr>
                <a:xfrm>
                  <a:off x="7907707" y="3713173"/>
                  <a:ext cx="76790" cy="581813"/>
                </a:xfrm>
                <a:custGeom>
                  <a:avLst/>
                  <a:gdLst>
                    <a:gd name="connsiteX0" fmla="*/ 49823 w 76790"/>
                    <a:gd name="connsiteY0" fmla="*/ 581813 h 581813"/>
                    <a:gd name="connsiteX1" fmla="*/ 75735 w 76790"/>
                    <a:gd name="connsiteY1" fmla="*/ 228089 h 581813"/>
                    <a:gd name="connsiteX2" fmla="*/ 50846 w 76790"/>
                    <a:gd name="connsiteY2" fmla="*/ 1023 h 581813"/>
                    <a:gd name="connsiteX3" fmla="*/ 17604 w 76790"/>
                    <a:gd name="connsiteY3" fmla="*/ 0 h 581813"/>
                    <a:gd name="connsiteX4" fmla="*/ 46 w 76790"/>
                    <a:gd name="connsiteY4" fmla="*/ 311107 h 581813"/>
                    <a:gd name="connsiteX5" fmla="*/ 15558 w 76790"/>
                    <a:gd name="connsiteY5" fmla="*/ 573460 h 581813"/>
                    <a:gd name="connsiteX6" fmla="*/ 49823 w 76790"/>
                    <a:gd name="connsiteY6" fmla="*/ 581813 h 58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790" h="581813">
                      <a:moveTo>
                        <a:pt x="49823" y="581813"/>
                      </a:moveTo>
                      <a:cubicBezTo>
                        <a:pt x="49823" y="581813"/>
                        <a:pt x="83065" y="384750"/>
                        <a:pt x="75735" y="228089"/>
                      </a:cubicBezTo>
                      <a:cubicBezTo>
                        <a:pt x="68404" y="71427"/>
                        <a:pt x="50846" y="1023"/>
                        <a:pt x="50846" y="1023"/>
                      </a:cubicBezTo>
                      <a:lnTo>
                        <a:pt x="17604" y="0"/>
                      </a:lnTo>
                      <a:cubicBezTo>
                        <a:pt x="17604" y="0"/>
                        <a:pt x="1068" y="157685"/>
                        <a:pt x="46" y="311107"/>
                      </a:cubicBezTo>
                      <a:cubicBezTo>
                        <a:pt x="-977" y="464530"/>
                        <a:pt x="15558" y="573460"/>
                        <a:pt x="15558" y="573460"/>
                      </a:cubicBezTo>
                      <a:lnTo>
                        <a:pt x="49823" y="581813"/>
                      </a:lnTo>
                      <a:close/>
                    </a:path>
                  </a:pathLst>
                </a:custGeom>
                <a:solidFill>
                  <a:srgbClr val="EE9921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BC133BE9-37E1-195B-02B0-403CC6E6D5D1}"/>
                    </a:ext>
                  </a:extLst>
                </p:cNvPr>
                <p:cNvSpPr/>
                <p:nvPr/>
              </p:nvSpPr>
              <p:spPr>
                <a:xfrm>
                  <a:off x="7953439" y="3711127"/>
                  <a:ext cx="80223" cy="575676"/>
                </a:xfrm>
                <a:custGeom>
                  <a:avLst/>
                  <a:gdLst>
                    <a:gd name="connsiteX0" fmla="*/ 2045 w 80223"/>
                    <a:gd name="connsiteY0" fmla="*/ 4091 h 575676"/>
                    <a:gd name="connsiteX1" fmla="*/ 17558 w 80223"/>
                    <a:gd name="connsiteY1" fmla="*/ 295595 h 575676"/>
                    <a:gd name="connsiteX2" fmla="*/ 0 w 80223"/>
                    <a:gd name="connsiteY2" fmla="*/ 575676 h 575676"/>
                    <a:gd name="connsiteX3" fmla="*/ 34265 w 80223"/>
                    <a:gd name="connsiteY3" fmla="*/ 531013 h 575676"/>
                    <a:gd name="connsiteX4" fmla="*/ 77904 w 80223"/>
                    <a:gd name="connsiteY4" fmla="*/ 229282 h 575676"/>
                    <a:gd name="connsiteX5" fmla="*/ 16706 w 80223"/>
                    <a:gd name="connsiteY5" fmla="*/ 0 h 575676"/>
                    <a:gd name="connsiteX6" fmla="*/ 2045 w 80223"/>
                    <a:gd name="connsiteY6" fmla="*/ 4091 h 575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223" h="575676">
                      <a:moveTo>
                        <a:pt x="2045" y="4091"/>
                      </a:moveTo>
                      <a:cubicBezTo>
                        <a:pt x="2045" y="4091"/>
                        <a:pt x="22843" y="130580"/>
                        <a:pt x="17558" y="295595"/>
                      </a:cubicBezTo>
                      <a:cubicBezTo>
                        <a:pt x="12444" y="460439"/>
                        <a:pt x="0" y="575676"/>
                        <a:pt x="0" y="575676"/>
                      </a:cubicBezTo>
                      <a:lnTo>
                        <a:pt x="34265" y="531013"/>
                      </a:lnTo>
                      <a:cubicBezTo>
                        <a:pt x="34265" y="531013"/>
                        <a:pt x="92394" y="383727"/>
                        <a:pt x="77904" y="229282"/>
                      </a:cubicBezTo>
                      <a:cubicBezTo>
                        <a:pt x="63414" y="74836"/>
                        <a:pt x="16706" y="0"/>
                        <a:pt x="16706" y="0"/>
                      </a:cubicBezTo>
                      <a:lnTo>
                        <a:pt x="2045" y="4091"/>
                      </a:lnTo>
                      <a:close/>
                    </a:path>
                  </a:pathLst>
                </a:custGeom>
                <a:solidFill>
                  <a:srgbClr val="FEE0C8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A1AA708E-1A4B-12A7-7D99-04D9AF950DDB}"/>
                    </a:ext>
                  </a:extLst>
                </p:cNvPr>
                <p:cNvSpPr/>
                <p:nvPr/>
              </p:nvSpPr>
              <p:spPr>
                <a:xfrm>
                  <a:off x="7960598" y="3715218"/>
                  <a:ext cx="124407" cy="526751"/>
                </a:xfrm>
                <a:custGeom>
                  <a:avLst/>
                  <a:gdLst>
                    <a:gd name="connsiteX0" fmla="*/ 0 w 124407"/>
                    <a:gd name="connsiteY0" fmla="*/ 0 h 526751"/>
                    <a:gd name="connsiteX1" fmla="*/ 67336 w 124407"/>
                    <a:gd name="connsiteY1" fmla="*/ 250931 h 526751"/>
                    <a:gd name="connsiteX2" fmla="*/ 26935 w 124407"/>
                    <a:gd name="connsiteY2" fmla="*/ 526752 h 526751"/>
                    <a:gd name="connsiteX3" fmla="*/ 63244 w 124407"/>
                    <a:gd name="connsiteY3" fmla="*/ 502886 h 526751"/>
                    <a:gd name="connsiteX4" fmla="*/ 120352 w 124407"/>
                    <a:gd name="connsiteY4" fmla="*/ 222804 h 526751"/>
                    <a:gd name="connsiteX5" fmla="*/ 30173 w 124407"/>
                    <a:gd name="connsiteY5" fmla="*/ 852 h 526751"/>
                    <a:gd name="connsiteX6" fmla="*/ 0 w 124407"/>
                    <a:gd name="connsiteY6" fmla="*/ 0 h 526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407" h="526751">
                      <a:moveTo>
                        <a:pt x="0" y="0"/>
                      </a:moveTo>
                      <a:cubicBezTo>
                        <a:pt x="0" y="0"/>
                        <a:pt x="66313" y="102623"/>
                        <a:pt x="67336" y="250931"/>
                      </a:cubicBezTo>
                      <a:cubicBezTo>
                        <a:pt x="68359" y="399240"/>
                        <a:pt x="26935" y="526752"/>
                        <a:pt x="26935" y="526752"/>
                      </a:cubicBezTo>
                      <a:lnTo>
                        <a:pt x="63244" y="502886"/>
                      </a:lnTo>
                      <a:cubicBezTo>
                        <a:pt x="63244" y="502886"/>
                        <a:pt x="143025" y="369067"/>
                        <a:pt x="120352" y="222804"/>
                      </a:cubicBezTo>
                      <a:cubicBezTo>
                        <a:pt x="97509" y="76541"/>
                        <a:pt x="30173" y="852"/>
                        <a:pt x="30173" y="85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2425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277DD22E-DEAB-5579-EA7E-F78D71A75163}"/>
                    </a:ext>
                  </a:extLst>
                </p:cNvPr>
                <p:cNvSpPr/>
                <p:nvPr/>
              </p:nvSpPr>
              <p:spPr>
                <a:xfrm>
                  <a:off x="7984464" y="3713173"/>
                  <a:ext cx="154696" cy="505101"/>
                </a:xfrm>
                <a:custGeom>
                  <a:avLst/>
                  <a:gdLst>
                    <a:gd name="connsiteX0" fmla="*/ 0 w 154696"/>
                    <a:gd name="connsiteY0" fmla="*/ 0 h 505101"/>
                    <a:gd name="connsiteX1" fmla="*/ 94441 w 154696"/>
                    <a:gd name="connsiteY1" fmla="*/ 247863 h 505101"/>
                    <a:gd name="connsiteX2" fmla="*/ 39549 w 154696"/>
                    <a:gd name="connsiteY2" fmla="*/ 505102 h 505101"/>
                    <a:gd name="connsiteX3" fmla="*/ 90349 w 154696"/>
                    <a:gd name="connsiteY3" fmla="*/ 469815 h 505101"/>
                    <a:gd name="connsiteX4" fmla="*/ 154616 w 154696"/>
                    <a:gd name="connsiteY4" fmla="*/ 268660 h 505101"/>
                    <a:gd name="connsiteX5" fmla="*/ 81996 w 154696"/>
                    <a:gd name="connsiteY5" fmla="*/ 53016 h 505101"/>
                    <a:gd name="connsiteX6" fmla="*/ 15684 w 154696"/>
                    <a:gd name="connsiteY6" fmla="*/ 3239 h 505101"/>
                    <a:gd name="connsiteX7" fmla="*/ 0 w 154696"/>
                    <a:gd name="connsiteY7" fmla="*/ 0 h 505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4696" h="505101">
                      <a:moveTo>
                        <a:pt x="0" y="0"/>
                      </a:moveTo>
                      <a:cubicBezTo>
                        <a:pt x="0" y="0"/>
                        <a:pt x="87281" y="92395"/>
                        <a:pt x="94441" y="247863"/>
                      </a:cubicBezTo>
                      <a:cubicBezTo>
                        <a:pt x="100918" y="390887"/>
                        <a:pt x="39549" y="505102"/>
                        <a:pt x="39549" y="505102"/>
                      </a:cubicBezTo>
                      <a:lnTo>
                        <a:pt x="90349" y="469815"/>
                      </a:lnTo>
                      <a:cubicBezTo>
                        <a:pt x="90349" y="469815"/>
                        <a:pt x="152570" y="397195"/>
                        <a:pt x="154616" y="268660"/>
                      </a:cubicBezTo>
                      <a:cubicBezTo>
                        <a:pt x="156662" y="140126"/>
                        <a:pt x="119329" y="93417"/>
                        <a:pt x="81996" y="53016"/>
                      </a:cubicBezTo>
                      <a:cubicBezTo>
                        <a:pt x="44663" y="12615"/>
                        <a:pt x="15684" y="3239"/>
                        <a:pt x="15684" y="323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5F43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41DB89F5-077C-5D60-9CD6-0BBDD978E410}"/>
                    </a:ext>
                  </a:extLst>
                </p:cNvPr>
                <p:cNvSpPr/>
                <p:nvPr/>
              </p:nvSpPr>
              <p:spPr>
                <a:xfrm>
                  <a:off x="7999977" y="3716241"/>
                  <a:ext cx="171176" cy="471860"/>
                </a:xfrm>
                <a:custGeom>
                  <a:avLst/>
                  <a:gdLst>
                    <a:gd name="connsiteX0" fmla="*/ 0 w 171176"/>
                    <a:gd name="connsiteY0" fmla="*/ 0 h 471860"/>
                    <a:gd name="connsiteX1" fmla="*/ 126489 w 171176"/>
                    <a:gd name="connsiteY1" fmla="*/ 222975 h 471860"/>
                    <a:gd name="connsiteX2" fmla="*/ 67336 w 171176"/>
                    <a:gd name="connsiteY2" fmla="*/ 471861 h 471860"/>
                    <a:gd name="connsiteX3" fmla="*/ 156492 w 171176"/>
                    <a:gd name="connsiteY3" fmla="*/ 316222 h 471860"/>
                    <a:gd name="connsiteX4" fmla="*/ 137740 w 171176"/>
                    <a:gd name="connsiteY4" fmla="*/ 105692 h 471860"/>
                    <a:gd name="connsiteX5" fmla="*/ 31878 w 171176"/>
                    <a:gd name="connsiteY5" fmla="*/ 8183 h 471860"/>
                    <a:gd name="connsiteX6" fmla="*/ 0 w 171176"/>
                    <a:gd name="connsiteY6" fmla="*/ 0 h 471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1176" h="471860">
                      <a:moveTo>
                        <a:pt x="0" y="0"/>
                      </a:moveTo>
                      <a:cubicBezTo>
                        <a:pt x="0" y="0"/>
                        <a:pt x="118306" y="71598"/>
                        <a:pt x="126489" y="222975"/>
                      </a:cubicBezTo>
                      <a:cubicBezTo>
                        <a:pt x="134842" y="374352"/>
                        <a:pt x="67336" y="471861"/>
                        <a:pt x="67336" y="471861"/>
                      </a:cubicBezTo>
                      <a:cubicBezTo>
                        <a:pt x="67336" y="471861"/>
                        <a:pt x="136888" y="393104"/>
                        <a:pt x="156492" y="316222"/>
                      </a:cubicBezTo>
                      <a:cubicBezTo>
                        <a:pt x="176266" y="239510"/>
                        <a:pt x="181380" y="178312"/>
                        <a:pt x="137740" y="105692"/>
                      </a:cubicBezTo>
                      <a:cubicBezTo>
                        <a:pt x="94100" y="33071"/>
                        <a:pt x="53698" y="16536"/>
                        <a:pt x="31878" y="8183"/>
                      </a:cubicBezTo>
                      <a:cubicBezTo>
                        <a:pt x="10058" y="-17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E2769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4B24D70B-1E6A-410C-AED3-DF768B4F48DB}"/>
                    </a:ext>
                  </a:extLst>
                </p:cNvPr>
                <p:cNvSpPr/>
                <p:nvPr/>
              </p:nvSpPr>
              <p:spPr>
                <a:xfrm>
                  <a:off x="7999977" y="3715585"/>
                  <a:ext cx="204699" cy="369722"/>
                </a:xfrm>
                <a:custGeom>
                  <a:avLst/>
                  <a:gdLst>
                    <a:gd name="connsiteX0" fmla="*/ 0 w 204699"/>
                    <a:gd name="connsiteY0" fmla="*/ 656 h 369722"/>
                    <a:gd name="connsiteX1" fmla="*/ 184960 w 204699"/>
                    <a:gd name="connsiteY1" fmla="*/ 116064 h 369722"/>
                    <a:gd name="connsiteX2" fmla="*/ 136035 w 204699"/>
                    <a:gd name="connsiteY2" fmla="*/ 369723 h 369722"/>
                    <a:gd name="connsiteX3" fmla="*/ 139956 w 204699"/>
                    <a:gd name="connsiteY3" fmla="*/ 125099 h 369722"/>
                    <a:gd name="connsiteX4" fmla="*/ 0 w 204699"/>
                    <a:gd name="connsiteY4" fmla="*/ 656 h 369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4699" h="369722">
                      <a:moveTo>
                        <a:pt x="0" y="656"/>
                      </a:moveTo>
                      <a:cubicBezTo>
                        <a:pt x="4091" y="-4458"/>
                        <a:pt x="136035" y="19067"/>
                        <a:pt x="184960" y="116064"/>
                      </a:cubicBezTo>
                      <a:cubicBezTo>
                        <a:pt x="250080" y="244939"/>
                        <a:pt x="132966" y="369723"/>
                        <a:pt x="136035" y="369723"/>
                      </a:cubicBezTo>
                      <a:cubicBezTo>
                        <a:pt x="139104" y="369723"/>
                        <a:pt x="191779" y="238291"/>
                        <a:pt x="139956" y="125099"/>
                      </a:cubicBezTo>
                      <a:cubicBezTo>
                        <a:pt x="94440" y="25544"/>
                        <a:pt x="0" y="656"/>
                        <a:pt x="0" y="656"/>
                      </a:cubicBezTo>
                      <a:close/>
                    </a:path>
                  </a:pathLst>
                </a:custGeom>
                <a:solidFill>
                  <a:srgbClr val="5AB2A7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2F6105F2-9BA0-4A12-6188-B9B92A6C0542}"/>
                    </a:ext>
                  </a:extLst>
                </p:cNvPr>
                <p:cNvSpPr/>
                <p:nvPr/>
              </p:nvSpPr>
              <p:spPr>
                <a:xfrm>
                  <a:off x="7855680" y="3705842"/>
                  <a:ext cx="71676" cy="583858"/>
                </a:xfrm>
                <a:custGeom>
                  <a:avLst/>
                  <a:gdLst>
                    <a:gd name="connsiteX0" fmla="*/ 70654 w 71676"/>
                    <a:gd name="connsiteY0" fmla="*/ 7330 h 583858"/>
                    <a:gd name="connsiteX1" fmla="*/ 56164 w 71676"/>
                    <a:gd name="connsiteY1" fmla="*/ 333950 h 583858"/>
                    <a:gd name="connsiteX2" fmla="*/ 71676 w 71676"/>
                    <a:gd name="connsiteY2" fmla="*/ 583859 h 583858"/>
                    <a:gd name="connsiteX3" fmla="*/ 36390 w 71676"/>
                    <a:gd name="connsiteY3" fmla="*/ 543457 h 583858"/>
                    <a:gd name="connsiteX4" fmla="*/ 79 w 71676"/>
                    <a:gd name="connsiteY4" fmla="*/ 270706 h 583858"/>
                    <a:gd name="connsiteX5" fmla="*/ 50879 w 71676"/>
                    <a:gd name="connsiteY5" fmla="*/ 0 h 583858"/>
                    <a:gd name="connsiteX6" fmla="*/ 70654 w 71676"/>
                    <a:gd name="connsiteY6" fmla="*/ 7330 h 583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676" h="583858">
                      <a:moveTo>
                        <a:pt x="70654" y="7330"/>
                      </a:moveTo>
                      <a:cubicBezTo>
                        <a:pt x="70654" y="7330"/>
                        <a:pt x="56164" y="192972"/>
                        <a:pt x="56164" y="333950"/>
                      </a:cubicBezTo>
                      <a:cubicBezTo>
                        <a:pt x="56164" y="474929"/>
                        <a:pt x="71676" y="583859"/>
                        <a:pt x="71676" y="583859"/>
                      </a:cubicBezTo>
                      <a:lnTo>
                        <a:pt x="36390" y="543457"/>
                      </a:lnTo>
                      <a:cubicBezTo>
                        <a:pt x="36390" y="543457"/>
                        <a:pt x="-1966" y="421060"/>
                        <a:pt x="79" y="270706"/>
                      </a:cubicBezTo>
                      <a:cubicBezTo>
                        <a:pt x="2125" y="120352"/>
                        <a:pt x="50879" y="0"/>
                        <a:pt x="50879" y="0"/>
                      </a:cubicBezTo>
                      <a:lnTo>
                        <a:pt x="70654" y="7330"/>
                      </a:lnTo>
                      <a:close/>
                    </a:path>
                  </a:pathLst>
                </a:custGeom>
                <a:solidFill>
                  <a:srgbClr val="006CA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D722A49-3CED-1DDE-E345-16355BEFDB0A}"/>
                  </a:ext>
                </a:extLst>
              </p:cNvPr>
              <p:cNvSpPr/>
              <p:nvPr/>
            </p:nvSpPr>
            <p:spPr>
              <a:xfrm>
                <a:off x="7866670" y="3643109"/>
                <a:ext cx="140125" cy="73983"/>
              </a:xfrm>
              <a:custGeom>
                <a:avLst/>
                <a:gdLst>
                  <a:gd name="connsiteX0" fmla="*/ 132455 w 140125"/>
                  <a:gd name="connsiteY0" fmla="*/ 73984 h 73983"/>
                  <a:gd name="connsiteX1" fmla="*/ 140126 w 140125"/>
                  <a:gd name="connsiteY1" fmla="*/ 2046 h 73983"/>
                  <a:gd name="connsiteX2" fmla="*/ 0 w 140125"/>
                  <a:gd name="connsiteY2" fmla="*/ 0 h 73983"/>
                  <a:gd name="connsiteX3" fmla="*/ 9376 w 140125"/>
                  <a:gd name="connsiteY3" fmla="*/ 68188 h 7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125" h="73983">
                    <a:moveTo>
                      <a:pt x="132455" y="73984"/>
                    </a:moveTo>
                    <a:lnTo>
                      <a:pt x="140126" y="2046"/>
                    </a:lnTo>
                    <a:lnTo>
                      <a:pt x="0" y="0"/>
                    </a:lnTo>
                    <a:lnTo>
                      <a:pt x="9376" y="68188"/>
                    </a:ln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8C07261E-3934-1CE8-F8B5-BCEE37353BC4}"/>
                  </a:ext>
                </a:extLst>
              </p:cNvPr>
              <p:cNvSpPr/>
              <p:nvPr/>
            </p:nvSpPr>
            <p:spPr>
              <a:xfrm>
                <a:off x="7935917" y="3755093"/>
                <a:ext cx="18909" cy="21098"/>
              </a:xfrm>
              <a:custGeom>
                <a:avLst/>
                <a:gdLst>
                  <a:gd name="connsiteX0" fmla="*/ 18545 w 18909"/>
                  <a:gd name="connsiteY0" fmla="*/ 7005 h 21098"/>
                  <a:gd name="connsiteX1" fmla="*/ 9851 w 18909"/>
                  <a:gd name="connsiteY1" fmla="*/ 15 h 21098"/>
                  <a:gd name="connsiteX2" fmla="*/ 2691 w 18909"/>
                  <a:gd name="connsiteY2" fmla="*/ 18085 h 21098"/>
                  <a:gd name="connsiteX3" fmla="*/ 14794 w 18909"/>
                  <a:gd name="connsiteY3" fmla="*/ 19278 h 21098"/>
                  <a:gd name="connsiteX4" fmla="*/ 18374 w 18909"/>
                  <a:gd name="connsiteY4" fmla="*/ 12630 h 21098"/>
                  <a:gd name="connsiteX5" fmla="*/ 18545 w 18909"/>
                  <a:gd name="connsiteY5" fmla="*/ 7005 h 2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909" h="21098">
                    <a:moveTo>
                      <a:pt x="18545" y="7005"/>
                    </a:moveTo>
                    <a:cubicBezTo>
                      <a:pt x="17522" y="3084"/>
                      <a:pt x="13771" y="186"/>
                      <a:pt x="9851" y="15"/>
                    </a:cubicBezTo>
                    <a:cubicBezTo>
                      <a:pt x="645" y="-496"/>
                      <a:pt x="-2935" y="11948"/>
                      <a:pt x="2691" y="18085"/>
                    </a:cubicBezTo>
                    <a:cubicBezTo>
                      <a:pt x="5929" y="21495"/>
                      <a:pt x="11043" y="22176"/>
                      <a:pt x="14794" y="19278"/>
                    </a:cubicBezTo>
                    <a:cubicBezTo>
                      <a:pt x="17010" y="17574"/>
                      <a:pt x="18203" y="15187"/>
                      <a:pt x="18374" y="12630"/>
                    </a:cubicBezTo>
                    <a:cubicBezTo>
                      <a:pt x="19056" y="10755"/>
                      <a:pt x="19056" y="8880"/>
                      <a:pt x="18545" y="700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370ED7CE-E9AD-2229-427C-A0E9A39A300E}"/>
                  </a:ext>
                </a:extLst>
              </p:cNvPr>
              <p:cNvSpPr/>
              <p:nvPr/>
            </p:nvSpPr>
            <p:spPr>
              <a:xfrm>
                <a:off x="7934880" y="3811260"/>
                <a:ext cx="17372" cy="20520"/>
              </a:xfrm>
              <a:custGeom>
                <a:avLst/>
                <a:gdLst>
                  <a:gd name="connsiteX0" fmla="*/ 14637 w 17372"/>
                  <a:gd name="connsiteY0" fmla="*/ 2831 h 20520"/>
                  <a:gd name="connsiteX1" fmla="*/ 13274 w 17372"/>
                  <a:gd name="connsiteY1" fmla="*/ 1637 h 20520"/>
                  <a:gd name="connsiteX2" fmla="*/ 2704 w 17372"/>
                  <a:gd name="connsiteY2" fmla="*/ 2660 h 20520"/>
                  <a:gd name="connsiteX3" fmla="*/ 489 w 17372"/>
                  <a:gd name="connsiteY3" fmla="*/ 13400 h 20520"/>
                  <a:gd name="connsiteX4" fmla="*/ 7478 w 17372"/>
                  <a:gd name="connsiteY4" fmla="*/ 20389 h 20520"/>
                  <a:gd name="connsiteX5" fmla="*/ 17194 w 17372"/>
                  <a:gd name="connsiteY5" fmla="*/ 13570 h 20520"/>
                  <a:gd name="connsiteX6" fmla="*/ 14637 w 17372"/>
                  <a:gd name="connsiteY6" fmla="*/ 2831 h 20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72" h="20520">
                    <a:moveTo>
                      <a:pt x="14637" y="2831"/>
                    </a:moveTo>
                    <a:cubicBezTo>
                      <a:pt x="14126" y="2319"/>
                      <a:pt x="13785" y="1978"/>
                      <a:pt x="13274" y="1637"/>
                    </a:cubicBezTo>
                    <a:cubicBezTo>
                      <a:pt x="10035" y="-920"/>
                      <a:pt x="5432" y="-408"/>
                      <a:pt x="2704" y="2660"/>
                    </a:cubicBezTo>
                    <a:cubicBezTo>
                      <a:pt x="-22" y="5558"/>
                      <a:pt x="-534" y="9649"/>
                      <a:pt x="489" y="13400"/>
                    </a:cubicBezTo>
                    <a:cubicBezTo>
                      <a:pt x="1341" y="16809"/>
                      <a:pt x="3898" y="19878"/>
                      <a:pt x="7478" y="20389"/>
                    </a:cubicBezTo>
                    <a:cubicBezTo>
                      <a:pt x="12080" y="21241"/>
                      <a:pt x="16002" y="17832"/>
                      <a:pt x="17194" y="13570"/>
                    </a:cubicBezTo>
                    <a:cubicBezTo>
                      <a:pt x="17706" y="10161"/>
                      <a:pt x="17194" y="5558"/>
                      <a:pt x="14637" y="283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ECE65579-E9FB-A272-915F-D3A76D45F181}"/>
                  </a:ext>
                </a:extLst>
              </p:cNvPr>
              <p:cNvSpPr/>
              <p:nvPr/>
            </p:nvSpPr>
            <p:spPr>
              <a:xfrm>
                <a:off x="7932017" y="3866425"/>
                <a:ext cx="20785" cy="22212"/>
              </a:xfrm>
              <a:custGeom>
                <a:avLst/>
                <a:gdLst>
                  <a:gd name="connsiteX0" fmla="*/ 18353 w 20785"/>
                  <a:gd name="connsiteY0" fmla="*/ 3750 h 22212"/>
                  <a:gd name="connsiteX1" fmla="*/ 10852 w 20785"/>
                  <a:gd name="connsiteY1" fmla="*/ 0 h 22212"/>
                  <a:gd name="connsiteX2" fmla="*/ 9829 w 20785"/>
                  <a:gd name="connsiteY2" fmla="*/ 0 h 22212"/>
                  <a:gd name="connsiteX3" fmla="*/ 1136 w 20785"/>
                  <a:gd name="connsiteY3" fmla="*/ 5966 h 22212"/>
                  <a:gd name="connsiteX4" fmla="*/ 11364 w 20785"/>
                  <a:gd name="connsiteY4" fmla="*/ 22161 h 22212"/>
                  <a:gd name="connsiteX5" fmla="*/ 18353 w 20785"/>
                  <a:gd name="connsiteY5" fmla="*/ 3750 h 22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85" h="22212">
                    <a:moveTo>
                      <a:pt x="18353" y="3750"/>
                    </a:moveTo>
                    <a:cubicBezTo>
                      <a:pt x="16478" y="1534"/>
                      <a:pt x="13750" y="171"/>
                      <a:pt x="10852" y="0"/>
                    </a:cubicBezTo>
                    <a:cubicBezTo>
                      <a:pt x="10512" y="0"/>
                      <a:pt x="10170" y="0"/>
                      <a:pt x="9829" y="0"/>
                    </a:cubicBezTo>
                    <a:cubicBezTo>
                      <a:pt x="6079" y="171"/>
                      <a:pt x="2840" y="2557"/>
                      <a:pt x="1136" y="5966"/>
                    </a:cubicBezTo>
                    <a:cubicBezTo>
                      <a:pt x="-2444" y="13126"/>
                      <a:pt x="2840" y="23013"/>
                      <a:pt x="11364" y="22161"/>
                    </a:cubicBezTo>
                    <a:cubicBezTo>
                      <a:pt x="20228" y="21138"/>
                      <a:pt x="23467" y="10399"/>
                      <a:pt x="18353" y="3750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A4320089-D17E-B501-CCEC-7B46C969DAEA}"/>
                  </a:ext>
                </a:extLst>
              </p:cNvPr>
              <p:cNvSpPr/>
              <p:nvPr/>
            </p:nvSpPr>
            <p:spPr>
              <a:xfrm>
                <a:off x="7931234" y="3924466"/>
                <a:ext cx="23109" cy="25323"/>
              </a:xfrm>
              <a:custGeom>
                <a:avLst/>
                <a:gdLst>
                  <a:gd name="connsiteX0" fmla="*/ 19306 w 23109"/>
                  <a:gd name="connsiteY0" fmla="*/ 3157 h 25323"/>
                  <a:gd name="connsiteX1" fmla="*/ 6691 w 23109"/>
                  <a:gd name="connsiteY1" fmla="*/ 941 h 25323"/>
                  <a:gd name="connsiteX2" fmla="*/ 214 w 23109"/>
                  <a:gd name="connsiteY2" fmla="*/ 13215 h 25323"/>
                  <a:gd name="connsiteX3" fmla="*/ 896 w 23109"/>
                  <a:gd name="connsiteY3" fmla="*/ 16965 h 25323"/>
                  <a:gd name="connsiteX4" fmla="*/ 11294 w 23109"/>
                  <a:gd name="connsiteY4" fmla="*/ 25318 h 25323"/>
                  <a:gd name="connsiteX5" fmla="*/ 22034 w 23109"/>
                  <a:gd name="connsiteY5" fmla="*/ 17136 h 25323"/>
                  <a:gd name="connsiteX6" fmla="*/ 19306 w 23109"/>
                  <a:gd name="connsiteY6" fmla="*/ 3157 h 2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09" h="25323">
                    <a:moveTo>
                      <a:pt x="19306" y="3157"/>
                    </a:moveTo>
                    <a:cubicBezTo>
                      <a:pt x="15897" y="89"/>
                      <a:pt x="10782" y="-934"/>
                      <a:pt x="6691" y="941"/>
                    </a:cubicBezTo>
                    <a:cubicBezTo>
                      <a:pt x="1919" y="2987"/>
                      <a:pt x="-809" y="8101"/>
                      <a:pt x="214" y="13215"/>
                    </a:cubicBezTo>
                    <a:cubicBezTo>
                      <a:pt x="214" y="14408"/>
                      <a:pt x="384" y="15772"/>
                      <a:pt x="896" y="16965"/>
                    </a:cubicBezTo>
                    <a:cubicBezTo>
                      <a:pt x="2430" y="21398"/>
                      <a:pt x="6350" y="25489"/>
                      <a:pt x="11294" y="25318"/>
                    </a:cubicBezTo>
                    <a:cubicBezTo>
                      <a:pt x="16067" y="25318"/>
                      <a:pt x="20329" y="21227"/>
                      <a:pt x="22034" y="17136"/>
                    </a:cubicBezTo>
                    <a:cubicBezTo>
                      <a:pt x="24080" y="12192"/>
                      <a:pt x="23227" y="6567"/>
                      <a:pt x="19306" y="315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4A13BDF7-E07A-51D5-29DB-08502ED8A588}"/>
                  </a:ext>
                </a:extLst>
              </p:cNvPr>
              <p:cNvSpPr/>
              <p:nvPr/>
            </p:nvSpPr>
            <p:spPr>
              <a:xfrm>
                <a:off x="7929906" y="3990779"/>
                <a:ext cx="23770" cy="26698"/>
              </a:xfrm>
              <a:custGeom>
                <a:avLst/>
                <a:gdLst>
                  <a:gd name="connsiteX0" fmla="*/ 21657 w 23770"/>
                  <a:gd name="connsiteY0" fmla="*/ 6226 h 26698"/>
                  <a:gd name="connsiteX1" fmla="*/ 19611 w 23770"/>
                  <a:gd name="connsiteY1" fmla="*/ 3839 h 26698"/>
                  <a:gd name="connsiteX2" fmla="*/ 7338 w 23770"/>
                  <a:gd name="connsiteY2" fmla="*/ 1112 h 26698"/>
                  <a:gd name="connsiteX3" fmla="*/ 7 w 23770"/>
                  <a:gd name="connsiteY3" fmla="*/ 14067 h 26698"/>
                  <a:gd name="connsiteX4" fmla="*/ 21146 w 23770"/>
                  <a:gd name="connsiteY4" fmla="*/ 21909 h 26698"/>
                  <a:gd name="connsiteX5" fmla="*/ 21657 w 23770"/>
                  <a:gd name="connsiteY5" fmla="*/ 6226 h 26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70" h="26698">
                    <a:moveTo>
                      <a:pt x="21657" y="6226"/>
                    </a:moveTo>
                    <a:cubicBezTo>
                      <a:pt x="21146" y="5373"/>
                      <a:pt x="20463" y="4521"/>
                      <a:pt x="19611" y="3839"/>
                    </a:cubicBezTo>
                    <a:cubicBezTo>
                      <a:pt x="16884" y="89"/>
                      <a:pt x="11770" y="-1105"/>
                      <a:pt x="7338" y="1112"/>
                    </a:cubicBezTo>
                    <a:cubicBezTo>
                      <a:pt x="2735" y="3498"/>
                      <a:pt x="-163" y="8953"/>
                      <a:pt x="7" y="14067"/>
                    </a:cubicBezTo>
                    <a:cubicBezTo>
                      <a:pt x="178" y="25318"/>
                      <a:pt x="14157" y="31626"/>
                      <a:pt x="21146" y="21909"/>
                    </a:cubicBezTo>
                    <a:cubicBezTo>
                      <a:pt x="24555" y="17477"/>
                      <a:pt x="24555" y="10999"/>
                      <a:pt x="21657" y="622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95FBF6B0-3C0D-8BF4-8DEC-2DFFDC6AA382}"/>
                  </a:ext>
                </a:extLst>
              </p:cNvPr>
              <p:cNvSpPr/>
              <p:nvPr/>
            </p:nvSpPr>
            <p:spPr>
              <a:xfrm>
                <a:off x="7928959" y="4053430"/>
                <a:ext cx="24911" cy="25680"/>
              </a:xfrm>
              <a:custGeom>
                <a:avLst/>
                <a:gdLst>
                  <a:gd name="connsiteX0" fmla="*/ 23627 w 24911"/>
                  <a:gd name="connsiteY0" fmla="*/ 5285 h 25680"/>
                  <a:gd name="connsiteX1" fmla="*/ 11694 w 24911"/>
                  <a:gd name="connsiteY1" fmla="*/ 0 h 25680"/>
                  <a:gd name="connsiteX2" fmla="*/ 443 w 24911"/>
                  <a:gd name="connsiteY2" fmla="*/ 8183 h 25680"/>
                  <a:gd name="connsiteX3" fmla="*/ 101 w 24911"/>
                  <a:gd name="connsiteY3" fmla="*/ 13297 h 25680"/>
                  <a:gd name="connsiteX4" fmla="*/ 1124 w 24911"/>
                  <a:gd name="connsiteY4" fmla="*/ 18752 h 25680"/>
                  <a:gd name="connsiteX5" fmla="*/ 22604 w 24911"/>
                  <a:gd name="connsiteY5" fmla="*/ 18922 h 25680"/>
                  <a:gd name="connsiteX6" fmla="*/ 23627 w 24911"/>
                  <a:gd name="connsiteY6" fmla="*/ 5285 h 25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911" h="25680">
                    <a:moveTo>
                      <a:pt x="23627" y="5285"/>
                    </a:moveTo>
                    <a:cubicBezTo>
                      <a:pt x="21240" y="852"/>
                      <a:pt x="16296" y="0"/>
                      <a:pt x="11694" y="0"/>
                    </a:cubicBezTo>
                    <a:cubicBezTo>
                      <a:pt x="6409" y="0"/>
                      <a:pt x="1977" y="2898"/>
                      <a:pt x="443" y="8183"/>
                    </a:cubicBezTo>
                    <a:cubicBezTo>
                      <a:pt x="-68" y="9887"/>
                      <a:pt x="-68" y="11592"/>
                      <a:pt x="101" y="13297"/>
                    </a:cubicBezTo>
                    <a:cubicBezTo>
                      <a:pt x="101" y="15172"/>
                      <a:pt x="272" y="17047"/>
                      <a:pt x="1124" y="18752"/>
                    </a:cubicBezTo>
                    <a:cubicBezTo>
                      <a:pt x="5216" y="28468"/>
                      <a:pt x="17831" y="27446"/>
                      <a:pt x="22604" y="18922"/>
                    </a:cubicBezTo>
                    <a:cubicBezTo>
                      <a:pt x="24990" y="15001"/>
                      <a:pt x="25843" y="9376"/>
                      <a:pt x="23627" y="528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CFA7A521-9D3B-700D-670D-7DA604A59E8D}"/>
                  </a:ext>
                </a:extLst>
              </p:cNvPr>
              <p:cNvSpPr/>
              <p:nvPr/>
            </p:nvSpPr>
            <p:spPr>
              <a:xfrm>
                <a:off x="7928720" y="4118496"/>
                <a:ext cx="23175" cy="24801"/>
              </a:xfrm>
              <a:custGeom>
                <a:avLst/>
                <a:gdLst>
                  <a:gd name="connsiteX0" fmla="*/ 20456 w 23175"/>
                  <a:gd name="connsiteY0" fmla="*/ 4315 h 24801"/>
                  <a:gd name="connsiteX1" fmla="*/ 8012 w 23175"/>
                  <a:gd name="connsiteY1" fmla="*/ 565 h 24801"/>
                  <a:gd name="connsiteX2" fmla="*/ 0 w 23175"/>
                  <a:gd name="connsiteY2" fmla="*/ 11986 h 24801"/>
                  <a:gd name="connsiteX3" fmla="*/ 171 w 23175"/>
                  <a:gd name="connsiteY3" fmla="*/ 13691 h 24801"/>
                  <a:gd name="connsiteX4" fmla="*/ 12956 w 23175"/>
                  <a:gd name="connsiteY4" fmla="*/ 24601 h 24801"/>
                  <a:gd name="connsiteX5" fmla="*/ 20456 w 23175"/>
                  <a:gd name="connsiteY5" fmla="*/ 4315 h 24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75" h="24801">
                    <a:moveTo>
                      <a:pt x="20456" y="4315"/>
                    </a:moveTo>
                    <a:cubicBezTo>
                      <a:pt x="17558" y="735"/>
                      <a:pt x="12444" y="-970"/>
                      <a:pt x="8012" y="565"/>
                    </a:cubicBezTo>
                    <a:cubicBezTo>
                      <a:pt x="2897" y="2269"/>
                      <a:pt x="340" y="7042"/>
                      <a:pt x="0" y="11986"/>
                    </a:cubicBezTo>
                    <a:cubicBezTo>
                      <a:pt x="0" y="12498"/>
                      <a:pt x="0" y="13179"/>
                      <a:pt x="171" y="13691"/>
                    </a:cubicBezTo>
                    <a:cubicBezTo>
                      <a:pt x="0" y="20169"/>
                      <a:pt x="5625" y="25965"/>
                      <a:pt x="12956" y="24601"/>
                    </a:cubicBezTo>
                    <a:cubicBezTo>
                      <a:pt x="22332" y="23067"/>
                      <a:pt x="26252" y="11645"/>
                      <a:pt x="20456" y="431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67CB294A-087D-7CFA-3ED3-CCB246033CC5}"/>
                  </a:ext>
                </a:extLst>
              </p:cNvPr>
              <p:cNvSpPr/>
              <p:nvPr/>
            </p:nvSpPr>
            <p:spPr>
              <a:xfrm>
                <a:off x="7930803" y="4181776"/>
                <a:ext cx="21688" cy="23608"/>
              </a:xfrm>
              <a:custGeom>
                <a:avLst/>
                <a:gdLst>
                  <a:gd name="connsiteX0" fmla="*/ 21102 w 21688"/>
                  <a:gd name="connsiteY0" fmla="*/ 8883 h 23608"/>
                  <a:gd name="connsiteX1" fmla="*/ 15305 w 21688"/>
                  <a:gd name="connsiteY1" fmla="*/ 700 h 23608"/>
                  <a:gd name="connsiteX2" fmla="*/ 134 w 21688"/>
                  <a:gd name="connsiteY2" fmla="*/ 9735 h 23608"/>
                  <a:gd name="connsiteX3" fmla="*/ 11726 w 21688"/>
                  <a:gd name="connsiteY3" fmla="*/ 23543 h 23608"/>
                  <a:gd name="connsiteX4" fmla="*/ 20590 w 21688"/>
                  <a:gd name="connsiteY4" fmla="*/ 17236 h 23608"/>
                  <a:gd name="connsiteX5" fmla="*/ 21102 w 21688"/>
                  <a:gd name="connsiteY5" fmla="*/ 8883 h 2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88" h="23608">
                    <a:moveTo>
                      <a:pt x="21102" y="8883"/>
                    </a:moveTo>
                    <a:cubicBezTo>
                      <a:pt x="20931" y="5303"/>
                      <a:pt x="18885" y="2064"/>
                      <a:pt x="15305" y="700"/>
                    </a:cubicBezTo>
                    <a:cubicBezTo>
                      <a:pt x="8828" y="-1857"/>
                      <a:pt x="1157" y="2916"/>
                      <a:pt x="134" y="9735"/>
                    </a:cubicBezTo>
                    <a:cubicBezTo>
                      <a:pt x="-889" y="16724"/>
                      <a:pt x="4055" y="24395"/>
                      <a:pt x="11726" y="23543"/>
                    </a:cubicBezTo>
                    <a:cubicBezTo>
                      <a:pt x="15647" y="23202"/>
                      <a:pt x="18885" y="20815"/>
                      <a:pt x="20590" y="17236"/>
                    </a:cubicBezTo>
                    <a:cubicBezTo>
                      <a:pt x="21954" y="14508"/>
                      <a:pt x="21954" y="11610"/>
                      <a:pt x="21102" y="888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1818AF6D-890D-813C-359B-16800AE5906D}"/>
                  </a:ext>
                </a:extLst>
              </p:cNvPr>
              <p:cNvSpPr/>
              <p:nvPr/>
            </p:nvSpPr>
            <p:spPr>
              <a:xfrm>
                <a:off x="7932640" y="4229437"/>
                <a:ext cx="17912" cy="19177"/>
              </a:xfrm>
              <a:custGeom>
                <a:avLst/>
                <a:gdLst>
                  <a:gd name="connsiteX0" fmla="*/ 17729 w 17912"/>
                  <a:gd name="connsiteY0" fmla="*/ 7078 h 19177"/>
                  <a:gd name="connsiteX1" fmla="*/ 10911 w 17912"/>
                  <a:gd name="connsiteY1" fmla="*/ 89 h 19177"/>
                  <a:gd name="connsiteX2" fmla="*/ 5627 w 17912"/>
                  <a:gd name="connsiteY2" fmla="*/ 1452 h 19177"/>
                  <a:gd name="connsiteX3" fmla="*/ 5627 w 17912"/>
                  <a:gd name="connsiteY3" fmla="*/ 1452 h 19177"/>
                  <a:gd name="connsiteX4" fmla="*/ 5115 w 17912"/>
                  <a:gd name="connsiteY4" fmla="*/ 18329 h 19177"/>
                  <a:gd name="connsiteX5" fmla="*/ 17729 w 17912"/>
                  <a:gd name="connsiteY5" fmla="*/ 7078 h 1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12" h="19177">
                    <a:moveTo>
                      <a:pt x="17729" y="7078"/>
                    </a:moveTo>
                    <a:cubicBezTo>
                      <a:pt x="17048" y="3668"/>
                      <a:pt x="14491" y="600"/>
                      <a:pt x="10911" y="89"/>
                    </a:cubicBezTo>
                    <a:cubicBezTo>
                      <a:pt x="8866" y="-252"/>
                      <a:pt x="6990" y="430"/>
                      <a:pt x="5627" y="1452"/>
                    </a:cubicBezTo>
                    <a:cubicBezTo>
                      <a:pt x="5627" y="1452"/>
                      <a:pt x="5627" y="1452"/>
                      <a:pt x="5627" y="1452"/>
                    </a:cubicBezTo>
                    <a:cubicBezTo>
                      <a:pt x="-1875" y="4010"/>
                      <a:pt x="-1704" y="15260"/>
                      <a:pt x="5115" y="18329"/>
                    </a:cubicBezTo>
                    <a:cubicBezTo>
                      <a:pt x="12615" y="21738"/>
                      <a:pt x="19094" y="14238"/>
                      <a:pt x="17729" y="707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0DDE01BE-6DE7-A81E-C24A-01C6E346E19D}"/>
                  </a:ext>
                </a:extLst>
              </p:cNvPr>
              <p:cNvSpPr/>
              <p:nvPr/>
            </p:nvSpPr>
            <p:spPr>
              <a:xfrm>
                <a:off x="7866499" y="3643109"/>
                <a:ext cx="140296" cy="35628"/>
              </a:xfrm>
              <a:custGeom>
                <a:avLst/>
                <a:gdLst>
                  <a:gd name="connsiteX0" fmla="*/ 0 w 140296"/>
                  <a:gd name="connsiteY0" fmla="*/ 0 h 35628"/>
                  <a:gd name="connsiteX1" fmla="*/ 14149 w 140296"/>
                  <a:gd name="connsiteY1" fmla="*/ 32389 h 35628"/>
                  <a:gd name="connsiteX2" fmla="*/ 25911 w 140296"/>
                  <a:gd name="connsiteY2" fmla="*/ 1193 h 35628"/>
                  <a:gd name="connsiteX3" fmla="*/ 40913 w 140296"/>
                  <a:gd name="connsiteY3" fmla="*/ 33583 h 35628"/>
                  <a:gd name="connsiteX4" fmla="*/ 54038 w 140296"/>
                  <a:gd name="connsiteY4" fmla="*/ 1193 h 35628"/>
                  <a:gd name="connsiteX5" fmla="*/ 69211 w 140296"/>
                  <a:gd name="connsiteY5" fmla="*/ 34435 h 35628"/>
                  <a:gd name="connsiteX6" fmla="*/ 83871 w 140296"/>
                  <a:gd name="connsiteY6" fmla="*/ 1364 h 35628"/>
                  <a:gd name="connsiteX7" fmla="*/ 101088 w 140296"/>
                  <a:gd name="connsiteY7" fmla="*/ 35628 h 35628"/>
                  <a:gd name="connsiteX8" fmla="*/ 112510 w 140296"/>
                  <a:gd name="connsiteY8" fmla="*/ 2387 h 35628"/>
                  <a:gd name="connsiteX9" fmla="*/ 128193 w 140296"/>
                  <a:gd name="connsiteY9" fmla="*/ 35628 h 35628"/>
                  <a:gd name="connsiteX10" fmla="*/ 140296 w 140296"/>
                  <a:gd name="connsiteY10" fmla="*/ 2046 h 35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0296" h="35628">
                    <a:moveTo>
                      <a:pt x="0" y="0"/>
                    </a:moveTo>
                    <a:lnTo>
                      <a:pt x="14149" y="32389"/>
                    </a:lnTo>
                    <a:lnTo>
                      <a:pt x="25911" y="1193"/>
                    </a:lnTo>
                    <a:lnTo>
                      <a:pt x="40913" y="33583"/>
                    </a:lnTo>
                    <a:lnTo>
                      <a:pt x="54038" y="1193"/>
                    </a:lnTo>
                    <a:lnTo>
                      <a:pt x="69211" y="34435"/>
                    </a:lnTo>
                    <a:lnTo>
                      <a:pt x="83871" y="1364"/>
                    </a:lnTo>
                    <a:lnTo>
                      <a:pt x="101088" y="35628"/>
                    </a:lnTo>
                    <a:lnTo>
                      <a:pt x="112510" y="2387"/>
                    </a:lnTo>
                    <a:lnTo>
                      <a:pt x="128193" y="35628"/>
                    </a:lnTo>
                    <a:lnTo>
                      <a:pt x="140296" y="2046"/>
                    </a:lnTo>
                    <a:close/>
                  </a:path>
                </a:pathLst>
              </a:custGeom>
              <a:solidFill>
                <a:srgbClr val="006CA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1D071027-5264-3FE2-A039-A5C2DC1E32C1}"/>
                </a:ext>
              </a:extLst>
            </p:cNvPr>
            <p:cNvSpPr/>
            <p:nvPr/>
          </p:nvSpPr>
          <p:spPr>
            <a:xfrm>
              <a:off x="7924597" y="3615927"/>
              <a:ext cx="18085" cy="18269"/>
            </a:xfrm>
            <a:custGeom>
              <a:avLst/>
              <a:gdLst>
                <a:gd name="connsiteX0" fmla="*/ 14011 w 18085"/>
                <a:gd name="connsiteY0" fmla="*/ 1442 h 18269"/>
                <a:gd name="connsiteX1" fmla="*/ 714 w 18085"/>
                <a:gd name="connsiteY1" fmla="*/ 5533 h 18269"/>
                <a:gd name="connsiteX2" fmla="*/ 5658 w 18085"/>
                <a:gd name="connsiteY2" fmla="*/ 17636 h 18269"/>
                <a:gd name="connsiteX3" fmla="*/ 7192 w 18085"/>
                <a:gd name="connsiteY3" fmla="*/ 17977 h 18269"/>
                <a:gd name="connsiteX4" fmla="*/ 16057 w 18085"/>
                <a:gd name="connsiteY4" fmla="*/ 15079 h 18269"/>
                <a:gd name="connsiteX5" fmla="*/ 14011 w 18085"/>
                <a:gd name="connsiteY5" fmla="*/ 1442 h 18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85" h="18269">
                  <a:moveTo>
                    <a:pt x="14011" y="1442"/>
                  </a:moveTo>
                  <a:cubicBezTo>
                    <a:pt x="9238" y="-1627"/>
                    <a:pt x="2930" y="419"/>
                    <a:pt x="714" y="5533"/>
                  </a:cubicBezTo>
                  <a:cubicBezTo>
                    <a:pt x="-1161" y="9965"/>
                    <a:pt x="714" y="16102"/>
                    <a:pt x="5658" y="17636"/>
                  </a:cubicBezTo>
                  <a:cubicBezTo>
                    <a:pt x="6169" y="17807"/>
                    <a:pt x="6681" y="17977"/>
                    <a:pt x="7192" y="17977"/>
                  </a:cubicBezTo>
                  <a:cubicBezTo>
                    <a:pt x="10261" y="18830"/>
                    <a:pt x="13670" y="17807"/>
                    <a:pt x="16057" y="15079"/>
                  </a:cubicBezTo>
                  <a:cubicBezTo>
                    <a:pt x="19466" y="11158"/>
                    <a:pt x="18443" y="4340"/>
                    <a:pt x="14011" y="1442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D9BA9F1-6590-A2C5-B0E3-ACC9152CB1B5}"/>
                </a:ext>
              </a:extLst>
            </p:cNvPr>
            <p:cNvSpPr/>
            <p:nvPr/>
          </p:nvSpPr>
          <p:spPr>
            <a:xfrm>
              <a:off x="7925591" y="3589110"/>
              <a:ext cx="16622" cy="17629"/>
            </a:xfrm>
            <a:custGeom>
              <a:avLst/>
              <a:gdLst>
                <a:gd name="connsiteX0" fmla="*/ 15574 w 16622"/>
                <a:gd name="connsiteY0" fmla="*/ 4392 h 17629"/>
                <a:gd name="connsiteX1" fmla="*/ 5345 w 16622"/>
                <a:gd name="connsiteY1" fmla="*/ 813 h 17629"/>
                <a:gd name="connsiteX2" fmla="*/ 3811 w 16622"/>
                <a:gd name="connsiteY2" fmla="*/ 2006 h 17629"/>
                <a:gd name="connsiteX3" fmla="*/ 913 w 16622"/>
                <a:gd name="connsiteY3" fmla="*/ 5074 h 17629"/>
                <a:gd name="connsiteX4" fmla="*/ 2959 w 16622"/>
                <a:gd name="connsiteY4" fmla="*/ 15814 h 17629"/>
                <a:gd name="connsiteX5" fmla="*/ 13869 w 16622"/>
                <a:gd name="connsiteY5" fmla="*/ 15473 h 17629"/>
                <a:gd name="connsiteX6" fmla="*/ 15574 w 16622"/>
                <a:gd name="connsiteY6" fmla="*/ 4392 h 1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2" h="17629">
                  <a:moveTo>
                    <a:pt x="15574" y="4392"/>
                  </a:moveTo>
                  <a:cubicBezTo>
                    <a:pt x="13698" y="813"/>
                    <a:pt x="9096" y="-1233"/>
                    <a:pt x="5345" y="813"/>
                  </a:cubicBezTo>
                  <a:cubicBezTo>
                    <a:pt x="4834" y="1154"/>
                    <a:pt x="4322" y="1494"/>
                    <a:pt x="3811" y="2006"/>
                  </a:cubicBezTo>
                  <a:cubicBezTo>
                    <a:pt x="2618" y="2688"/>
                    <a:pt x="1596" y="3881"/>
                    <a:pt x="913" y="5074"/>
                  </a:cubicBezTo>
                  <a:cubicBezTo>
                    <a:pt x="-792" y="8654"/>
                    <a:pt x="-109" y="13257"/>
                    <a:pt x="2959" y="15814"/>
                  </a:cubicBezTo>
                  <a:cubicBezTo>
                    <a:pt x="6027" y="18371"/>
                    <a:pt x="10801" y="18200"/>
                    <a:pt x="13869" y="15473"/>
                  </a:cubicBezTo>
                  <a:cubicBezTo>
                    <a:pt x="16767" y="12746"/>
                    <a:pt x="17449" y="7972"/>
                    <a:pt x="15574" y="4392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7B137BE4-8ABA-54B3-2A55-2BA95CBCA565}"/>
                </a:ext>
              </a:extLst>
            </p:cNvPr>
            <p:cNvSpPr/>
            <p:nvPr/>
          </p:nvSpPr>
          <p:spPr>
            <a:xfrm>
              <a:off x="7925932" y="3559487"/>
              <a:ext cx="16711" cy="17015"/>
            </a:xfrm>
            <a:custGeom>
              <a:avLst/>
              <a:gdLst>
                <a:gd name="connsiteX0" fmla="*/ 14551 w 16711"/>
                <a:gd name="connsiteY0" fmla="*/ 3331 h 17015"/>
                <a:gd name="connsiteX1" fmla="*/ 10800 w 16711"/>
                <a:gd name="connsiteY1" fmla="*/ 433 h 17015"/>
                <a:gd name="connsiteX2" fmla="*/ 403 w 16711"/>
                <a:gd name="connsiteY2" fmla="*/ 5718 h 17015"/>
                <a:gd name="connsiteX3" fmla="*/ 5346 w 16711"/>
                <a:gd name="connsiteY3" fmla="*/ 16457 h 17015"/>
                <a:gd name="connsiteX4" fmla="*/ 16085 w 16711"/>
                <a:gd name="connsiteY4" fmla="*/ 11854 h 17015"/>
                <a:gd name="connsiteX5" fmla="*/ 14551 w 16711"/>
                <a:gd name="connsiteY5" fmla="*/ 3331 h 1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11" h="17015">
                  <a:moveTo>
                    <a:pt x="14551" y="3331"/>
                  </a:moveTo>
                  <a:cubicBezTo>
                    <a:pt x="13528" y="1967"/>
                    <a:pt x="12335" y="944"/>
                    <a:pt x="10800" y="433"/>
                  </a:cubicBezTo>
                  <a:cubicBezTo>
                    <a:pt x="6539" y="-1101"/>
                    <a:pt x="1937" y="1626"/>
                    <a:pt x="403" y="5718"/>
                  </a:cubicBezTo>
                  <a:cubicBezTo>
                    <a:pt x="-962" y="9979"/>
                    <a:pt x="1255" y="14752"/>
                    <a:pt x="5346" y="16457"/>
                  </a:cubicBezTo>
                  <a:cubicBezTo>
                    <a:pt x="9437" y="18162"/>
                    <a:pt x="14210" y="15775"/>
                    <a:pt x="16085" y="11854"/>
                  </a:cubicBezTo>
                  <a:cubicBezTo>
                    <a:pt x="17279" y="9127"/>
                    <a:pt x="16767" y="5377"/>
                    <a:pt x="14551" y="3331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F5968BCD-069A-C02A-0648-CAFDEDB46840}"/>
                </a:ext>
              </a:extLst>
            </p:cNvPr>
            <p:cNvSpPr/>
            <p:nvPr/>
          </p:nvSpPr>
          <p:spPr>
            <a:xfrm>
              <a:off x="7927303" y="3531485"/>
              <a:ext cx="16671" cy="17330"/>
            </a:xfrm>
            <a:custGeom>
              <a:avLst/>
              <a:gdLst>
                <a:gd name="connsiteX0" fmla="*/ 15395 w 16671"/>
                <a:gd name="connsiteY0" fmla="*/ 3717 h 17330"/>
                <a:gd name="connsiteX1" fmla="*/ 10964 w 16671"/>
                <a:gd name="connsiteY1" fmla="*/ 649 h 17330"/>
                <a:gd name="connsiteX2" fmla="*/ 6702 w 16671"/>
                <a:gd name="connsiteY2" fmla="*/ 137 h 17330"/>
                <a:gd name="connsiteX3" fmla="*/ 3974 w 16671"/>
                <a:gd name="connsiteY3" fmla="*/ 1160 h 17330"/>
                <a:gd name="connsiteX4" fmla="*/ 1758 w 16671"/>
                <a:gd name="connsiteY4" fmla="*/ 2183 h 17330"/>
                <a:gd name="connsiteX5" fmla="*/ 565 w 16671"/>
                <a:gd name="connsiteY5" fmla="*/ 5422 h 17330"/>
                <a:gd name="connsiteX6" fmla="*/ 224 w 16671"/>
                <a:gd name="connsiteY6" fmla="*/ 10706 h 17330"/>
                <a:gd name="connsiteX7" fmla="*/ 3633 w 16671"/>
                <a:gd name="connsiteY7" fmla="*/ 16332 h 17330"/>
                <a:gd name="connsiteX8" fmla="*/ 11304 w 16671"/>
                <a:gd name="connsiteY8" fmla="*/ 15820 h 17330"/>
                <a:gd name="connsiteX9" fmla="*/ 15395 w 16671"/>
                <a:gd name="connsiteY9" fmla="*/ 3717 h 1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71" h="17330">
                  <a:moveTo>
                    <a:pt x="15395" y="3717"/>
                  </a:moveTo>
                  <a:cubicBezTo>
                    <a:pt x="14373" y="2012"/>
                    <a:pt x="12668" y="990"/>
                    <a:pt x="10964" y="649"/>
                  </a:cubicBezTo>
                  <a:cubicBezTo>
                    <a:pt x="9770" y="137"/>
                    <a:pt x="8236" y="-204"/>
                    <a:pt x="6702" y="137"/>
                  </a:cubicBezTo>
                  <a:cubicBezTo>
                    <a:pt x="5679" y="308"/>
                    <a:pt x="4827" y="649"/>
                    <a:pt x="3974" y="1160"/>
                  </a:cubicBezTo>
                  <a:cubicBezTo>
                    <a:pt x="3122" y="990"/>
                    <a:pt x="2270" y="1331"/>
                    <a:pt x="1758" y="2183"/>
                  </a:cubicBezTo>
                  <a:cubicBezTo>
                    <a:pt x="1076" y="3206"/>
                    <a:pt x="735" y="4228"/>
                    <a:pt x="565" y="5422"/>
                  </a:cubicBezTo>
                  <a:cubicBezTo>
                    <a:pt x="-117" y="7126"/>
                    <a:pt x="-117" y="9002"/>
                    <a:pt x="224" y="10706"/>
                  </a:cubicBezTo>
                  <a:cubicBezTo>
                    <a:pt x="565" y="12922"/>
                    <a:pt x="1758" y="15139"/>
                    <a:pt x="3633" y="16332"/>
                  </a:cubicBezTo>
                  <a:cubicBezTo>
                    <a:pt x="6019" y="18037"/>
                    <a:pt x="8918" y="17355"/>
                    <a:pt x="11304" y="15820"/>
                  </a:cubicBezTo>
                  <a:cubicBezTo>
                    <a:pt x="15566" y="13434"/>
                    <a:pt x="18464" y="8320"/>
                    <a:pt x="15395" y="3717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D9BFFB02-29E4-EDAF-E6B3-F0E47592BA1D}"/>
                </a:ext>
              </a:extLst>
            </p:cNvPr>
            <p:cNvSpPr/>
            <p:nvPr/>
          </p:nvSpPr>
          <p:spPr>
            <a:xfrm>
              <a:off x="7926632" y="3500113"/>
              <a:ext cx="16761" cy="19047"/>
            </a:xfrm>
            <a:custGeom>
              <a:avLst/>
              <a:gdLst>
                <a:gd name="connsiteX0" fmla="*/ 12657 w 16761"/>
                <a:gd name="connsiteY0" fmla="*/ 1166 h 19047"/>
                <a:gd name="connsiteX1" fmla="*/ 1576 w 16761"/>
                <a:gd name="connsiteY1" fmla="*/ 3553 h 19047"/>
                <a:gd name="connsiteX2" fmla="*/ 894 w 16761"/>
                <a:gd name="connsiteY2" fmla="*/ 12588 h 19047"/>
                <a:gd name="connsiteX3" fmla="*/ 5156 w 16761"/>
                <a:gd name="connsiteY3" fmla="*/ 18213 h 19047"/>
                <a:gd name="connsiteX4" fmla="*/ 15896 w 16761"/>
                <a:gd name="connsiteY4" fmla="*/ 13269 h 19047"/>
                <a:gd name="connsiteX5" fmla="*/ 12657 w 16761"/>
                <a:gd name="connsiteY5" fmla="*/ 1166 h 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61" h="19047">
                  <a:moveTo>
                    <a:pt x="12657" y="1166"/>
                  </a:moveTo>
                  <a:cubicBezTo>
                    <a:pt x="8907" y="-1050"/>
                    <a:pt x="3963" y="-27"/>
                    <a:pt x="1576" y="3553"/>
                  </a:cubicBezTo>
                  <a:cubicBezTo>
                    <a:pt x="-298" y="6280"/>
                    <a:pt x="-469" y="9690"/>
                    <a:pt x="894" y="12588"/>
                  </a:cubicBezTo>
                  <a:cubicBezTo>
                    <a:pt x="1406" y="14974"/>
                    <a:pt x="2770" y="17020"/>
                    <a:pt x="5156" y="18213"/>
                  </a:cubicBezTo>
                  <a:cubicBezTo>
                    <a:pt x="9589" y="20600"/>
                    <a:pt x="14192" y="17531"/>
                    <a:pt x="15896" y="13269"/>
                  </a:cubicBezTo>
                  <a:cubicBezTo>
                    <a:pt x="17601" y="9178"/>
                    <a:pt x="16918" y="3553"/>
                    <a:pt x="12657" y="1166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1" name="Graphic 2">
            <a:extLst>
              <a:ext uri="{FF2B5EF4-FFF2-40B4-BE49-F238E27FC236}">
                <a16:creationId xmlns:a16="http://schemas.microsoft.com/office/drawing/2014/main" id="{45305444-E13E-6B6C-CBA5-AF500E5447F7}"/>
              </a:ext>
            </a:extLst>
          </p:cNvPr>
          <p:cNvGrpSpPr/>
          <p:nvPr userDrawn="1"/>
        </p:nvGrpSpPr>
        <p:grpSpPr>
          <a:xfrm>
            <a:off x="8522143" y="-99392"/>
            <a:ext cx="355302" cy="592335"/>
            <a:chOff x="9041017" y="2492763"/>
            <a:chExt cx="184168" cy="307032"/>
          </a:xfrm>
        </p:grpSpPr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4F614370-5745-C85B-CDBC-DF2715038230}"/>
                </a:ext>
              </a:extLst>
            </p:cNvPr>
            <p:cNvSpPr/>
            <p:nvPr/>
          </p:nvSpPr>
          <p:spPr>
            <a:xfrm>
              <a:off x="9042911" y="2566082"/>
              <a:ext cx="182061" cy="70915"/>
            </a:xfrm>
            <a:custGeom>
              <a:avLst/>
              <a:gdLst>
                <a:gd name="connsiteX0" fmla="*/ 78586 w 182061"/>
                <a:gd name="connsiteY0" fmla="*/ 0 h 70915"/>
                <a:gd name="connsiteX1" fmla="*/ 58982 w 182061"/>
                <a:gd name="connsiteY1" fmla="*/ 26423 h 70915"/>
                <a:gd name="connsiteX2" fmla="*/ 18410 w 182061"/>
                <a:gd name="connsiteY2" fmla="*/ 46709 h 70915"/>
                <a:gd name="connsiteX3" fmla="*/ 0 w 182061"/>
                <a:gd name="connsiteY3" fmla="*/ 70915 h 70915"/>
                <a:gd name="connsiteX4" fmla="*/ 182061 w 182061"/>
                <a:gd name="connsiteY4" fmla="*/ 70915 h 70915"/>
                <a:gd name="connsiteX5" fmla="*/ 158196 w 182061"/>
                <a:gd name="connsiteY5" fmla="*/ 45345 h 70915"/>
                <a:gd name="connsiteX6" fmla="*/ 117965 w 182061"/>
                <a:gd name="connsiteY6" fmla="*/ 24889 h 70915"/>
                <a:gd name="connsiteX7" fmla="*/ 101770 w 182061"/>
                <a:gd name="connsiteY7" fmla="*/ 170 h 70915"/>
                <a:gd name="connsiteX8" fmla="*/ 78586 w 182061"/>
                <a:gd name="connsiteY8" fmla="*/ 170 h 7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061" h="70915">
                  <a:moveTo>
                    <a:pt x="78586" y="0"/>
                  </a:moveTo>
                  <a:cubicBezTo>
                    <a:pt x="78586" y="0"/>
                    <a:pt x="74495" y="18070"/>
                    <a:pt x="58982" y="26423"/>
                  </a:cubicBezTo>
                  <a:cubicBezTo>
                    <a:pt x="46709" y="33071"/>
                    <a:pt x="25400" y="40060"/>
                    <a:pt x="18410" y="46709"/>
                  </a:cubicBezTo>
                  <a:cubicBezTo>
                    <a:pt x="8182" y="56596"/>
                    <a:pt x="0" y="70915"/>
                    <a:pt x="0" y="70915"/>
                  </a:cubicBezTo>
                  <a:lnTo>
                    <a:pt x="182061" y="70915"/>
                  </a:lnTo>
                  <a:cubicBezTo>
                    <a:pt x="182061" y="70915"/>
                    <a:pt x="165014" y="51311"/>
                    <a:pt x="158196" y="45345"/>
                  </a:cubicBezTo>
                  <a:cubicBezTo>
                    <a:pt x="151377" y="39379"/>
                    <a:pt x="127340" y="31707"/>
                    <a:pt x="117965" y="24889"/>
                  </a:cubicBezTo>
                  <a:cubicBezTo>
                    <a:pt x="108589" y="18070"/>
                    <a:pt x="101770" y="170"/>
                    <a:pt x="101770" y="170"/>
                  </a:cubicBezTo>
                  <a:lnTo>
                    <a:pt x="78586" y="170"/>
                  </a:lnTo>
                  <a:close/>
                </a:path>
              </a:pathLst>
            </a:custGeom>
            <a:solidFill>
              <a:srgbClr val="EE992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73AD71D9-A29B-A1C7-348A-AC98E1B3DEEE}"/>
                </a:ext>
              </a:extLst>
            </p:cNvPr>
            <p:cNvSpPr/>
            <p:nvPr/>
          </p:nvSpPr>
          <p:spPr>
            <a:xfrm>
              <a:off x="9041017" y="2636997"/>
              <a:ext cx="184168" cy="103475"/>
            </a:xfrm>
            <a:custGeom>
              <a:avLst/>
              <a:gdLst>
                <a:gd name="connsiteX0" fmla="*/ 1894 w 184168"/>
                <a:gd name="connsiteY0" fmla="*/ 0 h 103475"/>
                <a:gd name="connsiteX1" fmla="*/ 1894 w 184168"/>
                <a:gd name="connsiteY1" fmla="*/ 89838 h 103475"/>
                <a:gd name="connsiteX2" fmla="*/ 6156 w 184168"/>
                <a:gd name="connsiteY2" fmla="*/ 103475 h 103475"/>
                <a:gd name="connsiteX3" fmla="*/ 174580 w 184168"/>
                <a:gd name="connsiteY3" fmla="*/ 103475 h 103475"/>
                <a:gd name="connsiteX4" fmla="*/ 183103 w 184168"/>
                <a:gd name="connsiteY4" fmla="*/ 76200 h 103475"/>
                <a:gd name="connsiteX5" fmla="*/ 183956 w 184168"/>
                <a:gd name="connsiteY5" fmla="*/ 170 h 103475"/>
                <a:gd name="connsiteX6" fmla="*/ 1894 w 184168"/>
                <a:gd name="connsiteY6" fmla="*/ 170 h 1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168" h="103475">
                  <a:moveTo>
                    <a:pt x="1894" y="0"/>
                  </a:moveTo>
                  <a:cubicBezTo>
                    <a:pt x="1894" y="0"/>
                    <a:pt x="-2368" y="76030"/>
                    <a:pt x="1894" y="89838"/>
                  </a:cubicBezTo>
                  <a:cubicBezTo>
                    <a:pt x="6156" y="103475"/>
                    <a:pt x="6156" y="103475"/>
                    <a:pt x="6156" y="103475"/>
                  </a:cubicBezTo>
                  <a:lnTo>
                    <a:pt x="174580" y="103475"/>
                  </a:lnTo>
                  <a:cubicBezTo>
                    <a:pt x="174580" y="103475"/>
                    <a:pt x="181398" y="91542"/>
                    <a:pt x="183103" y="76200"/>
                  </a:cubicBezTo>
                  <a:cubicBezTo>
                    <a:pt x="184808" y="60858"/>
                    <a:pt x="183956" y="170"/>
                    <a:pt x="183956" y="170"/>
                  </a:cubicBezTo>
                  <a:lnTo>
                    <a:pt x="1894" y="170"/>
                  </a:lnTo>
                  <a:close/>
                </a:path>
              </a:pathLst>
            </a:custGeom>
            <a:solidFill>
              <a:srgbClr val="DE276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106DEF56-807B-3FB0-8B21-7276429C1A6E}"/>
                </a:ext>
              </a:extLst>
            </p:cNvPr>
            <p:cNvSpPr/>
            <p:nvPr/>
          </p:nvSpPr>
          <p:spPr>
            <a:xfrm>
              <a:off x="9047173" y="2740472"/>
              <a:ext cx="168423" cy="59323"/>
            </a:xfrm>
            <a:custGeom>
              <a:avLst/>
              <a:gdLst>
                <a:gd name="connsiteX0" fmla="*/ 0 w 168423"/>
                <a:gd name="connsiteY0" fmla="*/ 0 h 59323"/>
                <a:gd name="connsiteX1" fmla="*/ 168424 w 168423"/>
                <a:gd name="connsiteY1" fmla="*/ 0 h 59323"/>
                <a:gd name="connsiteX2" fmla="*/ 127852 w 168423"/>
                <a:gd name="connsiteY2" fmla="*/ 30514 h 59323"/>
                <a:gd name="connsiteX3" fmla="*/ 86598 w 168423"/>
                <a:gd name="connsiteY3" fmla="*/ 59323 h 59323"/>
                <a:gd name="connsiteX4" fmla="*/ 38526 w 168423"/>
                <a:gd name="connsiteY4" fmla="*/ 27275 h 59323"/>
                <a:gd name="connsiteX5" fmla="*/ 0 w 168423"/>
                <a:gd name="connsiteY5" fmla="*/ 0 h 5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423" h="59323">
                  <a:moveTo>
                    <a:pt x="0" y="0"/>
                  </a:moveTo>
                  <a:lnTo>
                    <a:pt x="168424" y="0"/>
                  </a:lnTo>
                  <a:cubicBezTo>
                    <a:pt x="168424" y="0"/>
                    <a:pt x="150525" y="14831"/>
                    <a:pt x="127852" y="30514"/>
                  </a:cubicBezTo>
                  <a:cubicBezTo>
                    <a:pt x="107055" y="44834"/>
                    <a:pt x="86598" y="59323"/>
                    <a:pt x="86598" y="59323"/>
                  </a:cubicBezTo>
                  <a:cubicBezTo>
                    <a:pt x="86598" y="59323"/>
                    <a:pt x="61539" y="41936"/>
                    <a:pt x="38526" y="27275"/>
                  </a:cubicBezTo>
                  <a:cubicBezTo>
                    <a:pt x="18069" y="1431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BA9475C5-D636-293E-0A4E-2CC25D04FF74}"/>
                </a:ext>
              </a:extLst>
            </p:cNvPr>
            <p:cNvSpPr/>
            <p:nvPr/>
          </p:nvSpPr>
          <p:spPr>
            <a:xfrm>
              <a:off x="9117406" y="2492763"/>
              <a:ext cx="31025" cy="73148"/>
            </a:xfrm>
            <a:custGeom>
              <a:avLst/>
              <a:gdLst>
                <a:gd name="connsiteX0" fmla="*/ 20116 w 31025"/>
                <a:gd name="connsiteY0" fmla="*/ 43486 h 73148"/>
                <a:gd name="connsiteX1" fmla="*/ 25400 w 31025"/>
                <a:gd name="connsiteY1" fmla="*/ 36838 h 73148"/>
                <a:gd name="connsiteX2" fmla="*/ 28809 w 31025"/>
                <a:gd name="connsiteY2" fmla="*/ 17575 h 73148"/>
                <a:gd name="connsiteX3" fmla="*/ 22161 w 31025"/>
                <a:gd name="connsiteY3" fmla="*/ 699 h 73148"/>
                <a:gd name="connsiteX4" fmla="*/ 3409 w 31025"/>
                <a:gd name="connsiteY4" fmla="*/ 5642 h 73148"/>
                <a:gd name="connsiteX5" fmla="*/ 3069 w 31025"/>
                <a:gd name="connsiteY5" fmla="*/ 32065 h 73148"/>
                <a:gd name="connsiteX6" fmla="*/ 12104 w 31025"/>
                <a:gd name="connsiteY6" fmla="*/ 43316 h 73148"/>
                <a:gd name="connsiteX7" fmla="*/ 0 w 31025"/>
                <a:gd name="connsiteY7" fmla="*/ 43316 h 73148"/>
                <a:gd name="connsiteX8" fmla="*/ 3921 w 31025"/>
                <a:gd name="connsiteY8" fmla="*/ 73148 h 73148"/>
                <a:gd name="connsiteX9" fmla="*/ 26935 w 31025"/>
                <a:gd name="connsiteY9" fmla="*/ 73148 h 73148"/>
                <a:gd name="connsiteX10" fmla="*/ 31026 w 31025"/>
                <a:gd name="connsiteY10" fmla="*/ 43316 h 73148"/>
                <a:gd name="connsiteX11" fmla="*/ 20116 w 31025"/>
                <a:gd name="connsiteY11" fmla="*/ 43316 h 73148"/>
                <a:gd name="connsiteX12" fmla="*/ 11933 w 31025"/>
                <a:gd name="connsiteY12" fmla="*/ 37690 h 73148"/>
                <a:gd name="connsiteX13" fmla="*/ 9376 w 31025"/>
                <a:gd name="connsiteY13" fmla="*/ 18939 h 73148"/>
                <a:gd name="connsiteX14" fmla="*/ 17899 w 31025"/>
                <a:gd name="connsiteY14" fmla="*/ 7517 h 73148"/>
                <a:gd name="connsiteX15" fmla="*/ 22843 w 31025"/>
                <a:gd name="connsiteY15" fmla="*/ 30190 h 73148"/>
                <a:gd name="connsiteX16" fmla="*/ 17218 w 31025"/>
                <a:gd name="connsiteY16" fmla="*/ 43486 h 73148"/>
                <a:gd name="connsiteX17" fmla="*/ 15172 w 31025"/>
                <a:gd name="connsiteY17" fmla="*/ 43486 h 73148"/>
                <a:gd name="connsiteX18" fmla="*/ 11933 w 31025"/>
                <a:gd name="connsiteY18" fmla="*/ 37690 h 7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025" h="73148">
                  <a:moveTo>
                    <a:pt x="20116" y="43486"/>
                  </a:moveTo>
                  <a:cubicBezTo>
                    <a:pt x="21479" y="41782"/>
                    <a:pt x="23866" y="38884"/>
                    <a:pt x="25400" y="36838"/>
                  </a:cubicBezTo>
                  <a:cubicBezTo>
                    <a:pt x="27616" y="33940"/>
                    <a:pt x="28469" y="25928"/>
                    <a:pt x="28809" y="17575"/>
                  </a:cubicBezTo>
                  <a:cubicBezTo>
                    <a:pt x="29151" y="9222"/>
                    <a:pt x="27275" y="1380"/>
                    <a:pt x="22161" y="699"/>
                  </a:cubicBezTo>
                  <a:cubicBezTo>
                    <a:pt x="17218" y="-154"/>
                    <a:pt x="6648" y="-1518"/>
                    <a:pt x="3409" y="5642"/>
                  </a:cubicBezTo>
                  <a:cubicBezTo>
                    <a:pt x="341" y="12802"/>
                    <a:pt x="1364" y="27462"/>
                    <a:pt x="3069" y="32065"/>
                  </a:cubicBezTo>
                  <a:cubicBezTo>
                    <a:pt x="4262" y="35815"/>
                    <a:pt x="9888" y="41100"/>
                    <a:pt x="12104" y="43316"/>
                  </a:cubicBezTo>
                  <a:lnTo>
                    <a:pt x="0" y="43316"/>
                  </a:lnTo>
                  <a:lnTo>
                    <a:pt x="3921" y="73148"/>
                  </a:lnTo>
                  <a:lnTo>
                    <a:pt x="26935" y="73148"/>
                  </a:lnTo>
                  <a:lnTo>
                    <a:pt x="31026" y="43316"/>
                  </a:lnTo>
                  <a:lnTo>
                    <a:pt x="20116" y="43316"/>
                  </a:lnTo>
                  <a:close/>
                  <a:moveTo>
                    <a:pt x="11933" y="37690"/>
                  </a:moveTo>
                  <a:cubicBezTo>
                    <a:pt x="10740" y="34622"/>
                    <a:pt x="8694" y="28826"/>
                    <a:pt x="9376" y="18939"/>
                  </a:cubicBezTo>
                  <a:cubicBezTo>
                    <a:pt x="10058" y="9052"/>
                    <a:pt x="14149" y="6154"/>
                    <a:pt x="17899" y="7517"/>
                  </a:cubicBezTo>
                  <a:cubicBezTo>
                    <a:pt x="21821" y="8881"/>
                    <a:pt x="23013" y="23712"/>
                    <a:pt x="22843" y="30190"/>
                  </a:cubicBezTo>
                  <a:cubicBezTo>
                    <a:pt x="22673" y="35304"/>
                    <a:pt x="18922" y="41270"/>
                    <a:pt x="17218" y="43486"/>
                  </a:cubicBezTo>
                  <a:lnTo>
                    <a:pt x="15172" y="43486"/>
                  </a:lnTo>
                  <a:cubicBezTo>
                    <a:pt x="14490" y="42464"/>
                    <a:pt x="12785" y="40077"/>
                    <a:pt x="11933" y="37690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76" name="Graphic 2">
            <a:extLst>
              <a:ext uri="{FF2B5EF4-FFF2-40B4-BE49-F238E27FC236}">
                <a16:creationId xmlns:a16="http://schemas.microsoft.com/office/drawing/2014/main" id="{61F7DD28-43E7-CCCB-BAAE-2C3EAABF455F}"/>
              </a:ext>
            </a:extLst>
          </p:cNvPr>
          <p:cNvGrpSpPr/>
          <p:nvPr userDrawn="1"/>
        </p:nvGrpSpPr>
        <p:grpSpPr>
          <a:xfrm>
            <a:off x="10433351" y="-171400"/>
            <a:ext cx="274139" cy="677835"/>
            <a:chOff x="10858125" y="3742664"/>
            <a:chExt cx="142098" cy="351351"/>
          </a:xfrm>
        </p:grpSpPr>
        <p:grpSp>
          <p:nvGrpSpPr>
            <p:cNvPr id="277" name="Graphic 2">
              <a:extLst>
                <a:ext uri="{FF2B5EF4-FFF2-40B4-BE49-F238E27FC236}">
                  <a16:creationId xmlns:a16="http://schemas.microsoft.com/office/drawing/2014/main" id="{EE2A3663-9D45-5882-7822-855725C7E651}"/>
                </a:ext>
              </a:extLst>
            </p:cNvPr>
            <p:cNvGrpSpPr/>
            <p:nvPr/>
          </p:nvGrpSpPr>
          <p:grpSpPr>
            <a:xfrm>
              <a:off x="10858125" y="3834206"/>
              <a:ext cx="142098" cy="259808"/>
              <a:chOff x="10858125" y="3834206"/>
              <a:chExt cx="142098" cy="259808"/>
            </a:xfrm>
          </p:grpSpPr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6DE94EFC-F9CE-00C2-3847-DB91EFBB5937}"/>
                  </a:ext>
                </a:extLst>
              </p:cNvPr>
              <p:cNvSpPr/>
              <p:nvPr/>
            </p:nvSpPr>
            <p:spPr>
              <a:xfrm>
                <a:off x="10858125" y="3867897"/>
                <a:ext cx="142098" cy="226118"/>
              </a:xfrm>
              <a:custGeom>
                <a:avLst/>
                <a:gdLst>
                  <a:gd name="connsiteX0" fmla="*/ 62511 w 142098"/>
                  <a:gd name="connsiteY0" fmla="*/ 1938 h 226118"/>
                  <a:gd name="connsiteX1" fmla="*/ 4210 w 142098"/>
                  <a:gd name="connsiteY1" fmla="*/ 66205 h 226118"/>
                  <a:gd name="connsiteX2" fmla="*/ 36089 w 142098"/>
                  <a:gd name="connsiteY2" fmla="*/ 220139 h 226118"/>
                  <a:gd name="connsiteX3" fmla="*/ 129164 w 142098"/>
                  <a:gd name="connsiteY3" fmla="*/ 189284 h 226118"/>
                  <a:gd name="connsiteX4" fmla="*/ 129506 w 142098"/>
                  <a:gd name="connsiteY4" fmla="*/ 24610 h 226118"/>
                  <a:gd name="connsiteX5" fmla="*/ 62511 w 142098"/>
                  <a:gd name="connsiteY5" fmla="*/ 1938 h 226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098" h="226118">
                    <a:moveTo>
                      <a:pt x="62511" y="1938"/>
                    </a:moveTo>
                    <a:cubicBezTo>
                      <a:pt x="62511" y="1938"/>
                      <a:pt x="14780" y="9779"/>
                      <a:pt x="4210" y="66205"/>
                    </a:cubicBezTo>
                    <a:cubicBezTo>
                      <a:pt x="-6359" y="122630"/>
                      <a:pt x="2506" y="209399"/>
                      <a:pt x="36089" y="220139"/>
                    </a:cubicBezTo>
                    <a:cubicBezTo>
                      <a:pt x="69671" y="230879"/>
                      <a:pt x="113993" y="230708"/>
                      <a:pt x="129164" y="189284"/>
                    </a:cubicBezTo>
                    <a:cubicBezTo>
                      <a:pt x="144507" y="147860"/>
                      <a:pt x="148087" y="59045"/>
                      <a:pt x="129506" y="24610"/>
                    </a:cubicBezTo>
                    <a:cubicBezTo>
                      <a:pt x="110925" y="-9825"/>
                      <a:pt x="62511" y="1938"/>
                      <a:pt x="62511" y="1938"/>
                    </a:cubicBezTo>
                    <a:close/>
                  </a:path>
                </a:pathLst>
              </a:custGeom>
              <a:solidFill>
                <a:srgbClr val="42B3AA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80" name="Graphic 2">
                <a:extLst>
                  <a:ext uri="{FF2B5EF4-FFF2-40B4-BE49-F238E27FC236}">
                    <a16:creationId xmlns:a16="http://schemas.microsoft.com/office/drawing/2014/main" id="{03E7F167-E276-69AA-0E4E-BFDF6FD62B3A}"/>
                  </a:ext>
                </a:extLst>
              </p:cNvPr>
              <p:cNvGrpSpPr/>
              <p:nvPr/>
            </p:nvGrpSpPr>
            <p:grpSpPr>
              <a:xfrm>
                <a:off x="10865517" y="3916206"/>
                <a:ext cx="130039" cy="107992"/>
                <a:chOff x="10865517" y="3916206"/>
                <a:chExt cx="130039" cy="107992"/>
              </a:xfrm>
              <a:solidFill>
                <a:srgbClr val="FFE9D2"/>
              </a:solidFill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12D4E589-DAC1-4BC1-6E13-63265546B909}"/>
                    </a:ext>
                  </a:extLst>
                </p:cNvPr>
                <p:cNvSpPr/>
                <p:nvPr/>
              </p:nvSpPr>
              <p:spPr>
                <a:xfrm>
                  <a:off x="10872187" y="3916206"/>
                  <a:ext cx="117760" cy="20469"/>
                </a:xfrm>
                <a:custGeom>
                  <a:avLst/>
                  <a:gdLst>
                    <a:gd name="connsiteX0" fmla="*/ 115273 w 117760"/>
                    <a:gd name="connsiteY0" fmla="*/ 10566 h 20469"/>
                    <a:gd name="connsiteX1" fmla="*/ 104874 w 117760"/>
                    <a:gd name="connsiteY1" fmla="*/ 4940 h 20469"/>
                    <a:gd name="connsiteX2" fmla="*/ 101465 w 117760"/>
                    <a:gd name="connsiteY2" fmla="*/ 4599 h 20469"/>
                    <a:gd name="connsiteX3" fmla="*/ 79816 w 117760"/>
                    <a:gd name="connsiteY3" fmla="*/ 2894 h 20469"/>
                    <a:gd name="connsiteX4" fmla="*/ 76577 w 117760"/>
                    <a:gd name="connsiteY4" fmla="*/ 2213 h 20469"/>
                    <a:gd name="connsiteX5" fmla="*/ 63621 w 117760"/>
                    <a:gd name="connsiteY5" fmla="*/ 14657 h 20469"/>
                    <a:gd name="connsiteX6" fmla="*/ 51006 w 117760"/>
                    <a:gd name="connsiteY6" fmla="*/ 2213 h 20469"/>
                    <a:gd name="connsiteX7" fmla="*/ 47767 w 117760"/>
                    <a:gd name="connsiteY7" fmla="*/ 1019 h 20469"/>
                    <a:gd name="connsiteX8" fmla="*/ 38903 w 117760"/>
                    <a:gd name="connsiteY8" fmla="*/ 14145 h 20469"/>
                    <a:gd name="connsiteX9" fmla="*/ 26118 w 117760"/>
                    <a:gd name="connsiteY9" fmla="*/ 5111 h 20469"/>
                    <a:gd name="connsiteX10" fmla="*/ 22879 w 117760"/>
                    <a:gd name="connsiteY10" fmla="*/ 4429 h 20469"/>
                    <a:gd name="connsiteX11" fmla="*/ 16571 w 117760"/>
                    <a:gd name="connsiteY11" fmla="*/ 13123 h 20469"/>
                    <a:gd name="connsiteX12" fmla="*/ 3615 w 117760"/>
                    <a:gd name="connsiteY12" fmla="*/ 7838 h 20469"/>
                    <a:gd name="connsiteX13" fmla="*/ 547 w 117760"/>
                    <a:gd name="connsiteY13" fmla="*/ 6133 h 20469"/>
                    <a:gd name="connsiteX14" fmla="*/ 7877 w 117760"/>
                    <a:gd name="connsiteY14" fmla="*/ 19089 h 20469"/>
                    <a:gd name="connsiteX15" fmla="*/ 23219 w 117760"/>
                    <a:gd name="connsiteY15" fmla="*/ 10566 h 20469"/>
                    <a:gd name="connsiteX16" fmla="*/ 33447 w 117760"/>
                    <a:gd name="connsiteY16" fmla="*/ 20453 h 20469"/>
                    <a:gd name="connsiteX17" fmla="*/ 47597 w 117760"/>
                    <a:gd name="connsiteY17" fmla="*/ 8861 h 20469"/>
                    <a:gd name="connsiteX18" fmla="*/ 59189 w 117760"/>
                    <a:gd name="connsiteY18" fmla="*/ 18578 h 20469"/>
                    <a:gd name="connsiteX19" fmla="*/ 77088 w 117760"/>
                    <a:gd name="connsiteY19" fmla="*/ 8349 h 20469"/>
                    <a:gd name="connsiteX20" fmla="*/ 102147 w 117760"/>
                    <a:gd name="connsiteY20" fmla="*/ 10395 h 20469"/>
                    <a:gd name="connsiteX21" fmla="*/ 116637 w 117760"/>
                    <a:gd name="connsiteY21" fmla="*/ 13634 h 20469"/>
                    <a:gd name="connsiteX22" fmla="*/ 115273 w 117760"/>
                    <a:gd name="connsiteY22" fmla="*/ 10566 h 20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17760" h="20469">
                      <a:moveTo>
                        <a:pt x="115273" y="10566"/>
                      </a:moveTo>
                      <a:cubicBezTo>
                        <a:pt x="110329" y="13634"/>
                        <a:pt x="104874" y="10225"/>
                        <a:pt x="104874" y="4940"/>
                      </a:cubicBezTo>
                      <a:cubicBezTo>
                        <a:pt x="104874" y="2724"/>
                        <a:pt x="101977" y="2724"/>
                        <a:pt x="101465" y="4599"/>
                      </a:cubicBezTo>
                      <a:cubicBezTo>
                        <a:pt x="98567" y="17043"/>
                        <a:pt x="80839" y="15850"/>
                        <a:pt x="79816" y="2894"/>
                      </a:cubicBezTo>
                      <a:cubicBezTo>
                        <a:pt x="79645" y="1190"/>
                        <a:pt x="77259" y="337"/>
                        <a:pt x="76577" y="2213"/>
                      </a:cubicBezTo>
                      <a:cubicBezTo>
                        <a:pt x="74531" y="8179"/>
                        <a:pt x="70440" y="13805"/>
                        <a:pt x="63621" y="14657"/>
                      </a:cubicBezTo>
                      <a:cubicBezTo>
                        <a:pt x="56120" y="15680"/>
                        <a:pt x="49302" y="10054"/>
                        <a:pt x="51006" y="2213"/>
                      </a:cubicBezTo>
                      <a:cubicBezTo>
                        <a:pt x="51347" y="337"/>
                        <a:pt x="48619" y="-1026"/>
                        <a:pt x="47767" y="1019"/>
                      </a:cubicBezTo>
                      <a:cubicBezTo>
                        <a:pt x="45892" y="5963"/>
                        <a:pt x="43165" y="10907"/>
                        <a:pt x="38903" y="14145"/>
                      </a:cubicBezTo>
                      <a:cubicBezTo>
                        <a:pt x="30550" y="20623"/>
                        <a:pt x="26458" y="12441"/>
                        <a:pt x="26118" y="5111"/>
                      </a:cubicBezTo>
                      <a:cubicBezTo>
                        <a:pt x="26118" y="3235"/>
                        <a:pt x="23731" y="2724"/>
                        <a:pt x="22879" y="4429"/>
                      </a:cubicBezTo>
                      <a:cubicBezTo>
                        <a:pt x="21344" y="7668"/>
                        <a:pt x="19469" y="10907"/>
                        <a:pt x="16571" y="13123"/>
                      </a:cubicBezTo>
                      <a:cubicBezTo>
                        <a:pt x="12651" y="16021"/>
                        <a:pt x="718" y="16702"/>
                        <a:pt x="3615" y="7838"/>
                      </a:cubicBezTo>
                      <a:cubicBezTo>
                        <a:pt x="4297" y="5792"/>
                        <a:pt x="1399" y="3747"/>
                        <a:pt x="547" y="6133"/>
                      </a:cubicBezTo>
                      <a:cubicBezTo>
                        <a:pt x="-1328" y="11759"/>
                        <a:pt x="1740" y="17896"/>
                        <a:pt x="7877" y="19089"/>
                      </a:cubicBezTo>
                      <a:cubicBezTo>
                        <a:pt x="14696" y="20453"/>
                        <a:pt x="19810" y="15850"/>
                        <a:pt x="23219" y="10566"/>
                      </a:cubicBezTo>
                      <a:cubicBezTo>
                        <a:pt x="24413" y="15850"/>
                        <a:pt x="27141" y="20794"/>
                        <a:pt x="33447" y="20453"/>
                      </a:cubicBezTo>
                      <a:cubicBezTo>
                        <a:pt x="39755" y="20112"/>
                        <a:pt x="44528" y="14486"/>
                        <a:pt x="47597" y="8861"/>
                      </a:cubicBezTo>
                      <a:cubicBezTo>
                        <a:pt x="49131" y="13805"/>
                        <a:pt x="53563" y="17725"/>
                        <a:pt x="59189" y="18578"/>
                      </a:cubicBezTo>
                      <a:cubicBezTo>
                        <a:pt x="67030" y="19600"/>
                        <a:pt x="73508" y="14827"/>
                        <a:pt x="77088" y="8349"/>
                      </a:cubicBezTo>
                      <a:cubicBezTo>
                        <a:pt x="81520" y="18748"/>
                        <a:pt x="96181" y="19941"/>
                        <a:pt x="102147" y="10395"/>
                      </a:cubicBezTo>
                      <a:cubicBezTo>
                        <a:pt x="104704" y="15339"/>
                        <a:pt x="111011" y="17043"/>
                        <a:pt x="116637" y="13634"/>
                      </a:cubicBezTo>
                      <a:cubicBezTo>
                        <a:pt x="119024" y="12441"/>
                        <a:pt x="117148" y="9202"/>
                        <a:pt x="115273" y="10566"/>
                      </a:cubicBezTo>
                      <a:close/>
                    </a:path>
                  </a:pathLst>
                </a:custGeom>
                <a:solidFill>
                  <a:srgbClr val="FFE9D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5A9A0403-AAFD-EC02-978E-D6570F52CE0F}"/>
                    </a:ext>
                  </a:extLst>
                </p:cNvPr>
                <p:cNvSpPr/>
                <p:nvPr/>
              </p:nvSpPr>
              <p:spPr>
                <a:xfrm>
                  <a:off x="10865517" y="3961628"/>
                  <a:ext cx="130039" cy="18745"/>
                </a:xfrm>
                <a:custGeom>
                  <a:avLst/>
                  <a:gdLst>
                    <a:gd name="connsiteX0" fmla="*/ 129443 w 130039"/>
                    <a:gd name="connsiteY0" fmla="*/ 10147 h 18745"/>
                    <a:gd name="connsiteX1" fmla="*/ 127738 w 130039"/>
                    <a:gd name="connsiteY1" fmla="*/ 9295 h 18745"/>
                    <a:gd name="connsiteX2" fmla="*/ 126716 w 130039"/>
                    <a:gd name="connsiteY2" fmla="*/ 11511 h 18745"/>
                    <a:gd name="connsiteX3" fmla="*/ 114271 w 130039"/>
                    <a:gd name="connsiteY3" fmla="*/ 1112 h 18745"/>
                    <a:gd name="connsiteX4" fmla="*/ 112056 w 130039"/>
                    <a:gd name="connsiteY4" fmla="*/ 942 h 18745"/>
                    <a:gd name="connsiteX5" fmla="*/ 106430 w 130039"/>
                    <a:gd name="connsiteY5" fmla="*/ 13727 h 18745"/>
                    <a:gd name="connsiteX6" fmla="*/ 92963 w 130039"/>
                    <a:gd name="connsiteY6" fmla="*/ 2987 h 18745"/>
                    <a:gd name="connsiteX7" fmla="*/ 90747 w 130039"/>
                    <a:gd name="connsiteY7" fmla="*/ 2476 h 18745"/>
                    <a:gd name="connsiteX8" fmla="*/ 79666 w 130039"/>
                    <a:gd name="connsiteY8" fmla="*/ 15772 h 18745"/>
                    <a:gd name="connsiteX9" fmla="*/ 69097 w 130039"/>
                    <a:gd name="connsiteY9" fmla="*/ 2987 h 18745"/>
                    <a:gd name="connsiteX10" fmla="*/ 66881 w 130039"/>
                    <a:gd name="connsiteY10" fmla="*/ 2817 h 18745"/>
                    <a:gd name="connsiteX11" fmla="*/ 57164 w 130039"/>
                    <a:gd name="connsiteY11" fmla="*/ 15943 h 18745"/>
                    <a:gd name="connsiteX12" fmla="*/ 46595 w 130039"/>
                    <a:gd name="connsiteY12" fmla="*/ 5374 h 18745"/>
                    <a:gd name="connsiteX13" fmla="*/ 44549 w 130039"/>
                    <a:gd name="connsiteY13" fmla="*/ 4181 h 18745"/>
                    <a:gd name="connsiteX14" fmla="*/ 35003 w 130039"/>
                    <a:gd name="connsiteY14" fmla="*/ 15432 h 18745"/>
                    <a:gd name="connsiteX15" fmla="*/ 22899 w 130039"/>
                    <a:gd name="connsiteY15" fmla="*/ 3499 h 18745"/>
                    <a:gd name="connsiteX16" fmla="*/ 20684 w 130039"/>
                    <a:gd name="connsiteY16" fmla="*/ 2987 h 18745"/>
                    <a:gd name="connsiteX17" fmla="*/ 13865 w 130039"/>
                    <a:gd name="connsiteY17" fmla="*/ 13556 h 18745"/>
                    <a:gd name="connsiteX18" fmla="*/ 2614 w 130039"/>
                    <a:gd name="connsiteY18" fmla="*/ 4862 h 18745"/>
                    <a:gd name="connsiteX19" fmla="*/ 398 w 130039"/>
                    <a:gd name="connsiteY19" fmla="*/ 4351 h 18745"/>
                    <a:gd name="connsiteX20" fmla="*/ 8069 w 130039"/>
                    <a:gd name="connsiteY20" fmla="*/ 17818 h 18745"/>
                    <a:gd name="connsiteX21" fmla="*/ 21365 w 130039"/>
                    <a:gd name="connsiteY21" fmla="*/ 7249 h 18745"/>
                    <a:gd name="connsiteX22" fmla="*/ 30912 w 130039"/>
                    <a:gd name="connsiteY22" fmla="*/ 18670 h 18745"/>
                    <a:gd name="connsiteX23" fmla="*/ 43868 w 130039"/>
                    <a:gd name="connsiteY23" fmla="*/ 10317 h 18745"/>
                    <a:gd name="connsiteX24" fmla="*/ 53073 w 130039"/>
                    <a:gd name="connsiteY24" fmla="*/ 18500 h 18745"/>
                    <a:gd name="connsiteX25" fmla="*/ 67563 w 130039"/>
                    <a:gd name="connsiteY25" fmla="*/ 8613 h 18745"/>
                    <a:gd name="connsiteX26" fmla="*/ 76597 w 130039"/>
                    <a:gd name="connsiteY26" fmla="*/ 18159 h 18745"/>
                    <a:gd name="connsiteX27" fmla="*/ 91599 w 130039"/>
                    <a:gd name="connsiteY27" fmla="*/ 6567 h 18745"/>
                    <a:gd name="connsiteX28" fmla="*/ 101998 w 130039"/>
                    <a:gd name="connsiteY28" fmla="*/ 17648 h 18745"/>
                    <a:gd name="connsiteX29" fmla="*/ 113079 w 130039"/>
                    <a:gd name="connsiteY29" fmla="*/ 5715 h 18745"/>
                    <a:gd name="connsiteX30" fmla="*/ 129614 w 130039"/>
                    <a:gd name="connsiteY30" fmla="*/ 11852 h 18745"/>
                    <a:gd name="connsiteX31" fmla="*/ 129443 w 130039"/>
                    <a:gd name="connsiteY31" fmla="*/ 10147 h 18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30039" h="18745">
                      <a:moveTo>
                        <a:pt x="129443" y="10147"/>
                      </a:moveTo>
                      <a:cubicBezTo>
                        <a:pt x="128932" y="9806"/>
                        <a:pt x="128250" y="9635"/>
                        <a:pt x="127738" y="9295"/>
                      </a:cubicBezTo>
                      <a:cubicBezTo>
                        <a:pt x="126375" y="8613"/>
                        <a:pt x="125522" y="10829"/>
                        <a:pt x="126716" y="11511"/>
                      </a:cubicBezTo>
                      <a:cubicBezTo>
                        <a:pt x="120238" y="15772"/>
                        <a:pt x="114783" y="7249"/>
                        <a:pt x="114271" y="1112"/>
                      </a:cubicBezTo>
                      <a:cubicBezTo>
                        <a:pt x="114101" y="-252"/>
                        <a:pt x="112226" y="-422"/>
                        <a:pt x="112056" y="942"/>
                      </a:cubicBezTo>
                      <a:cubicBezTo>
                        <a:pt x="111374" y="4862"/>
                        <a:pt x="110521" y="11511"/>
                        <a:pt x="106430" y="13727"/>
                      </a:cubicBezTo>
                      <a:cubicBezTo>
                        <a:pt x="97906" y="18500"/>
                        <a:pt x="94156" y="9976"/>
                        <a:pt x="92963" y="2987"/>
                      </a:cubicBezTo>
                      <a:cubicBezTo>
                        <a:pt x="92792" y="1964"/>
                        <a:pt x="91258" y="1283"/>
                        <a:pt x="90747" y="2476"/>
                      </a:cubicBezTo>
                      <a:cubicBezTo>
                        <a:pt x="88701" y="7931"/>
                        <a:pt x="86144" y="14579"/>
                        <a:pt x="79666" y="15772"/>
                      </a:cubicBezTo>
                      <a:cubicBezTo>
                        <a:pt x="71483" y="17307"/>
                        <a:pt x="68926" y="9295"/>
                        <a:pt x="69097" y="2987"/>
                      </a:cubicBezTo>
                      <a:cubicBezTo>
                        <a:pt x="69097" y="1623"/>
                        <a:pt x="67052" y="1453"/>
                        <a:pt x="66881" y="2817"/>
                      </a:cubicBezTo>
                      <a:cubicBezTo>
                        <a:pt x="66029" y="8442"/>
                        <a:pt x="63130" y="14409"/>
                        <a:pt x="57164" y="15943"/>
                      </a:cubicBezTo>
                      <a:cubicBezTo>
                        <a:pt x="50857" y="17648"/>
                        <a:pt x="43186" y="12704"/>
                        <a:pt x="46595" y="5374"/>
                      </a:cubicBezTo>
                      <a:cubicBezTo>
                        <a:pt x="47277" y="4010"/>
                        <a:pt x="45231" y="2817"/>
                        <a:pt x="44549" y="4181"/>
                      </a:cubicBezTo>
                      <a:cubicBezTo>
                        <a:pt x="42334" y="8954"/>
                        <a:pt x="40117" y="13556"/>
                        <a:pt x="35003" y="15432"/>
                      </a:cubicBezTo>
                      <a:cubicBezTo>
                        <a:pt x="26821" y="18670"/>
                        <a:pt x="23752" y="9976"/>
                        <a:pt x="22899" y="3499"/>
                      </a:cubicBezTo>
                      <a:cubicBezTo>
                        <a:pt x="22730" y="2476"/>
                        <a:pt x="21365" y="1794"/>
                        <a:pt x="20684" y="2987"/>
                      </a:cubicBezTo>
                      <a:cubicBezTo>
                        <a:pt x="19149" y="6738"/>
                        <a:pt x="17445" y="11170"/>
                        <a:pt x="13865" y="13556"/>
                      </a:cubicBezTo>
                      <a:cubicBezTo>
                        <a:pt x="7217" y="18159"/>
                        <a:pt x="909" y="11852"/>
                        <a:pt x="2614" y="4862"/>
                      </a:cubicBezTo>
                      <a:cubicBezTo>
                        <a:pt x="2955" y="3328"/>
                        <a:pt x="738" y="2817"/>
                        <a:pt x="398" y="4351"/>
                      </a:cubicBezTo>
                      <a:cubicBezTo>
                        <a:pt x="-966" y="10147"/>
                        <a:pt x="1080" y="17307"/>
                        <a:pt x="8069" y="17818"/>
                      </a:cubicBezTo>
                      <a:cubicBezTo>
                        <a:pt x="14717" y="18330"/>
                        <a:pt x="18638" y="12704"/>
                        <a:pt x="21365" y="7249"/>
                      </a:cubicBezTo>
                      <a:cubicBezTo>
                        <a:pt x="22559" y="12533"/>
                        <a:pt x="24945" y="17989"/>
                        <a:pt x="30912" y="18670"/>
                      </a:cubicBezTo>
                      <a:cubicBezTo>
                        <a:pt x="36878" y="19352"/>
                        <a:pt x="40969" y="15261"/>
                        <a:pt x="43868" y="10317"/>
                      </a:cubicBezTo>
                      <a:cubicBezTo>
                        <a:pt x="44720" y="14579"/>
                        <a:pt x="48129" y="17989"/>
                        <a:pt x="53073" y="18500"/>
                      </a:cubicBezTo>
                      <a:cubicBezTo>
                        <a:pt x="60062" y="19182"/>
                        <a:pt x="65006" y="14409"/>
                        <a:pt x="67563" y="8613"/>
                      </a:cubicBezTo>
                      <a:cubicBezTo>
                        <a:pt x="68586" y="13215"/>
                        <a:pt x="71313" y="17477"/>
                        <a:pt x="76597" y="18159"/>
                      </a:cubicBezTo>
                      <a:cubicBezTo>
                        <a:pt x="84099" y="19182"/>
                        <a:pt x="88871" y="12874"/>
                        <a:pt x="91599" y="6567"/>
                      </a:cubicBezTo>
                      <a:cubicBezTo>
                        <a:pt x="92963" y="12022"/>
                        <a:pt x="95690" y="17818"/>
                        <a:pt x="101998" y="17648"/>
                      </a:cubicBezTo>
                      <a:cubicBezTo>
                        <a:pt x="108646" y="17477"/>
                        <a:pt x="111544" y="11511"/>
                        <a:pt x="113079" y="5715"/>
                      </a:cubicBezTo>
                      <a:cubicBezTo>
                        <a:pt x="115805" y="12704"/>
                        <a:pt x="122624" y="18500"/>
                        <a:pt x="129614" y="11852"/>
                      </a:cubicBezTo>
                      <a:cubicBezTo>
                        <a:pt x="130126" y="11681"/>
                        <a:pt x="130295" y="10488"/>
                        <a:pt x="129443" y="10147"/>
                      </a:cubicBezTo>
                      <a:close/>
                    </a:path>
                  </a:pathLst>
                </a:custGeom>
                <a:solidFill>
                  <a:srgbClr val="FFE9D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CC0ED4EA-F91E-CB3B-3034-57158834C9A4}"/>
                    </a:ext>
                  </a:extLst>
                </p:cNvPr>
                <p:cNvSpPr/>
                <p:nvPr/>
              </p:nvSpPr>
              <p:spPr>
                <a:xfrm>
                  <a:off x="10865663" y="4006677"/>
                  <a:ext cx="127297" cy="17520"/>
                </a:xfrm>
                <a:custGeom>
                  <a:avLst/>
                  <a:gdLst>
                    <a:gd name="connsiteX0" fmla="*/ 126058 w 127297"/>
                    <a:gd name="connsiteY0" fmla="*/ 9079 h 17520"/>
                    <a:gd name="connsiteX1" fmla="*/ 118899 w 127297"/>
                    <a:gd name="connsiteY1" fmla="*/ 1579 h 17520"/>
                    <a:gd name="connsiteX2" fmla="*/ 116853 w 127297"/>
                    <a:gd name="connsiteY2" fmla="*/ 726 h 17520"/>
                    <a:gd name="connsiteX3" fmla="*/ 110716 w 127297"/>
                    <a:gd name="connsiteY3" fmla="*/ 10273 h 17520"/>
                    <a:gd name="connsiteX4" fmla="*/ 96738 w 127297"/>
                    <a:gd name="connsiteY4" fmla="*/ 2942 h 17520"/>
                    <a:gd name="connsiteX5" fmla="*/ 94692 w 127297"/>
                    <a:gd name="connsiteY5" fmla="*/ 1749 h 17520"/>
                    <a:gd name="connsiteX6" fmla="*/ 80543 w 127297"/>
                    <a:gd name="connsiteY6" fmla="*/ 14705 h 17520"/>
                    <a:gd name="connsiteX7" fmla="*/ 69292 w 127297"/>
                    <a:gd name="connsiteY7" fmla="*/ 1920 h 17520"/>
                    <a:gd name="connsiteX8" fmla="*/ 67076 w 127297"/>
                    <a:gd name="connsiteY8" fmla="*/ 2431 h 17520"/>
                    <a:gd name="connsiteX9" fmla="*/ 44915 w 127297"/>
                    <a:gd name="connsiteY9" fmla="*/ 1579 h 17520"/>
                    <a:gd name="connsiteX10" fmla="*/ 42699 w 127297"/>
                    <a:gd name="connsiteY10" fmla="*/ 1067 h 17520"/>
                    <a:gd name="connsiteX11" fmla="*/ 33664 w 127297"/>
                    <a:gd name="connsiteY11" fmla="*/ 13511 h 17520"/>
                    <a:gd name="connsiteX12" fmla="*/ 22413 w 127297"/>
                    <a:gd name="connsiteY12" fmla="*/ 3965 h 17520"/>
                    <a:gd name="connsiteX13" fmla="*/ 20708 w 127297"/>
                    <a:gd name="connsiteY13" fmla="*/ 2431 h 17520"/>
                    <a:gd name="connsiteX14" fmla="*/ 14401 w 127297"/>
                    <a:gd name="connsiteY14" fmla="*/ 9761 h 17520"/>
                    <a:gd name="connsiteX15" fmla="*/ 4172 w 127297"/>
                    <a:gd name="connsiteY15" fmla="*/ 10613 h 17520"/>
                    <a:gd name="connsiteX16" fmla="*/ 2127 w 127297"/>
                    <a:gd name="connsiteY16" fmla="*/ 3113 h 17520"/>
                    <a:gd name="connsiteX17" fmla="*/ 81 w 127297"/>
                    <a:gd name="connsiteY17" fmla="*/ 3965 h 17520"/>
                    <a:gd name="connsiteX18" fmla="*/ 7752 w 127297"/>
                    <a:gd name="connsiteY18" fmla="*/ 16580 h 17520"/>
                    <a:gd name="connsiteX19" fmla="*/ 19344 w 127297"/>
                    <a:gd name="connsiteY19" fmla="*/ 7375 h 17520"/>
                    <a:gd name="connsiteX20" fmla="*/ 28379 w 127297"/>
                    <a:gd name="connsiteY20" fmla="*/ 17091 h 17520"/>
                    <a:gd name="connsiteX21" fmla="*/ 43380 w 127297"/>
                    <a:gd name="connsiteY21" fmla="*/ 6352 h 17520"/>
                    <a:gd name="connsiteX22" fmla="*/ 55484 w 127297"/>
                    <a:gd name="connsiteY22" fmla="*/ 16750 h 17520"/>
                    <a:gd name="connsiteX23" fmla="*/ 68611 w 127297"/>
                    <a:gd name="connsiteY23" fmla="*/ 7034 h 17520"/>
                    <a:gd name="connsiteX24" fmla="*/ 79008 w 127297"/>
                    <a:gd name="connsiteY24" fmla="*/ 17432 h 17520"/>
                    <a:gd name="connsiteX25" fmla="*/ 94351 w 127297"/>
                    <a:gd name="connsiteY25" fmla="*/ 7204 h 17520"/>
                    <a:gd name="connsiteX26" fmla="*/ 102874 w 127297"/>
                    <a:gd name="connsiteY26" fmla="*/ 15046 h 17520"/>
                    <a:gd name="connsiteX27" fmla="*/ 117194 w 127297"/>
                    <a:gd name="connsiteY27" fmla="*/ 5840 h 17520"/>
                    <a:gd name="connsiteX28" fmla="*/ 126229 w 127297"/>
                    <a:gd name="connsiteY28" fmla="*/ 11807 h 17520"/>
                    <a:gd name="connsiteX29" fmla="*/ 126058 w 127297"/>
                    <a:gd name="connsiteY29" fmla="*/ 9079 h 17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7297" h="17520">
                      <a:moveTo>
                        <a:pt x="126058" y="9079"/>
                      </a:moveTo>
                      <a:cubicBezTo>
                        <a:pt x="121626" y="9079"/>
                        <a:pt x="119240" y="6693"/>
                        <a:pt x="118899" y="1579"/>
                      </a:cubicBezTo>
                      <a:cubicBezTo>
                        <a:pt x="119069" y="385"/>
                        <a:pt x="117194" y="-808"/>
                        <a:pt x="116853" y="726"/>
                      </a:cubicBezTo>
                      <a:cubicBezTo>
                        <a:pt x="115660" y="4306"/>
                        <a:pt x="113955" y="8056"/>
                        <a:pt x="110716" y="10273"/>
                      </a:cubicBezTo>
                      <a:cubicBezTo>
                        <a:pt x="105262" y="14023"/>
                        <a:pt x="94181" y="11977"/>
                        <a:pt x="96738" y="2942"/>
                      </a:cubicBezTo>
                      <a:cubicBezTo>
                        <a:pt x="97078" y="1579"/>
                        <a:pt x="95544" y="385"/>
                        <a:pt x="94692" y="1749"/>
                      </a:cubicBezTo>
                      <a:cubicBezTo>
                        <a:pt x="91794" y="7204"/>
                        <a:pt x="87873" y="14534"/>
                        <a:pt x="80543" y="14705"/>
                      </a:cubicBezTo>
                      <a:cubicBezTo>
                        <a:pt x="73554" y="14875"/>
                        <a:pt x="70997" y="7375"/>
                        <a:pt x="69292" y="1920"/>
                      </a:cubicBezTo>
                      <a:cubicBezTo>
                        <a:pt x="68780" y="385"/>
                        <a:pt x="67076" y="1067"/>
                        <a:pt x="67076" y="2431"/>
                      </a:cubicBezTo>
                      <a:cubicBezTo>
                        <a:pt x="66735" y="17603"/>
                        <a:pt x="44062" y="16921"/>
                        <a:pt x="44915" y="1579"/>
                      </a:cubicBezTo>
                      <a:cubicBezTo>
                        <a:pt x="45085" y="44"/>
                        <a:pt x="43210" y="-467"/>
                        <a:pt x="42699" y="1067"/>
                      </a:cubicBezTo>
                      <a:cubicBezTo>
                        <a:pt x="41335" y="6011"/>
                        <a:pt x="38778" y="11295"/>
                        <a:pt x="33664" y="13511"/>
                      </a:cubicBezTo>
                      <a:cubicBezTo>
                        <a:pt x="27527" y="16068"/>
                        <a:pt x="18662" y="11295"/>
                        <a:pt x="22413" y="3965"/>
                      </a:cubicBezTo>
                      <a:cubicBezTo>
                        <a:pt x="22924" y="2942"/>
                        <a:pt x="21731" y="1579"/>
                        <a:pt x="20708" y="2431"/>
                      </a:cubicBezTo>
                      <a:cubicBezTo>
                        <a:pt x="17981" y="4477"/>
                        <a:pt x="16447" y="7034"/>
                        <a:pt x="14401" y="9761"/>
                      </a:cubicBezTo>
                      <a:cubicBezTo>
                        <a:pt x="11844" y="13000"/>
                        <a:pt x="6900" y="15387"/>
                        <a:pt x="4172" y="10613"/>
                      </a:cubicBezTo>
                      <a:cubicBezTo>
                        <a:pt x="2980" y="8397"/>
                        <a:pt x="2980" y="5499"/>
                        <a:pt x="2127" y="3113"/>
                      </a:cubicBezTo>
                      <a:cubicBezTo>
                        <a:pt x="1615" y="1579"/>
                        <a:pt x="-430" y="2431"/>
                        <a:pt x="81" y="3965"/>
                      </a:cubicBezTo>
                      <a:cubicBezTo>
                        <a:pt x="1445" y="8397"/>
                        <a:pt x="1615" y="16068"/>
                        <a:pt x="7752" y="16580"/>
                      </a:cubicBezTo>
                      <a:cubicBezTo>
                        <a:pt x="13208" y="17091"/>
                        <a:pt x="16105" y="11466"/>
                        <a:pt x="19344" y="7375"/>
                      </a:cubicBezTo>
                      <a:cubicBezTo>
                        <a:pt x="19344" y="12148"/>
                        <a:pt x="23095" y="16580"/>
                        <a:pt x="28379" y="17091"/>
                      </a:cubicBezTo>
                      <a:cubicBezTo>
                        <a:pt x="35709" y="17773"/>
                        <a:pt x="40653" y="12489"/>
                        <a:pt x="43380" y="6352"/>
                      </a:cubicBezTo>
                      <a:cubicBezTo>
                        <a:pt x="44915" y="11807"/>
                        <a:pt x="49347" y="16409"/>
                        <a:pt x="55484" y="16750"/>
                      </a:cubicBezTo>
                      <a:cubicBezTo>
                        <a:pt x="61792" y="17091"/>
                        <a:pt x="66735" y="12659"/>
                        <a:pt x="68611" y="7034"/>
                      </a:cubicBezTo>
                      <a:cubicBezTo>
                        <a:pt x="70485" y="11977"/>
                        <a:pt x="73383" y="16750"/>
                        <a:pt x="79008" y="17432"/>
                      </a:cubicBezTo>
                      <a:cubicBezTo>
                        <a:pt x="86169" y="18285"/>
                        <a:pt x="90941" y="12830"/>
                        <a:pt x="94351" y="7204"/>
                      </a:cubicBezTo>
                      <a:cubicBezTo>
                        <a:pt x="95203" y="11125"/>
                        <a:pt x="98272" y="14364"/>
                        <a:pt x="102874" y="15046"/>
                      </a:cubicBezTo>
                      <a:cubicBezTo>
                        <a:pt x="109523" y="15898"/>
                        <a:pt x="114467" y="11295"/>
                        <a:pt x="117194" y="5840"/>
                      </a:cubicBezTo>
                      <a:cubicBezTo>
                        <a:pt x="118558" y="9420"/>
                        <a:pt x="121797" y="11807"/>
                        <a:pt x="126229" y="11807"/>
                      </a:cubicBezTo>
                      <a:cubicBezTo>
                        <a:pt x="127763" y="11636"/>
                        <a:pt x="127592" y="9079"/>
                        <a:pt x="126058" y="9079"/>
                      </a:cubicBezTo>
                      <a:close/>
                    </a:path>
                  </a:pathLst>
                </a:custGeom>
                <a:solidFill>
                  <a:srgbClr val="FFE9D2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17B64BC8-59B7-4CAB-8B7F-3A66F44637BC}"/>
                  </a:ext>
                </a:extLst>
              </p:cNvPr>
              <p:cNvSpPr/>
              <p:nvPr/>
            </p:nvSpPr>
            <p:spPr>
              <a:xfrm>
                <a:off x="10920546" y="3834206"/>
                <a:ext cx="31285" cy="40321"/>
              </a:xfrm>
              <a:custGeom>
                <a:avLst/>
                <a:gdLst>
                  <a:gd name="connsiteX0" fmla="*/ 90 w 31285"/>
                  <a:gd name="connsiteY0" fmla="*/ 35628 h 40321"/>
                  <a:gd name="connsiteX1" fmla="*/ 6057 w 31285"/>
                  <a:gd name="connsiteY1" fmla="*/ 26423 h 40321"/>
                  <a:gd name="connsiteX2" fmla="*/ 5545 w 31285"/>
                  <a:gd name="connsiteY2" fmla="*/ 1023 h 40321"/>
                  <a:gd name="connsiteX3" fmla="*/ 25831 w 31285"/>
                  <a:gd name="connsiteY3" fmla="*/ 0 h 40321"/>
                  <a:gd name="connsiteX4" fmla="*/ 25490 w 31285"/>
                  <a:gd name="connsiteY4" fmla="*/ 23184 h 40321"/>
                  <a:gd name="connsiteX5" fmla="*/ 31286 w 31285"/>
                  <a:gd name="connsiteY5" fmla="*/ 35287 h 40321"/>
                  <a:gd name="connsiteX6" fmla="*/ 26854 w 31285"/>
                  <a:gd name="connsiteY6" fmla="*/ 38015 h 40321"/>
                  <a:gd name="connsiteX7" fmla="*/ 23615 w 31285"/>
                  <a:gd name="connsiteY7" fmla="*/ 35969 h 40321"/>
                  <a:gd name="connsiteX8" fmla="*/ 19012 w 31285"/>
                  <a:gd name="connsiteY8" fmla="*/ 39890 h 40321"/>
                  <a:gd name="connsiteX9" fmla="*/ 14239 w 31285"/>
                  <a:gd name="connsiteY9" fmla="*/ 36140 h 40321"/>
                  <a:gd name="connsiteX10" fmla="*/ 9466 w 31285"/>
                  <a:gd name="connsiteY10" fmla="*/ 40231 h 40321"/>
                  <a:gd name="connsiteX11" fmla="*/ 5204 w 31285"/>
                  <a:gd name="connsiteY11" fmla="*/ 35628 h 40321"/>
                  <a:gd name="connsiteX12" fmla="*/ 1795 w 31285"/>
                  <a:gd name="connsiteY12" fmla="*/ 38867 h 40321"/>
                  <a:gd name="connsiteX13" fmla="*/ 90 w 31285"/>
                  <a:gd name="connsiteY13" fmla="*/ 35628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285" h="40321">
                    <a:moveTo>
                      <a:pt x="90" y="35628"/>
                    </a:moveTo>
                    <a:cubicBezTo>
                      <a:pt x="90" y="35628"/>
                      <a:pt x="3500" y="34435"/>
                      <a:pt x="6057" y="26423"/>
                    </a:cubicBezTo>
                    <a:cubicBezTo>
                      <a:pt x="8614" y="18411"/>
                      <a:pt x="5545" y="1023"/>
                      <a:pt x="5545" y="1023"/>
                    </a:cubicBezTo>
                    <a:lnTo>
                      <a:pt x="25831" y="0"/>
                    </a:lnTo>
                    <a:cubicBezTo>
                      <a:pt x="25831" y="0"/>
                      <a:pt x="23274" y="14660"/>
                      <a:pt x="25490" y="23184"/>
                    </a:cubicBezTo>
                    <a:cubicBezTo>
                      <a:pt x="27706" y="31707"/>
                      <a:pt x="31286" y="35287"/>
                      <a:pt x="31286" y="35287"/>
                    </a:cubicBezTo>
                    <a:cubicBezTo>
                      <a:pt x="31286" y="35287"/>
                      <a:pt x="29240" y="38185"/>
                      <a:pt x="26854" y="38015"/>
                    </a:cubicBezTo>
                    <a:cubicBezTo>
                      <a:pt x="24638" y="37844"/>
                      <a:pt x="23615" y="35969"/>
                      <a:pt x="23615" y="35969"/>
                    </a:cubicBezTo>
                    <a:cubicBezTo>
                      <a:pt x="23615" y="35969"/>
                      <a:pt x="22251" y="39549"/>
                      <a:pt x="19012" y="39890"/>
                    </a:cubicBezTo>
                    <a:cubicBezTo>
                      <a:pt x="15773" y="40060"/>
                      <a:pt x="14239" y="36140"/>
                      <a:pt x="14239" y="36140"/>
                    </a:cubicBezTo>
                    <a:cubicBezTo>
                      <a:pt x="14239" y="36140"/>
                      <a:pt x="14750" y="39378"/>
                      <a:pt x="9466" y="40231"/>
                    </a:cubicBezTo>
                    <a:cubicBezTo>
                      <a:pt x="4181" y="41083"/>
                      <a:pt x="5204" y="35628"/>
                      <a:pt x="5204" y="35628"/>
                    </a:cubicBezTo>
                    <a:cubicBezTo>
                      <a:pt x="5204" y="35628"/>
                      <a:pt x="4181" y="39208"/>
                      <a:pt x="1795" y="38867"/>
                    </a:cubicBezTo>
                    <a:cubicBezTo>
                      <a:pt x="-592" y="38526"/>
                      <a:pt x="90" y="35628"/>
                      <a:pt x="90" y="35628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D89E123B-455F-8056-46E7-BD09A9A58E87}"/>
                </a:ext>
              </a:extLst>
            </p:cNvPr>
            <p:cNvSpPr/>
            <p:nvPr/>
          </p:nvSpPr>
          <p:spPr>
            <a:xfrm>
              <a:off x="10935808" y="3742664"/>
              <a:ext cx="2727" cy="95633"/>
            </a:xfrm>
            <a:custGeom>
              <a:avLst/>
              <a:gdLst>
                <a:gd name="connsiteX0" fmla="*/ 1363 w 2727"/>
                <a:gd name="connsiteY0" fmla="*/ 95633 h 95633"/>
                <a:gd name="connsiteX1" fmla="*/ 0 w 2727"/>
                <a:gd name="connsiteY1" fmla="*/ 94270 h 95633"/>
                <a:gd name="connsiteX2" fmla="*/ 0 w 2727"/>
                <a:gd name="connsiteY2" fmla="*/ 1364 h 95633"/>
                <a:gd name="connsiteX3" fmla="*/ 1363 w 2727"/>
                <a:gd name="connsiteY3" fmla="*/ 0 h 95633"/>
                <a:gd name="connsiteX4" fmla="*/ 2728 w 2727"/>
                <a:gd name="connsiteY4" fmla="*/ 1364 h 95633"/>
                <a:gd name="connsiteX5" fmla="*/ 2728 w 2727"/>
                <a:gd name="connsiteY5" fmla="*/ 94270 h 95633"/>
                <a:gd name="connsiteX6" fmla="*/ 1363 w 2727"/>
                <a:gd name="connsiteY6" fmla="*/ 95633 h 9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7" h="95633">
                  <a:moveTo>
                    <a:pt x="1363" y="95633"/>
                  </a:moveTo>
                  <a:cubicBezTo>
                    <a:pt x="511" y="95633"/>
                    <a:pt x="0" y="94952"/>
                    <a:pt x="0" y="94270"/>
                  </a:cubicBezTo>
                  <a:lnTo>
                    <a:pt x="0" y="1364"/>
                  </a:lnTo>
                  <a:cubicBezTo>
                    <a:pt x="0" y="511"/>
                    <a:pt x="682" y="0"/>
                    <a:pt x="1363" y="0"/>
                  </a:cubicBezTo>
                  <a:cubicBezTo>
                    <a:pt x="2045" y="0"/>
                    <a:pt x="2728" y="682"/>
                    <a:pt x="2728" y="1364"/>
                  </a:cubicBezTo>
                  <a:lnTo>
                    <a:pt x="2728" y="94270"/>
                  </a:lnTo>
                  <a:cubicBezTo>
                    <a:pt x="2728" y="94952"/>
                    <a:pt x="2045" y="95633"/>
                    <a:pt x="1363" y="95633"/>
                  </a:cubicBezTo>
                  <a:close/>
                </a:path>
              </a:pathLst>
            </a:custGeom>
            <a:solidFill>
              <a:srgbClr val="FFE9D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85" name="Graphic 2">
            <a:extLst>
              <a:ext uri="{FF2B5EF4-FFF2-40B4-BE49-F238E27FC236}">
                <a16:creationId xmlns:a16="http://schemas.microsoft.com/office/drawing/2014/main" id="{36877ED1-94CB-7C7F-EE38-582E072F10E6}"/>
              </a:ext>
            </a:extLst>
          </p:cNvPr>
          <p:cNvGrpSpPr/>
          <p:nvPr userDrawn="1"/>
        </p:nvGrpSpPr>
        <p:grpSpPr>
          <a:xfrm>
            <a:off x="10752936" y="-76502"/>
            <a:ext cx="986257" cy="1489278"/>
            <a:chOff x="11548325" y="3198285"/>
            <a:chExt cx="511219" cy="771956"/>
          </a:xfrm>
        </p:grpSpPr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19508D6E-8A7E-A5C5-DCEA-0E80EA7C3BB0}"/>
                </a:ext>
              </a:extLst>
            </p:cNvPr>
            <p:cNvSpPr/>
            <p:nvPr/>
          </p:nvSpPr>
          <p:spPr>
            <a:xfrm>
              <a:off x="11738642" y="3198285"/>
              <a:ext cx="96123" cy="147695"/>
            </a:xfrm>
            <a:custGeom>
              <a:avLst/>
              <a:gdLst>
                <a:gd name="connsiteX0" fmla="*/ 24967 w 96123"/>
                <a:gd name="connsiteY0" fmla="*/ 145991 h 147695"/>
                <a:gd name="connsiteX1" fmla="*/ 79 w 96123"/>
                <a:gd name="connsiteY1" fmla="*/ 50528 h 147695"/>
                <a:gd name="connsiteX2" fmla="*/ 91962 w 96123"/>
                <a:gd name="connsiteY2" fmla="*/ 22060 h 147695"/>
                <a:gd name="connsiteX3" fmla="*/ 81904 w 96123"/>
                <a:gd name="connsiteY3" fmla="*/ 145991 h 147695"/>
                <a:gd name="connsiteX4" fmla="*/ 53435 w 96123"/>
                <a:gd name="connsiteY4" fmla="*/ 147696 h 147695"/>
                <a:gd name="connsiteX5" fmla="*/ 50197 w 96123"/>
                <a:gd name="connsiteY5" fmla="*/ 49164 h 147695"/>
                <a:gd name="connsiteX6" fmla="*/ 38434 w 96123"/>
                <a:gd name="connsiteY6" fmla="*/ 144286 h 147695"/>
                <a:gd name="connsiteX7" fmla="*/ 24967 w 96123"/>
                <a:gd name="connsiteY7" fmla="*/ 145991 h 1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123" h="147695">
                  <a:moveTo>
                    <a:pt x="24967" y="145991"/>
                  </a:moveTo>
                  <a:cubicBezTo>
                    <a:pt x="24967" y="145991"/>
                    <a:pt x="-1626" y="104056"/>
                    <a:pt x="79" y="50528"/>
                  </a:cubicBezTo>
                  <a:cubicBezTo>
                    <a:pt x="1783" y="-2999"/>
                    <a:pt x="78665" y="-16467"/>
                    <a:pt x="91962" y="22060"/>
                  </a:cubicBezTo>
                  <a:cubicBezTo>
                    <a:pt x="105429" y="60586"/>
                    <a:pt x="81904" y="145991"/>
                    <a:pt x="81904" y="145991"/>
                  </a:cubicBezTo>
                  <a:lnTo>
                    <a:pt x="53435" y="147696"/>
                  </a:lnTo>
                  <a:cubicBezTo>
                    <a:pt x="53435" y="147696"/>
                    <a:pt x="82245" y="50017"/>
                    <a:pt x="50197" y="49164"/>
                  </a:cubicBezTo>
                  <a:cubicBezTo>
                    <a:pt x="17637" y="48312"/>
                    <a:pt x="38434" y="144286"/>
                    <a:pt x="38434" y="144286"/>
                  </a:cubicBezTo>
                  <a:lnTo>
                    <a:pt x="24967" y="145991"/>
                  </a:lnTo>
                  <a:close/>
                </a:path>
              </a:pathLst>
            </a:custGeom>
            <a:solidFill>
              <a:srgbClr val="E7492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2D47D80D-E909-E2E1-5D34-9D4A4B5B7885}"/>
                </a:ext>
              </a:extLst>
            </p:cNvPr>
            <p:cNvSpPr/>
            <p:nvPr/>
          </p:nvSpPr>
          <p:spPr>
            <a:xfrm>
              <a:off x="11548325" y="3342230"/>
              <a:ext cx="494278" cy="628010"/>
            </a:xfrm>
            <a:custGeom>
              <a:avLst/>
              <a:gdLst>
                <a:gd name="connsiteX0" fmla="*/ 186645 w 494278"/>
                <a:gd name="connsiteY0" fmla="*/ 0 h 628010"/>
                <a:gd name="connsiteX1" fmla="*/ 191588 w 494278"/>
                <a:gd name="connsiteY1" fmla="*/ 53527 h 628010"/>
                <a:gd name="connsiteX2" fmla="*/ 62543 w 494278"/>
                <a:gd name="connsiteY2" fmla="*/ 132285 h 628010"/>
                <a:gd name="connsiteX3" fmla="*/ 2197 w 494278"/>
                <a:gd name="connsiteY3" fmla="*/ 341621 h 628010"/>
                <a:gd name="connsiteX4" fmla="*/ 246821 w 494278"/>
                <a:gd name="connsiteY4" fmla="*/ 628011 h 628010"/>
                <a:gd name="connsiteX5" fmla="*/ 488036 w 494278"/>
                <a:gd name="connsiteY5" fmla="*/ 341621 h 628010"/>
                <a:gd name="connsiteX6" fmla="*/ 364104 w 494278"/>
                <a:gd name="connsiteY6" fmla="*/ 92054 h 628010"/>
                <a:gd name="connsiteX7" fmla="*/ 287051 w 494278"/>
                <a:gd name="connsiteY7" fmla="*/ 56937 h 628010"/>
                <a:gd name="connsiteX8" fmla="*/ 295405 w 494278"/>
                <a:gd name="connsiteY8" fmla="*/ 3409 h 628010"/>
                <a:gd name="connsiteX9" fmla="*/ 186645 w 494278"/>
                <a:gd name="connsiteY9" fmla="*/ 0 h 62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4278" h="628010">
                  <a:moveTo>
                    <a:pt x="186645" y="0"/>
                  </a:moveTo>
                  <a:lnTo>
                    <a:pt x="191588" y="53527"/>
                  </a:lnTo>
                  <a:cubicBezTo>
                    <a:pt x="191588" y="53527"/>
                    <a:pt x="107888" y="87110"/>
                    <a:pt x="62543" y="132285"/>
                  </a:cubicBezTo>
                  <a:cubicBezTo>
                    <a:pt x="17368" y="177459"/>
                    <a:pt x="-7862" y="247863"/>
                    <a:pt x="2197" y="341621"/>
                  </a:cubicBezTo>
                  <a:cubicBezTo>
                    <a:pt x="12254" y="435380"/>
                    <a:pt x="246821" y="628011"/>
                    <a:pt x="246821" y="628011"/>
                  </a:cubicBezTo>
                  <a:cubicBezTo>
                    <a:pt x="246821" y="628011"/>
                    <a:pt x="454453" y="498965"/>
                    <a:pt x="488036" y="341621"/>
                  </a:cubicBezTo>
                  <a:cubicBezTo>
                    <a:pt x="521618" y="184107"/>
                    <a:pt x="410983" y="117113"/>
                    <a:pt x="364104" y="92054"/>
                  </a:cubicBezTo>
                  <a:cubicBezTo>
                    <a:pt x="317225" y="66995"/>
                    <a:pt x="287051" y="56937"/>
                    <a:pt x="287051" y="56937"/>
                  </a:cubicBezTo>
                  <a:lnTo>
                    <a:pt x="295405" y="3409"/>
                  </a:lnTo>
                  <a:lnTo>
                    <a:pt x="186645" y="0"/>
                  </a:lnTo>
                  <a:close/>
                </a:path>
              </a:pathLst>
            </a:custGeom>
            <a:solidFill>
              <a:srgbClr val="FFE9CE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6721B200-38FA-3AA0-1F6F-A37C7FD70C87}"/>
                </a:ext>
              </a:extLst>
            </p:cNvPr>
            <p:cNvSpPr/>
            <p:nvPr/>
          </p:nvSpPr>
          <p:spPr>
            <a:xfrm rot="-4049974">
              <a:off x="11719857" y="3440745"/>
              <a:ext cx="55574" cy="55574"/>
            </a:xfrm>
            <a:custGeom>
              <a:avLst/>
              <a:gdLst>
                <a:gd name="connsiteX0" fmla="*/ 55575 w 55574"/>
                <a:gd name="connsiteY0" fmla="*/ 27787 h 55574"/>
                <a:gd name="connsiteX1" fmla="*/ 27788 w 55574"/>
                <a:gd name="connsiteY1" fmla="*/ 55574 h 55574"/>
                <a:gd name="connsiteX2" fmla="*/ 1 w 55574"/>
                <a:gd name="connsiteY2" fmla="*/ 27787 h 55574"/>
                <a:gd name="connsiteX3" fmla="*/ 27788 w 55574"/>
                <a:gd name="connsiteY3" fmla="*/ 0 h 55574"/>
                <a:gd name="connsiteX4" fmla="*/ 55575 w 55574"/>
                <a:gd name="connsiteY4" fmla="*/ 27787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74" h="55574">
                  <a:moveTo>
                    <a:pt x="55575" y="27787"/>
                  </a:moveTo>
                  <a:cubicBezTo>
                    <a:pt x="55575" y="43134"/>
                    <a:pt x="43134" y="55574"/>
                    <a:pt x="27788" y="55574"/>
                  </a:cubicBezTo>
                  <a:cubicBezTo>
                    <a:pt x="12441" y="55574"/>
                    <a:pt x="1" y="43134"/>
                    <a:pt x="1" y="27787"/>
                  </a:cubicBezTo>
                  <a:cubicBezTo>
                    <a:pt x="1" y="12441"/>
                    <a:pt x="12442" y="0"/>
                    <a:pt x="27788" y="0"/>
                  </a:cubicBezTo>
                  <a:cubicBezTo>
                    <a:pt x="43135" y="0"/>
                    <a:pt x="55575" y="12441"/>
                    <a:pt x="55575" y="27787"/>
                  </a:cubicBezTo>
                  <a:close/>
                </a:path>
              </a:pathLst>
            </a:custGeom>
            <a:solidFill>
              <a:srgbClr val="E9284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A813C8DE-0044-758E-BCD1-69B5019389B1}"/>
                </a:ext>
              </a:extLst>
            </p:cNvPr>
            <p:cNvSpPr/>
            <p:nvPr/>
          </p:nvSpPr>
          <p:spPr>
            <a:xfrm rot="-4846898">
              <a:off x="11943491" y="3658409"/>
              <a:ext cx="55574" cy="55573"/>
            </a:xfrm>
            <a:custGeom>
              <a:avLst/>
              <a:gdLst>
                <a:gd name="connsiteX0" fmla="*/ 55574 w 55574"/>
                <a:gd name="connsiteY0" fmla="*/ 27787 h 55573"/>
                <a:gd name="connsiteX1" fmla="*/ 27788 w 55574"/>
                <a:gd name="connsiteY1" fmla="*/ 55574 h 55573"/>
                <a:gd name="connsiteX2" fmla="*/ 1 w 55574"/>
                <a:gd name="connsiteY2" fmla="*/ 27787 h 55573"/>
                <a:gd name="connsiteX3" fmla="*/ 27788 w 55574"/>
                <a:gd name="connsiteY3" fmla="*/ 0 h 55573"/>
                <a:gd name="connsiteX4" fmla="*/ 55574 w 55574"/>
                <a:gd name="connsiteY4" fmla="*/ 27787 h 5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74" h="55573">
                  <a:moveTo>
                    <a:pt x="55574" y="27787"/>
                  </a:moveTo>
                  <a:cubicBezTo>
                    <a:pt x="55574" y="43133"/>
                    <a:pt x="43134" y="55574"/>
                    <a:pt x="27788" y="55574"/>
                  </a:cubicBezTo>
                  <a:cubicBezTo>
                    <a:pt x="12441" y="55574"/>
                    <a:pt x="1" y="43133"/>
                    <a:pt x="1" y="27787"/>
                  </a:cubicBezTo>
                  <a:cubicBezTo>
                    <a:pt x="1" y="12441"/>
                    <a:pt x="12442" y="0"/>
                    <a:pt x="27788" y="0"/>
                  </a:cubicBezTo>
                  <a:cubicBezTo>
                    <a:pt x="43134" y="0"/>
                    <a:pt x="55574" y="12441"/>
                    <a:pt x="55574" y="27787"/>
                  </a:cubicBezTo>
                  <a:close/>
                </a:path>
              </a:pathLst>
            </a:custGeom>
            <a:solidFill>
              <a:srgbClr val="E9284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5571A9B-A914-BB15-020D-5AAE748B6008}"/>
                </a:ext>
              </a:extLst>
            </p:cNvPr>
            <p:cNvSpPr/>
            <p:nvPr/>
          </p:nvSpPr>
          <p:spPr>
            <a:xfrm rot="-2700000">
              <a:off x="11813161" y="3567120"/>
              <a:ext cx="55572" cy="55572"/>
            </a:xfrm>
            <a:custGeom>
              <a:avLst/>
              <a:gdLst>
                <a:gd name="connsiteX0" fmla="*/ 55572 w 55572"/>
                <a:gd name="connsiteY0" fmla="*/ 27786 h 55572"/>
                <a:gd name="connsiteX1" fmla="*/ 27786 w 55572"/>
                <a:gd name="connsiteY1" fmla="*/ 55573 h 55572"/>
                <a:gd name="connsiteX2" fmla="*/ 0 w 55572"/>
                <a:gd name="connsiteY2" fmla="*/ 27786 h 55572"/>
                <a:gd name="connsiteX3" fmla="*/ 27786 w 55572"/>
                <a:gd name="connsiteY3" fmla="*/ 0 h 55572"/>
                <a:gd name="connsiteX4" fmla="*/ 55572 w 55572"/>
                <a:gd name="connsiteY4" fmla="*/ 27786 h 55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72" h="55572">
                  <a:moveTo>
                    <a:pt x="55572" y="27786"/>
                  </a:moveTo>
                  <a:cubicBezTo>
                    <a:pt x="55572" y="43132"/>
                    <a:pt x="43132" y="55573"/>
                    <a:pt x="27786" y="55573"/>
                  </a:cubicBezTo>
                  <a:cubicBezTo>
                    <a:pt x="12440" y="55573"/>
                    <a:pt x="0" y="43132"/>
                    <a:pt x="0" y="27786"/>
                  </a:cubicBezTo>
                  <a:cubicBezTo>
                    <a:pt x="0" y="12440"/>
                    <a:pt x="12441" y="0"/>
                    <a:pt x="27786" y="0"/>
                  </a:cubicBezTo>
                  <a:cubicBezTo>
                    <a:pt x="43133" y="0"/>
                    <a:pt x="55572" y="12440"/>
                    <a:pt x="55572" y="27786"/>
                  </a:cubicBezTo>
                  <a:close/>
                </a:path>
              </a:pathLst>
            </a:custGeom>
            <a:solidFill>
              <a:srgbClr val="E9284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67B861CC-FB9A-F506-06AA-32F84564CC1F}"/>
                </a:ext>
              </a:extLst>
            </p:cNvPr>
            <p:cNvSpPr/>
            <p:nvPr/>
          </p:nvSpPr>
          <p:spPr>
            <a:xfrm rot="-1350026">
              <a:off x="11642642" y="3574917"/>
              <a:ext cx="55574" cy="55574"/>
            </a:xfrm>
            <a:custGeom>
              <a:avLst/>
              <a:gdLst>
                <a:gd name="connsiteX0" fmla="*/ 55575 w 55574"/>
                <a:gd name="connsiteY0" fmla="*/ 27787 h 55574"/>
                <a:gd name="connsiteX1" fmla="*/ 27788 w 55574"/>
                <a:gd name="connsiteY1" fmla="*/ 55574 h 55574"/>
                <a:gd name="connsiteX2" fmla="*/ 1 w 55574"/>
                <a:gd name="connsiteY2" fmla="*/ 27787 h 55574"/>
                <a:gd name="connsiteX3" fmla="*/ 27788 w 55574"/>
                <a:gd name="connsiteY3" fmla="*/ 0 h 55574"/>
                <a:gd name="connsiteX4" fmla="*/ 55575 w 55574"/>
                <a:gd name="connsiteY4" fmla="*/ 27787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74" h="55574">
                  <a:moveTo>
                    <a:pt x="55575" y="27787"/>
                  </a:moveTo>
                  <a:cubicBezTo>
                    <a:pt x="55575" y="43134"/>
                    <a:pt x="43134" y="55574"/>
                    <a:pt x="27788" y="55574"/>
                  </a:cubicBezTo>
                  <a:cubicBezTo>
                    <a:pt x="12441" y="55574"/>
                    <a:pt x="1" y="43134"/>
                    <a:pt x="1" y="27787"/>
                  </a:cubicBezTo>
                  <a:cubicBezTo>
                    <a:pt x="1" y="12441"/>
                    <a:pt x="12442" y="0"/>
                    <a:pt x="27788" y="0"/>
                  </a:cubicBezTo>
                  <a:cubicBezTo>
                    <a:pt x="43135" y="0"/>
                    <a:pt x="55575" y="12441"/>
                    <a:pt x="55575" y="27787"/>
                  </a:cubicBezTo>
                  <a:close/>
                </a:path>
              </a:pathLst>
            </a:custGeom>
            <a:solidFill>
              <a:srgbClr val="E9284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2A5704E-6795-43DE-C13D-1BE7CD98C16A}"/>
                </a:ext>
              </a:extLst>
            </p:cNvPr>
            <p:cNvSpPr/>
            <p:nvPr/>
          </p:nvSpPr>
          <p:spPr>
            <a:xfrm rot="-1350026">
              <a:off x="11723988" y="3727495"/>
              <a:ext cx="55574" cy="55574"/>
            </a:xfrm>
            <a:custGeom>
              <a:avLst/>
              <a:gdLst>
                <a:gd name="connsiteX0" fmla="*/ 55575 w 55574"/>
                <a:gd name="connsiteY0" fmla="*/ 27787 h 55574"/>
                <a:gd name="connsiteX1" fmla="*/ 27788 w 55574"/>
                <a:gd name="connsiteY1" fmla="*/ 55574 h 55574"/>
                <a:gd name="connsiteX2" fmla="*/ 1 w 55574"/>
                <a:gd name="connsiteY2" fmla="*/ 27787 h 55574"/>
                <a:gd name="connsiteX3" fmla="*/ 27788 w 55574"/>
                <a:gd name="connsiteY3" fmla="*/ 0 h 55574"/>
                <a:gd name="connsiteX4" fmla="*/ 55575 w 55574"/>
                <a:gd name="connsiteY4" fmla="*/ 27787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74" h="55574">
                  <a:moveTo>
                    <a:pt x="55575" y="27787"/>
                  </a:moveTo>
                  <a:cubicBezTo>
                    <a:pt x="55575" y="43134"/>
                    <a:pt x="43134" y="55574"/>
                    <a:pt x="27788" y="55574"/>
                  </a:cubicBezTo>
                  <a:cubicBezTo>
                    <a:pt x="12441" y="55574"/>
                    <a:pt x="1" y="43134"/>
                    <a:pt x="1" y="27787"/>
                  </a:cubicBezTo>
                  <a:cubicBezTo>
                    <a:pt x="1" y="12441"/>
                    <a:pt x="12442" y="0"/>
                    <a:pt x="27788" y="0"/>
                  </a:cubicBezTo>
                  <a:cubicBezTo>
                    <a:pt x="43134" y="0"/>
                    <a:pt x="55575" y="12441"/>
                    <a:pt x="55575" y="27787"/>
                  </a:cubicBezTo>
                  <a:close/>
                </a:path>
              </a:pathLst>
            </a:custGeom>
            <a:solidFill>
              <a:srgbClr val="E9284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389AA6D9-28F7-1CCD-598B-E29B9A17086D}"/>
                </a:ext>
              </a:extLst>
            </p:cNvPr>
            <p:cNvSpPr/>
            <p:nvPr/>
          </p:nvSpPr>
          <p:spPr>
            <a:xfrm>
              <a:off x="11723208" y="3339162"/>
              <a:ext cx="129045" cy="60175"/>
            </a:xfrm>
            <a:custGeom>
              <a:avLst/>
              <a:gdLst>
                <a:gd name="connsiteX0" fmla="*/ 12956 w 129045"/>
                <a:gd name="connsiteY0" fmla="*/ 58130 h 60175"/>
                <a:gd name="connsiteX1" fmla="*/ 112339 w 129045"/>
                <a:gd name="connsiteY1" fmla="*/ 60176 h 60175"/>
                <a:gd name="connsiteX2" fmla="*/ 129046 w 129045"/>
                <a:gd name="connsiteY2" fmla="*/ 0 h 60175"/>
                <a:gd name="connsiteX3" fmla="*/ 0 w 129045"/>
                <a:gd name="connsiteY3" fmla="*/ 1705 h 60175"/>
                <a:gd name="connsiteX4" fmla="*/ 12956 w 129045"/>
                <a:gd name="connsiteY4" fmla="*/ 58130 h 6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045" h="60175">
                  <a:moveTo>
                    <a:pt x="12956" y="58130"/>
                  </a:moveTo>
                  <a:cubicBezTo>
                    <a:pt x="17899" y="58130"/>
                    <a:pt x="112339" y="60176"/>
                    <a:pt x="112339" y="60176"/>
                  </a:cubicBezTo>
                  <a:lnTo>
                    <a:pt x="129046" y="0"/>
                  </a:lnTo>
                  <a:lnTo>
                    <a:pt x="0" y="1705"/>
                  </a:lnTo>
                  <a:lnTo>
                    <a:pt x="12956" y="58130"/>
                  </a:lnTo>
                  <a:close/>
                </a:path>
              </a:pathLst>
            </a:custGeom>
            <a:solidFill>
              <a:srgbClr val="0073A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94" name="Graphic 2">
              <a:extLst>
                <a:ext uri="{FF2B5EF4-FFF2-40B4-BE49-F238E27FC236}">
                  <a16:creationId xmlns:a16="http://schemas.microsoft.com/office/drawing/2014/main" id="{D0437C49-1B0D-986A-7406-C338874F6886}"/>
                </a:ext>
              </a:extLst>
            </p:cNvPr>
            <p:cNvGrpSpPr/>
            <p:nvPr/>
          </p:nvGrpSpPr>
          <p:grpSpPr>
            <a:xfrm>
              <a:off x="11563136" y="3427301"/>
              <a:ext cx="496408" cy="510434"/>
              <a:chOff x="11563136" y="3427301"/>
              <a:chExt cx="496408" cy="510434"/>
            </a:xfrm>
            <a:solidFill>
              <a:srgbClr val="E92847"/>
            </a:solidFill>
          </p:grpSpPr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1DCB226-4945-7436-6814-DF165A2CF56A}"/>
                  </a:ext>
                </a:extLst>
              </p:cNvPr>
              <p:cNvSpPr/>
              <p:nvPr/>
            </p:nvSpPr>
            <p:spPr>
              <a:xfrm>
                <a:off x="12003971" y="3529236"/>
                <a:ext cx="55573" cy="55573"/>
              </a:xfrm>
              <a:custGeom>
                <a:avLst/>
                <a:gdLst>
                  <a:gd name="connsiteX0" fmla="*/ 55573 w 55573"/>
                  <a:gd name="connsiteY0" fmla="*/ 27787 h 55573"/>
                  <a:gd name="connsiteX1" fmla="*/ 27787 w 55573"/>
                  <a:gd name="connsiteY1" fmla="*/ 55573 h 55573"/>
                  <a:gd name="connsiteX2" fmla="*/ 0 w 55573"/>
                  <a:gd name="connsiteY2" fmla="*/ 27787 h 55573"/>
                  <a:gd name="connsiteX3" fmla="*/ 27787 w 55573"/>
                  <a:gd name="connsiteY3" fmla="*/ 0 h 55573"/>
                  <a:gd name="connsiteX4" fmla="*/ 55573 w 55573"/>
                  <a:gd name="connsiteY4" fmla="*/ 27787 h 5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3" h="55573">
                    <a:moveTo>
                      <a:pt x="55573" y="27787"/>
                    </a:moveTo>
                    <a:cubicBezTo>
                      <a:pt x="55573" y="43133"/>
                      <a:pt x="43132" y="55573"/>
                      <a:pt x="27787" y="55573"/>
                    </a:cubicBezTo>
                    <a:cubicBezTo>
                      <a:pt x="12440" y="55573"/>
                      <a:pt x="0" y="43133"/>
                      <a:pt x="0" y="27787"/>
                    </a:cubicBezTo>
                    <a:cubicBezTo>
                      <a:pt x="0" y="12440"/>
                      <a:pt x="12441" y="0"/>
                      <a:pt x="27787" y="0"/>
                    </a:cubicBezTo>
                    <a:cubicBezTo>
                      <a:pt x="43133" y="0"/>
                      <a:pt x="55573" y="12440"/>
                      <a:pt x="55573" y="27787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2B033069-52BC-18A4-6235-735C00127F9A}"/>
                  </a:ext>
                </a:extLst>
              </p:cNvPr>
              <p:cNvSpPr/>
              <p:nvPr/>
            </p:nvSpPr>
            <p:spPr>
              <a:xfrm>
                <a:off x="11563136" y="3701240"/>
                <a:ext cx="55573" cy="55573"/>
              </a:xfrm>
              <a:custGeom>
                <a:avLst/>
                <a:gdLst>
                  <a:gd name="connsiteX0" fmla="*/ 55573 w 55573"/>
                  <a:gd name="connsiteY0" fmla="*/ 27787 h 55573"/>
                  <a:gd name="connsiteX1" fmla="*/ 27787 w 55573"/>
                  <a:gd name="connsiteY1" fmla="*/ 55573 h 55573"/>
                  <a:gd name="connsiteX2" fmla="*/ 1 w 55573"/>
                  <a:gd name="connsiteY2" fmla="*/ 27787 h 55573"/>
                  <a:gd name="connsiteX3" fmla="*/ 27787 w 55573"/>
                  <a:gd name="connsiteY3" fmla="*/ 0 h 55573"/>
                  <a:gd name="connsiteX4" fmla="*/ 55573 w 55573"/>
                  <a:gd name="connsiteY4" fmla="*/ 27787 h 5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3" h="55573">
                    <a:moveTo>
                      <a:pt x="55573" y="27787"/>
                    </a:moveTo>
                    <a:cubicBezTo>
                      <a:pt x="55573" y="43133"/>
                      <a:pt x="43133" y="55573"/>
                      <a:pt x="27787" y="55573"/>
                    </a:cubicBezTo>
                    <a:cubicBezTo>
                      <a:pt x="12441" y="55573"/>
                      <a:pt x="1" y="43133"/>
                      <a:pt x="1" y="27787"/>
                    </a:cubicBezTo>
                    <a:cubicBezTo>
                      <a:pt x="1" y="12440"/>
                      <a:pt x="12442" y="0"/>
                      <a:pt x="27787" y="0"/>
                    </a:cubicBezTo>
                    <a:cubicBezTo>
                      <a:pt x="43134" y="0"/>
                      <a:pt x="55573" y="12440"/>
                      <a:pt x="55573" y="27787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3C42C698-AB1D-65E2-3684-8233366168B0}"/>
                  </a:ext>
                </a:extLst>
              </p:cNvPr>
              <p:cNvSpPr/>
              <p:nvPr/>
            </p:nvSpPr>
            <p:spPr>
              <a:xfrm>
                <a:off x="11871005" y="3838297"/>
                <a:ext cx="55573" cy="55573"/>
              </a:xfrm>
              <a:custGeom>
                <a:avLst/>
                <a:gdLst>
                  <a:gd name="connsiteX0" fmla="*/ 55573 w 55573"/>
                  <a:gd name="connsiteY0" fmla="*/ 27787 h 55573"/>
                  <a:gd name="connsiteX1" fmla="*/ 27787 w 55573"/>
                  <a:gd name="connsiteY1" fmla="*/ 55573 h 55573"/>
                  <a:gd name="connsiteX2" fmla="*/ 0 w 55573"/>
                  <a:gd name="connsiteY2" fmla="*/ 27787 h 55573"/>
                  <a:gd name="connsiteX3" fmla="*/ 27787 w 55573"/>
                  <a:gd name="connsiteY3" fmla="*/ 0 h 55573"/>
                  <a:gd name="connsiteX4" fmla="*/ 55573 w 55573"/>
                  <a:gd name="connsiteY4" fmla="*/ 27787 h 5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3" h="55573">
                    <a:moveTo>
                      <a:pt x="55573" y="27787"/>
                    </a:moveTo>
                    <a:cubicBezTo>
                      <a:pt x="55573" y="43133"/>
                      <a:pt x="43132" y="55573"/>
                      <a:pt x="27787" y="55573"/>
                    </a:cubicBezTo>
                    <a:cubicBezTo>
                      <a:pt x="12440" y="55573"/>
                      <a:pt x="0" y="43133"/>
                      <a:pt x="0" y="27787"/>
                    </a:cubicBezTo>
                    <a:cubicBezTo>
                      <a:pt x="0" y="12440"/>
                      <a:pt x="12441" y="0"/>
                      <a:pt x="27787" y="0"/>
                    </a:cubicBezTo>
                    <a:cubicBezTo>
                      <a:pt x="43133" y="0"/>
                      <a:pt x="55573" y="12440"/>
                      <a:pt x="55573" y="27787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E79ED21C-2759-0E32-828E-0B8B76278352}"/>
                  </a:ext>
                </a:extLst>
              </p:cNvPr>
              <p:cNvSpPr/>
              <p:nvPr/>
            </p:nvSpPr>
            <p:spPr>
              <a:xfrm rot="-421148">
                <a:off x="11894447" y="3430488"/>
                <a:ext cx="55572" cy="55572"/>
              </a:xfrm>
              <a:custGeom>
                <a:avLst/>
                <a:gdLst>
                  <a:gd name="connsiteX0" fmla="*/ 55573 w 55572"/>
                  <a:gd name="connsiteY0" fmla="*/ 27786 h 55572"/>
                  <a:gd name="connsiteX1" fmla="*/ 27787 w 55572"/>
                  <a:gd name="connsiteY1" fmla="*/ 55573 h 55572"/>
                  <a:gd name="connsiteX2" fmla="*/ 1 w 55572"/>
                  <a:gd name="connsiteY2" fmla="*/ 27786 h 55572"/>
                  <a:gd name="connsiteX3" fmla="*/ 27787 w 55572"/>
                  <a:gd name="connsiteY3" fmla="*/ 0 h 55572"/>
                  <a:gd name="connsiteX4" fmla="*/ 55573 w 55572"/>
                  <a:gd name="connsiteY4" fmla="*/ 27786 h 5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2" h="55572">
                    <a:moveTo>
                      <a:pt x="55573" y="27786"/>
                    </a:moveTo>
                    <a:cubicBezTo>
                      <a:pt x="55573" y="43132"/>
                      <a:pt x="43132" y="55573"/>
                      <a:pt x="27787" y="55573"/>
                    </a:cubicBezTo>
                    <a:cubicBezTo>
                      <a:pt x="12441" y="55573"/>
                      <a:pt x="1" y="43132"/>
                      <a:pt x="1" y="27786"/>
                    </a:cubicBezTo>
                    <a:cubicBezTo>
                      <a:pt x="1" y="12440"/>
                      <a:pt x="12441" y="0"/>
                      <a:pt x="27787" y="0"/>
                    </a:cubicBezTo>
                    <a:cubicBezTo>
                      <a:pt x="43133" y="0"/>
                      <a:pt x="55573" y="12440"/>
                      <a:pt x="55573" y="27786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D2BA44C0-EBF3-21EA-EAFD-228C02402ACB}"/>
                  </a:ext>
                </a:extLst>
              </p:cNvPr>
              <p:cNvSpPr/>
              <p:nvPr/>
            </p:nvSpPr>
            <p:spPr>
              <a:xfrm>
                <a:off x="11581377" y="3467355"/>
                <a:ext cx="55573" cy="55573"/>
              </a:xfrm>
              <a:custGeom>
                <a:avLst/>
                <a:gdLst>
                  <a:gd name="connsiteX0" fmla="*/ 55573 w 55573"/>
                  <a:gd name="connsiteY0" fmla="*/ 27787 h 55573"/>
                  <a:gd name="connsiteX1" fmla="*/ 27787 w 55573"/>
                  <a:gd name="connsiteY1" fmla="*/ 55573 h 55573"/>
                  <a:gd name="connsiteX2" fmla="*/ 0 w 55573"/>
                  <a:gd name="connsiteY2" fmla="*/ 27787 h 55573"/>
                  <a:gd name="connsiteX3" fmla="*/ 27787 w 55573"/>
                  <a:gd name="connsiteY3" fmla="*/ 0 h 55573"/>
                  <a:gd name="connsiteX4" fmla="*/ 55573 w 55573"/>
                  <a:gd name="connsiteY4" fmla="*/ 27787 h 5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3" h="55573">
                    <a:moveTo>
                      <a:pt x="55573" y="27787"/>
                    </a:moveTo>
                    <a:cubicBezTo>
                      <a:pt x="55573" y="43133"/>
                      <a:pt x="43132" y="55573"/>
                      <a:pt x="27787" y="55573"/>
                    </a:cubicBezTo>
                    <a:cubicBezTo>
                      <a:pt x="12440" y="55573"/>
                      <a:pt x="0" y="43133"/>
                      <a:pt x="0" y="27787"/>
                    </a:cubicBezTo>
                    <a:cubicBezTo>
                      <a:pt x="0" y="12440"/>
                      <a:pt x="12441" y="0"/>
                      <a:pt x="27787" y="0"/>
                    </a:cubicBezTo>
                    <a:cubicBezTo>
                      <a:pt x="43133" y="0"/>
                      <a:pt x="55573" y="12440"/>
                      <a:pt x="55573" y="27787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AA2D858E-1B85-5463-6572-8D5FF461D3D9}"/>
                  </a:ext>
                </a:extLst>
              </p:cNvPr>
              <p:cNvSpPr/>
              <p:nvPr/>
            </p:nvSpPr>
            <p:spPr>
              <a:xfrm rot="-4846898">
                <a:off x="11711822" y="3878069"/>
                <a:ext cx="55574" cy="55573"/>
              </a:xfrm>
              <a:custGeom>
                <a:avLst/>
                <a:gdLst>
                  <a:gd name="connsiteX0" fmla="*/ 55575 w 55574"/>
                  <a:gd name="connsiteY0" fmla="*/ 27787 h 55573"/>
                  <a:gd name="connsiteX1" fmla="*/ 27788 w 55574"/>
                  <a:gd name="connsiteY1" fmla="*/ 55574 h 55573"/>
                  <a:gd name="connsiteX2" fmla="*/ 1 w 55574"/>
                  <a:gd name="connsiteY2" fmla="*/ 27787 h 55573"/>
                  <a:gd name="connsiteX3" fmla="*/ 27788 w 55574"/>
                  <a:gd name="connsiteY3" fmla="*/ 0 h 55573"/>
                  <a:gd name="connsiteX4" fmla="*/ 55575 w 55574"/>
                  <a:gd name="connsiteY4" fmla="*/ 27787 h 5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74" h="55573">
                    <a:moveTo>
                      <a:pt x="55575" y="27787"/>
                    </a:moveTo>
                    <a:cubicBezTo>
                      <a:pt x="55575" y="43133"/>
                      <a:pt x="43134" y="55574"/>
                      <a:pt x="27788" y="55574"/>
                    </a:cubicBezTo>
                    <a:cubicBezTo>
                      <a:pt x="12441" y="55574"/>
                      <a:pt x="1" y="43133"/>
                      <a:pt x="1" y="27787"/>
                    </a:cubicBezTo>
                    <a:cubicBezTo>
                      <a:pt x="1" y="12441"/>
                      <a:pt x="12442" y="0"/>
                      <a:pt x="27788" y="0"/>
                    </a:cubicBezTo>
                    <a:cubicBezTo>
                      <a:pt x="43135" y="0"/>
                      <a:pt x="55575" y="12441"/>
                      <a:pt x="55575" y="27787"/>
                    </a:cubicBezTo>
                    <a:close/>
                  </a:path>
                </a:pathLst>
              </a:custGeom>
              <a:solidFill>
                <a:srgbClr val="E92847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01" name="Graphic 2">
            <a:extLst>
              <a:ext uri="{FF2B5EF4-FFF2-40B4-BE49-F238E27FC236}">
                <a16:creationId xmlns:a16="http://schemas.microsoft.com/office/drawing/2014/main" id="{BE493BF5-F6ED-1C1E-7AEF-17B86D10528F}"/>
              </a:ext>
            </a:extLst>
          </p:cNvPr>
          <p:cNvGrpSpPr/>
          <p:nvPr userDrawn="1"/>
        </p:nvGrpSpPr>
        <p:grpSpPr>
          <a:xfrm>
            <a:off x="8922891" y="-115664"/>
            <a:ext cx="408462" cy="575859"/>
            <a:chOff x="10722550" y="3440421"/>
            <a:chExt cx="211723" cy="298492"/>
          </a:xfrm>
        </p:grpSpPr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12B39EDF-1C27-56CC-94B9-CC73CC3C802B}"/>
                </a:ext>
              </a:extLst>
            </p:cNvPr>
            <p:cNvSpPr/>
            <p:nvPr/>
          </p:nvSpPr>
          <p:spPr>
            <a:xfrm>
              <a:off x="10829775" y="3440421"/>
              <a:ext cx="4773" cy="68187"/>
            </a:xfrm>
            <a:custGeom>
              <a:avLst/>
              <a:gdLst>
                <a:gd name="connsiteX0" fmla="*/ 2386 w 4773"/>
                <a:gd name="connsiteY0" fmla="*/ 68188 h 68187"/>
                <a:gd name="connsiteX1" fmla="*/ 0 w 4773"/>
                <a:gd name="connsiteY1" fmla="*/ 65801 h 68187"/>
                <a:gd name="connsiteX2" fmla="*/ 0 w 4773"/>
                <a:gd name="connsiteY2" fmla="*/ 2387 h 68187"/>
                <a:gd name="connsiteX3" fmla="*/ 2386 w 4773"/>
                <a:gd name="connsiteY3" fmla="*/ 0 h 68187"/>
                <a:gd name="connsiteX4" fmla="*/ 4774 w 4773"/>
                <a:gd name="connsiteY4" fmla="*/ 2387 h 68187"/>
                <a:gd name="connsiteX5" fmla="*/ 4774 w 4773"/>
                <a:gd name="connsiteY5" fmla="*/ 65801 h 68187"/>
                <a:gd name="connsiteX6" fmla="*/ 2386 w 4773"/>
                <a:gd name="connsiteY6" fmla="*/ 68188 h 6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73" h="68187">
                  <a:moveTo>
                    <a:pt x="2386" y="68188"/>
                  </a:moveTo>
                  <a:cubicBezTo>
                    <a:pt x="1023" y="68188"/>
                    <a:pt x="0" y="67165"/>
                    <a:pt x="0" y="65801"/>
                  </a:cubicBezTo>
                  <a:lnTo>
                    <a:pt x="0" y="2387"/>
                  </a:lnTo>
                  <a:cubicBezTo>
                    <a:pt x="0" y="1023"/>
                    <a:pt x="1023" y="0"/>
                    <a:pt x="2386" y="0"/>
                  </a:cubicBezTo>
                  <a:cubicBezTo>
                    <a:pt x="3751" y="0"/>
                    <a:pt x="4774" y="1023"/>
                    <a:pt x="4774" y="2387"/>
                  </a:cubicBezTo>
                  <a:lnTo>
                    <a:pt x="4774" y="65801"/>
                  </a:lnTo>
                  <a:cubicBezTo>
                    <a:pt x="4774" y="66995"/>
                    <a:pt x="3751" y="68188"/>
                    <a:pt x="2386" y="68188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03" name="Graphic 2">
              <a:extLst>
                <a:ext uri="{FF2B5EF4-FFF2-40B4-BE49-F238E27FC236}">
                  <a16:creationId xmlns:a16="http://schemas.microsoft.com/office/drawing/2014/main" id="{177ECEFA-D50E-AD46-AE9C-140D88E2914D}"/>
                </a:ext>
              </a:extLst>
            </p:cNvPr>
            <p:cNvGrpSpPr/>
            <p:nvPr/>
          </p:nvGrpSpPr>
          <p:grpSpPr>
            <a:xfrm>
              <a:off x="10722550" y="3504177"/>
              <a:ext cx="211723" cy="234736"/>
              <a:chOff x="10722550" y="3504177"/>
              <a:chExt cx="211723" cy="234736"/>
            </a:xfrm>
          </p:grpSpPr>
          <p:grpSp>
            <p:nvGrpSpPr>
              <p:cNvPr id="304" name="Graphic 2">
                <a:extLst>
                  <a:ext uri="{FF2B5EF4-FFF2-40B4-BE49-F238E27FC236}">
                    <a16:creationId xmlns:a16="http://schemas.microsoft.com/office/drawing/2014/main" id="{23C746BB-68F5-7FA2-36C4-7A218A441781}"/>
                  </a:ext>
                </a:extLst>
              </p:cNvPr>
              <p:cNvGrpSpPr/>
              <p:nvPr/>
            </p:nvGrpSpPr>
            <p:grpSpPr>
              <a:xfrm>
                <a:off x="10722550" y="3505330"/>
                <a:ext cx="211723" cy="233583"/>
                <a:chOff x="10722550" y="3505330"/>
                <a:chExt cx="211723" cy="233583"/>
              </a:xfrm>
            </p:grpSpPr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FE7FDC1F-F485-48C6-F782-BEBD5228AE8E}"/>
                    </a:ext>
                  </a:extLst>
                </p:cNvPr>
                <p:cNvSpPr/>
                <p:nvPr/>
              </p:nvSpPr>
              <p:spPr>
                <a:xfrm>
                  <a:off x="10731510" y="3505330"/>
                  <a:ext cx="194020" cy="233583"/>
                </a:xfrm>
                <a:custGeom>
                  <a:avLst/>
                  <a:gdLst>
                    <a:gd name="connsiteX0" fmla="*/ 92470 w 194020"/>
                    <a:gd name="connsiteY0" fmla="*/ 25440 h 233583"/>
                    <a:gd name="connsiteX1" fmla="*/ 99118 w 194020"/>
                    <a:gd name="connsiteY1" fmla="*/ 40 h 233583"/>
                    <a:gd name="connsiteX2" fmla="*/ 105937 w 194020"/>
                    <a:gd name="connsiteY2" fmla="*/ 24928 h 233583"/>
                    <a:gd name="connsiteX3" fmla="*/ 193388 w 194020"/>
                    <a:gd name="connsiteY3" fmla="*/ 79308 h 233583"/>
                    <a:gd name="connsiteX4" fmla="*/ 128610 w 194020"/>
                    <a:gd name="connsiteY4" fmla="*/ 181931 h 233583"/>
                    <a:gd name="connsiteX5" fmla="*/ 101675 w 194020"/>
                    <a:gd name="connsiteY5" fmla="*/ 233583 h 233583"/>
                    <a:gd name="connsiteX6" fmla="*/ 66388 w 194020"/>
                    <a:gd name="connsiteY6" fmla="*/ 177669 h 233583"/>
                    <a:gd name="connsiteX7" fmla="*/ 416 w 194020"/>
                    <a:gd name="connsiteY7" fmla="*/ 77092 h 233583"/>
                    <a:gd name="connsiteX8" fmla="*/ 92470 w 194020"/>
                    <a:gd name="connsiteY8" fmla="*/ 25440 h 233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4020" h="233583">
                      <a:moveTo>
                        <a:pt x="92470" y="25440"/>
                      </a:moveTo>
                      <a:cubicBezTo>
                        <a:pt x="92470" y="25440"/>
                        <a:pt x="91276" y="1233"/>
                        <a:pt x="99118" y="40"/>
                      </a:cubicBezTo>
                      <a:cubicBezTo>
                        <a:pt x="106960" y="-1154"/>
                        <a:pt x="105937" y="24928"/>
                        <a:pt x="105937" y="24928"/>
                      </a:cubicBezTo>
                      <a:cubicBezTo>
                        <a:pt x="105937" y="24928"/>
                        <a:pt x="186739" y="29531"/>
                        <a:pt x="193388" y="79308"/>
                      </a:cubicBezTo>
                      <a:cubicBezTo>
                        <a:pt x="200207" y="129085"/>
                        <a:pt x="150088" y="154656"/>
                        <a:pt x="128610" y="181931"/>
                      </a:cubicBezTo>
                      <a:cubicBezTo>
                        <a:pt x="107130" y="209036"/>
                        <a:pt x="101675" y="233583"/>
                        <a:pt x="101675" y="233583"/>
                      </a:cubicBezTo>
                      <a:cubicBezTo>
                        <a:pt x="101675" y="233583"/>
                        <a:pt x="94685" y="209206"/>
                        <a:pt x="66388" y="177669"/>
                      </a:cubicBezTo>
                      <a:cubicBezTo>
                        <a:pt x="41499" y="149883"/>
                        <a:pt x="-4869" y="119198"/>
                        <a:pt x="416" y="77092"/>
                      </a:cubicBezTo>
                      <a:cubicBezTo>
                        <a:pt x="6212" y="31747"/>
                        <a:pt x="92470" y="25440"/>
                        <a:pt x="92470" y="25440"/>
                      </a:cubicBezTo>
                      <a:close/>
                    </a:path>
                  </a:pathLst>
                </a:custGeom>
                <a:solidFill>
                  <a:srgbClr val="008243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817AA681-9B29-DBCC-41E7-E9422CCABA6C}"/>
                    </a:ext>
                  </a:extLst>
                </p:cNvPr>
                <p:cNvSpPr/>
                <p:nvPr/>
              </p:nvSpPr>
              <p:spPr>
                <a:xfrm>
                  <a:off x="10722550" y="3568103"/>
                  <a:ext cx="211723" cy="42608"/>
                </a:xfrm>
                <a:custGeom>
                  <a:avLst/>
                  <a:gdLst>
                    <a:gd name="connsiteX0" fmla="*/ 4262 w 211723"/>
                    <a:gd name="connsiteY0" fmla="*/ 1023 h 42608"/>
                    <a:gd name="connsiteX1" fmla="*/ 45004 w 211723"/>
                    <a:gd name="connsiteY1" fmla="*/ 27105 h 42608"/>
                    <a:gd name="connsiteX2" fmla="*/ 78927 w 211723"/>
                    <a:gd name="connsiteY2" fmla="*/ 0 h 42608"/>
                    <a:gd name="connsiteX3" fmla="*/ 114044 w 211723"/>
                    <a:gd name="connsiteY3" fmla="*/ 27105 h 42608"/>
                    <a:gd name="connsiteX4" fmla="*/ 145752 w 211723"/>
                    <a:gd name="connsiteY4" fmla="*/ 4432 h 42608"/>
                    <a:gd name="connsiteX5" fmla="*/ 171833 w 211723"/>
                    <a:gd name="connsiteY5" fmla="*/ 25911 h 42608"/>
                    <a:gd name="connsiteX6" fmla="*/ 207121 w 211723"/>
                    <a:gd name="connsiteY6" fmla="*/ 13297 h 42608"/>
                    <a:gd name="connsiteX7" fmla="*/ 211724 w 211723"/>
                    <a:gd name="connsiteY7" fmla="*/ 23354 h 42608"/>
                    <a:gd name="connsiteX8" fmla="*/ 174390 w 211723"/>
                    <a:gd name="connsiteY8" fmla="*/ 42447 h 42608"/>
                    <a:gd name="connsiteX9" fmla="*/ 143536 w 211723"/>
                    <a:gd name="connsiteY9" fmla="*/ 25741 h 42608"/>
                    <a:gd name="connsiteX10" fmla="*/ 113021 w 211723"/>
                    <a:gd name="connsiteY10" fmla="*/ 41595 h 42608"/>
                    <a:gd name="connsiteX11" fmla="*/ 75688 w 211723"/>
                    <a:gd name="connsiteY11" fmla="*/ 21309 h 42608"/>
                    <a:gd name="connsiteX12" fmla="*/ 39549 w 211723"/>
                    <a:gd name="connsiteY12" fmla="*/ 41595 h 42608"/>
                    <a:gd name="connsiteX13" fmla="*/ 0 w 211723"/>
                    <a:gd name="connsiteY13" fmla="*/ 12103 h 42608"/>
                    <a:gd name="connsiteX14" fmla="*/ 4262 w 211723"/>
                    <a:gd name="connsiteY14" fmla="*/ 1023 h 42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1723" h="42608">
                      <a:moveTo>
                        <a:pt x="4262" y="1023"/>
                      </a:moveTo>
                      <a:cubicBezTo>
                        <a:pt x="4262" y="1023"/>
                        <a:pt x="22332" y="28128"/>
                        <a:pt x="45004" y="27105"/>
                      </a:cubicBezTo>
                      <a:cubicBezTo>
                        <a:pt x="67677" y="25911"/>
                        <a:pt x="78927" y="0"/>
                        <a:pt x="78927" y="0"/>
                      </a:cubicBezTo>
                      <a:cubicBezTo>
                        <a:pt x="78927" y="0"/>
                        <a:pt x="90178" y="28298"/>
                        <a:pt x="114044" y="27105"/>
                      </a:cubicBezTo>
                      <a:cubicBezTo>
                        <a:pt x="137739" y="25911"/>
                        <a:pt x="145752" y="4432"/>
                        <a:pt x="145752" y="4432"/>
                      </a:cubicBezTo>
                      <a:cubicBezTo>
                        <a:pt x="145752" y="4432"/>
                        <a:pt x="151377" y="25059"/>
                        <a:pt x="171833" y="25911"/>
                      </a:cubicBezTo>
                      <a:cubicBezTo>
                        <a:pt x="195529" y="26934"/>
                        <a:pt x="207121" y="13297"/>
                        <a:pt x="207121" y="13297"/>
                      </a:cubicBezTo>
                      <a:lnTo>
                        <a:pt x="211724" y="23354"/>
                      </a:lnTo>
                      <a:cubicBezTo>
                        <a:pt x="211724" y="23354"/>
                        <a:pt x="191267" y="44663"/>
                        <a:pt x="174390" y="42447"/>
                      </a:cubicBezTo>
                      <a:cubicBezTo>
                        <a:pt x="157343" y="40231"/>
                        <a:pt x="143536" y="25741"/>
                        <a:pt x="143536" y="25741"/>
                      </a:cubicBezTo>
                      <a:cubicBezTo>
                        <a:pt x="143536" y="25741"/>
                        <a:pt x="136717" y="40401"/>
                        <a:pt x="113021" y="41595"/>
                      </a:cubicBezTo>
                      <a:cubicBezTo>
                        <a:pt x="89326" y="42788"/>
                        <a:pt x="75688" y="21309"/>
                        <a:pt x="75688" y="21309"/>
                      </a:cubicBezTo>
                      <a:cubicBezTo>
                        <a:pt x="75688" y="21309"/>
                        <a:pt x="61028" y="42788"/>
                        <a:pt x="39549" y="41595"/>
                      </a:cubicBezTo>
                      <a:cubicBezTo>
                        <a:pt x="18070" y="40401"/>
                        <a:pt x="0" y="12103"/>
                        <a:pt x="0" y="12103"/>
                      </a:cubicBezTo>
                      <a:lnTo>
                        <a:pt x="4262" y="1023"/>
                      </a:lnTo>
                      <a:close/>
                    </a:path>
                  </a:pathLst>
                </a:custGeom>
                <a:solidFill>
                  <a:srgbClr val="E41B48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147BB0E2-C513-851B-8B43-9E578ED55870}"/>
                  </a:ext>
                </a:extLst>
              </p:cNvPr>
              <p:cNvSpPr/>
              <p:nvPr/>
            </p:nvSpPr>
            <p:spPr>
              <a:xfrm>
                <a:off x="10748631" y="3565205"/>
                <a:ext cx="40231" cy="18923"/>
              </a:xfrm>
              <a:custGeom>
                <a:avLst/>
                <a:gdLst>
                  <a:gd name="connsiteX0" fmla="*/ 0 w 40231"/>
                  <a:gd name="connsiteY0" fmla="*/ 0 h 18923"/>
                  <a:gd name="connsiteX1" fmla="*/ 18922 w 40231"/>
                  <a:gd name="connsiteY1" fmla="*/ 5455 h 18923"/>
                  <a:gd name="connsiteX2" fmla="*/ 40231 w 40231"/>
                  <a:gd name="connsiteY2" fmla="*/ 2046 h 18923"/>
                  <a:gd name="connsiteX3" fmla="*/ 19264 w 40231"/>
                  <a:gd name="connsiteY3" fmla="*/ 18922 h 18923"/>
                  <a:gd name="connsiteX4" fmla="*/ 0 w 40231"/>
                  <a:gd name="connsiteY4" fmla="*/ 0 h 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231" h="18923">
                    <a:moveTo>
                      <a:pt x="0" y="0"/>
                    </a:moveTo>
                    <a:cubicBezTo>
                      <a:pt x="0" y="0"/>
                      <a:pt x="7842" y="5285"/>
                      <a:pt x="18922" y="5455"/>
                    </a:cubicBezTo>
                    <a:cubicBezTo>
                      <a:pt x="30003" y="5625"/>
                      <a:pt x="40231" y="2046"/>
                      <a:pt x="40231" y="2046"/>
                    </a:cubicBezTo>
                    <a:cubicBezTo>
                      <a:pt x="40231" y="2046"/>
                      <a:pt x="32389" y="19093"/>
                      <a:pt x="19264" y="18922"/>
                    </a:cubicBezTo>
                    <a:cubicBezTo>
                      <a:pt x="4262" y="1875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FD2A49FF-9703-C8BC-112A-4439C0AD5602}"/>
                  </a:ext>
                </a:extLst>
              </p:cNvPr>
              <p:cNvSpPr/>
              <p:nvPr/>
            </p:nvSpPr>
            <p:spPr>
              <a:xfrm>
                <a:off x="10816990" y="3567932"/>
                <a:ext cx="39719" cy="18932"/>
              </a:xfrm>
              <a:custGeom>
                <a:avLst/>
                <a:gdLst>
                  <a:gd name="connsiteX0" fmla="*/ 0 w 39719"/>
                  <a:gd name="connsiteY0" fmla="*/ 0 h 18932"/>
                  <a:gd name="connsiteX1" fmla="*/ 20286 w 39719"/>
                  <a:gd name="connsiteY1" fmla="*/ 5966 h 18932"/>
                  <a:gd name="connsiteX2" fmla="*/ 39720 w 39719"/>
                  <a:gd name="connsiteY2" fmla="*/ 682 h 18932"/>
                  <a:gd name="connsiteX3" fmla="*/ 19433 w 39719"/>
                  <a:gd name="connsiteY3" fmla="*/ 18922 h 18932"/>
                  <a:gd name="connsiteX4" fmla="*/ 0 w 39719"/>
                  <a:gd name="connsiteY4" fmla="*/ 0 h 18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19" h="18932">
                    <a:moveTo>
                      <a:pt x="0" y="0"/>
                    </a:moveTo>
                    <a:cubicBezTo>
                      <a:pt x="0" y="0"/>
                      <a:pt x="8523" y="5966"/>
                      <a:pt x="20286" y="5966"/>
                    </a:cubicBezTo>
                    <a:cubicBezTo>
                      <a:pt x="33412" y="5966"/>
                      <a:pt x="39720" y="682"/>
                      <a:pt x="39720" y="682"/>
                    </a:cubicBezTo>
                    <a:cubicBezTo>
                      <a:pt x="39720" y="682"/>
                      <a:pt x="35628" y="19434"/>
                      <a:pt x="19433" y="18922"/>
                    </a:cubicBezTo>
                    <a:cubicBezTo>
                      <a:pt x="3921" y="1841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999C51AD-DAAE-F4CE-7D36-C54594C71538}"/>
                  </a:ext>
                </a:extLst>
              </p:cNvPr>
              <p:cNvSpPr/>
              <p:nvPr/>
            </p:nvSpPr>
            <p:spPr>
              <a:xfrm>
                <a:off x="10879553" y="3569807"/>
                <a:ext cx="37673" cy="16376"/>
              </a:xfrm>
              <a:custGeom>
                <a:avLst/>
                <a:gdLst>
                  <a:gd name="connsiteX0" fmla="*/ 0 w 37673"/>
                  <a:gd name="connsiteY0" fmla="*/ 0 h 16376"/>
                  <a:gd name="connsiteX1" fmla="*/ 21479 w 37673"/>
                  <a:gd name="connsiteY1" fmla="*/ 5455 h 16376"/>
                  <a:gd name="connsiteX2" fmla="*/ 37674 w 37673"/>
                  <a:gd name="connsiteY2" fmla="*/ 171 h 16376"/>
                  <a:gd name="connsiteX3" fmla="*/ 19775 w 37673"/>
                  <a:gd name="connsiteY3" fmla="*/ 16365 h 16376"/>
                  <a:gd name="connsiteX4" fmla="*/ 0 w 37673"/>
                  <a:gd name="connsiteY4" fmla="*/ 0 h 16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73" h="16376">
                    <a:moveTo>
                      <a:pt x="0" y="0"/>
                    </a:moveTo>
                    <a:cubicBezTo>
                      <a:pt x="0" y="0"/>
                      <a:pt x="10739" y="6478"/>
                      <a:pt x="21479" y="5455"/>
                    </a:cubicBezTo>
                    <a:cubicBezTo>
                      <a:pt x="32048" y="4432"/>
                      <a:pt x="37674" y="171"/>
                      <a:pt x="37674" y="171"/>
                    </a:cubicBezTo>
                    <a:cubicBezTo>
                      <a:pt x="37674" y="171"/>
                      <a:pt x="32560" y="16877"/>
                      <a:pt x="19775" y="16365"/>
                    </a:cubicBezTo>
                    <a:cubicBezTo>
                      <a:pt x="6989" y="1585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5240F661-5747-8301-E109-0F864E4A021D}"/>
                  </a:ext>
                </a:extLst>
              </p:cNvPr>
              <p:cNvSpPr/>
              <p:nvPr/>
            </p:nvSpPr>
            <p:spPr>
              <a:xfrm>
                <a:off x="10820059" y="3504177"/>
                <a:ext cx="22501" cy="26593"/>
              </a:xfrm>
              <a:custGeom>
                <a:avLst/>
                <a:gdLst>
                  <a:gd name="connsiteX0" fmla="*/ 3920 w 22501"/>
                  <a:gd name="connsiteY0" fmla="*/ 26593 h 26593"/>
                  <a:gd name="connsiteX1" fmla="*/ 0 w 22501"/>
                  <a:gd name="connsiteY1" fmla="*/ 171 h 26593"/>
                  <a:gd name="connsiteX2" fmla="*/ 22502 w 22501"/>
                  <a:gd name="connsiteY2" fmla="*/ 0 h 26593"/>
                  <a:gd name="connsiteX3" fmla="*/ 20967 w 22501"/>
                  <a:gd name="connsiteY3" fmla="*/ 26423 h 26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01" h="26593">
                    <a:moveTo>
                      <a:pt x="3920" y="26593"/>
                    </a:moveTo>
                    <a:lnTo>
                      <a:pt x="0" y="171"/>
                    </a:lnTo>
                    <a:lnTo>
                      <a:pt x="22502" y="0"/>
                    </a:lnTo>
                    <a:lnTo>
                      <a:pt x="20967" y="26423"/>
                    </a:ln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6395B7BA-3229-A2FA-27AE-0DDF040A0E50}"/>
                  </a:ext>
                </a:extLst>
              </p:cNvPr>
              <p:cNvSpPr/>
              <p:nvPr/>
            </p:nvSpPr>
            <p:spPr>
              <a:xfrm>
                <a:off x="10794595" y="3602796"/>
                <a:ext cx="7829" cy="8529"/>
              </a:xfrm>
              <a:custGeom>
                <a:avLst/>
                <a:gdLst>
                  <a:gd name="connsiteX0" fmla="*/ 7224 w 7829"/>
                  <a:gd name="connsiteY0" fmla="*/ 1957 h 8529"/>
                  <a:gd name="connsiteX1" fmla="*/ 2110 w 7829"/>
                  <a:gd name="connsiteY1" fmla="*/ 594 h 8529"/>
                  <a:gd name="connsiteX2" fmla="*/ 1768 w 7829"/>
                  <a:gd name="connsiteY2" fmla="*/ 935 h 8529"/>
                  <a:gd name="connsiteX3" fmla="*/ 405 w 7829"/>
                  <a:gd name="connsiteY3" fmla="*/ 2469 h 8529"/>
                  <a:gd name="connsiteX4" fmla="*/ 1768 w 7829"/>
                  <a:gd name="connsiteY4" fmla="*/ 7924 h 8529"/>
                  <a:gd name="connsiteX5" fmla="*/ 6713 w 7829"/>
                  <a:gd name="connsiteY5" fmla="*/ 7412 h 8529"/>
                  <a:gd name="connsiteX6" fmla="*/ 7224 w 7829"/>
                  <a:gd name="connsiteY6" fmla="*/ 1957 h 8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9" h="8529">
                    <a:moveTo>
                      <a:pt x="7224" y="1957"/>
                    </a:moveTo>
                    <a:cubicBezTo>
                      <a:pt x="6201" y="82"/>
                      <a:pt x="3814" y="-600"/>
                      <a:pt x="2110" y="594"/>
                    </a:cubicBezTo>
                    <a:cubicBezTo>
                      <a:pt x="1939" y="764"/>
                      <a:pt x="1939" y="764"/>
                      <a:pt x="1768" y="935"/>
                    </a:cubicBezTo>
                    <a:cubicBezTo>
                      <a:pt x="1257" y="1276"/>
                      <a:pt x="746" y="1787"/>
                      <a:pt x="405" y="2469"/>
                    </a:cubicBezTo>
                    <a:cubicBezTo>
                      <a:pt x="-447" y="4174"/>
                      <a:pt x="64" y="6731"/>
                      <a:pt x="1768" y="7924"/>
                    </a:cubicBezTo>
                    <a:cubicBezTo>
                      <a:pt x="3303" y="8947"/>
                      <a:pt x="5348" y="8606"/>
                      <a:pt x="6713" y="7412"/>
                    </a:cubicBezTo>
                    <a:cubicBezTo>
                      <a:pt x="7905" y="5878"/>
                      <a:pt x="8247" y="3492"/>
                      <a:pt x="7224" y="1957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FFBBF669-E0AA-3183-DDE8-CFF524EB7613}"/>
                  </a:ext>
                </a:extLst>
              </p:cNvPr>
              <p:cNvSpPr/>
              <p:nvPr/>
            </p:nvSpPr>
            <p:spPr>
              <a:xfrm>
                <a:off x="10863507" y="3604850"/>
                <a:ext cx="8100" cy="8599"/>
              </a:xfrm>
              <a:custGeom>
                <a:avLst/>
                <a:gdLst>
                  <a:gd name="connsiteX0" fmla="*/ 7693 w 8100"/>
                  <a:gd name="connsiteY0" fmla="*/ 2802 h 8599"/>
                  <a:gd name="connsiteX1" fmla="*/ 4794 w 8100"/>
                  <a:gd name="connsiteY1" fmla="*/ 75 h 8599"/>
                  <a:gd name="connsiteX2" fmla="*/ 533 w 8100"/>
                  <a:gd name="connsiteY2" fmla="*/ 2120 h 8599"/>
                  <a:gd name="connsiteX3" fmla="*/ 1044 w 8100"/>
                  <a:gd name="connsiteY3" fmla="*/ 7064 h 8599"/>
                  <a:gd name="connsiteX4" fmla="*/ 5306 w 8100"/>
                  <a:gd name="connsiteY4" fmla="*/ 8428 h 8599"/>
                  <a:gd name="connsiteX5" fmla="*/ 8033 w 8100"/>
                  <a:gd name="connsiteY5" fmla="*/ 5189 h 8599"/>
                  <a:gd name="connsiteX6" fmla="*/ 7693 w 8100"/>
                  <a:gd name="connsiteY6" fmla="*/ 2802 h 8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0" h="8599">
                    <a:moveTo>
                      <a:pt x="7693" y="2802"/>
                    </a:moveTo>
                    <a:cubicBezTo>
                      <a:pt x="7351" y="1438"/>
                      <a:pt x="6328" y="416"/>
                      <a:pt x="4794" y="75"/>
                    </a:cubicBezTo>
                    <a:cubicBezTo>
                      <a:pt x="3090" y="-266"/>
                      <a:pt x="1214" y="586"/>
                      <a:pt x="533" y="2120"/>
                    </a:cubicBezTo>
                    <a:cubicBezTo>
                      <a:pt x="-320" y="3654"/>
                      <a:pt x="-149" y="5700"/>
                      <a:pt x="1044" y="7064"/>
                    </a:cubicBezTo>
                    <a:cubicBezTo>
                      <a:pt x="2067" y="8257"/>
                      <a:pt x="3771" y="8939"/>
                      <a:pt x="5306" y="8428"/>
                    </a:cubicBezTo>
                    <a:cubicBezTo>
                      <a:pt x="6670" y="7916"/>
                      <a:pt x="7693" y="6552"/>
                      <a:pt x="8033" y="5189"/>
                    </a:cubicBezTo>
                    <a:cubicBezTo>
                      <a:pt x="8204" y="4336"/>
                      <a:pt x="8033" y="3484"/>
                      <a:pt x="7693" y="2802"/>
                    </a:cubicBezTo>
                    <a:close/>
                  </a:path>
                </a:pathLst>
              </a:custGeom>
              <a:solidFill>
                <a:srgbClr val="FFE9D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13" name="Graphic 2">
            <a:extLst>
              <a:ext uri="{FF2B5EF4-FFF2-40B4-BE49-F238E27FC236}">
                <a16:creationId xmlns:a16="http://schemas.microsoft.com/office/drawing/2014/main" id="{45791AD0-9C76-AE49-88B0-451D3CD1D6C2}"/>
              </a:ext>
            </a:extLst>
          </p:cNvPr>
          <p:cNvGrpSpPr/>
          <p:nvPr userDrawn="1"/>
        </p:nvGrpSpPr>
        <p:grpSpPr>
          <a:xfrm>
            <a:off x="6594256" y="-99392"/>
            <a:ext cx="416493" cy="1174656"/>
            <a:chOff x="8116848" y="3145893"/>
            <a:chExt cx="215886" cy="608874"/>
          </a:xfrm>
        </p:grpSpPr>
        <p:grpSp>
          <p:nvGrpSpPr>
            <p:cNvPr id="314" name="Graphic 2">
              <a:extLst>
                <a:ext uri="{FF2B5EF4-FFF2-40B4-BE49-F238E27FC236}">
                  <a16:creationId xmlns:a16="http://schemas.microsoft.com/office/drawing/2014/main" id="{771D458D-503B-8FF2-8A94-6F5789032C36}"/>
                </a:ext>
              </a:extLst>
            </p:cNvPr>
            <p:cNvGrpSpPr/>
            <p:nvPr/>
          </p:nvGrpSpPr>
          <p:grpSpPr>
            <a:xfrm>
              <a:off x="8116848" y="3276370"/>
              <a:ext cx="215886" cy="403060"/>
              <a:chOff x="8116848" y="3276370"/>
              <a:chExt cx="215886" cy="403060"/>
            </a:xfrm>
          </p:grpSpPr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B92ABFB1-06FB-1E1A-4E94-3FD1AAB2C19D}"/>
                  </a:ext>
                </a:extLst>
              </p:cNvPr>
              <p:cNvSpPr/>
              <p:nvPr/>
            </p:nvSpPr>
            <p:spPr>
              <a:xfrm>
                <a:off x="8116848" y="3276370"/>
                <a:ext cx="215886" cy="403060"/>
              </a:xfrm>
              <a:custGeom>
                <a:avLst/>
                <a:gdLst>
                  <a:gd name="connsiteX0" fmla="*/ 205829 w 215886"/>
                  <a:gd name="connsiteY0" fmla="*/ 298552 h 403060"/>
                  <a:gd name="connsiteX1" fmla="*/ 215886 w 215886"/>
                  <a:gd name="connsiteY1" fmla="*/ 172234 h 403060"/>
                  <a:gd name="connsiteX2" fmla="*/ 211454 w 215886"/>
                  <a:gd name="connsiteY2" fmla="*/ 114104 h 403060"/>
                  <a:gd name="connsiteX3" fmla="*/ 204806 w 215886"/>
                  <a:gd name="connsiteY3" fmla="*/ 87170 h 403060"/>
                  <a:gd name="connsiteX4" fmla="*/ 77806 w 215886"/>
                  <a:gd name="connsiteY4" fmla="*/ 5515 h 403060"/>
                  <a:gd name="connsiteX5" fmla="*/ 6549 w 215886"/>
                  <a:gd name="connsiteY5" fmla="*/ 111888 h 403060"/>
                  <a:gd name="connsiteX6" fmla="*/ 3822 w 215886"/>
                  <a:gd name="connsiteY6" fmla="*/ 135242 h 403060"/>
                  <a:gd name="connsiteX7" fmla="*/ 71 w 215886"/>
                  <a:gd name="connsiteY7" fmla="*/ 208374 h 403060"/>
                  <a:gd name="connsiteX8" fmla="*/ 6038 w 215886"/>
                  <a:gd name="connsiteY8" fmla="*/ 272641 h 403060"/>
                  <a:gd name="connsiteX9" fmla="*/ 11663 w 215886"/>
                  <a:gd name="connsiteY9" fmla="*/ 298723 h 403060"/>
                  <a:gd name="connsiteX10" fmla="*/ 117525 w 215886"/>
                  <a:gd name="connsiteY10" fmla="*/ 403050 h 403060"/>
                  <a:gd name="connsiteX11" fmla="*/ 201567 w 215886"/>
                  <a:gd name="connsiteY11" fmla="*/ 311337 h 403060"/>
                  <a:gd name="connsiteX12" fmla="*/ 205829 w 215886"/>
                  <a:gd name="connsiteY12" fmla="*/ 298552 h 403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5886" h="403060">
                    <a:moveTo>
                      <a:pt x="205829" y="298552"/>
                    </a:moveTo>
                    <a:lnTo>
                      <a:pt x="215886" y="172234"/>
                    </a:lnTo>
                    <a:lnTo>
                      <a:pt x="211454" y="114104"/>
                    </a:lnTo>
                    <a:cubicBezTo>
                      <a:pt x="211454" y="114104"/>
                      <a:pt x="207874" y="96716"/>
                      <a:pt x="204806" y="87170"/>
                    </a:cubicBezTo>
                    <a:cubicBezTo>
                      <a:pt x="181111" y="10288"/>
                      <a:pt x="124003" y="-11703"/>
                      <a:pt x="77806" y="5515"/>
                    </a:cubicBezTo>
                    <a:cubicBezTo>
                      <a:pt x="51723" y="15231"/>
                      <a:pt x="6549" y="111888"/>
                      <a:pt x="6549" y="111888"/>
                    </a:cubicBezTo>
                    <a:lnTo>
                      <a:pt x="3822" y="135242"/>
                    </a:lnTo>
                    <a:cubicBezTo>
                      <a:pt x="3822" y="135242"/>
                      <a:pt x="-610" y="180587"/>
                      <a:pt x="71" y="208374"/>
                    </a:cubicBezTo>
                    <a:cubicBezTo>
                      <a:pt x="582" y="231557"/>
                      <a:pt x="6038" y="272641"/>
                      <a:pt x="6038" y="272641"/>
                    </a:cubicBezTo>
                    <a:lnTo>
                      <a:pt x="11663" y="298723"/>
                    </a:lnTo>
                    <a:cubicBezTo>
                      <a:pt x="11663" y="298723"/>
                      <a:pt x="73715" y="404243"/>
                      <a:pt x="117525" y="403050"/>
                    </a:cubicBezTo>
                    <a:cubicBezTo>
                      <a:pt x="173098" y="401516"/>
                      <a:pt x="194407" y="338783"/>
                      <a:pt x="201567" y="311337"/>
                    </a:cubicBezTo>
                    <a:cubicBezTo>
                      <a:pt x="203612" y="303496"/>
                      <a:pt x="205829" y="298552"/>
                      <a:pt x="205829" y="298552"/>
                    </a:cubicBezTo>
                    <a:close/>
                  </a:path>
                </a:pathLst>
              </a:custGeom>
              <a:solidFill>
                <a:srgbClr val="ED902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EEDA923D-B2E9-E9BB-DD81-572D06FC0982}"/>
                  </a:ext>
                </a:extLst>
              </p:cNvPr>
              <p:cNvSpPr/>
              <p:nvPr/>
            </p:nvSpPr>
            <p:spPr>
              <a:xfrm>
                <a:off x="8172649" y="3326194"/>
                <a:ext cx="5916" cy="12776"/>
              </a:xfrm>
              <a:custGeom>
                <a:avLst/>
                <a:gdLst>
                  <a:gd name="connsiteX0" fmla="*/ 4105 w 5916"/>
                  <a:gd name="connsiteY0" fmla="*/ 12 h 12776"/>
                  <a:gd name="connsiteX1" fmla="*/ 1377 w 5916"/>
                  <a:gd name="connsiteY1" fmla="*/ 3933 h 12776"/>
                  <a:gd name="connsiteX2" fmla="*/ 866 w 5916"/>
                  <a:gd name="connsiteY2" fmla="*/ 5979 h 12776"/>
                  <a:gd name="connsiteX3" fmla="*/ 696 w 5916"/>
                  <a:gd name="connsiteY3" fmla="*/ 6661 h 12776"/>
                  <a:gd name="connsiteX4" fmla="*/ 184 w 5916"/>
                  <a:gd name="connsiteY4" fmla="*/ 11775 h 12776"/>
                  <a:gd name="connsiteX5" fmla="*/ 4787 w 5916"/>
                  <a:gd name="connsiteY5" fmla="*/ 7854 h 12776"/>
                  <a:gd name="connsiteX6" fmla="*/ 4105 w 5916"/>
                  <a:gd name="connsiteY6" fmla="*/ 12 h 12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16" h="12776">
                    <a:moveTo>
                      <a:pt x="4105" y="12"/>
                    </a:moveTo>
                    <a:cubicBezTo>
                      <a:pt x="2571" y="183"/>
                      <a:pt x="1888" y="2910"/>
                      <a:pt x="1377" y="3933"/>
                    </a:cubicBezTo>
                    <a:cubicBezTo>
                      <a:pt x="1207" y="4615"/>
                      <a:pt x="866" y="5297"/>
                      <a:pt x="866" y="5979"/>
                    </a:cubicBezTo>
                    <a:cubicBezTo>
                      <a:pt x="696" y="6149"/>
                      <a:pt x="696" y="6490"/>
                      <a:pt x="696" y="6661"/>
                    </a:cubicBezTo>
                    <a:cubicBezTo>
                      <a:pt x="354" y="8024"/>
                      <a:pt x="-327" y="10411"/>
                      <a:pt x="184" y="11775"/>
                    </a:cubicBezTo>
                    <a:cubicBezTo>
                      <a:pt x="1719" y="15184"/>
                      <a:pt x="4445" y="8877"/>
                      <a:pt x="4787" y="7854"/>
                    </a:cubicBezTo>
                    <a:cubicBezTo>
                      <a:pt x="5128" y="6490"/>
                      <a:pt x="7514" y="-329"/>
                      <a:pt x="4105" y="1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239A068A-EE1D-65E5-B4D2-EB5F3B10D3B4}"/>
                  </a:ext>
                </a:extLst>
              </p:cNvPr>
              <p:cNvSpPr/>
              <p:nvPr/>
            </p:nvSpPr>
            <p:spPr>
              <a:xfrm>
                <a:off x="8182090" y="3349716"/>
                <a:ext cx="6262" cy="11970"/>
              </a:xfrm>
              <a:custGeom>
                <a:avLst/>
                <a:gdLst>
                  <a:gd name="connsiteX0" fmla="*/ 5745 w 6262"/>
                  <a:gd name="connsiteY0" fmla="*/ 356 h 11970"/>
                  <a:gd name="connsiteX1" fmla="*/ 4551 w 6262"/>
                  <a:gd name="connsiteY1" fmla="*/ 186 h 11970"/>
                  <a:gd name="connsiteX2" fmla="*/ 2846 w 6262"/>
                  <a:gd name="connsiteY2" fmla="*/ 1550 h 11970"/>
                  <a:gd name="connsiteX3" fmla="*/ 2165 w 6262"/>
                  <a:gd name="connsiteY3" fmla="*/ 2061 h 11970"/>
                  <a:gd name="connsiteX4" fmla="*/ 1823 w 6262"/>
                  <a:gd name="connsiteY4" fmla="*/ 2743 h 11970"/>
                  <a:gd name="connsiteX5" fmla="*/ 801 w 6262"/>
                  <a:gd name="connsiteY5" fmla="*/ 11096 h 11970"/>
                  <a:gd name="connsiteX6" fmla="*/ 971 w 6262"/>
                  <a:gd name="connsiteY6" fmla="*/ 11437 h 11970"/>
                  <a:gd name="connsiteX7" fmla="*/ 1654 w 6262"/>
                  <a:gd name="connsiteY7" fmla="*/ 11948 h 11970"/>
                  <a:gd name="connsiteX8" fmla="*/ 3528 w 6262"/>
                  <a:gd name="connsiteY8" fmla="*/ 10414 h 11970"/>
                  <a:gd name="connsiteX9" fmla="*/ 6085 w 6262"/>
                  <a:gd name="connsiteY9" fmla="*/ 1720 h 11970"/>
                  <a:gd name="connsiteX10" fmla="*/ 5745 w 6262"/>
                  <a:gd name="connsiteY10" fmla="*/ 356 h 1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62" h="11970">
                    <a:moveTo>
                      <a:pt x="5745" y="356"/>
                    </a:moveTo>
                    <a:cubicBezTo>
                      <a:pt x="5403" y="15"/>
                      <a:pt x="4892" y="-155"/>
                      <a:pt x="4551" y="186"/>
                    </a:cubicBezTo>
                    <a:cubicBezTo>
                      <a:pt x="3869" y="527"/>
                      <a:pt x="3358" y="1038"/>
                      <a:pt x="2846" y="1550"/>
                    </a:cubicBezTo>
                    <a:cubicBezTo>
                      <a:pt x="2676" y="1550"/>
                      <a:pt x="2335" y="1720"/>
                      <a:pt x="2165" y="2061"/>
                    </a:cubicBezTo>
                    <a:cubicBezTo>
                      <a:pt x="1994" y="2231"/>
                      <a:pt x="1994" y="2402"/>
                      <a:pt x="1823" y="2743"/>
                    </a:cubicBezTo>
                    <a:cubicBezTo>
                      <a:pt x="119" y="5129"/>
                      <a:pt x="-734" y="8368"/>
                      <a:pt x="801" y="11096"/>
                    </a:cubicBezTo>
                    <a:cubicBezTo>
                      <a:pt x="801" y="11266"/>
                      <a:pt x="971" y="11437"/>
                      <a:pt x="971" y="11437"/>
                    </a:cubicBezTo>
                    <a:cubicBezTo>
                      <a:pt x="1142" y="11778"/>
                      <a:pt x="1483" y="11948"/>
                      <a:pt x="1654" y="11948"/>
                    </a:cubicBezTo>
                    <a:cubicBezTo>
                      <a:pt x="2335" y="12119"/>
                      <a:pt x="3017" y="11266"/>
                      <a:pt x="3528" y="10414"/>
                    </a:cubicBezTo>
                    <a:cubicBezTo>
                      <a:pt x="4892" y="7687"/>
                      <a:pt x="5745" y="4618"/>
                      <a:pt x="6085" y="1720"/>
                    </a:cubicBezTo>
                    <a:cubicBezTo>
                      <a:pt x="6426" y="1209"/>
                      <a:pt x="6256" y="527"/>
                      <a:pt x="5745" y="35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655CEEAF-2457-E543-AC6E-8BA067BAA8D2}"/>
                  </a:ext>
                </a:extLst>
              </p:cNvPr>
              <p:cNvSpPr/>
              <p:nvPr/>
            </p:nvSpPr>
            <p:spPr>
              <a:xfrm>
                <a:off x="8194532" y="3318127"/>
                <a:ext cx="7884" cy="14326"/>
              </a:xfrm>
              <a:custGeom>
                <a:avLst/>
                <a:gdLst>
                  <a:gd name="connsiteX0" fmla="*/ 7280 w 7884"/>
                  <a:gd name="connsiteY0" fmla="*/ 578 h 14326"/>
                  <a:gd name="connsiteX1" fmla="*/ 4554 w 7884"/>
                  <a:gd name="connsiteY1" fmla="*/ 749 h 14326"/>
                  <a:gd name="connsiteX2" fmla="*/ 3189 w 7884"/>
                  <a:gd name="connsiteY2" fmla="*/ 2624 h 14326"/>
                  <a:gd name="connsiteX3" fmla="*/ 462 w 7884"/>
                  <a:gd name="connsiteY3" fmla="*/ 13534 h 14326"/>
                  <a:gd name="connsiteX4" fmla="*/ 1826 w 7884"/>
                  <a:gd name="connsiteY4" fmla="*/ 14216 h 14326"/>
                  <a:gd name="connsiteX5" fmla="*/ 7451 w 7884"/>
                  <a:gd name="connsiteY5" fmla="*/ 5181 h 14326"/>
                  <a:gd name="connsiteX6" fmla="*/ 7280 w 7884"/>
                  <a:gd name="connsiteY6" fmla="*/ 578 h 14326"/>
                  <a:gd name="connsiteX7" fmla="*/ 1996 w 7884"/>
                  <a:gd name="connsiteY7" fmla="*/ 11488 h 14326"/>
                  <a:gd name="connsiteX8" fmla="*/ 1996 w 7884"/>
                  <a:gd name="connsiteY8" fmla="*/ 10807 h 14326"/>
                  <a:gd name="connsiteX9" fmla="*/ 1996 w 7884"/>
                  <a:gd name="connsiteY9" fmla="*/ 10807 h 14326"/>
                  <a:gd name="connsiteX10" fmla="*/ 2337 w 7884"/>
                  <a:gd name="connsiteY10" fmla="*/ 11147 h 14326"/>
                  <a:gd name="connsiteX11" fmla="*/ 1996 w 7884"/>
                  <a:gd name="connsiteY11" fmla="*/ 11488 h 1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884" h="14326">
                    <a:moveTo>
                      <a:pt x="7280" y="578"/>
                    </a:moveTo>
                    <a:cubicBezTo>
                      <a:pt x="6428" y="-444"/>
                      <a:pt x="5406" y="67"/>
                      <a:pt x="4554" y="749"/>
                    </a:cubicBezTo>
                    <a:cubicBezTo>
                      <a:pt x="4042" y="1260"/>
                      <a:pt x="3531" y="1942"/>
                      <a:pt x="3189" y="2624"/>
                    </a:cubicBezTo>
                    <a:cubicBezTo>
                      <a:pt x="462" y="5522"/>
                      <a:pt x="-731" y="9613"/>
                      <a:pt x="462" y="13534"/>
                    </a:cubicBezTo>
                    <a:cubicBezTo>
                      <a:pt x="632" y="14046"/>
                      <a:pt x="1314" y="14557"/>
                      <a:pt x="1826" y="14216"/>
                    </a:cubicBezTo>
                    <a:cubicBezTo>
                      <a:pt x="4723" y="12000"/>
                      <a:pt x="6769" y="8761"/>
                      <a:pt x="7451" y="5181"/>
                    </a:cubicBezTo>
                    <a:cubicBezTo>
                      <a:pt x="7792" y="3988"/>
                      <a:pt x="8303" y="1772"/>
                      <a:pt x="7280" y="578"/>
                    </a:cubicBezTo>
                    <a:close/>
                    <a:moveTo>
                      <a:pt x="1996" y="11488"/>
                    </a:moveTo>
                    <a:cubicBezTo>
                      <a:pt x="1996" y="11318"/>
                      <a:pt x="1996" y="10977"/>
                      <a:pt x="1996" y="10807"/>
                    </a:cubicBezTo>
                    <a:cubicBezTo>
                      <a:pt x="1996" y="10807"/>
                      <a:pt x="1996" y="10807"/>
                      <a:pt x="1996" y="10807"/>
                    </a:cubicBezTo>
                    <a:cubicBezTo>
                      <a:pt x="1996" y="10977"/>
                      <a:pt x="2166" y="11147"/>
                      <a:pt x="2337" y="11147"/>
                    </a:cubicBezTo>
                    <a:cubicBezTo>
                      <a:pt x="2337" y="11318"/>
                      <a:pt x="2166" y="11488"/>
                      <a:pt x="1996" y="1148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1B86EE04-8294-A6B7-36D8-85C3B0D9F735}"/>
                  </a:ext>
                </a:extLst>
              </p:cNvPr>
              <p:cNvSpPr/>
              <p:nvPr/>
            </p:nvSpPr>
            <p:spPr>
              <a:xfrm>
                <a:off x="8185647" y="3298407"/>
                <a:ext cx="7271" cy="12182"/>
              </a:xfrm>
              <a:custGeom>
                <a:avLst/>
                <a:gdLst>
                  <a:gd name="connsiteX0" fmla="*/ 5426 w 7271"/>
                  <a:gd name="connsiteY0" fmla="*/ 12 h 12182"/>
                  <a:gd name="connsiteX1" fmla="*/ 4403 w 7271"/>
                  <a:gd name="connsiteY1" fmla="*/ 353 h 12182"/>
                  <a:gd name="connsiteX2" fmla="*/ 3892 w 7271"/>
                  <a:gd name="connsiteY2" fmla="*/ 694 h 12182"/>
                  <a:gd name="connsiteX3" fmla="*/ 141 w 7271"/>
                  <a:gd name="connsiteY3" fmla="*/ 10411 h 12182"/>
                  <a:gd name="connsiteX4" fmla="*/ 2358 w 7271"/>
                  <a:gd name="connsiteY4" fmla="*/ 12116 h 12182"/>
                  <a:gd name="connsiteX5" fmla="*/ 5767 w 7271"/>
                  <a:gd name="connsiteY5" fmla="*/ 7683 h 12182"/>
                  <a:gd name="connsiteX6" fmla="*/ 5426 w 7271"/>
                  <a:gd name="connsiteY6" fmla="*/ 12 h 12182"/>
                  <a:gd name="connsiteX7" fmla="*/ 5085 w 7271"/>
                  <a:gd name="connsiteY7" fmla="*/ 3763 h 12182"/>
                  <a:gd name="connsiteX8" fmla="*/ 4915 w 7271"/>
                  <a:gd name="connsiteY8" fmla="*/ 3592 h 12182"/>
                  <a:gd name="connsiteX9" fmla="*/ 5255 w 7271"/>
                  <a:gd name="connsiteY9" fmla="*/ 2399 h 12182"/>
                  <a:gd name="connsiteX10" fmla="*/ 5085 w 7271"/>
                  <a:gd name="connsiteY10" fmla="*/ 3763 h 12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71" h="12182">
                    <a:moveTo>
                      <a:pt x="5426" y="12"/>
                    </a:moveTo>
                    <a:cubicBezTo>
                      <a:pt x="5085" y="12"/>
                      <a:pt x="4744" y="183"/>
                      <a:pt x="4403" y="353"/>
                    </a:cubicBezTo>
                    <a:cubicBezTo>
                      <a:pt x="4232" y="353"/>
                      <a:pt x="4062" y="524"/>
                      <a:pt x="3892" y="694"/>
                    </a:cubicBezTo>
                    <a:cubicBezTo>
                      <a:pt x="1335" y="3081"/>
                      <a:pt x="-541" y="7002"/>
                      <a:pt x="141" y="10411"/>
                    </a:cubicBezTo>
                    <a:cubicBezTo>
                      <a:pt x="312" y="11434"/>
                      <a:pt x="993" y="12457"/>
                      <a:pt x="2358" y="12116"/>
                    </a:cubicBezTo>
                    <a:cubicBezTo>
                      <a:pt x="3892" y="11775"/>
                      <a:pt x="5085" y="9047"/>
                      <a:pt x="5767" y="7683"/>
                    </a:cubicBezTo>
                    <a:cubicBezTo>
                      <a:pt x="6108" y="6490"/>
                      <a:pt x="9177" y="-329"/>
                      <a:pt x="5426" y="12"/>
                    </a:cubicBezTo>
                    <a:close/>
                    <a:moveTo>
                      <a:pt x="5085" y="3763"/>
                    </a:moveTo>
                    <a:cubicBezTo>
                      <a:pt x="5085" y="3592"/>
                      <a:pt x="4915" y="3592"/>
                      <a:pt x="4915" y="3592"/>
                    </a:cubicBezTo>
                    <a:cubicBezTo>
                      <a:pt x="5085" y="3251"/>
                      <a:pt x="5085" y="2910"/>
                      <a:pt x="5255" y="2399"/>
                    </a:cubicBezTo>
                    <a:cubicBezTo>
                      <a:pt x="5596" y="2058"/>
                      <a:pt x="5255" y="3081"/>
                      <a:pt x="5085" y="376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2128EEC7-BD9A-8C02-7C5E-9C6CAEF49849}"/>
                  </a:ext>
                </a:extLst>
              </p:cNvPr>
              <p:cNvSpPr/>
              <p:nvPr/>
            </p:nvSpPr>
            <p:spPr>
              <a:xfrm>
                <a:off x="8165162" y="3370703"/>
                <a:ext cx="5455" cy="14843"/>
              </a:xfrm>
              <a:custGeom>
                <a:avLst/>
                <a:gdLst>
                  <a:gd name="connsiteX0" fmla="*/ 5455 w 5455"/>
                  <a:gd name="connsiteY0" fmla="*/ 3746 h 14843"/>
                  <a:gd name="connsiteX1" fmla="*/ 4774 w 5455"/>
                  <a:gd name="connsiteY1" fmla="*/ 678 h 14843"/>
                  <a:gd name="connsiteX2" fmla="*/ 1535 w 5455"/>
                  <a:gd name="connsiteY2" fmla="*/ 1871 h 14843"/>
                  <a:gd name="connsiteX3" fmla="*/ 0 w 5455"/>
                  <a:gd name="connsiteY3" fmla="*/ 11417 h 14843"/>
                  <a:gd name="connsiteX4" fmla="*/ 171 w 5455"/>
                  <a:gd name="connsiteY4" fmla="*/ 12099 h 14843"/>
                  <a:gd name="connsiteX5" fmla="*/ 171 w 5455"/>
                  <a:gd name="connsiteY5" fmla="*/ 13804 h 14843"/>
                  <a:gd name="connsiteX6" fmla="*/ 1875 w 5455"/>
                  <a:gd name="connsiteY6" fmla="*/ 14486 h 14843"/>
                  <a:gd name="connsiteX7" fmla="*/ 5114 w 5455"/>
                  <a:gd name="connsiteY7" fmla="*/ 7156 h 14843"/>
                  <a:gd name="connsiteX8" fmla="*/ 5455 w 5455"/>
                  <a:gd name="connsiteY8" fmla="*/ 5281 h 14843"/>
                  <a:gd name="connsiteX9" fmla="*/ 5455 w 5455"/>
                  <a:gd name="connsiteY9" fmla="*/ 3746 h 1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5" h="14843">
                    <a:moveTo>
                      <a:pt x="5455" y="3746"/>
                    </a:moveTo>
                    <a:cubicBezTo>
                      <a:pt x="5455" y="2553"/>
                      <a:pt x="5285" y="1530"/>
                      <a:pt x="4774" y="678"/>
                    </a:cubicBezTo>
                    <a:cubicBezTo>
                      <a:pt x="3580" y="-856"/>
                      <a:pt x="2046" y="507"/>
                      <a:pt x="1535" y="1871"/>
                    </a:cubicBezTo>
                    <a:cubicBezTo>
                      <a:pt x="341" y="4769"/>
                      <a:pt x="171" y="8349"/>
                      <a:pt x="0" y="11417"/>
                    </a:cubicBezTo>
                    <a:cubicBezTo>
                      <a:pt x="0" y="11588"/>
                      <a:pt x="0" y="11929"/>
                      <a:pt x="171" y="12099"/>
                    </a:cubicBezTo>
                    <a:cubicBezTo>
                      <a:pt x="171" y="12611"/>
                      <a:pt x="171" y="13293"/>
                      <a:pt x="171" y="13804"/>
                    </a:cubicBezTo>
                    <a:cubicBezTo>
                      <a:pt x="171" y="14486"/>
                      <a:pt x="1194" y="15338"/>
                      <a:pt x="1875" y="14486"/>
                    </a:cubicBezTo>
                    <a:cubicBezTo>
                      <a:pt x="3580" y="12270"/>
                      <a:pt x="4603" y="9883"/>
                      <a:pt x="5114" y="7156"/>
                    </a:cubicBezTo>
                    <a:cubicBezTo>
                      <a:pt x="5285" y="6644"/>
                      <a:pt x="5285" y="5962"/>
                      <a:pt x="5455" y="5281"/>
                    </a:cubicBezTo>
                    <a:cubicBezTo>
                      <a:pt x="5455" y="4769"/>
                      <a:pt x="5455" y="4258"/>
                      <a:pt x="5455" y="374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F143EF41-CE7E-E4FC-287D-5B34F81B9872}"/>
                  </a:ext>
                </a:extLst>
              </p:cNvPr>
              <p:cNvSpPr/>
              <p:nvPr/>
            </p:nvSpPr>
            <p:spPr>
              <a:xfrm>
                <a:off x="8152346" y="3351522"/>
                <a:ext cx="6975" cy="12873"/>
              </a:xfrm>
              <a:custGeom>
                <a:avLst/>
                <a:gdLst>
                  <a:gd name="connsiteX0" fmla="*/ 5486 w 6975"/>
                  <a:gd name="connsiteY0" fmla="*/ 255 h 12873"/>
                  <a:gd name="connsiteX1" fmla="*/ 713 w 6975"/>
                  <a:gd name="connsiteY1" fmla="*/ 5880 h 12873"/>
                  <a:gd name="connsiteX2" fmla="*/ 372 w 6975"/>
                  <a:gd name="connsiteY2" fmla="*/ 11506 h 12873"/>
                  <a:gd name="connsiteX3" fmla="*/ 2587 w 6975"/>
                  <a:gd name="connsiteY3" fmla="*/ 12699 h 12873"/>
                  <a:gd name="connsiteX4" fmla="*/ 5315 w 6975"/>
                  <a:gd name="connsiteY4" fmla="*/ 8778 h 12873"/>
                  <a:gd name="connsiteX5" fmla="*/ 5486 w 6975"/>
                  <a:gd name="connsiteY5" fmla="*/ 255 h 12873"/>
                  <a:gd name="connsiteX6" fmla="*/ 2076 w 6975"/>
                  <a:gd name="connsiteY6" fmla="*/ 9801 h 12873"/>
                  <a:gd name="connsiteX7" fmla="*/ 2587 w 6975"/>
                  <a:gd name="connsiteY7" fmla="*/ 10313 h 12873"/>
                  <a:gd name="connsiteX8" fmla="*/ 2076 w 6975"/>
                  <a:gd name="connsiteY8" fmla="*/ 9801 h 12873"/>
                  <a:gd name="connsiteX9" fmla="*/ 4633 w 6975"/>
                  <a:gd name="connsiteY9" fmla="*/ 5198 h 12873"/>
                  <a:gd name="connsiteX10" fmla="*/ 4633 w 6975"/>
                  <a:gd name="connsiteY10" fmla="*/ 2812 h 12873"/>
                  <a:gd name="connsiteX11" fmla="*/ 4463 w 6975"/>
                  <a:gd name="connsiteY11" fmla="*/ 2471 h 12873"/>
                  <a:gd name="connsiteX12" fmla="*/ 4633 w 6975"/>
                  <a:gd name="connsiteY12" fmla="*/ 5198 h 12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975" h="12873">
                    <a:moveTo>
                      <a:pt x="5486" y="255"/>
                    </a:moveTo>
                    <a:cubicBezTo>
                      <a:pt x="2758" y="-1109"/>
                      <a:pt x="1395" y="3323"/>
                      <a:pt x="713" y="5880"/>
                    </a:cubicBezTo>
                    <a:cubicBezTo>
                      <a:pt x="30" y="7755"/>
                      <a:pt x="-310" y="9801"/>
                      <a:pt x="372" y="11506"/>
                    </a:cubicBezTo>
                    <a:cubicBezTo>
                      <a:pt x="713" y="12529"/>
                      <a:pt x="1565" y="13211"/>
                      <a:pt x="2587" y="12699"/>
                    </a:cubicBezTo>
                    <a:cubicBezTo>
                      <a:pt x="4122" y="12188"/>
                      <a:pt x="4804" y="10142"/>
                      <a:pt x="5315" y="8778"/>
                    </a:cubicBezTo>
                    <a:cubicBezTo>
                      <a:pt x="6338" y="7074"/>
                      <a:pt x="8384" y="1619"/>
                      <a:pt x="5486" y="255"/>
                    </a:cubicBezTo>
                    <a:close/>
                    <a:moveTo>
                      <a:pt x="2076" y="9801"/>
                    </a:moveTo>
                    <a:cubicBezTo>
                      <a:pt x="2247" y="9972"/>
                      <a:pt x="2418" y="10142"/>
                      <a:pt x="2587" y="10313"/>
                    </a:cubicBezTo>
                    <a:cubicBezTo>
                      <a:pt x="2247" y="10824"/>
                      <a:pt x="2076" y="10483"/>
                      <a:pt x="2076" y="9801"/>
                    </a:cubicBezTo>
                    <a:close/>
                    <a:moveTo>
                      <a:pt x="4633" y="5198"/>
                    </a:moveTo>
                    <a:cubicBezTo>
                      <a:pt x="4633" y="4346"/>
                      <a:pt x="4633" y="3664"/>
                      <a:pt x="4633" y="2812"/>
                    </a:cubicBezTo>
                    <a:cubicBezTo>
                      <a:pt x="4633" y="2641"/>
                      <a:pt x="4633" y="2471"/>
                      <a:pt x="4463" y="2471"/>
                    </a:cubicBezTo>
                    <a:cubicBezTo>
                      <a:pt x="5145" y="2641"/>
                      <a:pt x="4975" y="4005"/>
                      <a:pt x="4633" y="519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ABDEB914-299C-E6AD-2E0C-FB9582B78509}"/>
                  </a:ext>
                </a:extLst>
              </p:cNvPr>
              <p:cNvSpPr/>
              <p:nvPr/>
            </p:nvSpPr>
            <p:spPr>
              <a:xfrm>
                <a:off x="8148267" y="3325079"/>
                <a:ext cx="6504" cy="11536"/>
              </a:xfrm>
              <a:custGeom>
                <a:avLst/>
                <a:gdLst>
                  <a:gd name="connsiteX0" fmla="*/ 5644 w 6504"/>
                  <a:gd name="connsiteY0" fmla="*/ 274 h 11536"/>
                  <a:gd name="connsiteX1" fmla="*/ 2917 w 6504"/>
                  <a:gd name="connsiteY1" fmla="*/ 1297 h 11536"/>
                  <a:gd name="connsiteX2" fmla="*/ 18 w 6504"/>
                  <a:gd name="connsiteY2" fmla="*/ 8798 h 11536"/>
                  <a:gd name="connsiteX3" fmla="*/ 1894 w 6504"/>
                  <a:gd name="connsiteY3" fmla="*/ 11525 h 11536"/>
                  <a:gd name="connsiteX4" fmla="*/ 4621 w 6504"/>
                  <a:gd name="connsiteY4" fmla="*/ 8968 h 11536"/>
                  <a:gd name="connsiteX5" fmla="*/ 6326 w 6504"/>
                  <a:gd name="connsiteY5" fmla="*/ 3684 h 11536"/>
                  <a:gd name="connsiteX6" fmla="*/ 5644 w 6504"/>
                  <a:gd name="connsiteY6" fmla="*/ 274 h 1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04" h="11536">
                    <a:moveTo>
                      <a:pt x="5644" y="274"/>
                    </a:moveTo>
                    <a:cubicBezTo>
                      <a:pt x="4621" y="-407"/>
                      <a:pt x="3598" y="274"/>
                      <a:pt x="2917" y="1297"/>
                    </a:cubicBezTo>
                    <a:cubicBezTo>
                      <a:pt x="871" y="3172"/>
                      <a:pt x="-152" y="5900"/>
                      <a:pt x="18" y="8798"/>
                    </a:cubicBezTo>
                    <a:cubicBezTo>
                      <a:pt x="189" y="9821"/>
                      <a:pt x="530" y="11355"/>
                      <a:pt x="1894" y="11525"/>
                    </a:cubicBezTo>
                    <a:cubicBezTo>
                      <a:pt x="3257" y="11696"/>
                      <a:pt x="4109" y="9821"/>
                      <a:pt x="4621" y="8968"/>
                    </a:cubicBezTo>
                    <a:cubicBezTo>
                      <a:pt x="5474" y="7264"/>
                      <a:pt x="5985" y="5559"/>
                      <a:pt x="6326" y="3684"/>
                    </a:cubicBezTo>
                    <a:cubicBezTo>
                      <a:pt x="6497" y="2491"/>
                      <a:pt x="6837" y="956"/>
                      <a:pt x="5644" y="27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7D09A278-63AC-12C4-3BEC-AAB86B925421}"/>
                  </a:ext>
                </a:extLst>
              </p:cNvPr>
              <p:cNvSpPr/>
              <p:nvPr/>
            </p:nvSpPr>
            <p:spPr>
              <a:xfrm>
                <a:off x="8190314" y="3375193"/>
                <a:ext cx="6865" cy="13586"/>
              </a:xfrm>
              <a:custGeom>
                <a:avLst/>
                <a:gdLst>
                  <a:gd name="connsiteX0" fmla="*/ 6044 w 6865"/>
                  <a:gd name="connsiteY0" fmla="*/ 450 h 13586"/>
                  <a:gd name="connsiteX1" fmla="*/ 2294 w 6865"/>
                  <a:gd name="connsiteY1" fmla="*/ 2495 h 13586"/>
                  <a:gd name="connsiteX2" fmla="*/ 1271 w 6865"/>
                  <a:gd name="connsiteY2" fmla="*/ 5564 h 13586"/>
                  <a:gd name="connsiteX3" fmla="*/ 78 w 6865"/>
                  <a:gd name="connsiteY3" fmla="*/ 11701 h 13586"/>
                  <a:gd name="connsiteX4" fmla="*/ 3146 w 6865"/>
                  <a:gd name="connsiteY4" fmla="*/ 13064 h 13586"/>
                  <a:gd name="connsiteX5" fmla="*/ 6215 w 6865"/>
                  <a:gd name="connsiteY5" fmla="*/ 6075 h 13586"/>
                  <a:gd name="connsiteX6" fmla="*/ 6044 w 6865"/>
                  <a:gd name="connsiteY6" fmla="*/ 450 h 13586"/>
                  <a:gd name="connsiteX7" fmla="*/ 3146 w 6865"/>
                  <a:gd name="connsiteY7" fmla="*/ 6075 h 13586"/>
                  <a:gd name="connsiteX8" fmla="*/ 2805 w 6865"/>
                  <a:gd name="connsiteY8" fmla="*/ 8121 h 13586"/>
                  <a:gd name="connsiteX9" fmla="*/ 2805 w 6865"/>
                  <a:gd name="connsiteY9" fmla="*/ 8291 h 13586"/>
                  <a:gd name="connsiteX10" fmla="*/ 3146 w 6865"/>
                  <a:gd name="connsiteY10" fmla="*/ 6075 h 13586"/>
                  <a:gd name="connsiteX11" fmla="*/ 3146 w 6865"/>
                  <a:gd name="connsiteY11" fmla="*/ 6075 h 13586"/>
                  <a:gd name="connsiteX12" fmla="*/ 2805 w 6865"/>
                  <a:gd name="connsiteY12" fmla="*/ 8462 h 13586"/>
                  <a:gd name="connsiteX13" fmla="*/ 3146 w 6865"/>
                  <a:gd name="connsiteY13" fmla="*/ 9144 h 13586"/>
                  <a:gd name="connsiteX14" fmla="*/ 2805 w 6865"/>
                  <a:gd name="connsiteY14" fmla="*/ 9826 h 13586"/>
                  <a:gd name="connsiteX15" fmla="*/ 2805 w 6865"/>
                  <a:gd name="connsiteY15" fmla="*/ 8462 h 13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865" h="13586">
                    <a:moveTo>
                      <a:pt x="6044" y="450"/>
                    </a:moveTo>
                    <a:cubicBezTo>
                      <a:pt x="4510" y="-914"/>
                      <a:pt x="2975" y="1132"/>
                      <a:pt x="2294" y="2495"/>
                    </a:cubicBezTo>
                    <a:cubicBezTo>
                      <a:pt x="1782" y="3518"/>
                      <a:pt x="1441" y="4541"/>
                      <a:pt x="1271" y="5564"/>
                    </a:cubicBezTo>
                    <a:cubicBezTo>
                      <a:pt x="589" y="7439"/>
                      <a:pt x="-264" y="9826"/>
                      <a:pt x="78" y="11701"/>
                    </a:cubicBezTo>
                    <a:cubicBezTo>
                      <a:pt x="248" y="13235"/>
                      <a:pt x="1782" y="14258"/>
                      <a:pt x="3146" y="13064"/>
                    </a:cubicBezTo>
                    <a:cubicBezTo>
                      <a:pt x="4851" y="11701"/>
                      <a:pt x="5703" y="8121"/>
                      <a:pt x="6215" y="6075"/>
                    </a:cubicBezTo>
                    <a:cubicBezTo>
                      <a:pt x="6555" y="4541"/>
                      <a:pt x="7578" y="1643"/>
                      <a:pt x="6044" y="450"/>
                    </a:cubicBezTo>
                    <a:close/>
                    <a:moveTo>
                      <a:pt x="3146" y="6075"/>
                    </a:moveTo>
                    <a:cubicBezTo>
                      <a:pt x="2975" y="6928"/>
                      <a:pt x="2975" y="7780"/>
                      <a:pt x="2805" y="8121"/>
                    </a:cubicBezTo>
                    <a:cubicBezTo>
                      <a:pt x="2805" y="8121"/>
                      <a:pt x="2805" y="8291"/>
                      <a:pt x="2805" y="8291"/>
                    </a:cubicBezTo>
                    <a:cubicBezTo>
                      <a:pt x="2805" y="7609"/>
                      <a:pt x="2975" y="6928"/>
                      <a:pt x="3146" y="6075"/>
                    </a:cubicBezTo>
                    <a:cubicBezTo>
                      <a:pt x="3146" y="6246"/>
                      <a:pt x="3146" y="6075"/>
                      <a:pt x="3146" y="6075"/>
                    </a:cubicBezTo>
                    <a:close/>
                    <a:moveTo>
                      <a:pt x="2805" y="8462"/>
                    </a:moveTo>
                    <a:cubicBezTo>
                      <a:pt x="2805" y="8803"/>
                      <a:pt x="2975" y="8973"/>
                      <a:pt x="3146" y="9144"/>
                    </a:cubicBezTo>
                    <a:cubicBezTo>
                      <a:pt x="2975" y="9314"/>
                      <a:pt x="2975" y="9655"/>
                      <a:pt x="2805" y="9826"/>
                    </a:cubicBezTo>
                    <a:cubicBezTo>
                      <a:pt x="2805" y="9314"/>
                      <a:pt x="2805" y="8973"/>
                      <a:pt x="2805" y="846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CBD58B99-0FFB-DB81-944A-C90BCF7E3C70}"/>
                  </a:ext>
                </a:extLst>
              </p:cNvPr>
              <p:cNvSpPr/>
              <p:nvPr/>
            </p:nvSpPr>
            <p:spPr>
              <a:xfrm>
                <a:off x="8208985" y="3348367"/>
                <a:ext cx="7204" cy="12433"/>
              </a:xfrm>
              <a:custGeom>
                <a:avLst/>
                <a:gdLst>
                  <a:gd name="connsiteX0" fmla="*/ 6977 w 7204"/>
                  <a:gd name="connsiteY0" fmla="*/ 1364 h 12433"/>
                  <a:gd name="connsiteX1" fmla="*/ 3908 w 7204"/>
                  <a:gd name="connsiteY1" fmla="*/ 341 h 12433"/>
                  <a:gd name="connsiteX2" fmla="*/ 669 w 7204"/>
                  <a:gd name="connsiteY2" fmla="*/ 6989 h 12433"/>
                  <a:gd name="connsiteX3" fmla="*/ 329 w 7204"/>
                  <a:gd name="connsiteY3" fmla="*/ 11421 h 12433"/>
                  <a:gd name="connsiteX4" fmla="*/ 3568 w 7204"/>
                  <a:gd name="connsiteY4" fmla="*/ 11762 h 12433"/>
                  <a:gd name="connsiteX5" fmla="*/ 6125 w 7204"/>
                  <a:gd name="connsiteY5" fmla="*/ 6648 h 12433"/>
                  <a:gd name="connsiteX6" fmla="*/ 6977 w 7204"/>
                  <a:gd name="connsiteY6" fmla="*/ 1364 h 12433"/>
                  <a:gd name="connsiteX7" fmla="*/ 3908 w 7204"/>
                  <a:gd name="connsiteY7" fmla="*/ 4773 h 12433"/>
                  <a:gd name="connsiteX8" fmla="*/ 2886 w 7204"/>
                  <a:gd name="connsiteY8" fmla="*/ 6648 h 12433"/>
                  <a:gd name="connsiteX9" fmla="*/ 3908 w 7204"/>
                  <a:gd name="connsiteY9" fmla="*/ 4773 h 12433"/>
                  <a:gd name="connsiteX10" fmla="*/ 2545 w 7204"/>
                  <a:gd name="connsiteY10" fmla="*/ 9887 h 12433"/>
                  <a:gd name="connsiteX11" fmla="*/ 2545 w 7204"/>
                  <a:gd name="connsiteY11" fmla="*/ 8694 h 12433"/>
                  <a:gd name="connsiteX12" fmla="*/ 3226 w 7204"/>
                  <a:gd name="connsiteY12" fmla="*/ 9035 h 12433"/>
                  <a:gd name="connsiteX13" fmla="*/ 3056 w 7204"/>
                  <a:gd name="connsiteY13" fmla="*/ 9376 h 12433"/>
                  <a:gd name="connsiteX14" fmla="*/ 2545 w 7204"/>
                  <a:gd name="connsiteY14" fmla="*/ 9887 h 1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204" h="12433">
                    <a:moveTo>
                      <a:pt x="6977" y="1364"/>
                    </a:moveTo>
                    <a:cubicBezTo>
                      <a:pt x="6465" y="0"/>
                      <a:pt x="5102" y="-341"/>
                      <a:pt x="3908" y="341"/>
                    </a:cubicBezTo>
                    <a:cubicBezTo>
                      <a:pt x="1863" y="1534"/>
                      <a:pt x="1011" y="4432"/>
                      <a:pt x="669" y="6989"/>
                    </a:cubicBezTo>
                    <a:cubicBezTo>
                      <a:pt x="158" y="8353"/>
                      <a:pt x="-354" y="10058"/>
                      <a:pt x="329" y="11421"/>
                    </a:cubicBezTo>
                    <a:cubicBezTo>
                      <a:pt x="1011" y="12615"/>
                      <a:pt x="2545" y="12785"/>
                      <a:pt x="3568" y="11762"/>
                    </a:cubicBezTo>
                    <a:cubicBezTo>
                      <a:pt x="4931" y="10569"/>
                      <a:pt x="5613" y="8353"/>
                      <a:pt x="6125" y="6648"/>
                    </a:cubicBezTo>
                    <a:cubicBezTo>
                      <a:pt x="6636" y="5285"/>
                      <a:pt x="7659" y="3068"/>
                      <a:pt x="6977" y="1364"/>
                    </a:cubicBezTo>
                    <a:close/>
                    <a:moveTo>
                      <a:pt x="3908" y="4773"/>
                    </a:moveTo>
                    <a:cubicBezTo>
                      <a:pt x="3738" y="5455"/>
                      <a:pt x="3397" y="6137"/>
                      <a:pt x="2886" y="6648"/>
                    </a:cubicBezTo>
                    <a:cubicBezTo>
                      <a:pt x="3226" y="6137"/>
                      <a:pt x="3568" y="5455"/>
                      <a:pt x="3908" y="4773"/>
                    </a:cubicBezTo>
                    <a:close/>
                    <a:moveTo>
                      <a:pt x="2545" y="9887"/>
                    </a:moveTo>
                    <a:cubicBezTo>
                      <a:pt x="2545" y="9546"/>
                      <a:pt x="2545" y="9205"/>
                      <a:pt x="2545" y="8694"/>
                    </a:cubicBezTo>
                    <a:cubicBezTo>
                      <a:pt x="2715" y="8864"/>
                      <a:pt x="3056" y="9035"/>
                      <a:pt x="3226" y="9035"/>
                    </a:cubicBezTo>
                    <a:cubicBezTo>
                      <a:pt x="3226" y="9205"/>
                      <a:pt x="3056" y="9376"/>
                      <a:pt x="3056" y="9376"/>
                    </a:cubicBezTo>
                    <a:cubicBezTo>
                      <a:pt x="2886" y="9546"/>
                      <a:pt x="2715" y="9717"/>
                      <a:pt x="2545" y="988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804F36F4-CC8B-DCE6-CE92-F7B154F9DE69}"/>
                  </a:ext>
                </a:extLst>
              </p:cNvPr>
              <p:cNvSpPr/>
              <p:nvPr/>
            </p:nvSpPr>
            <p:spPr>
              <a:xfrm>
                <a:off x="8220070" y="3317295"/>
                <a:ext cx="6589" cy="11735"/>
              </a:xfrm>
              <a:custGeom>
                <a:avLst/>
                <a:gdLst>
                  <a:gd name="connsiteX0" fmla="*/ 5779 w 6589"/>
                  <a:gd name="connsiteY0" fmla="*/ 388 h 11735"/>
                  <a:gd name="connsiteX1" fmla="*/ 494 w 6589"/>
                  <a:gd name="connsiteY1" fmla="*/ 6355 h 11735"/>
                  <a:gd name="connsiteX2" fmla="*/ 2540 w 6589"/>
                  <a:gd name="connsiteY2" fmla="*/ 11639 h 11735"/>
                  <a:gd name="connsiteX3" fmla="*/ 5779 w 6589"/>
                  <a:gd name="connsiteY3" fmla="*/ 5843 h 11735"/>
                  <a:gd name="connsiteX4" fmla="*/ 5779 w 6589"/>
                  <a:gd name="connsiteY4" fmla="*/ 388 h 11735"/>
                  <a:gd name="connsiteX5" fmla="*/ 3392 w 6589"/>
                  <a:gd name="connsiteY5" fmla="*/ 4138 h 11735"/>
                  <a:gd name="connsiteX6" fmla="*/ 3392 w 6589"/>
                  <a:gd name="connsiteY6" fmla="*/ 4138 h 11735"/>
                  <a:gd name="connsiteX7" fmla="*/ 2881 w 6589"/>
                  <a:gd name="connsiteY7" fmla="*/ 5843 h 11735"/>
                  <a:gd name="connsiteX8" fmla="*/ 2540 w 6589"/>
                  <a:gd name="connsiteY8" fmla="*/ 6695 h 11735"/>
                  <a:gd name="connsiteX9" fmla="*/ 2711 w 6589"/>
                  <a:gd name="connsiteY9" fmla="*/ 6014 h 11735"/>
                  <a:gd name="connsiteX10" fmla="*/ 3051 w 6589"/>
                  <a:gd name="connsiteY10" fmla="*/ 4820 h 11735"/>
                  <a:gd name="connsiteX11" fmla="*/ 3392 w 6589"/>
                  <a:gd name="connsiteY11" fmla="*/ 4138 h 11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589" h="11735">
                    <a:moveTo>
                      <a:pt x="5779" y="388"/>
                    </a:moveTo>
                    <a:cubicBezTo>
                      <a:pt x="3392" y="-1317"/>
                      <a:pt x="1177" y="2945"/>
                      <a:pt x="494" y="6355"/>
                    </a:cubicBezTo>
                    <a:cubicBezTo>
                      <a:pt x="-358" y="9252"/>
                      <a:pt x="-358" y="12321"/>
                      <a:pt x="2540" y="11639"/>
                    </a:cubicBezTo>
                    <a:cubicBezTo>
                      <a:pt x="4756" y="11128"/>
                      <a:pt x="5438" y="7718"/>
                      <a:pt x="5779" y="5843"/>
                    </a:cubicBezTo>
                    <a:cubicBezTo>
                      <a:pt x="6291" y="4479"/>
                      <a:pt x="7313" y="1581"/>
                      <a:pt x="5779" y="388"/>
                    </a:cubicBezTo>
                    <a:close/>
                    <a:moveTo>
                      <a:pt x="3392" y="4138"/>
                    </a:moveTo>
                    <a:cubicBezTo>
                      <a:pt x="3392" y="4138"/>
                      <a:pt x="3392" y="4138"/>
                      <a:pt x="3392" y="4138"/>
                    </a:cubicBezTo>
                    <a:cubicBezTo>
                      <a:pt x="3222" y="4650"/>
                      <a:pt x="3051" y="5332"/>
                      <a:pt x="2881" y="5843"/>
                    </a:cubicBezTo>
                    <a:cubicBezTo>
                      <a:pt x="2881" y="6014"/>
                      <a:pt x="2711" y="6355"/>
                      <a:pt x="2540" y="6695"/>
                    </a:cubicBezTo>
                    <a:cubicBezTo>
                      <a:pt x="2711" y="6355"/>
                      <a:pt x="2711" y="6184"/>
                      <a:pt x="2711" y="6014"/>
                    </a:cubicBezTo>
                    <a:cubicBezTo>
                      <a:pt x="2881" y="5673"/>
                      <a:pt x="2881" y="5161"/>
                      <a:pt x="3051" y="4820"/>
                    </a:cubicBezTo>
                    <a:cubicBezTo>
                      <a:pt x="3051" y="4650"/>
                      <a:pt x="3222" y="4479"/>
                      <a:pt x="3392" y="413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D1E2805A-326D-7A23-7E4E-79FC6BA1CC75}"/>
                  </a:ext>
                </a:extLst>
              </p:cNvPr>
              <p:cNvSpPr/>
              <p:nvPr/>
            </p:nvSpPr>
            <p:spPr>
              <a:xfrm>
                <a:off x="8222701" y="3287035"/>
                <a:ext cx="6393" cy="10633"/>
              </a:xfrm>
              <a:custGeom>
                <a:avLst/>
                <a:gdLst>
                  <a:gd name="connsiteX0" fmla="*/ 6386 w 6393"/>
                  <a:gd name="connsiteY0" fmla="*/ 2009 h 10633"/>
                  <a:gd name="connsiteX1" fmla="*/ 3829 w 6393"/>
                  <a:gd name="connsiteY1" fmla="*/ 134 h 10633"/>
                  <a:gd name="connsiteX2" fmla="*/ 3829 w 6393"/>
                  <a:gd name="connsiteY2" fmla="*/ 134 h 10633"/>
                  <a:gd name="connsiteX3" fmla="*/ 590 w 6393"/>
                  <a:gd name="connsiteY3" fmla="*/ 4055 h 10633"/>
                  <a:gd name="connsiteX4" fmla="*/ 590 w 6393"/>
                  <a:gd name="connsiteY4" fmla="*/ 10021 h 10633"/>
                  <a:gd name="connsiteX5" fmla="*/ 6386 w 6393"/>
                  <a:gd name="connsiteY5" fmla="*/ 2009 h 1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93" h="10633">
                    <a:moveTo>
                      <a:pt x="6386" y="2009"/>
                    </a:moveTo>
                    <a:cubicBezTo>
                      <a:pt x="6216" y="645"/>
                      <a:pt x="5194" y="-377"/>
                      <a:pt x="3829" y="134"/>
                    </a:cubicBezTo>
                    <a:cubicBezTo>
                      <a:pt x="3829" y="134"/>
                      <a:pt x="3829" y="134"/>
                      <a:pt x="3829" y="134"/>
                    </a:cubicBezTo>
                    <a:cubicBezTo>
                      <a:pt x="1955" y="-207"/>
                      <a:pt x="1102" y="2691"/>
                      <a:pt x="590" y="4055"/>
                    </a:cubicBezTo>
                    <a:cubicBezTo>
                      <a:pt x="79" y="5589"/>
                      <a:pt x="-432" y="8487"/>
                      <a:pt x="590" y="10021"/>
                    </a:cubicBezTo>
                    <a:cubicBezTo>
                      <a:pt x="3489" y="13090"/>
                      <a:pt x="6557" y="3714"/>
                      <a:pt x="6386" y="200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96BE3A2B-6F74-5582-0C3B-1E55C88C5850}"/>
                  </a:ext>
                </a:extLst>
              </p:cNvPr>
              <p:cNvSpPr/>
              <p:nvPr/>
            </p:nvSpPr>
            <p:spPr>
              <a:xfrm>
                <a:off x="8229991" y="3369649"/>
                <a:ext cx="6640" cy="12581"/>
              </a:xfrm>
              <a:custGeom>
                <a:avLst/>
                <a:gdLst>
                  <a:gd name="connsiteX0" fmla="*/ 6598 w 6640"/>
                  <a:gd name="connsiteY0" fmla="*/ 1049 h 12581"/>
                  <a:gd name="connsiteX1" fmla="*/ 5575 w 6640"/>
                  <a:gd name="connsiteY1" fmla="*/ 27 h 12581"/>
                  <a:gd name="connsiteX2" fmla="*/ 4552 w 6640"/>
                  <a:gd name="connsiteY2" fmla="*/ 368 h 12581"/>
                  <a:gd name="connsiteX3" fmla="*/ 3359 w 6640"/>
                  <a:gd name="connsiteY3" fmla="*/ 538 h 12581"/>
                  <a:gd name="connsiteX4" fmla="*/ 291 w 6640"/>
                  <a:gd name="connsiteY4" fmla="*/ 11789 h 12581"/>
                  <a:gd name="connsiteX5" fmla="*/ 1654 w 6640"/>
                  <a:gd name="connsiteY5" fmla="*/ 12471 h 12581"/>
                  <a:gd name="connsiteX6" fmla="*/ 6598 w 6640"/>
                  <a:gd name="connsiteY6" fmla="*/ 1049 h 12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40" h="12581">
                    <a:moveTo>
                      <a:pt x="6598" y="1049"/>
                    </a:moveTo>
                    <a:cubicBezTo>
                      <a:pt x="6598" y="538"/>
                      <a:pt x="6257" y="-144"/>
                      <a:pt x="5575" y="27"/>
                    </a:cubicBezTo>
                    <a:cubicBezTo>
                      <a:pt x="5234" y="27"/>
                      <a:pt x="4894" y="197"/>
                      <a:pt x="4552" y="368"/>
                    </a:cubicBezTo>
                    <a:cubicBezTo>
                      <a:pt x="4211" y="197"/>
                      <a:pt x="3700" y="197"/>
                      <a:pt x="3359" y="538"/>
                    </a:cubicBezTo>
                    <a:cubicBezTo>
                      <a:pt x="461" y="3607"/>
                      <a:pt x="-562" y="7698"/>
                      <a:pt x="291" y="11789"/>
                    </a:cubicBezTo>
                    <a:cubicBezTo>
                      <a:pt x="461" y="12301"/>
                      <a:pt x="1143" y="12812"/>
                      <a:pt x="1654" y="12471"/>
                    </a:cubicBezTo>
                    <a:cubicBezTo>
                      <a:pt x="5234" y="9403"/>
                      <a:pt x="6939" y="5311"/>
                      <a:pt x="6598" y="104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6ED1753D-A745-F6AF-A300-0FA1610EFB2B}"/>
                  </a:ext>
                </a:extLst>
              </p:cNvPr>
              <p:cNvSpPr/>
              <p:nvPr/>
            </p:nvSpPr>
            <p:spPr>
              <a:xfrm>
                <a:off x="8237624" y="3336236"/>
                <a:ext cx="7405" cy="13459"/>
              </a:xfrm>
              <a:custGeom>
                <a:avLst/>
                <a:gdLst>
                  <a:gd name="connsiteX0" fmla="*/ 4761 w 7405"/>
                  <a:gd name="connsiteY0" fmla="*/ 28 h 13459"/>
                  <a:gd name="connsiteX1" fmla="*/ 1862 w 7405"/>
                  <a:gd name="connsiteY1" fmla="*/ 3778 h 13459"/>
                  <a:gd name="connsiteX2" fmla="*/ 1181 w 7405"/>
                  <a:gd name="connsiteY2" fmla="*/ 6335 h 13459"/>
                  <a:gd name="connsiteX3" fmla="*/ 1010 w 7405"/>
                  <a:gd name="connsiteY3" fmla="*/ 6676 h 13459"/>
                  <a:gd name="connsiteX4" fmla="*/ 158 w 7405"/>
                  <a:gd name="connsiteY4" fmla="*/ 12131 h 13459"/>
                  <a:gd name="connsiteX5" fmla="*/ 2374 w 7405"/>
                  <a:gd name="connsiteY5" fmla="*/ 13154 h 13459"/>
                  <a:gd name="connsiteX6" fmla="*/ 3056 w 7405"/>
                  <a:gd name="connsiteY6" fmla="*/ 12643 h 13459"/>
                  <a:gd name="connsiteX7" fmla="*/ 3056 w 7405"/>
                  <a:gd name="connsiteY7" fmla="*/ 12643 h 13459"/>
                  <a:gd name="connsiteX8" fmla="*/ 6465 w 7405"/>
                  <a:gd name="connsiteY8" fmla="*/ 7870 h 13459"/>
                  <a:gd name="connsiteX9" fmla="*/ 4761 w 7405"/>
                  <a:gd name="connsiteY9" fmla="*/ 28 h 13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05" h="13459">
                    <a:moveTo>
                      <a:pt x="4761" y="28"/>
                    </a:moveTo>
                    <a:cubicBezTo>
                      <a:pt x="3056" y="198"/>
                      <a:pt x="2374" y="2415"/>
                      <a:pt x="1862" y="3778"/>
                    </a:cubicBezTo>
                    <a:cubicBezTo>
                      <a:pt x="1522" y="4631"/>
                      <a:pt x="1351" y="5483"/>
                      <a:pt x="1181" y="6335"/>
                    </a:cubicBezTo>
                    <a:cubicBezTo>
                      <a:pt x="1181" y="6506"/>
                      <a:pt x="1181" y="6506"/>
                      <a:pt x="1010" y="6676"/>
                    </a:cubicBezTo>
                    <a:cubicBezTo>
                      <a:pt x="499" y="8211"/>
                      <a:pt x="-354" y="10597"/>
                      <a:pt x="158" y="12131"/>
                    </a:cubicBezTo>
                    <a:cubicBezTo>
                      <a:pt x="669" y="13666"/>
                      <a:pt x="1522" y="13666"/>
                      <a:pt x="2374" y="13154"/>
                    </a:cubicBezTo>
                    <a:cubicBezTo>
                      <a:pt x="2544" y="13154"/>
                      <a:pt x="2885" y="12984"/>
                      <a:pt x="3056" y="12643"/>
                    </a:cubicBezTo>
                    <a:cubicBezTo>
                      <a:pt x="3056" y="12643"/>
                      <a:pt x="3056" y="12643"/>
                      <a:pt x="3056" y="12643"/>
                    </a:cubicBezTo>
                    <a:cubicBezTo>
                      <a:pt x="4590" y="11279"/>
                      <a:pt x="6124" y="8722"/>
                      <a:pt x="6465" y="7870"/>
                    </a:cubicBezTo>
                    <a:cubicBezTo>
                      <a:pt x="7318" y="6165"/>
                      <a:pt x="8681" y="-483"/>
                      <a:pt x="4761" y="2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BE258453-162D-1A7B-15E0-ED2BA3ED75B5}"/>
                  </a:ext>
                </a:extLst>
              </p:cNvPr>
              <p:cNvSpPr/>
              <p:nvPr/>
            </p:nvSpPr>
            <p:spPr>
              <a:xfrm>
                <a:off x="8243045" y="3300113"/>
                <a:ext cx="7801" cy="12471"/>
              </a:xfrm>
              <a:custGeom>
                <a:avLst/>
                <a:gdLst>
                  <a:gd name="connsiteX0" fmla="*/ 6159 w 7801"/>
                  <a:gd name="connsiteY0" fmla="*/ 11 h 12471"/>
                  <a:gd name="connsiteX1" fmla="*/ 2579 w 7801"/>
                  <a:gd name="connsiteY1" fmla="*/ 2909 h 12471"/>
                  <a:gd name="connsiteX2" fmla="*/ 1897 w 7801"/>
                  <a:gd name="connsiteY2" fmla="*/ 4443 h 12471"/>
                  <a:gd name="connsiteX3" fmla="*/ 22 w 7801"/>
                  <a:gd name="connsiteY3" fmla="*/ 10239 h 12471"/>
                  <a:gd name="connsiteX4" fmla="*/ 2068 w 7801"/>
                  <a:gd name="connsiteY4" fmla="*/ 12455 h 12471"/>
                  <a:gd name="connsiteX5" fmla="*/ 5477 w 7801"/>
                  <a:gd name="connsiteY5" fmla="*/ 8705 h 12471"/>
                  <a:gd name="connsiteX6" fmla="*/ 6159 w 7801"/>
                  <a:gd name="connsiteY6" fmla="*/ 11 h 12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01" h="12471">
                    <a:moveTo>
                      <a:pt x="6159" y="11"/>
                    </a:moveTo>
                    <a:cubicBezTo>
                      <a:pt x="4625" y="-160"/>
                      <a:pt x="3261" y="1716"/>
                      <a:pt x="2579" y="2909"/>
                    </a:cubicBezTo>
                    <a:cubicBezTo>
                      <a:pt x="2238" y="3420"/>
                      <a:pt x="2068" y="3932"/>
                      <a:pt x="1897" y="4443"/>
                    </a:cubicBezTo>
                    <a:cubicBezTo>
                      <a:pt x="703" y="6148"/>
                      <a:pt x="-149" y="8193"/>
                      <a:pt x="22" y="10239"/>
                    </a:cubicBezTo>
                    <a:cubicBezTo>
                      <a:pt x="192" y="11432"/>
                      <a:pt x="703" y="12626"/>
                      <a:pt x="2068" y="12455"/>
                    </a:cubicBezTo>
                    <a:cubicBezTo>
                      <a:pt x="3772" y="12285"/>
                      <a:pt x="4795" y="9898"/>
                      <a:pt x="5477" y="8705"/>
                    </a:cubicBezTo>
                    <a:cubicBezTo>
                      <a:pt x="6159" y="7171"/>
                      <a:pt x="9909" y="522"/>
                      <a:pt x="6159" y="1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31DDF319-F1B7-8AE9-AC32-B4C6AAE780A9}"/>
                  </a:ext>
                </a:extLst>
              </p:cNvPr>
              <p:cNvSpPr/>
              <p:nvPr/>
            </p:nvSpPr>
            <p:spPr>
              <a:xfrm>
                <a:off x="8207577" y="3400716"/>
                <a:ext cx="8591" cy="15337"/>
              </a:xfrm>
              <a:custGeom>
                <a:avLst/>
                <a:gdLst>
                  <a:gd name="connsiteX0" fmla="*/ 7362 w 8591"/>
                  <a:gd name="connsiteY0" fmla="*/ 1179 h 15337"/>
                  <a:gd name="connsiteX1" fmla="*/ 5999 w 8591"/>
                  <a:gd name="connsiteY1" fmla="*/ 156 h 15337"/>
                  <a:gd name="connsiteX2" fmla="*/ 32 w 8591"/>
                  <a:gd name="connsiteY2" fmla="*/ 11237 h 15337"/>
                  <a:gd name="connsiteX3" fmla="*/ 3100 w 8591"/>
                  <a:gd name="connsiteY3" fmla="*/ 15328 h 15337"/>
                  <a:gd name="connsiteX4" fmla="*/ 6680 w 8591"/>
                  <a:gd name="connsiteY4" fmla="*/ 11918 h 15337"/>
                  <a:gd name="connsiteX5" fmla="*/ 7362 w 8591"/>
                  <a:gd name="connsiteY5" fmla="*/ 1179 h 1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91" h="15337">
                    <a:moveTo>
                      <a:pt x="7362" y="1179"/>
                    </a:moveTo>
                    <a:cubicBezTo>
                      <a:pt x="7362" y="497"/>
                      <a:pt x="6680" y="-355"/>
                      <a:pt x="5999" y="156"/>
                    </a:cubicBezTo>
                    <a:cubicBezTo>
                      <a:pt x="2077" y="2372"/>
                      <a:pt x="-309" y="6804"/>
                      <a:pt x="32" y="11237"/>
                    </a:cubicBezTo>
                    <a:cubicBezTo>
                      <a:pt x="202" y="12941"/>
                      <a:pt x="1054" y="15157"/>
                      <a:pt x="3100" y="15328"/>
                    </a:cubicBezTo>
                    <a:cubicBezTo>
                      <a:pt x="5146" y="15498"/>
                      <a:pt x="5999" y="13453"/>
                      <a:pt x="6680" y="11918"/>
                    </a:cubicBezTo>
                    <a:cubicBezTo>
                      <a:pt x="7192" y="10214"/>
                      <a:pt x="10261" y="2372"/>
                      <a:pt x="7362" y="117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77AF7DF5-ED8F-5C9C-9675-20BD6DBC38F1}"/>
                  </a:ext>
                </a:extLst>
              </p:cNvPr>
              <p:cNvSpPr/>
              <p:nvPr/>
            </p:nvSpPr>
            <p:spPr>
              <a:xfrm>
                <a:off x="8177320" y="3410523"/>
                <a:ext cx="6666" cy="14996"/>
              </a:xfrm>
              <a:custGeom>
                <a:avLst/>
                <a:gdLst>
                  <a:gd name="connsiteX0" fmla="*/ 5230 w 6666"/>
                  <a:gd name="connsiteY0" fmla="*/ 577 h 14996"/>
                  <a:gd name="connsiteX1" fmla="*/ 3526 w 6666"/>
                  <a:gd name="connsiteY1" fmla="*/ 577 h 14996"/>
                  <a:gd name="connsiteX2" fmla="*/ 3015 w 6666"/>
                  <a:gd name="connsiteY2" fmla="*/ 1429 h 14996"/>
                  <a:gd name="connsiteX3" fmla="*/ 2673 w 6666"/>
                  <a:gd name="connsiteY3" fmla="*/ 2282 h 14996"/>
                  <a:gd name="connsiteX4" fmla="*/ 798 w 6666"/>
                  <a:gd name="connsiteY4" fmla="*/ 7225 h 14996"/>
                  <a:gd name="connsiteX5" fmla="*/ 287 w 6666"/>
                  <a:gd name="connsiteY5" fmla="*/ 13533 h 14996"/>
                  <a:gd name="connsiteX6" fmla="*/ 3015 w 6666"/>
                  <a:gd name="connsiteY6" fmla="*/ 14726 h 14996"/>
                  <a:gd name="connsiteX7" fmla="*/ 5741 w 6666"/>
                  <a:gd name="connsiteY7" fmla="*/ 9953 h 14996"/>
                  <a:gd name="connsiteX8" fmla="*/ 5230 w 6666"/>
                  <a:gd name="connsiteY8" fmla="*/ 577 h 1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6" h="14996">
                    <a:moveTo>
                      <a:pt x="5230" y="577"/>
                    </a:moveTo>
                    <a:cubicBezTo>
                      <a:pt x="4889" y="-105"/>
                      <a:pt x="4037" y="-275"/>
                      <a:pt x="3526" y="577"/>
                    </a:cubicBezTo>
                    <a:cubicBezTo>
                      <a:pt x="3355" y="918"/>
                      <a:pt x="3184" y="1259"/>
                      <a:pt x="3015" y="1429"/>
                    </a:cubicBezTo>
                    <a:cubicBezTo>
                      <a:pt x="2844" y="1600"/>
                      <a:pt x="2673" y="1941"/>
                      <a:pt x="2673" y="2282"/>
                    </a:cubicBezTo>
                    <a:cubicBezTo>
                      <a:pt x="1821" y="3816"/>
                      <a:pt x="1310" y="5521"/>
                      <a:pt x="798" y="7225"/>
                    </a:cubicBezTo>
                    <a:cubicBezTo>
                      <a:pt x="287" y="9101"/>
                      <a:pt x="-395" y="11658"/>
                      <a:pt x="287" y="13533"/>
                    </a:cubicBezTo>
                    <a:cubicBezTo>
                      <a:pt x="627" y="14726"/>
                      <a:pt x="1821" y="15408"/>
                      <a:pt x="3015" y="14726"/>
                    </a:cubicBezTo>
                    <a:cubicBezTo>
                      <a:pt x="4549" y="13874"/>
                      <a:pt x="5230" y="11487"/>
                      <a:pt x="5741" y="9953"/>
                    </a:cubicBezTo>
                    <a:cubicBezTo>
                      <a:pt x="6253" y="8419"/>
                      <a:pt x="7787" y="1429"/>
                      <a:pt x="5230" y="57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B917C741-C558-51AE-B547-999AA604F9C7}"/>
                  </a:ext>
                </a:extLst>
              </p:cNvPr>
              <p:cNvSpPr/>
              <p:nvPr/>
            </p:nvSpPr>
            <p:spPr>
              <a:xfrm>
                <a:off x="8127371" y="3449902"/>
                <a:ext cx="6666" cy="14997"/>
              </a:xfrm>
              <a:custGeom>
                <a:avLst/>
                <a:gdLst>
                  <a:gd name="connsiteX0" fmla="*/ 5231 w 6666"/>
                  <a:gd name="connsiteY0" fmla="*/ 577 h 14997"/>
                  <a:gd name="connsiteX1" fmla="*/ 3526 w 6666"/>
                  <a:gd name="connsiteY1" fmla="*/ 577 h 14997"/>
                  <a:gd name="connsiteX2" fmla="*/ 3014 w 6666"/>
                  <a:gd name="connsiteY2" fmla="*/ 1429 h 14997"/>
                  <a:gd name="connsiteX3" fmla="*/ 2674 w 6666"/>
                  <a:gd name="connsiteY3" fmla="*/ 2282 h 14997"/>
                  <a:gd name="connsiteX4" fmla="*/ 799 w 6666"/>
                  <a:gd name="connsiteY4" fmla="*/ 7225 h 14997"/>
                  <a:gd name="connsiteX5" fmla="*/ 287 w 6666"/>
                  <a:gd name="connsiteY5" fmla="*/ 13533 h 14997"/>
                  <a:gd name="connsiteX6" fmla="*/ 3014 w 6666"/>
                  <a:gd name="connsiteY6" fmla="*/ 14726 h 14997"/>
                  <a:gd name="connsiteX7" fmla="*/ 5742 w 6666"/>
                  <a:gd name="connsiteY7" fmla="*/ 9953 h 14997"/>
                  <a:gd name="connsiteX8" fmla="*/ 5231 w 6666"/>
                  <a:gd name="connsiteY8" fmla="*/ 577 h 14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6" h="14997">
                    <a:moveTo>
                      <a:pt x="5231" y="577"/>
                    </a:moveTo>
                    <a:cubicBezTo>
                      <a:pt x="4890" y="-105"/>
                      <a:pt x="4037" y="-275"/>
                      <a:pt x="3526" y="577"/>
                    </a:cubicBezTo>
                    <a:cubicBezTo>
                      <a:pt x="3356" y="918"/>
                      <a:pt x="3185" y="1259"/>
                      <a:pt x="3014" y="1429"/>
                    </a:cubicBezTo>
                    <a:cubicBezTo>
                      <a:pt x="2844" y="1600"/>
                      <a:pt x="2674" y="1941"/>
                      <a:pt x="2674" y="2282"/>
                    </a:cubicBezTo>
                    <a:cubicBezTo>
                      <a:pt x="1822" y="3816"/>
                      <a:pt x="1310" y="5521"/>
                      <a:pt x="799" y="7225"/>
                    </a:cubicBezTo>
                    <a:cubicBezTo>
                      <a:pt x="287" y="9101"/>
                      <a:pt x="-395" y="11658"/>
                      <a:pt x="287" y="13533"/>
                    </a:cubicBezTo>
                    <a:cubicBezTo>
                      <a:pt x="628" y="14726"/>
                      <a:pt x="1822" y="15408"/>
                      <a:pt x="3014" y="14726"/>
                    </a:cubicBezTo>
                    <a:cubicBezTo>
                      <a:pt x="4549" y="13874"/>
                      <a:pt x="5231" y="11487"/>
                      <a:pt x="5742" y="9953"/>
                    </a:cubicBezTo>
                    <a:cubicBezTo>
                      <a:pt x="6253" y="8419"/>
                      <a:pt x="7788" y="1600"/>
                      <a:pt x="5231" y="57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3490EA22-A970-156B-1D82-4D5EB27BB517}"/>
                  </a:ext>
                </a:extLst>
              </p:cNvPr>
              <p:cNvSpPr/>
              <p:nvPr/>
            </p:nvSpPr>
            <p:spPr>
              <a:xfrm>
                <a:off x="8138064" y="3400493"/>
                <a:ext cx="6378" cy="13341"/>
              </a:xfrm>
              <a:custGeom>
                <a:avLst/>
                <a:gdLst>
                  <a:gd name="connsiteX0" fmla="*/ 6130 w 6378"/>
                  <a:gd name="connsiteY0" fmla="*/ 2083 h 13341"/>
                  <a:gd name="connsiteX1" fmla="*/ 5960 w 6378"/>
                  <a:gd name="connsiteY1" fmla="*/ 1742 h 13341"/>
                  <a:gd name="connsiteX2" fmla="*/ 5619 w 6378"/>
                  <a:gd name="connsiteY2" fmla="*/ 720 h 13341"/>
                  <a:gd name="connsiteX3" fmla="*/ 2380 w 6378"/>
                  <a:gd name="connsiteY3" fmla="*/ 1913 h 13341"/>
                  <a:gd name="connsiteX4" fmla="*/ 2039 w 6378"/>
                  <a:gd name="connsiteY4" fmla="*/ 13334 h 13341"/>
                  <a:gd name="connsiteX5" fmla="*/ 5107 w 6378"/>
                  <a:gd name="connsiteY5" fmla="*/ 9414 h 13341"/>
                  <a:gd name="connsiteX6" fmla="*/ 6130 w 6378"/>
                  <a:gd name="connsiteY6" fmla="*/ 2083 h 13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78" h="13341">
                    <a:moveTo>
                      <a:pt x="6130" y="2083"/>
                    </a:moveTo>
                    <a:cubicBezTo>
                      <a:pt x="6130" y="1913"/>
                      <a:pt x="6130" y="1913"/>
                      <a:pt x="5960" y="1742"/>
                    </a:cubicBezTo>
                    <a:cubicBezTo>
                      <a:pt x="5960" y="1401"/>
                      <a:pt x="5789" y="1061"/>
                      <a:pt x="5619" y="720"/>
                    </a:cubicBezTo>
                    <a:cubicBezTo>
                      <a:pt x="4426" y="-985"/>
                      <a:pt x="3062" y="720"/>
                      <a:pt x="2380" y="1913"/>
                    </a:cubicBezTo>
                    <a:cubicBezTo>
                      <a:pt x="1358" y="3788"/>
                      <a:pt x="-2222" y="12993"/>
                      <a:pt x="2039" y="13334"/>
                    </a:cubicBezTo>
                    <a:cubicBezTo>
                      <a:pt x="3915" y="13505"/>
                      <a:pt x="4767" y="10777"/>
                      <a:pt x="5107" y="9414"/>
                    </a:cubicBezTo>
                    <a:cubicBezTo>
                      <a:pt x="5960" y="7538"/>
                      <a:pt x="6812" y="4299"/>
                      <a:pt x="6130" y="208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BE822196-4E42-6740-FDDD-6018087CA117}"/>
                  </a:ext>
                </a:extLst>
              </p:cNvPr>
              <p:cNvSpPr/>
              <p:nvPr/>
            </p:nvSpPr>
            <p:spPr>
              <a:xfrm>
                <a:off x="8150027" y="3427593"/>
                <a:ext cx="6031" cy="12985"/>
              </a:xfrm>
              <a:custGeom>
                <a:avLst/>
                <a:gdLst>
                  <a:gd name="connsiteX0" fmla="*/ 5930 w 6031"/>
                  <a:gd name="connsiteY0" fmla="*/ 724 h 12985"/>
                  <a:gd name="connsiteX1" fmla="*/ 4396 w 6031"/>
                  <a:gd name="connsiteY1" fmla="*/ 213 h 12985"/>
                  <a:gd name="connsiteX2" fmla="*/ 475 w 6031"/>
                  <a:gd name="connsiteY2" fmla="*/ 6520 h 12985"/>
                  <a:gd name="connsiteX3" fmla="*/ 816 w 6031"/>
                  <a:gd name="connsiteY3" fmla="*/ 12487 h 12985"/>
                  <a:gd name="connsiteX4" fmla="*/ 4054 w 6031"/>
                  <a:gd name="connsiteY4" fmla="*/ 11464 h 12985"/>
                  <a:gd name="connsiteX5" fmla="*/ 5589 w 6031"/>
                  <a:gd name="connsiteY5" fmla="*/ 6009 h 12985"/>
                  <a:gd name="connsiteX6" fmla="*/ 5930 w 6031"/>
                  <a:gd name="connsiteY6" fmla="*/ 724 h 1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31" h="12985">
                    <a:moveTo>
                      <a:pt x="5930" y="724"/>
                    </a:moveTo>
                    <a:cubicBezTo>
                      <a:pt x="5759" y="-128"/>
                      <a:pt x="4907" y="-128"/>
                      <a:pt x="4396" y="213"/>
                    </a:cubicBezTo>
                    <a:cubicBezTo>
                      <a:pt x="2520" y="1918"/>
                      <a:pt x="1157" y="4134"/>
                      <a:pt x="475" y="6520"/>
                    </a:cubicBezTo>
                    <a:cubicBezTo>
                      <a:pt x="134" y="8055"/>
                      <a:pt x="-548" y="11123"/>
                      <a:pt x="816" y="12487"/>
                    </a:cubicBezTo>
                    <a:cubicBezTo>
                      <a:pt x="2009" y="13680"/>
                      <a:pt x="3373" y="12487"/>
                      <a:pt x="4054" y="11464"/>
                    </a:cubicBezTo>
                    <a:cubicBezTo>
                      <a:pt x="5077" y="9759"/>
                      <a:pt x="5419" y="7884"/>
                      <a:pt x="5589" y="6009"/>
                    </a:cubicBezTo>
                    <a:cubicBezTo>
                      <a:pt x="6100" y="4304"/>
                      <a:pt x="6100" y="2429"/>
                      <a:pt x="5930" y="72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EBDA6E64-371B-E9EC-3CCF-C23EE2282110}"/>
                  </a:ext>
                </a:extLst>
              </p:cNvPr>
              <p:cNvSpPr/>
              <p:nvPr/>
            </p:nvSpPr>
            <p:spPr>
              <a:xfrm>
                <a:off x="8175483" y="3450479"/>
                <a:ext cx="6475" cy="15315"/>
              </a:xfrm>
              <a:custGeom>
                <a:avLst/>
                <a:gdLst>
                  <a:gd name="connsiteX0" fmla="*/ 5873 w 6475"/>
                  <a:gd name="connsiteY0" fmla="*/ 682 h 15315"/>
                  <a:gd name="connsiteX1" fmla="*/ 4510 w 6475"/>
                  <a:gd name="connsiteY1" fmla="*/ 170 h 15315"/>
                  <a:gd name="connsiteX2" fmla="*/ 4510 w 6475"/>
                  <a:gd name="connsiteY2" fmla="*/ 170 h 15315"/>
                  <a:gd name="connsiteX3" fmla="*/ 1612 w 6475"/>
                  <a:gd name="connsiteY3" fmla="*/ 4091 h 15315"/>
                  <a:gd name="connsiteX4" fmla="*/ 78 w 6475"/>
                  <a:gd name="connsiteY4" fmla="*/ 10910 h 15315"/>
                  <a:gd name="connsiteX5" fmla="*/ 1271 w 6475"/>
                  <a:gd name="connsiteY5" fmla="*/ 15001 h 15315"/>
                  <a:gd name="connsiteX6" fmla="*/ 4510 w 6475"/>
                  <a:gd name="connsiteY6" fmla="*/ 13638 h 15315"/>
                  <a:gd name="connsiteX7" fmla="*/ 5873 w 6475"/>
                  <a:gd name="connsiteY7" fmla="*/ 682 h 15315"/>
                  <a:gd name="connsiteX8" fmla="*/ 1953 w 6475"/>
                  <a:gd name="connsiteY8" fmla="*/ 11421 h 15315"/>
                  <a:gd name="connsiteX9" fmla="*/ 2464 w 6475"/>
                  <a:gd name="connsiteY9" fmla="*/ 12274 h 15315"/>
                  <a:gd name="connsiteX10" fmla="*/ 2635 w 6475"/>
                  <a:gd name="connsiteY10" fmla="*/ 12274 h 15315"/>
                  <a:gd name="connsiteX11" fmla="*/ 1953 w 6475"/>
                  <a:gd name="connsiteY11" fmla="*/ 11421 h 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75" h="15315">
                    <a:moveTo>
                      <a:pt x="5873" y="682"/>
                    </a:moveTo>
                    <a:cubicBezTo>
                      <a:pt x="5704" y="0"/>
                      <a:pt x="5021" y="-170"/>
                      <a:pt x="4510" y="170"/>
                    </a:cubicBezTo>
                    <a:cubicBezTo>
                      <a:pt x="4510" y="170"/>
                      <a:pt x="4510" y="170"/>
                      <a:pt x="4510" y="170"/>
                    </a:cubicBezTo>
                    <a:cubicBezTo>
                      <a:pt x="2805" y="0"/>
                      <a:pt x="2123" y="2898"/>
                      <a:pt x="1612" y="4091"/>
                    </a:cubicBezTo>
                    <a:cubicBezTo>
                      <a:pt x="759" y="6307"/>
                      <a:pt x="248" y="8523"/>
                      <a:pt x="78" y="10910"/>
                    </a:cubicBezTo>
                    <a:cubicBezTo>
                      <a:pt x="-93" y="12274"/>
                      <a:pt x="-93" y="14149"/>
                      <a:pt x="1271" y="15001"/>
                    </a:cubicBezTo>
                    <a:cubicBezTo>
                      <a:pt x="2635" y="15854"/>
                      <a:pt x="3828" y="14831"/>
                      <a:pt x="4510" y="13638"/>
                    </a:cubicBezTo>
                    <a:cubicBezTo>
                      <a:pt x="6726" y="9717"/>
                      <a:pt x="6896" y="4773"/>
                      <a:pt x="5873" y="682"/>
                    </a:cubicBezTo>
                    <a:close/>
                    <a:moveTo>
                      <a:pt x="1953" y="11421"/>
                    </a:moveTo>
                    <a:cubicBezTo>
                      <a:pt x="2123" y="11762"/>
                      <a:pt x="2294" y="11933"/>
                      <a:pt x="2464" y="12274"/>
                    </a:cubicBezTo>
                    <a:cubicBezTo>
                      <a:pt x="2464" y="12274"/>
                      <a:pt x="2464" y="12274"/>
                      <a:pt x="2635" y="12274"/>
                    </a:cubicBezTo>
                    <a:cubicBezTo>
                      <a:pt x="2123" y="12444"/>
                      <a:pt x="2123" y="11933"/>
                      <a:pt x="1953" y="1142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31D5D648-5435-9C91-72B6-3EE2D6691FDE}"/>
                  </a:ext>
                </a:extLst>
              </p:cNvPr>
              <p:cNvSpPr/>
              <p:nvPr/>
            </p:nvSpPr>
            <p:spPr>
              <a:xfrm>
                <a:off x="8215230" y="3436999"/>
                <a:ext cx="7819" cy="16739"/>
              </a:xfrm>
              <a:custGeom>
                <a:avLst/>
                <a:gdLst>
                  <a:gd name="connsiteX0" fmla="*/ 7551 w 7819"/>
                  <a:gd name="connsiteY0" fmla="*/ 3422 h 16739"/>
                  <a:gd name="connsiteX1" fmla="*/ 7381 w 7819"/>
                  <a:gd name="connsiteY1" fmla="*/ 3081 h 16739"/>
                  <a:gd name="connsiteX2" fmla="*/ 7210 w 7819"/>
                  <a:gd name="connsiteY2" fmla="*/ 865 h 16739"/>
                  <a:gd name="connsiteX3" fmla="*/ 2948 w 7819"/>
                  <a:gd name="connsiteY3" fmla="*/ 2058 h 16739"/>
                  <a:gd name="connsiteX4" fmla="*/ 221 w 7819"/>
                  <a:gd name="connsiteY4" fmla="*/ 10582 h 16739"/>
                  <a:gd name="connsiteX5" fmla="*/ 1756 w 7819"/>
                  <a:gd name="connsiteY5" fmla="*/ 16719 h 16739"/>
                  <a:gd name="connsiteX6" fmla="*/ 6017 w 7819"/>
                  <a:gd name="connsiteY6" fmla="*/ 11605 h 16739"/>
                  <a:gd name="connsiteX7" fmla="*/ 7551 w 7819"/>
                  <a:gd name="connsiteY7" fmla="*/ 3422 h 16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19" h="16739">
                    <a:moveTo>
                      <a:pt x="7551" y="3422"/>
                    </a:moveTo>
                    <a:cubicBezTo>
                      <a:pt x="7551" y="3252"/>
                      <a:pt x="7381" y="3081"/>
                      <a:pt x="7381" y="3081"/>
                    </a:cubicBezTo>
                    <a:cubicBezTo>
                      <a:pt x="7551" y="2399"/>
                      <a:pt x="7722" y="1547"/>
                      <a:pt x="7210" y="865"/>
                    </a:cubicBezTo>
                    <a:cubicBezTo>
                      <a:pt x="5847" y="-1010"/>
                      <a:pt x="3801" y="524"/>
                      <a:pt x="2948" y="2058"/>
                    </a:cubicBezTo>
                    <a:cubicBezTo>
                      <a:pt x="1414" y="4615"/>
                      <a:pt x="562" y="7513"/>
                      <a:pt x="221" y="10582"/>
                    </a:cubicBezTo>
                    <a:cubicBezTo>
                      <a:pt x="51" y="12116"/>
                      <a:pt x="-632" y="16378"/>
                      <a:pt x="1756" y="16719"/>
                    </a:cubicBezTo>
                    <a:cubicBezTo>
                      <a:pt x="3971" y="17060"/>
                      <a:pt x="5335" y="13139"/>
                      <a:pt x="6017" y="11605"/>
                    </a:cubicBezTo>
                    <a:cubicBezTo>
                      <a:pt x="7039" y="9218"/>
                      <a:pt x="8404" y="5809"/>
                      <a:pt x="7551" y="342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E89F083A-707F-B028-8A70-8DC17D71F12A}"/>
                  </a:ext>
                </a:extLst>
              </p:cNvPr>
              <p:cNvSpPr/>
              <p:nvPr/>
            </p:nvSpPr>
            <p:spPr>
              <a:xfrm>
                <a:off x="8241854" y="3405067"/>
                <a:ext cx="9139" cy="15857"/>
              </a:xfrm>
              <a:custGeom>
                <a:avLst/>
                <a:gdLst>
                  <a:gd name="connsiteX0" fmla="*/ 8031 w 9139"/>
                  <a:gd name="connsiteY0" fmla="*/ 749 h 15857"/>
                  <a:gd name="connsiteX1" fmla="*/ 7350 w 9139"/>
                  <a:gd name="connsiteY1" fmla="*/ 578 h 15857"/>
                  <a:gd name="connsiteX2" fmla="*/ 6156 w 9139"/>
                  <a:gd name="connsiteY2" fmla="*/ 67 h 15857"/>
                  <a:gd name="connsiteX3" fmla="*/ 5304 w 9139"/>
                  <a:gd name="connsiteY3" fmla="*/ 408 h 15857"/>
                  <a:gd name="connsiteX4" fmla="*/ 4963 w 9139"/>
                  <a:gd name="connsiteY4" fmla="*/ 919 h 15857"/>
                  <a:gd name="connsiteX5" fmla="*/ 3088 w 9139"/>
                  <a:gd name="connsiteY5" fmla="*/ 2794 h 15857"/>
                  <a:gd name="connsiteX6" fmla="*/ 1383 w 9139"/>
                  <a:gd name="connsiteY6" fmla="*/ 7908 h 15857"/>
                  <a:gd name="connsiteX7" fmla="*/ 19 w 9139"/>
                  <a:gd name="connsiteY7" fmla="*/ 13363 h 15857"/>
                  <a:gd name="connsiteX8" fmla="*/ 3769 w 9139"/>
                  <a:gd name="connsiteY8" fmla="*/ 15409 h 15857"/>
                  <a:gd name="connsiteX9" fmla="*/ 8031 w 9139"/>
                  <a:gd name="connsiteY9" fmla="*/ 7738 h 15857"/>
                  <a:gd name="connsiteX10" fmla="*/ 8031 w 9139"/>
                  <a:gd name="connsiteY10" fmla="*/ 749 h 15857"/>
                  <a:gd name="connsiteX11" fmla="*/ 7008 w 9139"/>
                  <a:gd name="connsiteY11" fmla="*/ 4329 h 15857"/>
                  <a:gd name="connsiteX12" fmla="*/ 7008 w 9139"/>
                  <a:gd name="connsiteY12" fmla="*/ 3476 h 15857"/>
                  <a:gd name="connsiteX13" fmla="*/ 7008 w 9139"/>
                  <a:gd name="connsiteY13" fmla="*/ 3476 h 15857"/>
                  <a:gd name="connsiteX14" fmla="*/ 7008 w 9139"/>
                  <a:gd name="connsiteY14" fmla="*/ 4329 h 1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39" h="15857">
                    <a:moveTo>
                      <a:pt x="8031" y="749"/>
                    </a:moveTo>
                    <a:cubicBezTo>
                      <a:pt x="7861" y="578"/>
                      <a:pt x="7690" y="578"/>
                      <a:pt x="7350" y="578"/>
                    </a:cubicBezTo>
                    <a:cubicBezTo>
                      <a:pt x="7179" y="237"/>
                      <a:pt x="6668" y="-104"/>
                      <a:pt x="6156" y="67"/>
                    </a:cubicBezTo>
                    <a:cubicBezTo>
                      <a:pt x="5815" y="-104"/>
                      <a:pt x="5645" y="67"/>
                      <a:pt x="5304" y="408"/>
                    </a:cubicBezTo>
                    <a:cubicBezTo>
                      <a:pt x="5133" y="578"/>
                      <a:pt x="5133" y="749"/>
                      <a:pt x="4963" y="919"/>
                    </a:cubicBezTo>
                    <a:cubicBezTo>
                      <a:pt x="4111" y="1090"/>
                      <a:pt x="3428" y="1942"/>
                      <a:pt x="3088" y="2794"/>
                    </a:cubicBezTo>
                    <a:cubicBezTo>
                      <a:pt x="2406" y="4329"/>
                      <a:pt x="2065" y="6204"/>
                      <a:pt x="1383" y="7908"/>
                    </a:cubicBezTo>
                    <a:cubicBezTo>
                      <a:pt x="871" y="9613"/>
                      <a:pt x="-151" y="11659"/>
                      <a:pt x="19" y="13363"/>
                    </a:cubicBezTo>
                    <a:cubicBezTo>
                      <a:pt x="189" y="15239"/>
                      <a:pt x="2065" y="16602"/>
                      <a:pt x="3769" y="15409"/>
                    </a:cubicBezTo>
                    <a:cubicBezTo>
                      <a:pt x="5985" y="13875"/>
                      <a:pt x="7179" y="10125"/>
                      <a:pt x="8031" y="7738"/>
                    </a:cubicBezTo>
                    <a:cubicBezTo>
                      <a:pt x="8542" y="6033"/>
                      <a:pt x="10247" y="1942"/>
                      <a:pt x="8031" y="749"/>
                    </a:cubicBezTo>
                    <a:close/>
                    <a:moveTo>
                      <a:pt x="7008" y="4329"/>
                    </a:moveTo>
                    <a:cubicBezTo>
                      <a:pt x="7008" y="3988"/>
                      <a:pt x="7008" y="3817"/>
                      <a:pt x="7008" y="3476"/>
                    </a:cubicBezTo>
                    <a:cubicBezTo>
                      <a:pt x="7008" y="3476"/>
                      <a:pt x="7008" y="3476"/>
                      <a:pt x="7008" y="3476"/>
                    </a:cubicBezTo>
                    <a:cubicBezTo>
                      <a:pt x="7179" y="3647"/>
                      <a:pt x="7179" y="3817"/>
                      <a:pt x="7008" y="432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1694B94B-6F21-872F-9CB0-BC0F181A3FA7}"/>
                  </a:ext>
                </a:extLst>
              </p:cNvPr>
              <p:cNvSpPr/>
              <p:nvPr/>
            </p:nvSpPr>
            <p:spPr>
              <a:xfrm>
                <a:off x="8253378" y="3435663"/>
                <a:ext cx="8845" cy="15000"/>
              </a:xfrm>
              <a:custGeom>
                <a:avLst/>
                <a:gdLst>
                  <a:gd name="connsiteX0" fmla="*/ 7247 w 8845"/>
                  <a:gd name="connsiteY0" fmla="*/ 326 h 15000"/>
                  <a:gd name="connsiteX1" fmla="*/ 2815 w 8845"/>
                  <a:gd name="connsiteY1" fmla="*/ 2883 h 15000"/>
                  <a:gd name="connsiteX2" fmla="*/ 258 w 8845"/>
                  <a:gd name="connsiteY2" fmla="*/ 12599 h 15000"/>
                  <a:gd name="connsiteX3" fmla="*/ 2815 w 8845"/>
                  <a:gd name="connsiteY3" fmla="*/ 14986 h 15000"/>
                  <a:gd name="connsiteX4" fmla="*/ 6394 w 8845"/>
                  <a:gd name="connsiteY4" fmla="*/ 11065 h 15000"/>
                  <a:gd name="connsiteX5" fmla="*/ 7247 w 8845"/>
                  <a:gd name="connsiteY5" fmla="*/ 326 h 1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45" h="15000">
                    <a:moveTo>
                      <a:pt x="7247" y="326"/>
                    </a:moveTo>
                    <a:cubicBezTo>
                      <a:pt x="5202" y="-697"/>
                      <a:pt x="3837" y="837"/>
                      <a:pt x="2815" y="2883"/>
                    </a:cubicBezTo>
                    <a:cubicBezTo>
                      <a:pt x="769" y="5610"/>
                      <a:pt x="-594" y="9361"/>
                      <a:pt x="258" y="12599"/>
                    </a:cubicBezTo>
                    <a:cubicBezTo>
                      <a:pt x="599" y="13793"/>
                      <a:pt x="1451" y="15156"/>
                      <a:pt x="2815" y="14986"/>
                    </a:cubicBezTo>
                    <a:cubicBezTo>
                      <a:pt x="4520" y="14815"/>
                      <a:pt x="5713" y="12429"/>
                      <a:pt x="6394" y="11065"/>
                    </a:cubicBezTo>
                    <a:cubicBezTo>
                      <a:pt x="7759" y="8679"/>
                      <a:pt x="10656" y="2030"/>
                      <a:pt x="7247" y="32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98E101A7-01F9-5424-FFEA-ED010AD8E4F9}"/>
                  </a:ext>
                </a:extLst>
              </p:cNvPr>
              <p:cNvSpPr/>
              <p:nvPr/>
            </p:nvSpPr>
            <p:spPr>
              <a:xfrm>
                <a:off x="8280898" y="3409551"/>
                <a:ext cx="6661" cy="11555"/>
              </a:xfrm>
              <a:custGeom>
                <a:avLst/>
                <a:gdLst>
                  <a:gd name="connsiteX0" fmla="*/ 6661 w 6661"/>
                  <a:gd name="connsiteY0" fmla="*/ 2061 h 11555"/>
                  <a:gd name="connsiteX1" fmla="*/ 5297 w 6661"/>
                  <a:gd name="connsiteY1" fmla="*/ 356 h 11555"/>
                  <a:gd name="connsiteX2" fmla="*/ 4275 w 6661"/>
                  <a:gd name="connsiteY2" fmla="*/ 186 h 11555"/>
                  <a:gd name="connsiteX3" fmla="*/ 13 w 6661"/>
                  <a:gd name="connsiteY3" fmla="*/ 8198 h 11555"/>
                  <a:gd name="connsiteX4" fmla="*/ 3422 w 6661"/>
                  <a:gd name="connsiteY4" fmla="*/ 10925 h 11555"/>
                  <a:gd name="connsiteX5" fmla="*/ 5638 w 6661"/>
                  <a:gd name="connsiteY5" fmla="*/ 6664 h 11555"/>
                  <a:gd name="connsiteX6" fmla="*/ 6661 w 6661"/>
                  <a:gd name="connsiteY6" fmla="*/ 2061 h 11555"/>
                  <a:gd name="connsiteX7" fmla="*/ 2740 w 6661"/>
                  <a:gd name="connsiteY7" fmla="*/ 4789 h 11555"/>
                  <a:gd name="connsiteX8" fmla="*/ 1718 w 6661"/>
                  <a:gd name="connsiteY8" fmla="*/ 7005 h 11555"/>
                  <a:gd name="connsiteX9" fmla="*/ 2399 w 6661"/>
                  <a:gd name="connsiteY9" fmla="*/ 5129 h 11555"/>
                  <a:gd name="connsiteX10" fmla="*/ 2740 w 6661"/>
                  <a:gd name="connsiteY10" fmla="*/ 4789 h 1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1" h="11555">
                    <a:moveTo>
                      <a:pt x="6661" y="2061"/>
                    </a:moveTo>
                    <a:cubicBezTo>
                      <a:pt x="6661" y="1209"/>
                      <a:pt x="6149" y="527"/>
                      <a:pt x="5297" y="356"/>
                    </a:cubicBezTo>
                    <a:cubicBezTo>
                      <a:pt x="4956" y="15"/>
                      <a:pt x="4615" y="-155"/>
                      <a:pt x="4275" y="186"/>
                    </a:cubicBezTo>
                    <a:cubicBezTo>
                      <a:pt x="1887" y="2232"/>
                      <a:pt x="183" y="5129"/>
                      <a:pt x="13" y="8198"/>
                    </a:cubicBezTo>
                    <a:cubicBezTo>
                      <a:pt x="-158" y="10073"/>
                      <a:pt x="1376" y="12801"/>
                      <a:pt x="3422" y="10925"/>
                    </a:cubicBezTo>
                    <a:cubicBezTo>
                      <a:pt x="4615" y="9903"/>
                      <a:pt x="5127" y="8198"/>
                      <a:pt x="5638" y="6664"/>
                    </a:cubicBezTo>
                    <a:cubicBezTo>
                      <a:pt x="5979" y="5300"/>
                      <a:pt x="6661" y="3595"/>
                      <a:pt x="6661" y="2061"/>
                    </a:cubicBezTo>
                    <a:close/>
                    <a:moveTo>
                      <a:pt x="2740" y="4789"/>
                    </a:moveTo>
                    <a:cubicBezTo>
                      <a:pt x="2399" y="5470"/>
                      <a:pt x="2229" y="6323"/>
                      <a:pt x="1718" y="7005"/>
                    </a:cubicBezTo>
                    <a:cubicBezTo>
                      <a:pt x="2058" y="6152"/>
                      <a:pt x="2399" y="5300"/>
                      <a:pt x="2399" y="5129"/>
                    </a:cubicBezTo>
                    <a:cubicBezTo>
                      <a:pt x="2740" y="4959"/>
                      <a:pt x="2740" y="4959"/>
                      <a:pt x="2740" y="478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79351AC5-D5B0-DCD8-FBF6-69A1B01FE8E1}"/>
                  </a:ext>
                </a:extLst>
              </p:cNvPr>
              <p:cNvSpPr/>
              <p:nvPr/>
            </p:nvSpPr>
            <p:spPr>
              <a:xfrm>
                <a:off x="8262655" y="3342261"/>
                <a:ext cx="5578" cy="13000"/>
              </a:xfrm>
              <a:custGeom>
                <a:avLst/>
                <a:gdLst>
                  <a:gd name="connsiteX0" fmla="*/ 4618 w 5578"/>
                  <a:gd name="connsiteY0" fmla="*/ 481 h 13000"/>
                  <a:gd name="connsiteX1" fmla="*/ 186 w 5578"/>
                  <a:gd name="connsiteY1" fmla="*/ 7811 h 13000"/>
                  <a:gd name="connsiteX2" fmla="*/ 357 w 5578"/>
                  <a:gd name="connsiteY2" fmla="*/ 12243 h 13000"/>
                  <a:gd name="connsiteX3" fmla="*/ 1891 w 5578"/>
                  <a:gd name="connsiteY3" fmla="*/ 12754 h 13000"/>
                  <a:gd name="connsiteX4" fmla="*/ 5129 w 5578"/>
                  <a:gd name="connsiteY4" fmla="*/ 6106 h 13000"/>
                  <a:gd name="connsiteX5" fmla="*/ 4618 w 5578"/>
                  <a:gd name="connsiteY5" fmla="*/ 481 h 13000"/>
                  <a:gd name="connsiteX6" fmla="*/ 1891 w 5578"/>
                  <a:gd name="connsiteY6" fmla="*/ 8834 h 13000"/>
                  <a:gd name="connsiteX7" fmla="*/ 2402 w 5578"/>
                  <a:gd name="connsiteY7" fmla="*/ 6958 h 13000"/>
                  <a:gd name="connsiteX8" fmla="*/ 1891 w 5578"/>
                  <a:gd name="connsiteY8" fmla="*/ 8834 h 1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78" h="13000">
                    <a:moveTo>
                      <a:pt x="4618" y="481"/>
                    </a:moveTo>
                    <a:cubicBezTo>
                      <a:pt x="1720" y="-1735"/>
                      <a:pt x="526" y="4231"/>
                      <a:pt x="186" y="7811"/>
                    </a:cubicBezTo>
                    <a:cubicBezTo>
                      <a:pt x="-155" y="9345"/>
                      <a:pt x="15" y="10709"/>
                      <a:pt x="357" y="12243"/>
                    </a:cubicBezTo>
                    <a:cubicBezTo>
                      <a:pt x="526" y="12925"/>
                      <a:pt x="1379" y="13266"/>
                      <a:pt x="1891" y="12754"/>
                    </a:cubicBezTo>
                    <a:cubicBezTo>
                      <a:pt x="3425" y="10709"/>
                      <a:pt x="4618" y="8493"/>
                      <a:pt x="5129" y="6106"/>
                    </a:cubicBezTo>
                    <a:cubicBezTo>
                      <a:pt x="5471" y="4401"/>
                      <a:pt x="6152" y="1674"/>
                      <a:pt x="4618" y="481"/>
                    </a:cubicBezTo>
                    <a:close/>
                    <a:moveTo>
                      <a:pt x="1891" y="8834"/>
                    </a:moveTo>
                    <a:cubicBezTo>
                      <a:pt x="1891" y="8152"/>
                      <a:pt x="2061" y="7640"/>
                      <a:pt x="2402" y="6958"/>
                    </a:cubicBezTo>
                    <a:cubicBezTo>
                      <a:pt x="2231" y="7640"/>
                      <a:pt x="2061" y="8152"/>
                      <a:pt x="1891" y="883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616FAF5A-606A-5D54-E68F-E48742D448C0}"/>
                  </a:ext>
                </a:extLst>
              </p:cNvPr>
              <p:cNvSpPr/>
              <p:nvPr/>
            </p:nvSpPr>
            <p:spPr>
              <a:xfrm>
                <a:off x="8291232" y="3357646"/>
                <a:ext cx="6454" cy="13298"/>
              </a:xfrm>
              <a:custGeom>
                <a:avLst/>
                <a:gdLst>
                  <a:gd name="connsiteX0" fmla="*/ 6043 w 6454"/>
                  <a:gd name="connsiteY0" fmla="*/ 1120 h 13298"/>
                  <a:gd name="connsiteX1" fmla="*/ 5021 w 6454"/>
                  <a:gd name="connsiteY1" fmla="*/ 98 h 13298"/>
                  <a:gd name="connsiteX2" fmla="*/ 1441 w 6454"/>
                  <a:gd name="connsiteY2" fmla="*/ 3848 h 13298"/>
                  <a:gd name="connsiteX3" fmla="*/ 77 w 6454"/>
                  <a:gd name="connsiteY3" fmla="*/ 11519 h 13298"/>
                  <a:gd name="connsiteX4" fmla="*/ 2804 w 6454"/>
                  <a:gd name="connsiteY4" fmla="*/ 12883 h 13298"/>
                  <a:gd name="connsiteX5" fmla="*/ 5873 w 6454"/>
                  <a:gd name="connsiteY5" fmla="*/ 6746 h 13298"/>
                  <a:gd name="connsiteX6" fmla="*/ 6043 w 6454"/>
                  <a:gd name="connsiteY6" fmla="*/ 1120 h 13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54" h="13298">
                    <a:moveTo>
                      <a:pt x="6043" y="1120"/>
                    </a:moveTo>
                    <a:cubicBezTo>
                      <a:pt x="5873" y="779"/>
                      <a:pt x="5532" y="268"/>
                      <a:pt x="5021" y="98"/>
                    </a:cubicBezTo>
                    <a:cubicBezTo>
                      <a:pt x="2975" y="-584"/>
                      <a:pt x="1952" y="2484"/>
                      <a:pt x="1441" y="3848"/>
                    </a:cubicBezTo>
                    <a:cubicBezTo>
                      <a:pt x="589" y="6064"/>
                      <a:pt x="-264" y="9132"/>
                      <a:pt x="77" y="11519"/>
                    </a:cubicBezTo>
                    <a:cubicBezTo>
                      <a:pt x="247" y="12883"/>
                      <a:pt x="1612" y="13906"/>
                      <a:pt x="2804" y="12883"/>
                    </a:cubicBezTo>
                    <a:cubicBezTo>
                      <a:pt x="4509" y="11519"/>
                      <a:pt x="5362" y="8621"/>
                      <a:pt x="5873" y="6746"/>
                    </a:cubicBezTo>
                    <a:cubicBezTo>
                      <a:pt x="6214" y="5382"/>
                      <a:pt x="6896" y="2655"/>
                      <a:pt x="6043" y="1120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02B1E433-C95F-AC93-614A-295BA64A2B1F}"/>
                  </a:ext>
                </a:extLst>
              </p:cNvPr>
              <p:cNvSpPr/>
              <p:nvPr/>
            </p:nvSpPr>
            <p:spPr>
              <a:xfrm>
                <a:off x="8284935" y="3328755"/>
                <a:ext cx="6446" cy="11904"/>
              </a:xfrm>
              <a:custGeom>
                <a:avLst/>
                <a:gdLst>
                  <a:gd name="connsiteX0" fmla="*/ 6374 w 6446"/>
                  <a:gd name="connsiteY0" fmla="*/ 1031 h 11904"/>
                  <a:gd name="connsiteX1" fmla="*/ 5011 w 6446"/>
                  <a:gd name="connsiteY1" fmla="*/ 179 h 11904"/>
                  <a:gd name="connsiteX2" fmla="*/ 2624 w 6446"/>
                  <a:gd name="connsiteY2" fmla="*/ 2395 h 11904"/>
                  <a:gd name="connsiteX3" fmla="*/ 238 w 6446"/>
                  <a:gd name="connsiteY3" fmla="*/ 7679 h 11904"/>
                  <a:gd name="connsiteX4" fmla="*/ 408 w 6446"/>
                  <a:gd name="connsiteY4" fmla="*/ 11259 h 11904"/>
                  <a:gd name="connsiteX5" fmla="*/ 3477 w 6446"/>
                  <a:gd name="connsiteY5" fmla="*/ 11259 h 11904"/>
                  <a:gd name="connsiteX6" fmla="*/ 6374 w 6446"/>
                  <a:gd name="connsiteY6" fmla="*/ 1031 h 1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46" h="11904">
                    <a:moveTo>
                      <a:pt x="6374" y="1031"/>
                    </a:moveTo>
                    <a:cubicBezTo>
                      <a:pt x="6374" y="349"/>
                      <a:pt x="5692" y="-333"/>
                      <a:pt x="5011" y="179"/>
                    </a:cubicBezTo>
                    <a:cubicBezTo>
                      <a:pt x="3988" y="690"/>
                      <a:pt x="3135" y="1542"/>
                      <a:pt x="2624" y="2395"/>
                    </a:cubicBezTo>
                    <a:cubicBezTo>
                      <a:pt x="1431" y="3929"/>
                      <a:pt x="408" y="6656"/>
                      <a:pt x="238" y="7679"/>
                    </a:cubicBezTo>
                    <a:cubicBezTo>
                      <a:pt x="67" y="8702"/>
                      <a:pt x="-274" y="10236"/>
                      <a:pt x="408" y="11259"/>
                    </a:cubicBezTo>
                    <a:cubicBezTo>
                      <a:pt x="1260" y="12282"/>
                      <a:pt x="2624" y="11941"/>
                      <a:pt x="3477" y="11259"/>
                    </a:cubicBezTo>
                    <a:cubicBezTo>
                      <a:pt x="5863" y="8702"/>
                      <a:pt x="6715" y="4440"/>
                      <a:pt x="6374" y="103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6C96B20C-3616-5981-2359-6D719599BC39}"/>
                  </a:ext>
                </a:extLst>
              </p:cNvPr>
              <p:cNvSpPr/>
              <p:nvPr/>
            </p:nvSpPr>
            <p:spPr>
              <a:xfrm>
                <a:off x="8263510" y="3311052"/>
                <a:ext cx="5888" cy="11423"/>
              </a:xfrm>
              <a:custGeom>
                <a:avLst/>
                <a:gdLst>
                  <a:gd name="connsiteX0" fmla="*/ 3764 w 5888"/>
                  <a:gd name="connsiteY0" fmla="*/ 153 h 11423"/>
                  <a:gd name="connsiteX1" fmla="*/ 1377 w 5888"/>
                  <a:gd name="connsiteY1" fmla="*/ 3563 h 11423"/>
                  <a:gd name="connsiteX2" fmla="*/ 1036 w 5888"/>
                  <a:gd name="connsiteY2" fmla="*/ 4756 h 11423"/>
                  <a:gd name="connsiteX3" fmla="*/ 695 w 5888"/>
                  <a:gd name="connsiteY3" fmla="*/ 5779 h 11423"/>
                  <a:gd name="connsiteX4" fmla="*/ 184 w 5888"/>
                  <a:gd name="connsiteY4" fmla="*/ 10381 h 11423"/>
                  <a:gd name="connsiteX5" fmla="*/ 4275 w 5888"/>
                  <a:gd name="connsiteY5" fmla="*/ 7654 h 11423"/>
                  <a:gd name="connsiteX6" fmla="*/ 4446 w 5888"/>
                  <a:gd name="connsiteY6" fmla="*/ 7313 h 11423"/>
                  <a:gd name="connsiteX7" fmla="*/ 4446 w 5888"/>
                  <a:gd name="connsiteY7" fmla="*/ 7142 h 11423"/>
                  <a:gd name="connsiteX8" fmla="*/ 4786 w 5888"/>
                  <a:gd name="connsiteY8" fmla="*/ 6120 h 11423"/>
                  <a:gd name="connsiteX9" fmla="*/ 3764 w 5888"/>
                  <a:gd name="connsiteY9" fmla="*/ 153 h 11423"/>
                  <a:gd name="connsiteX10" fmla="*/ 2741 w 5888"/>
                  <a:gd name="connsiteY10" fmla="*/ 6631 h 11423"/>
                  <a:gd name="connsiteX11" fmla="*/ 2912 w 5888"/>
                  <a:gd name="connsiteY11" fmla="*/ 5608 h 11423"/>
                  <a:gd name="connsiteX12" fmla="*/ 3252 w 5888"/>
                  <a:gd name="connsiteY12" fmla="*/ 5097 h 11423"/>
                  <a:gd name="connsiteX13" fmla="*/ 2912 w 5888"/>
                  <a:gd name="connsiteY13" fmla="*/ 6461 h 11423"/>
                  <a:gd name="connsiteX14" fmla="*/ 2741 w 5888"/>
                  <a:gd name="connsiteY14" fmla="*/ 6631 h 11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88" h="11423">
                    <a:moveTo>
                      <a:pt x="3764" y="153"/>
                    </a:moveTo>
                    <a:cubicBezTo>
                      <a:pt x="2400" y="665"/>
                      <a:pt x="1718" y="2369"/>
                      <a:pt x="1377" y="3563"/>
                    </a:cubicBezTo>
                    <a:cubicBezTo>
                      <a:pt x="1207" y="3904"/>
                      <a:pt x="1207" y="4415"/>
                      <a:pt x="1036" y="4756"/>
                    </a:cubicBezTo>
                    <a:cubicBezTo>
                      <a:pt x="866" y="5097"/>
                      <a:pt x="695" y="5438"/>
                      <a:pt x="695" y="5779"/>
                    </a:cubicBezTo>
                    <a:cubicBezTo>
                      <a:pt x="355" y="6972"/>
                      <a:pt x="-328" y="9188"/>
                      <a:pt x="184" y="10381"/>
                    </a:cubicBezTo>
                    <a:cubicBezTo>
                      <a:pt x="1377" y="13109"/>
                      <a:pt x="3252" y="9870"/>
                      <a:pt x="4275" y="7654"/>
                    </a:cubicBezTo>
                    <a:cubicBezTo>
                      <a:pt x="4275" y="7483"/>
                      <a:pt x="4446" y="7483"/>
                      <a:pt x="4446" y="7313"/>
                    </a:cubicBezTo>
                    <a:cubicBezTo>
                      <a:pt x="4446" y="7313"/>
                      <a:pt x="4446" y="7142"/>
                      <a:pt x="4446" y="7142"/>
                    </a:cubicBezTo>
                    <a:cubicBezTo>
                      <a:pt x="4616" y="6631"/>
                      <a:pt x="4786" y="6290"/>
                      <a:pt x="4786" y="6120"/>
                    </a:cubicBezTo>
                    <a:cubicBezTo>
                      <a:pt x="5469" y="5097"/>
                      <a:pt x="7343" y="-1040"/>
                      <a:pt x="3764" y="153"/>
                    </a:cubicBezTo>
                    <a:close/>
                    <a:moveTo>
                      <a:pt x="2741" y="6631"/>
                    </a:moveTo>
                    <a:cubicBezTo>
                      <a:pt x="2741" y="6290"/>
                      <a:pt x="2741" y="5949"/>
                      <a:pt x="2912" y="5608"/>
                    </a:cubicBezTo>
                    <a:cubicBezTo>
                      <a:pt x="3082" y="5438"/>
                      <a:pt x="3082" y="5267"/>
                      <a:pt x="3252" y="5097"/>
                    </a:cubicBezTo>
                    <a:cubicBezTo>
                      <a:pt x="3252" y="5608"/>
                      <a:pt x="3082" y="5949"/>
                      <a:pt x="2912" y="6461"/>
                    </a:cubicBezTo>
                    <a:cubicBezTo>
                      <a:pt x="2912" y="6461"/>
                      <a:pt x="2741" y="6631"/>
                      <a:pt x="2741" y="663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71ECB2D4-4958-29D7-45A6-17691B6CE80A}"/>
                  </a:ext>
                </a:extLst>
              </p:cNvPr>
              <p:cNvSpPr/>
              <p:nvPr/>
            </p:nvSpPr>
            <p:spPr>
              <a:xfrm>
                <a:off x="8303471" y="3398044"/>
                <a:ext cx="6946" cy="12709"/>
              </a:xfrm>
              <a:custGeom>
                <a:avLst/>
                <a:gdLst>
                  <a:gd name="connsiteX0" fmla="*/ 6590 w 6946"/>
                  <a:gd name="connsiteY0" fmla="*/ 1805 h 12709"/>
                  <a:gd name="connsiteX1" fmla="*/ 2669 w 6946"/>
                  <a:gd name="connsiteY1" fmla="*/ 612 h 12709"/>
                  <a:gd name="connsiteX2" fmla="*/ 1817 w 6946"/>
                  <a:gd name="connsiteY2" fmla="*/ 1294 h 12709"/>
                  <a:gd name="connsiteX3" fmla="*/ 1646 w 6946"/>
                  <a:gd name="connsiteY3" fmla="*/ 1976 h 12709"/>
                  <a:gd name="connsiteX4" fmla="*/ 453 w 6946"/>
                  <a:gd name="connsiteY4" fmla="*/ 6749 h 12709"/>
                  <a:gd name="connsiteX5" fmla="*/ 112 w 6946"/>
                  <a:gd name="connsiteY5" fmla="*/ 9135 h 12709"/>
                  <a:gd name="connsiteX6" fmla="*/ 283 w 6946"/>
                  <a:gd name="connsiteY6" fmla="*/ 11351 h 12709"/>
                  <a:gd name="connsiteX7" fmla="*/ 4885 w 6946"/>
                  <a:gd name="connsiteY7" fmla="*/ 10670 h 12709"/>
                  <a:gd name="connsiteX8" fmla="*/ 6590 w 6946"/>
                  <a:gd name="connsiteY8" fmla="*/ 1805 h 1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6" h="12709">
                    <a:moveTo>
                      <a:pt x="6590" y="1805"/>
                    </a:moveTo>
                    <a:cubicBezTo>
                      <a:pt x="5908" y="-241"/>
                      <a:pt x="4033" y="-411"/>
                      <a:pt x="2669" y="612"/>
                    </a:cubicBezTo>
                    <a:cubicBezTo>
                      <a:pt x="2328" y="612"/>
                      <a:pt x="1987" y="782"/>
                      <a:pt x="1817" y="1294"/>
                    </a:cubicBezTo>
                    <a:cubicBezTo>
                      <a:pt x="1817" y="1464"/>
                      <a:pt x="1646" y="1805"/>
                      <a:pt x="1646" y="1976"/>
                    </a:cubicBezTo>
                    <a:cubicBezTo>
                      <a:pt x="964" y="3339"/>
                      <a:pt x="623" y="5215"/>
                      <a:pt x="453" y="6749"/>
                    </a:cubicBezTo>
                    <a:cubicBezTo>
                      <a:pt x="283" y="7431"/>
                      <a:pt x="112" y="8283"/>
                      <a:pt x="112" y="9135"/>
                    </a:cubicBezTo>
                    <a:cubicBezTo>
                      <a:pt x="-59" y="9817"/>
                      <a:pt x="-59" y="10670"/>
                      <a:pt x="283" y="11351"/>
                    </a:cubicBezTo>
                    <a:cubicBezTo>
                      <a:pt x="1476" y="13908"/>
                      <a:pt x="4033" y="12374"/>
                      <a:pt x="4885" y="10670"/>
                    </a:cubicBezTo>
                    <a:cubicBezTo>
                      <a:pt x="6249" y="8283"/>
                      <a:pt x="7613" y="4362"/>
                      <a:pt x="6590" y="180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8A70F3E4-3430-05F7-87AD-DAA19DC64DCD}"/>
                  </a:ext>
                </a:extLst>
              </p:cNvPr>
              <p:cNvSpPr/>
              <p:nvPr/>
            </p:nvSpPr>
            <p:spPr>
              <a:xfrm>
                <a:off x="8314139" y="3416091"/>
                <a:ext cx="7615" cy="12271"/>
              </a:xfrm>
              <a:custGeom>
                <a:avLst/>
                <a:gdLst>
                  <a:gd name="connsiteX0" fmla="*/ 6832 w 7615"/>
                  <a:gd name="connsiteY0" fmla="*/ 635 h 12271"/>
                  <a:gd name="connsiteX1" fmla="*/ 1888 w 7615"/>
                  <a:gd name="connsiteY1" fmla="*/ 3022 h 12271"/>
                  <a:gd name="connsiteX2" fmla="*/ 183 w 7615"/>
                  <a:gd name="connsiteY2" fmla="*/ 9840 h 12271"/>
                  <a:gd name="connsiteX3" fmla="*/ 1377 w 7615"/>
                  <a:gd name="connsiteY3" fmla="*/ 12056 h 12271"/>
                  <a:gd name="connsiteX4" fmla="*/ 6491 w 7615"/>
                  <a:gd name="connsiteY4" fmla="*/ 7624 h 12271"/>
                  <a:gd name="connsiteX5" fmla="*/ 6832 w 7615"/>
                  <a:gd name="connsiteY5" fmla="*/ 635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15" h="12271">
                    <a:moveTo>
                      <a:pt x="6832" y="635"/>
                    </a:moveTo>
                    <a:cubicBezTo>
                      <a:pt x="4957" y="-1240"/>
                      <a:pt x="2740" y="1487"/>
                      <a:pt x="1888" y="3022"/>
                    </a:cubicBezTo>
                    <a:cubicBezTo>
                      <a:pt x="866" y="4556"/>
                      <a:pt x="-498" y="7795"/>
                      <a:pt x="183" y="9840"/>
                    </a:cubicBezTo>
                    <a:cubicBezTo>
                      <a:pt x="183" y="10863"/>
                      <a:pt x="525" y="11715"/>
                      <a:pt x="1377" y="12056"/>
                    </a:cubicBezTo>
                    <a:cubicBezTo>
                      <a:pt x="3763" y="13250"/>
                      <a:pt x="5809" y="9158"/>
                      <a:pt x="6491" y="7624"/>
                    </a:cubicBezTo>
                    <a:cubicBezTo>
                      <a:pt x="7002" y="5920"/>
                      <a:pt x="8537" y="2340"/>
                      <a:pt x="6832" y="63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AD51820B-94D9-3927-28C6-78F9BB7B03AC}"/>
                  </a:ext>
                </a:extLst>
              </p:cNvPr>
              <p:cNvSpPr/>
              <p:nvPr/>
            </p:nvSpPr>
            <p:spPr>
              <a:xfrm>
                <a:off x="8286897" y="3441179"/>
                <a:ext cx="7445" cy="11778"/>
              </a:xfrm>
              <a:custGeom>
                <a:avLst/>
                <a:gdLst>
                  <a:gd name="connsiteX0" fmla="*/ 7310 w 7445"/>
                  <a:gd name="connsiteY0" fmla="*/ 2651 h 11778"/>
                  <a:gd name="connsiteX1" fmla="*/ 6629 w 7445"/>
                  <a:gd name="connsiteY1" fmla="*/ 1117 h 11778"/>
                  <a:gd name="connsiteX2" fmla="*/ 3390 w 7445"/>
                  <a:gd name="connsiteY2" fmla="*/ 606 h 11778"/>
                  <a:gd name="connsiteX3" fmla="*/ 492 w 7445"/>
                  <a:gd name="connsiteY3" fmla="*/ 6231 h 11778"/>
                  <a:gd name="connsiteX4" fmla="*/ 1173 w 7445"/>
                  <a:gd name="connsiteY4" fmla="*/ 11516 h 11778"/>
                  <a:gd name="connsiteX5" fmla="*/ 5606 w 7445"/>
                  <a:gd name="connsiteY5" fmla="*/ 9129 h 11778"/>
                  <a:gd name="connsiteX6" fmla="*/ 7310 w 7445"/>
                  <a:gd name="connsiteY6" fmla="*/ 2651 h 11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45" h="11778">
                    <a:moveTo>
                      <a:pt x="7310" y="2651"/>
                    </a:moveTo>
                    <a:cubicBezTo>
                      <a:pt x="7140" y="2140"/>
                      <a:pt x="6969" y="1628"/>
                      <a:pt x="6629" y="1117"/>
                    </a:cubicBezTo>
                    <a:cubicBezTo>
                      <a:pt x="6117" y="-76"/>
                      <a:pt x="4583" y="-417"/>
                      <a:pt x="3390" y="606"/>
                    </a:cubicBezTo>
                    <a:cubicBezTo>
                      <a:pt x="1685" y="1969"/>
                      <a:pt x="1003" y="4185"/>
                      <a:pt x="492" y="6231"/>
                    </a:cubicBezTo>
                    <a:cubicBezTo>
                      <a:pt x="150" y="7765"/>
                      <a:pt x="-702" y="10493"/>
                      <a:pt x="1173" y="11516"/>
                    </a:cubicBezTo>
                    <a:cubicBezTo>
                      <a:pt x="3049" y="12539"/>
                      <a:pt x="4753" y="10322"/>
                      <a:pt x="5606" y="9129"/>
                    </a:cubicBezTo>
                    <a:cubicBezTo>
                      <a:pt x="6799" y="7254"/>
                      <a:pt x="7821" y="4697"/>
                      <a:pt x="7310" y="26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95D26724-3A24-E868-3B68-1B59D133E048}"/>
                  </a:ext>
                </a:extLst>
              </p:cNvPr>
              <p:cNvSpPr/>
              <p:nvPr/>
            </p:nvSpPr>
            <p:spPr>
              <a:xfrm>
                <a:off x="8311722" y="3458106"/>
                <a:ext cx="7819" cy="12593"/>
              </a:xfrm>
              <a:custGeom>
                <a:avLst/>
                <a:gdLst>
                  <a:gd name="connsiteX0" fmla="*/ 4476 w 7819"/>
                  <a:gd name="connsiteY0" fmla="*/ 214 h 12593"/>
                  <a:gd name="connsiteX1" fmla="*/ 1919 w 7819"/>
                  <a:gd name="connsiteY1" fmla="*/ 3283 h 12593"/>
                  <a:gd name="connsiteX2" fmla="*/ 43 w 7819"/>
                  <a:gd name="connsiteY2" fmla="*/ 8056 h 12593"/>
                  <a:gd name="connsiteX3" fmla="*/ 896 w 7819"/>
                  <a:gd name="connsiteY3" fmla="*/ 11295 h 12593"/>
                  <a:gd name="connsiteX4" fmla="*/ 3283 w 7819"/>
                  <a:gd name="connsiteY4" fmla="*/ 12488 h 12593"/>
                  <a:gd name="connsiteX5" fmla="*/ 7714 w 7819"/>
                  <a:gd name="connsiteY5" fmla="*/ 5158 h 12593"/>
                  <a:gd name="connsiteX6" fmla="*/ 4476 w 7819"/>
                  <a:gd name="connsiteY6" fmla="*/ 214 h 12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19" h="12593">
                    <a:moveTo>
                      <a:pt x="4476" y="214"/>
                    </a:moveTo>
                    <a:cubicBezTo>
                      <a:pt x="3112" y="726"/>
                      <a:pt x="2430" y="2089"/>
                      <a:pt x="1919" y="3283"/>
                    </a:cubicBezTo>
                    <a:cubicBezTo>
                      <a:pt x="1066" y="4817"/>
                      <a:pt x="384" y="6351"/>
                      <a:pt x="43" y="8056"/>
                    </a:cubicBezTo>
                    <a:cubicBezTo>
                      <a:pt x="-127" y="9079"/>
                      <a:pt x="214" y="10442"/>
                      <a:pt x="896" y="11295"/>
                    </a:cubicBezTo>
                    <a:cubicBezTo>
                      <a:pt x="1237" y="12317"/>
                      <a:pt x="1919" y="12829"/>
                      <a:pt x="3283" y="12488"/>
                    </a:cubicBezTo>
                    <a:cubicBezTo>
                      <a:pt x="5840" y="11806"/>
                      <a:pt x="7203" y="7203"/>
                      <a:pt x="7714" y="5158"/>
                    </a:cubicBezTo>
                    <a:cubicBezTo>
                      <a:pt x="8056" y="3112"/>
                      <a:pt x="7714" y="-979"/>
                      <a:pt x="4476" y="21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905D7A47-606D-ECE1-FD03-67B26CC95368}"/>
                  </a:ext>
                </a:extLst>
              </p:cNvPr>
              <p:cNvSpPr/>
              <p:nvPr/>
            </p:nvSpPr>
            <p:spPr>
              <a:xfrm>
                <a:off x="8264346" y="3475262"/>
                <a:ext cx="7940" cy="14180"/>
              </a:xfrm>
              <a:custGeom>
                <a:avLst/>
                <a:gdLst>
                  <a:gd name="connsiteX0" fmla="*/ 6678 w 7940"/>
                  <a:gd name="connsiteY0" fmla="*/ 617 h 14180"/>
                  <a:gd name="connsiteX1" fmla="*/ 5826 w 7940"/>
                  <a:gd name="connsiteY1" fmla="*/ 105 h 14180"/>
                  <a:gd name="connsiteX2" fmla="*/ 2928 w 7940"/>
                  <a:gd name="connsiteY2" fmla="*/ 1299 h 14180"/>
                  <a:gd name="connsiteX3" fmla="*/ 30 w 7940"/>
                  <a:gd name="connsiteY3" fmla="*/ 9481 h 14180"/>
                  <a:gd name="connsiteX4" fmla="*/ 2928 w 7940"/>
                  <a:gd name="connsiteY4" fmla="*/ 14084 h 14180"/>
                  <a:gd name="connsiteX5" fmla="*/ 6678 w 7940"/>
                  <a:gd name="connsiteY5" fmla="*/ 617 h 1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940" h="14180">
                    <a:moveTo>
                      <a:pt x="6678" y="617"/>
                    </a:moveTo>
                    <a:cubicBezTo>
                      <a:pt x="6337" y="446"/>
                      <a:pt x="5996" y="276"/>
                      <a:pt x="5826" y="105"/>
                    </a:cubicBezTo>
                    <a:cubicBezTo>
                      <a:pt x="4973" y="-236"/>
                      <a:pt x="3780" y="276"/>
                      <a:pt x="2928" y="1299"/>
                    </a:cubicBezTo>
                    <a:cubicBezTo>
                      <a:pt x="1223" y="3515"/>
                      <a:pt x="200" y="6583"/>
                      <a:pt x="30" y="9481"/>
                    </a:cubicBezTo>
                    <a:cubicBezTo>
                      <a:pt x="-141" y="11697"/>
                      <a:pt x="371" y="14766"/>
                      <a:pt x="2928" y="14084"/>
                    </a:cubicBezTo>
                    <a:cubicBezTo>
                      <a:pt x="5826" y="13231"/>
                      <a:pt x="10087" y="3344"/>
                      <a:pt x="6678" y="61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E6F2FB43-21FB-0393-8BEF-66A389576C88}"/>
                  </a:ext>
                </a:extLst>
              </p:cNvPr>
              <p:cNvSpPr/>
              <p:nvPr/>
            </p:nvSpPr>
            <p:spPr>
              <a:xfrm>
                <a:off x="8289507" y="3504410"/>
                <a:ext cx="7423" cy="11823"/>
              </a:xfrm>
              <a:custGeom>
                <a:avLst/>
                <a:gdLst>
                  <a:gd name="connsiteX0" fmla="*/ 6916 w 7423"/>
                  <a:gd name="connsiteY0" fmla="*/ 960 h 11823"/>
                  <a:gd name="connsiteX1" fmla="*/ 2995 w 7423"/>
                  <a:gd name="connsiteY1" fmla="*/ 1301 h 11823"/>
                  <a:gd name="connsiteX2" fmla="*/ 1120 w 7423"/>
                  <a:gd name="connsiteY2" fmla="*/ 3688 h 11823"/>
                  <a:gd name="connsiteX3" fmla="*/ 950 w 7423"/>
                  <a:gd name="connsiteY3" fmla="*/ 11188 h 11823"/>
                  <a:gd name="connsiteX4" fmla="*/ 5553 w 7423"/>
                  <a:gd name="connsiteY4" fmla="*/ 8802 h 11823"/>
                  <a:gd name="connsiteX5" fmla="*/ 6916 w 7423"/>
                  <a:gd name="connsiteY5" fmla="*/ 960 h 1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23" h="11823">
                    <a:moveTo>
                      <a:pt x="6916" y="960"/>
                    </a:moveTo>
                    <a:cubicBezTo>
                      <a:pt x="5723" y="-745"/>
                      <a:pt x="4018" y="108"/>
                      <a:pt x="2995" y="1301"/>
                    </a:cubicBezTo>
                    <a:cubicBezTo>
                      <a:pt x="2143" y="1813"/>
                      <a:pt x="1461" y="2835"/>
                      <a:pt x="1120" y="3688"/>
                    </a:cubicBezTo>
                    <a:cubicBezTo>
                      <a:pt x="438" y="5563"/>
                      <a:pt x="-925" y="9484"/>
                      <a:pt x="950" y="11188"/>
                    </a:cubicBezTo>
                    <a:cubicBezTo>
                      <a:pt x="2995" y="13064"/>
                      <a:pt x="4871" y="10336"/>
                      <a:pt x="5553" y="8802"/>
                    </a:cubicBezTo>
                    <a:cubicBezTo>
                      <a:pt x="6576" y="6756"/>
                      <a:pt x="8280" y="3006"/>
                      <a:pt x="6916" y="960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144ED339-74E8-92F9-748F-DD9B7BE4EE0B}"/>
                  </a:ext>
                </a:extLst>
              </p:cNvPr>
              <p:cNvSpPr/>
              <p:nvPr/>
            </p:nvSpPr>
            <p:spPr>
              <a:xfrm>
                <a:off x="8316783" y="3491625"/>
                <a:ext cx="7350" cy="11823"/>
              </a:xfrm>
              <a:custGeom>
                <a:avLst/>
                <a:gdLst>
                  <a:gd name="connsiteX0" fmla="*/ 6916 w 7350"/>
                  <a:gd name="connsiteY0" fmla="*/ 960 h 11823"/>
                  <a:gd name="connsiteX1" fmla="*/ 2995 w 7350"/>
                  <a:gd name="connsiteY1" fmla="*/ 1301 h 11823"/>
                  <a:gd name="connsiteX2" fmla="*/ 1120 w 7350"/>
                  <a:gd name="connsiteY2" fmla="*/ 3688 h 11823"/>
                  <a:gd name="connsiteX3" fmla="*/ 950 w 7350"/>
                  <a:gd name="connsiteY3" fmla="*/ 11188 h 11823"/>
                  <a:gd name="connsiteX4" fmla="*/ 5553 w 7350"/>
                  <a:gd name="connsiteY4" fmla="*/ 8802 h 11823"/>
                  <a:gd name="connsiteX5" fmla="*/ 6916 w 7350"/>
                  <a:gd name="connsiteY5" fmla="*/ 960 h 1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50" h="11823">
                    <a:moveTo>
                      <a:pt x="6916" y="960"/>
                    </a:moveTo>
                    <a:cubicBezTo>
                      <a:pt x="5723" y="-745"/>
                      <a:pt x="4018" y="108"/>
                      <a:pt x="2995" y="1301"/>
                    </a:cubicBezTo>
                    <a:cubicBezTo>
                      <a:pt x="2143" y="1813"/>
                      <a:pt x="1461" y="2835"/>
                      <a:pt x="1120" y="3688"/>
                    </a:cubicBezTo>
                    <a:cubicBezTo>
                      <a:pt x="438" y="5563"/>
                      <a:pt x="-925" y="9484"/>
                      <a:pt x="950" y="11188"/>
                    </a:cubicBezTo>
                    <a:cubicBezTo>
                      <a:pt x="2995" y="13064"/>
                      <a:pt x="4871" y="10336"/>
                      <a:pt x="5553" y="8802"/>
                    </a:cubicBezTo>
                    <a:cubicBezTo>
                      <a:pt x="6576" y="6756"/>
                      <a:pt x="8110" y="3006"/>
                      <a:pt x="6916" y="960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C2065889-E2E4-2E80-B580-1C50973D940E}"/>
                  </a:ext>
                </a:extLst>
              </p:cNvPr>
              <p:cNvSpPr/>
              <p:nvPr/>
            </p:nvSpPr>
            <p:spPr>
              <a:xfrm>
                <a:off x="8231410" y="3478089"/>
                <a:ext cx="7672" cy="13190"/>
              </a:xfrm>
              <a:custGeom>
                <a:avLst/>
                <a:gdLst>
                  <a:gd name="connsiteX0" fmla="*/ 6713 w 7672"/>
                  <a:gd name="connsiteY0" fmla="*/ 517 h 13190"/>
                  <a:gd name="connsiteX1" fmla="*/ 1770 w 7672"/>
                  <a:gd name="connsiteY1" fmla="*/ 3586 h 13190"/>
                  <a:gd name="connsiteX2" fmla="*/ 747 w 7672"/>
                  <a:gd name="connsiteY2" fmla="*/ 5802 h 13190"/>
                  <a:gd name="connsiteX3" fmla="*/ 1428 w 7672"/>
                  <a:gd name="connsiteY3" fmla="*/ 12962 h 13190"/>
                  <a:gd name="connsiteX4" fmla="*/ 6713 w 7672"/>
                  <a:gd name="connsiteY4" fmla="*/ 7507 h 13190"/>
                  <a:gd name="connsiteX5" fmla="*/ 6713 w 7672"/>
                  <a:gd name="connsiteY5" fmla="*/ 517 h 13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72" h="13190">
                    <a:moveTo>
                      <a:pt x="6713" y="517"/>
                    </a:moveTo>
                    <a:cubicBezTo>
                      <a:pt x="4496" y="-1187"/>
                      <a:pt x="2622" y="1711"/>
                      <a:pt x="1770" y="3586"/>
                    </a:cubicBezTo>
                    <a:cubicBezTo>
                      <a:pt x="1258" y="4268"/>
                      <a:pt x="917" y="5120"/>
                      <a:pt x="747" y="5802"/>
                    </a:cubicBezTo>
                    <a:cubicBezTo>
                      <a:pt x="65" y="7507"/>
                      <a:pt x="-787" y="11768"/>
                      <a:pt x="1428" y="12962"/>
                    </a:cubicBezTo>
                    <a:cubicBezTo>
                      <a:pt x="3985" y="14325"/>
                      <a:pt x="6031" y="9211"/>
                      <a:pt x="6713" y="7507"/>
                    </a:cubicBezTo>
                    <a:cubicBezTo>
                      <a:pt x="7224" y="5631"/>
                      <a:pt x="8588" y="2051"/>
                      <a:pt x="6713" y="51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E2926EA0-B755-4E88-2BC2-17E1921AC077}"/>
                  </a:ext>
                </a:extLst>
              </p:cNvPr>
              <p:cNvSpPr/>
              <p:nvPr/>
            </p:nvSpPr>
            <p:spPr>
              <a:xfrm>
                <a:off x="8258040" y="3523535"/>
                <a:ext cx="7598" cy="11849"/>
              </a:xfrm>
              <a:custGeom>
                <a:avLst/>
                <a:gdLst>
                  <a:gd name="connsiteX0" fmla="*/ 7529 w 7598"/>
                  <a:gd name="connsiteY0" fmla="*/ 1950 h 11849"/>
                  <a:gd name="connsiteX1" fmla="*/ 4972 w 7598"/>
                  <a:gd name="connsiteY1" fmla="*/ 75 h 11849"/>
                  <a:gd name="connsiteX2" fmla="*/ 2585 w 7598"/>
                  <a:gd name="connsiteY2" fmla="*/ 1098 h 11849"/>
                  <a:gd name="connsiteX3" fmla="*/ 2245 w 7598"/>
                  <a:gd name="connsiteY3" fmla="*/ 11838 h 11849"/>
                  <a:gd name="connsiteX4" fmla="*/ 7529 w 7598"/>
                  <a:gd name="connsiteY4" fmla="*/ 1950 h 1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98" h="11849">
                    <a:moveTo>
                      <a:pt x="7529" y="1950"/>
                    </a:moveTo>
                    <a:cubicBezTo>
                      <a:pt x="7359" y="587"/>
                      <a:pt x="6165" y="-266"/>
                      <a:pt x="4972" y="75"/>
                    </a:cubicBezTo>
                    <a:cubicBezTo>
                      <a:pt x="4120" y="75"/>
                      <a:pt x="3268" y="416"/>
                      <a:pt x="2585" y="1098"/>
                    </a:cubicBezTo>
                    <a:cubicBezTo>
                      <a:pt x="1051" y="2803"/>
                      <a:pt x="-2188" y="11497"/>
                      <a:pt x="2245" y="11838"/>
                    </a:cubicBezTo>
                    <a:cubicBezTo>
                      <a:pt x="5654" y="12178"/>
                      <a:pt x="8040" y="4848"/>
                      <a:pt x="7529" y="1950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076DEBAE-FBA7-60C3-6A1D-028210187AE9}"/>
                  </a:ext>
                </a:extLst>
              </p:cNvPr>
              <p:cNvSpPr/>
              <p:nvPr/>
            </p:nvSpPr>
            <p:spPr>
              <a:xfrm>
                <a:off x="8306092" y="3537248"/>
                <a:ext cx="5929" cy="10911"/>
              </a:xfrm>
              <a:custGeom>
                <a:avLst/>
                <a:gdLst>
                  <a:gd name="connsiteX0" fmla="*/ 5674 w 5929"/>
                  <a:gd name="connsiteY0" fmla="*/ 1364 h 10911"/>
                  <a:gd name="connsiteX1" fmla="*/ 2264 w 5929"/>
                  <a:gd name="connsiteY1" fmla="*/ 341 h 10911"/>
                  <a:gd name="connsiteX2" fmla="*/ 390 w 5929"/>
                  <a:gd name="connsiteY2" fmla="*/ 5455 h 10911"/>
                  <a:gd name="connsiteX3" fmla="*/ 901 w 5929"/>
                  <a:gd name="connsiteY3" fmla="*/ 10569 h 10911"/>
                  <a:gd name="connsiteX4" fmla="*/ 5674 w 5929"/>
                  <a:gd name="connsiteY4" fmla="*/ 3409 h 10911"/>
                  <a:gd name="connsiteX5" fmla="*/ 5674 w 5929"/>
                  <a:gd name="connsiteY5" fmla="*/ 1364 h 10911"/>
                  <a:gd name="connsiteX6" fmla="*/ 3969 w 5929"/>
                  <a:gd name="connsiteY6" fmla="*/ 2898 h 10911"/>
                  <a:gd name="connsiteX7" fmla="*/ 3969 w 5929"/>
                  <a:gd name="connsiteY7" fmla="*/ 2898 h 10911"/>
                  <a:gd name="connsiteX8" fmla="*/ 3629 w 5929"/>
                  <a:gd name="connsiteY8" fmla="*/ 2898 h 10911"/>
                  <a:gd name="connsiteX9" fmla="*/ 3969 w 5929"/>
                  <a:gd name="connsiteY9" fmla="*/ 2557 h 10911"/>
                  <a:gd name="connsiteX10" fmla="*/ 3969 w 5929"/>
                  <a:gd name="connsiteY10" fmla="*/ 2727 h 10911"/>
                  <a:gd name="connsiteX11" fmla="*/ 3969 w 5929"/>
                  <a:gd name="connsiteY11" fmla="*/ 2898 h 1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29" h="10911">
                    <a:moveTo>
                      <a:pt x="5674" y="1364"/>
                    </a:moveTo>
                    <a:cubicBezTo>
                      <a:pt x="5163" y="0"/>
                      <a:pt x="3458" y="-341"/>
                      <a:pt x="2264" y="341"/>
                    </a:cubicBezTo>
                    <a:cubicBezTo>
                      <a:pt x="730" y="1364"/>
                      <a:pt x="730" y="3750"/>
                      <a:pt x="390" y="5455"/>
                    </a:cubicBezTo>
                    <a:cubicBezTo>
                      <a:pt x="219" y="6819"/>
                      <a:pt x="-633" y="9546"/>
                      <a:pt x="901" y="10569"/>
                    </a:cubicBezTo>
                    <a:cubicBezTo>
                      <a:pt x="4140" y="12444"/>
                      <a:pt x="5504" y="6137"/>
                      <a:pt x="5674" y="3409"/>
                    </a:cubicBezTo>
                    <a:cubicBezTo>
                      <a:pt x="6015" y="2727"/>
                      <a:pt x="6015" y="2046"/>
                      <a:pt x="5674" y="1364"/>
                    </a:cubicBezTo>
                    <a:close/>
                    <a:moveTo>
                      <a:pt x="3969" y="2898"/>
                    </a:moveTo>
                    <a:cubicBezTo>
                      <a:pt x="3969" y="3068"/>
                      <a:pt x="3969" y="3068"/>
                      <a:pt x="3969" y="2898"/>
                    </a:cubicBezTo>
                    <a:cubicBezTo>
                      <a:pt x="3799" y="2898"/>
                      <a:pt x="3799" y="2898"/>
                      <a:pt x="3629" y="2898"/>
                    </a:cubicBezTo>
                    <a:cubicBezTo>
                      <a:pt x="3799" y="2727"/>
                      <a:pt x="3799" y="2557"/>
                      <a:pt x="3969" y="2557"/>
                    </a:cubicBezTo>
                    <a:cubicBezTo>
                      <a:pt x="3969" y="2557"/>
                      <a:pt x="3969" y="2557"/>
                      <a:pt x="3969" y="2727"/>
                    </a:cubicBezTo>
                    <a:cubicBezTo>
                      <a:pt x="3969" y="2898"/>
                      <a:pt x="3969" y="2898"/>
                      <a:pt x="3969" y="289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B209FAEC-27F8-760F-3E5D-7D9CF48997D8}"/>
                  </a:ext>
                </a:extLst>
              </p:cNvPr>
              <p:cNvSpPr/>
              <p:nvPr/>
            </p:nvSpPr>
            <p:spPr>
              <a:xfrm>
                <a:off x="8283228" y="3557668"/>
                <a:ext cx="7199" cy="12163"/>
              </a:xfrm>
              <a:custGeom>
                <a:avLst/>
                <a:gdLst>
                  <a:gd name="connsiteX0" fmla="*/ 6547 w 7199"/>
                  <a:gd name="connsiteY0" fmla="*/ 718 h 12163"/>
                  <a:gd name="connsiteX1" fmla="*/ 1774 w 7199"/>
                  <a:gd name="connsiteY1" fmla="*/ 2593 h 12163"/>
                  <a:gd name="connsiteX2" fmla="*/ 240 w 7199"/>
                  <a:gd name="connsiteY2" fmla="*/ 10264 h 12163"/>
                  <a:gd name="connsiteX3" fmla="*/ 4331 w 7199"/>
                  <a:gd name="connsiteY3" fmla="*/ 10946 h 12163"/>
                  <a:gd name="connsiteX4" fmla="*/ 6377 w 7199"/>
                  <a:gd name="connsiteY4" fmla="*/ 6855 h 12163"/>
                  <a:gd name="connsiteX5" fmla="*/ 6547 w 7199"/>
                  <a:gd name="connsiteY5" fmla="*/ 718 h 1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99" h="12163">
                    <a:moveTo>
                      <a:pt x="6547" y="718"/>
                    </a:moveTo>
                    <a:cubicBezTo>
                      <a:pt x="4843" y="-1157"/>
                      <a:pt x="2627" y="1059"/>
                      <a:pt x="1774" y="2593"/>
                    </a:cubicBezTo>
                    <a:cubicBezTo>
                      <a:pt x="410" y="4639"/>
                      <a:pt x="-442" y="7707"/>
                      <a:pt x="240" y="10264"/>
                    </a:cubicBezTo>
                    <a:cubicBezTo>
                      <a:pt x="922" y="12481"/>
                      <a:pt x="2967" y="12821"/>
                      <a:pt x="4331" y="10946"/>
                    </a:cubicBezTo>
                    <a:cubicBezTo>
                      <a:pt x="5013" y="9923"/>
                      <a:pt x="5866" y="8389"/>
                      <a:pt x="6377" y="6855"/>
                    </a:cubicBezTo>
                    <a:cubicBezTo>
                      <a:pt x="7059" y="4980"/>
                      <a:pt x="7741" y="2252"/>
                      <a:pt x="6547" y="71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7AD4BFCA-6349-2C07-38AF-A5F9CDD94314}"/>
                  </a:ext>
                </a:extLst>
              </p:cNvPr>
              <p:cNvSpPr/>
              <p:nvPr/>
            </p:nvSpPr>
            <p:spPr>
              <a:xfrm>
                <a:off x="8195107" y="3489477"/>
                <a:ext cx="6943" cy="12415"/>
              </a:xfrm>
              <a:custGeom>
                <a:avLst/>
                <a:gdLst>
                  <a:gd name="connsiteX0" fmla="*/ 6877 w 6943"/>
                  <a:gd name="connsiteY0" fmla="*/ 1914 h 12415"/>
                  <a:gd name="connsiteX1" fmla="*/ 2786 w 6943"/>
                  <a:gd name="connsiteY1" fmla="*/ 1062 h 12415"/>
                  <a:gd name="connsiteX2" fmla="*/ 58 w 6943"/>
                  <a:gd name="connsiteY2" fmla="*/ 9415 h 12415"/>
                  <a:gd name="connsiteX3" fmla="*/ 3809 w 6943"/>
                  <a:gd name="connsiteY3" fmla="*/ 11972 h 12415"/>
                  <a:gd name="connsiteX4" fmla="*/ 6536 w 6943"/>
                  <a:gd name="connsiteY4" fmla="*/ 5835 h 12415"/>
                  <a:gd name="connsiteX5" fmla="*/ 6877 w 6943"/>
                  <a:gd name="connsiteY5" fmla="*/ 1914 h 12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43" h="12415">
                    <a:moveTo>
                      <a:pt x="6877" y="1914"/>
                    </a:moveTo>
                    <a:cubicBezTo>
                      <a:pt x="6536" y="-473"/>
                      <a:pt x="4149" y="-473"/>
                      <a:pt x="2786" y="1062"/>
                    </a:cubicBezTo>
                    <a:cubicBezTo>
                      <a:pt x="910" y="3278"/>
                      <a:pt x="-283" y="6517"/>
                      <a:pt x="58" y="9415"/>
                    </a:cubicBezTo>
                    <a:cubicBezTo>
                      <a:pt x="229" y="11290"/>
                      <a:pt x="1763" y="13335"/>
                      <a:pt x="3809" y="11972"/>
                    </a:cubicBezTo>
                    <a:cubicBezTo>
                      <a:pt x="5513" y="10778"/>
                      <a:pt x="6195" y="8051"/>
                      <a:pt x="6536" y="5835"/>
                    </a:cubicBezTo>
                    <a:cubicBezTo>
                      <a:pt x="6877" y="4471"/>
                      <a:pt x="7047" y="3107"/>
                      <a:pt x="6877" y="191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3581AFF3-6EE6-3F56-1E9E-426F52372B0D}"/>
                  </a:ext>
                </a:extLst>
              </p:cNvPr>
              <p:cNvSpPr/>
              <p:nvPr/>
            </p:nvSpPr>
            <p:spPr>
              <a:xfrm>
                <a:off x="8219030" y="3525832"/>
                <a:ext cx="7160" cy="11632"/>
              </a:xfrm>
              <a:custGeom>
                <a:avLst/>
                <a:gdLst>
                  <a:gd name="connsiteX0" fmla="*/ 5966 w 7160"/>
                  <a:gd name="connsiteY0" fmla="*/ 506 h 11632"/>
                  <a:gd name="connsiteX1" fmla="*/ 3239 w 7160"/>
                  <a:gd name="connsiteY1" fmla="*/ 1188 h 11632"/>
                  <a:gd name="connsiteX2" fmla="*/ 0 w 7160"/>
                  <a:gd name="connsiteY2" fmla="*/ 7325 h 11632"/>
                  <a:gd name="connsiteX3" fmla="*/ 0 w 7160"/>
                  <a:gd name="connsiteY3" fmla="*/ 8007 h 11632"/>
                  <a:gd name="connsiteX4" fmla="*/ 0 w 7160"/>
                  <a:gd name="connsiteY4" fmla="*/ 9882 h 11632"/>
                  <a:gd name="connsiteX5" fmla="*/ 4091 w 7160"/>
                  <a:gd name="connsiteY5" fmla="*/ 10564 h 11632"/>
                  <a:gd name="connsiteX6" fmla="*/ 7160 w 7160"/>
                  <a:gd name="connsiteY6" fmla="*/ 3404 h 11632"/>
                  <a:gd name="connsiteX7" fmla="*/ 5966 w 7160"/>
                  <a:gd name="connsiteY7" fmla="*/ 506 h 11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60" h="11632">
                    <a:moveTo>
                      <a:pt x="5966" y="506"/>
                    </a:moveTo>
                    <a:cubicBezTo>
                      <a:pt x="5285" y="-517"/>
                      <a:pt x="4091" y="165"/>
                      <a:pt x="3239" y="1188"/>
                    </a:cubicBezTo>
                    <a:cubicBezTo>
                      <a:pt x="1534" y="2552"/>
                      <a:pt x="0" y="5109"/>
                      <a:pt x="0" y="7325"/>
                    </a:cubicBezTo>
                    <a:cubicBezTo>
                      <a:pt x="0" y="7495"/>
                      <a:pt x="0" y="7836"/>
                      <a:pt x="0" y="8007"/>
                    </a:cubicBezTo>
                    <a:cubicBezTo>
                      <a:pt x="0" y="8689"/>
                      <a:pt x="0" y="9200"/>
                      <a:pt x="0" y="9882"/>
                    </a:cubicBezTo>
                    <a:cubicBezTo>
                      <a:pt x="512" y="12268"/>
                      <a:pt x="2557" y="11927"/>
                      <a:pt x="4091" y="10564"/>
                    </a:cubicBezTo>
                    <a:cubicBezTo>
                      <a:pt x="5966" y="8689"/>
                      <a:pt x="6989" y="6132"/>
                      <a:pt x="7160" y="3404"/>
                    </a:cubicBezTo>
                    <a:cubicBezTo>
                      <a:pt x="7160" y="2040"/>
                      <a:pt x="6819" y="847"/>
                      <a:pt x="5966" y="506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449ECC94-5FEF-253C-D396-CDAA19E0EDA3}"/>
                  </a:ext>
                </a:extLst>
              </p:cNvPr>
              <p:cNvSpPr/>
              <p:nvPr/>
            </p:nvSpPr>
            <p:spPr>
              <a:xfrm>
                <a:off x="8149253" y="3468143"/>
                <a:ext cx="6129" cy="11597"/>
              </a:xfrm>
              <a:custGeom>
                <a:avLst/>
                <a:gdLst>
                  <a:gd name="connsiteX0" fmla="*/ 4146 w 6129"/>
                  <a:gd name="connsiteY0" fmla="*/ 235 h 11597"/>
                  <a:gd name="connsiteX1" fmla="*/ 3976 w 6129"/>
                  <a:gd name="connsiteY1" fmla="*/ 235 h 11597"/>
                  <a:gd name="connsiteX2" fmla="*/ 1419 w 6129"/>
                  <a:gd name="connsiteY2" fmla="*/ 1087 h 11597"/>
                  <a:gd name="connsiteX3" fmla="*/ 226 w 6129"/>
                  <a:gd name="connsiteY3" fmla="*/ 8077 h 11597"/>
                  <a:gd name="connsiteX4" fmla="*/ 908 w 6129"/>
                  <a:gd name="connsiteY4" fmla="*/ 10293 h 11597"/>
                  <a:gd name="connsiteX5" fmla="*/ 1078 w 6129"/>
                  <a:gd name="connsiteY5" fmla="*/ 10975 h 11597"/>
                  <a:gd name="connsiteX6" fmla="*/ 1931 w 6129"/>
                  <a:gd name="connsiteY6" fmla="*/ 11486 h 11597"/>
                  <a:gd name="connsiteX7" fmla="*/ 3294 w 6129"/>
                  <a:gd name="connsiteY7" fmla="*/ 11315 h 11597"/>
                  <a:gd name="connsiteX8" fmla="*/ 4146 w 6129"/>
                  <a:gd name="connsiteY8" fmla="*/ 235 h 11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29" h="11597">
                    <a:moveTo>
                      <a:pt x="4146" y="235"/>
                    </a:moveTo>
                    <a:cubicBezTo>
                      <a:pt x="4146" y="235"/>
                      <a:pt x="3976" y="235"/>
                      <a:pt x="3976" y="235"/>
                    </a:cubicBezTo>
                    <a:cubicBezTo>
                      <a:pt x="3123" y="-276"/>
                      <a:pt x="2101" y="65"/>
                      <a:pt x="1419" y="1087"/>
                    </a:cubicBezTo>
                    <a:cubicBezTo>
                      <a:pt x="55" y="2963"/>
                      <a:pt x="-286" y="5861"/>
                      <a:pt x="226" y="8077"/>
                    </a:cubicBezTo>
                    <a:cubicBezTo>
                      <a:pt x="397" y="8758"/>
                      <a:pt x="566" y="9611"/>
                      <a:pt x="908" y="10293"/>
                    </a:cubicBezTo>
                    <a:cubicBezTo>
                      <a:pt x="908" y="10463"/>
                      <a:pt x="1078" y="10634"/>
                      <a:pt x="1078" y="10975"/>
                    </a:cubicBezTo>
                    <a:cubicBezTo>
                      <a:pt x="1249" y="11315"/>
                      <a:pt x="1589" y="11486"/>
                      <a:pt x="1931" y="11486"/>
                    </a:cubicBezTo>
                    <a:cubicBezTo>
                      <a:pt x="2271" y="11656"/>
                      <a:pt x="2783" y="11656"/>
                      <a:pt x="3294" y="11315"/>
                    </a:cubicBezTo>
                    <a:cubicBezTo>
                      <a:pt x="5851" y="9952"/>
                      <a:pt x="7726" y="1087"/>
                      <a:pt x="4146" y="23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9C1AB3B6-82F8-EA74-33D1-1D09B30746CA}"/>
                  </a:ext>
                </a:extLst>
              </p:cNvPr>
              <p:cNvSpPr/>
              <p:nvPr/>
            </p:nvSpPr>
            <p:spPr>
              <a:xfrm>
                <a:off x="8167163" y="3500938"/>
                <a:ext cx="7103" cy="11442"/>
              </a:xfrm>
              <a:custGeom>
                <a:avLst/>
                <a:gdLst>
                  <a:gd name="connsiteX0" fmla="*/ 6182 w 7103"/>
                  <a:gd name="connsiteY0" fmla="*/ 682 h 11442"/>
                  <a:gd name="connsiteX1" fmla="*/ 3796 w 7103"/>
                  <a:gd name="connsiteY1" fmla="*/ 170 h 11442"/>
                  <a:gd name="connsiteX2" fmla="*/ 2091 w 7103"/>
                  <a:gd name="connsiteY2" fmla="*/ 1534 h 11442"/>
                  <a:gd name="connsiteX3" fmla="*/ 1238 w 7103"/>
                  <a:gd name="connsiteY3" fmla="*/ 2898 h 11442"/>
                  <a:gd name="connsiteX4" fmla="*/ 386 w 7103"/>
                  <a:gd name="connsiteY4" fmla="*/ 9717 h 11442"/>
                  <a:gd name="connsiteX5" fmla="*/ 1238 w 7103"/>
                  <a:gd name="connsiteY5" fmla="*/ 11081 h 11442"/>
                  <a:gd name="connsiteX6" fmla="*/ 6011 w 7103"/>
                  <a:gd name="connsiteY6" fmla="*/ 7330 h 11442"/>
                  <a:gd name="connsiteX7" fmla="*/ 6182 w 7103"/>
                  <a:gd name="connsiteY7" fmla="*/ 682 h 11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3" h="11442">
                    <a:moveTo>
                      <a:pt x="6182" y="682"/>
                    </a:moveTo>
                    <a:cubicBezTo>
                      <a:pt x="5330" y="0"/>
                      <a:pt x="4477" y="-170"/>
                      <a:pt x="3796" y="170"/>
                    </a:cubicBezTo>
                    <a:cubicBezTo>
                      <a:pt x="3113" y="170"/>
                      <a:pt x="2431" y="852"/>
                      <a:pt x="2091" y="1534"/>
                    </a:cubicBezTo>
                    <a:cubicBezTo>
                      <a:pt x="1750" y="1875"/>
                      <a:pt x="1408" y="2387"/>
                      <a:pt x="1238" y="2898"/>
                    </a:cubicBezTo>
                    <a:cubicBezTo>
                      <a:pt x="215" y="4773"/>
                      <a:pt x="-466" y="7671"/>
                      <a:pt x="386" y="9717"/>
                    </a:cubicBezTo>
                    <a:cubicBezTo>
                      <a:pt x="556" y="10228"/>
                      <a:pt x="727" y="10740"/>
                      <a:pt x="1238" y="11081"/>
                    </a:cubicBezTo>
                    <a:cubicBezTo>
                      <a:pt x="3454" y="12615"/>
                      <a:pt x="5330" y="8864"/>
                      <a:pt x="6011" y="7330"/>
                    </a:cubicBezTo>
                    <a:cubicBezTo>
                      <a:pt x="6864" y="5626"/>
                      <a:pt x="7887" y="2387"/>
                      <a:pt x="6182" y="68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7FDD0F27-6205-98BE-30A5-7E45A5C62C55}"/>
                  </a:ext>
                </a:extLst>
              </p:cNvPr>
              <p:cNvSpPr/>
              <p:nvPr/>
            </p:nvSpPr>
            <p:spPr>
              <a:xfrm>
                <a:off x="8186742" y="3536522"/>
                <a:ext cx="6450" cy="11749"/>
              </a:xfrm>
              <a:custGeom>
                <a:avLst/>
                <a:gdLst>
                  <a:gd name="connsiteX0" fmla="*/ 4161 w 6450"/>
                  <a:gd name="connsiteY0" fmla="*/ 44 h 11749"/>
                  <a:gd name="connsiteX1" fmla="*/ 922 w 6450"/>
                  <a:gd name="connsiteY1" fmla="*/ 2942 h 11749"/>
                  <a:gd name="connsiteX2" fmla="*/ 241 w 6450"/>
                  <a:gd name="connsiteY2" fmla="*/ 9590 h 11749"/>
                  <a:gd name="connsiteX3" fmla="*/ 3479 w 6450"/>
                  <a:gd name="connsiteY3" fmla="*/ 11295 h 11749"/>
                  <a:gd name="connsiteX4" fmla="*/ 4161 w 6450"/>
                  <a:gd name="connsiteY4" fmla="*/ 44 h 1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0" h="11749">
                    <a:moveTo>
                      <a:pt x="4161" y="44"/>
                    </a:moveTo>
                    <a:cubicBezTo>
                      <a:pt x="2286" y="-297"/>
                      <a:pt x="1433" y="1408"/>
                      <a:pt x="922" y="2942"/>
                    </a:cubicBezTo>
                    <a:cubicBezTo>
                      <a:pt x="70" y="4988"/>
                      <a:pt x="-271" y="7545"/>
                      <a:pt x="241" y="9590"/>
                    </a:cubicBezTo>
                    <a:cubicBezTo>
                      <a:pt x="581" y="11125"/>
                      <a:pt x="1945" y="12488"/>
                      <a:pt x="3479" y="11295"/>
                    </a:cubicBezTo>
                    <a:cubicBezTo>
                      <a:pt x="5866" y="9590"/>
                      <a:pt x="8423" y="896"/>
                      <a:pt x="4161" y="4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E7B750F8-80DD-DDD5-C9A1-13BA99384FD4}"/>
                  </a:ext>
                </a:extLst>
              </p:cNvPr>
              <p:cNvSpPr/>
              <p:nvPr/>
            </p:nvSpPr>
            <p:spPr>
              <a:xfrm>
                <a:off x="8170888" y="3557490"/>
                <a:ext cx="6403" cy="11749"/>
              </a:xfrm>
              <a:custGeom>
                <a:avLst/>
                <a:gdLst>
                  <a:gd name="connsiteX0" fmla="*/ 4161 w 6403"/>
                  <a:gd name="connsiteY0" fmla="*/ 44 h 11749"/>
                  <a:gd name="connsiteX1" fmla="*/ 923 w 6403"/>
                  <a:gd name="connsiteY1" fmla="*/ 2942 h 11749"/>
                  <a:gd name="connsiteX2" fmla="*/ 240 w 6403"/>
                  <a:gd name="connsiteY2" fmla="*/ 9590 h 11749"/>
                  <a:gd name="connsiteX3" fmla="*/ 3480 w 6403"/>
                  <a:gd name="connsiteY3" fmla="*/ 11295 h 11749"/>
                  <a:gd name="connsiteX4" fmla="*/ 4161 w 6403"/>
                  <a:gd name="connsiteY4" fmla="*/ 44 h 1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03" h="11749">
                    <a:moveTo>
                      <a:pt x="4161" y="44"/>
                    </a:moveTo>
                    <a:cubicBezTo>
                      <a:pt x="2286" y="-297"/>
                      <a:pt x="1434" y="1408"/>
                      <a:pt x="923" y="2942"/>
                    </a:cubicBezTo>
                    <a:cubicBezTo>
                      <a:pt x="70" y="4988"/>
                      <a:pt x="-271" y="7545"/>
                      <a:pt x="240" y="9590"/>
                    </a:cubicBezTo>
                    <a:cubicBezTo>
                      <a:pt x="581" y="11125"/>
                      <a:pt x="1945" y="12488"/>
                      <a:pt x="3480" y="11295"/>
                    </a:cubicBezTo>
                    <a:cubicBezTo>
                      <a:pt x="5695" y="9590"/>
                      <a:pt x="8423" y="896"/>
                      <a:pt x="4161" y="4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8528BE51-F5A5-32F3-7EE2-33FA2DA563E4}"/>
                  </a:ext>
                </a:extLst>
              </p:cNvPr>
              <p:cNvSpPr/>
              <p:nvPr/>
            </p:nvSpPr>
            <p:spPr>
              <a:xfrm>
                <a:off x="8129975" y="3539931"/>
                <a:ext cx="6450" cy="11749"/>
              </a:xfrm>
              <a:custGeom>
                <a:avLst/>
                <a:gdLst>
                  <a:gd name="connsiteX0" fmla="*/ 4161 w 6450"/>
                  <a:gd name="connsiteY0" fmla="*/ 44 h 11749"/>
                  <a:gd name="connsiteX1" fmla="*/ 923 w 6450"/>
                  <a:gd name="connsiteY1" fmla="*/ 2942 h 11749"/>
                  <a:gd name="connsiteX2" fmla="*/ 240 w 6450"/>
                  <a:gd name="connsiteY2" fmla="*/ 9590 h 11749"/>
                  <a:gd name="connsiteX3" fmla="*/ 3480 w 6450"/>
                  <a:gd name="connsiteY3" fmla="*/ 11295 h 11749"/>
                  <a:gd name="connsiteX4" fmla="*/ 4161 w 6450"/>
                  <a:gd name="connsiteY4" fmla="*/ 44 h 1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0" h="11749">
                    <a:moveTo>
                      <a:pt x="4161" y="44"/>
                    </a:moveTo>
                    <a:cubicBezTo>
                      <a:pt x="2286" y="-297"/>
                      <a:pt x="1434" y="1408"/>
                      <a:pt x="923" y="2942"/>
                    </a:cubicBezTo>
                    <a:cubicBezTo>
                      <a:pt x="70" y="4988"/>
                      <a:pt x="-271" y="7545"/>
                      <a:pt x="240" y="9590"/>
                    </a:cubicBezTo>
                    <a:cubicBezTo>
                      <a:pt x="581" y="11125"/>
                      <a:pt x="1945" y="12488"/>
                      <a:pt x="3480" y="11295"/>
                    </a:cubicBezTo>
                    <a:cubicBezTo>
                      <a:pt x="5866" y="9590"/>
                      <a:pt x="8423" y="896"/>
                      <a:pt x="4161" y="4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0BFEB10A-489D-D227-FE18-C685CA5FB8CB}"/>
                  </a:ext>
                </a:extLst>
              </p:cNvPr>
              <p:cNvSpPr/>
              <p:nvPr/>
            </p:nvSpPr>
            <p:spPr>
              <a:xfrm>
                <a:off x="8138040" y="3504667"/>
                <a:ext cx="6266" cy="12081"/>
              </a:xfrm>
              <a:custGeom>
                <a:avLst/>
                <a:gdLst>
                  <a:gd name="connsiteX0" fmla="*/ 3938 w 6266"/>
                  <a:gd name="connsiteY0" fmla="*/ 21 h 12081"/>
                  <a:gd name="connsiteX1" fmla="*/ 358 w 6266"/>
                  <a:gd name="connsiteY1" fmla="*/ 5135 h 12081"/>
                  <a:gd name="connsiteX2" fmla="*/ 1722 w 6266"/>
                  <a:gd name="connsiteY2" fmla="*/ 11954 h 12081"/>
                  <a:gd name="connsiteX3" fmla="*/ 3086 w 6266"/>
                  <a:gd name="connsiteY3" fmla="*/ 11954 h 12081"/>
                  <a:gd name="connsiteX4" fmla="*/ 6154 w 6266"/>
                  <a:gd name="connsiteY4" fmla="*/ 7010 h 12081"/>
                  <a:gd name="connsiteX5" fmla="*/ 3938 w 6266"/>
                  <a:gd name="connsiteY5" fmla="*/ 21 h 1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66" h="12081">
                    <a:moveTo>
                      <a:pt x="3938" y="21"/>
                    </a:moveTo>
                    <a:cubicBezTo>
                      <a:pt x="1381" y="-320"/>
                      <a:pt x="699" y="3601"/>
                      <a:pt x="358" y="5135"/>
                    </a:cubicBezTo>
                    <a:cubicBezTo>
                      <a:pt x="17" y="7010"/>
                      <a:pt x="-665" y="11101"/>
                      <a:pt x="1722" y="11954"/>
                    </a:cubicBezTo>
                    <a:cubicBezTo>
                      <a:pt x="2233" y="12124"/>
                      <a:pt x="2744" y="12124"/>
                      <a:pt x="3086" y="11954"/>
                    </a:cubicBezTo>
                    <a:cubicBezTo>
                      <a:pt x="5302" y="11954"/>
                      <a:pt x="5983" y="8544"/>
                      <a:pt x="6154" y="7010"/>
                    </a:cubicBezTo>
                    <a:cubicBezTo>
                      <a:pt x="6325" y="5135"/>
                      <a:pt x="6665" y="532"/>
                      <a:pt x="3938" y="2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AB8277CB-4A62-6AA6-CA32-8E501799BE9D}"/>
                  </a:ext>
                </a:extLst>
              </p:cNvPr>
              <p:cNvSpPr/>
              <p:nvPr/>
            </p:nvSpPr>
            <p:spPr>
              <a:xfrm>
                <a:off x="8157269" y="3533842"/>
                <a:ext cx="5871" cy="12791"/>
              </a:xfrm>
              <a:custGeom>
                <a:avLst/>
                <a:gdLst>
                  <a:gd name="connsiteX0" fmla="*/ 4313 w 5871"/>
                  <a:gd name="connsiteY0" fmla="*/ 167 h 12791"/>
                  <a:gd name="connsiteX1" fmla="*/ 1415 w 5871"/>
                  <a:gd name="connsiteY1" fmla="*/ 2553 h 12791"/>
                  <a:gd name="connsiteX2" fmla="*/ 1073 w 5871"/>
                  <a:gd name="connsiteY2" fmla="*/ 3576 h 12791"/>
                  <a:gd name="connsiteX3" fmla="*/ 392 w 5871"/>
                  <a:gd name="connsiteY3" fmla="*/ 10906 h 12791"/>
                  <a:gd name="connsiteX4" fmla="*/ 3801 w 5871"/>
                  <a:gd name="connsiteY4" fmla="*/ 12270 h 12791"/>
                  <a:gd name="connsiteX5" fmla="*/ 5847 w 5871"/>
                  <a:gd name="connsiteY5" fmla="*/ 5963 h 12791"/>
                  <a:gd name="connsiteX6" fmla="*/ 4313 w 5871"/>
                  <a:gd name="connsiteY6" fmla="*/ 167 h 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71" h="12791">
                    <a:moveTo>
                      <a:pt x="4313" y="167"/>
                    </a:moveTo>
                    <a:cubicBezTo>
                      <a:pt x="2608" y="-515"/>
                      <a:pt x="1756" y="1019"/>
                      <a:pt x="1415" y="2553"/>
                    </a:cubicBezTo>
                    <a:cubicBezTo>
                      <a:pt x="1244" y="2894"/>
                      <a:pt x="1073" y="3235"/>
                      <a:pt x="1073" y="3576"/>
                    </a:cubicBezTo>
                    <a:cubicBezTo>
                      <a:pt x="221" y="5622"/>
                      <a:pt x="-461" y="8690"/>
                      <a:pt x="392" y="10906"/>
                    </a:cubicBezTo>
                    <a:cubicBezTo>
                      <a:pt x="904" y="12440"/>
                      <a:pt x="2438" y="13463"/>
                      <a:pt x="3801" y="12270"/>
                    </a:cubicBezTo>
                    <a:cubicBezTo>
                      <a:pt x="5506" y="11077"/>
                      <a:pt x="5676" y="7838"/>
                      <a:pt x="5847" y="5963"/>
                    </a:cubicBezTo>
                    <a:cubicBezTo>
                      <a:pt x="5847" y="4428"/>
                      <a:pt x="6188" y="1019"/>
                      <a:pt x="4313" y="16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880EDC39-012E-33CB-6DC5-EB897ECDFCAB}"/>
                  </a:ext>
                </a:extLst>
              </p:cNvPr>
              <p:cNvSpPr/>
              <p:nvPr/>
            </p:nvSpPr>
            <p:spPr>
              <a:xfrm>
                <a:off x="8247308" y="3556355"/>
                <a:ext cx="7084" cy="11860"/>
              </a:xfrm>
              <a:custGeom>
                <a:avLst/>
                <a:gdLst>
                  <a:gd name="connsiteX0" fmla="*/ 7010 w 7084"/>
                  <a:gd name="connsiteY0" fmla="*/ 2542 h 11860"/>
                  <a:gd name="connsiteX1" fmla="*/ 4793 w 7084"/>
                  <a:gd name="connsiteY1" fmla="*/ 156 h 11860"/>
                  <a:gd name="connsiteX2" fmla="*/ 1555 w 7084"/>
                  <a:gd name="connsiteY2" fmla="*/ 2372 h 11860"/>
                  <a:gd name="connsiteX3" fmla="*/ 532 w 7084"/>
                  <a:gd name="connsiteY3" fmla="*/ 10384 h 11860"/>
                  <a:gd name="connsiteX4" fmla="*/ 4964 w 7084"/>
                  <a:gd name="connsiteY4" fmla="*/ 10384 h 11860"/>
                  <a:gd name="connsiteX5" fmla="*/ 7010 w 7084"/>
                  <a:gd name="connsiteY5" fmla="*/ 2542 h 1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84" h="11860">
                    <a:moveTo>
                      <a:pt x="7010" y="2542"/>
                    </a:moveTo>
                    <a:cubicBezTo>
                      <a:pt x="6839" y="1179"/>
                      <a:pt x="5987" y="156"/>
                      <a:pt x="4793" y="156"/>
                    </a:cubicBezTo>
                    <a:cubicBezTo>
                      <a:pt x="3601" y="-526"/>
                      <a:pt x="2066" y="1179"/>
                      <a:pt x="1555" y="2372"/>
                    </a:cubicBezTo>
                    <a:cubicBezTo>
                      <a:pt x="362" y="4588"/>
                      <a:pt x="-661" y="7998"/>
                      <a:pt x="532" y="10384"/>
                    </a:cubicBezTo>
                    <a:cubicBezTo>
                      <a:pt x="1555" y="12600"/>
                      <a:pt x="3771" y="12089"/>
                      <a:pt x="4964" y="10384"/>
                    </a:cubicBezTo>
                    <a:cubicBezTo>
                      <a:pt x="6498" y="8338"/>
                      <a:pt x="7350" y="5100"/>
                      <a:pt x="7010" y="254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4E5EEBFE-3DFB-BA6A-4A1F-62C85FCF8B6A}"/>
                  </a:ext>
                </a:extLst>
              </p:cNvPr>
              <p:cNvSpPr/>
              <p:nvPr/>
            </p:nvSpPr>
            <p:spPr>
              <a:xfrm>
                <a:off x="8207688" y="3555506"/>
                <a:ext cx="7264" cy="12426"/>
              </a:xfrm>
              <a:custGeom>
                <a:avLst/>
                <a:gdLst>
                  <a:gd name="connsiteX0" fmla="*/ 5375 w 7264"/>
                  <a:gd name="connsiteY0" fmla="*/ 323 h 12426"/>
                  <a:gd name="connsiteX1" fmla="*/ 5375 w 7264"/>
                  <a:gd name="connsiteY1" fmla="*/ 323 h 12426"/>
                  <a:gd name="connsiteX2" fmla="*/ 3841 w 7264"/>
                  <a:gd name="connsiteY2" fmla="*/ 323 h 12426"/>
                  <a:gd name="connsiteX3" fmla="*/ 91 w 7264"/>
                  <a:gd name="connsiteY3" fmla="*/ 10380 h 12426"/>
                  <a:gd name="connsiteX4" fmla="*/ 2137 w 7264"/>
                  <a:gd name="connsiteY4" fmla="*/ 12426 h 12426"/>
                  <a:gd name="connsiteX5" fmla="*/ 5717 w 7264"/>
                  <a:gd name="connsiteY5" fmla="*/ 8676 h 12426"/>
                  <a:gd name="connsiteX6" fmla="*/ 5375 w 7264"/>
                  <a:gd name="connsiteY6" fmla="*/ 323 h 1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64" h="12426">
                    <a:moveTo>
                      <a:pt x="5375" y="323"/>
                    </a:moveTo>
                    <a:cubicBezTo>
                      <a:pt x="5205" y="323"/>
                      <a:pt x="5205" y="323"/>
                      <a:pt x="5375" y="323"/>
                    </a:cubicBezTo>
                    <a:cubicBezTo>
                      <a:pt x="4864" y="-18"/>
                      <a:pt x="4352" y="-189"/>
                      <a:pt x="3841" y="323"/>
                    </a:cubicBezTo>
                    <a:cubicBezTo>
                      <a:pt x="1284" y="2880"/>
                      <a:pt x="-420" y="6801"/>
                      <a:pt x="91" y="10380"/>
                    </a:cubicBezTo>
                    <a:cubicBezTo>
                      <a:pt x="261" y="11574"/>
                      <a:pt x="943" y="12426"/>
                      <a:pt x="2137" y="12426"/>
                    </a:cubicBezTo>
                    <a:cubicBezTo>
                      <a:pt x="3841" y="12256"/>
                      <a:pt x="5035" y="10040"/>
                      <a:pt x="5717" y="8676"/>
                    </a:cubicBezTo>
                    <a:cubicBezTo>
                      <a:pt x="6740" y="7142"/>
                      <a:pt x="8785" y="493"/>
                      <a:pt x="5375" y="32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96B80689-72EC-CC66-AE89-ACF4692D7979}"/>
                  </a:ext>
                </a:extLst>
              </p:cNvPr>
              <p:cNvSpPr/>
              <p:nvPr/>
            </p:nvSpPr>
            <p:spPr>
              <a:xfrm>
                <a:off x="8253957" y="3587972"/>
                <a:ext cx="7187" cy="11377"/>
              </a:xfrm>
              <a:custGeom>
                <a:avLst/>
                <a:gdLst>
                  <a:gd name="connsiteX0" fmla="*/ 7180 w 7187"/>
                  <a:gd name="connsiteY0" fmla="*/ 1951 h 11377"/>
                  <a:gd name="connsiteX1" fmla="*/ 6498 w 7187"/>
                  <a:gd name="connsiteY1" fmla="*/ 758 h 11377"/>
                  <a:gd name="connsiteX2" fmla="*/ 3941 w 7187"/>
                  <a:gd name="connsiteY2" fmla="*/ 246 h 11377"/>
                  <a:gd name="connsiteX3" fmla="*/ 702 w 7187"/>
                  <a:gd name="connsiteY3" fmla="*/ 5531 h 11377"/>
                  <a:gd name="connsiteX4" fmla="*/ 872 w 7187"/>
                  <a:gd name="connsiteY4" fmla="*/ 10986 h 11377"/>
                  <a:gd name="connsiteX5" fmla="*/ 7180 w 7187"/>
                  <a:gd name="connsiteY5" fmla="*/ 1951 h 1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87" h="11377">
                    <a:moveTo>
                      <a:pt x="7180" y="1951"/>
                    </a:moveTo>
                    <a:cubicBezTo>
                      <a:pt x="7180" y="1439"/>
                      <a:pt x="6839" y="928"/>
                      <a:pt x="6498" y="758"/>
                    </a:cubicBezTo>
                    <a:cubicBezTo>
                      <a:pt x="5986" y="76"/>
                      <a:pt x="4963" y="-265"/>
                      <a:pt x="3941" y="246"/>
                    </a:cubicBezTo>
                    <a:cubicBezTo>
                      <a:pt x="2236" y="1099"/>
                      <a:pt x="1213" y="3826"/>
                      <a:pt x="702" y="5531"/>
                    </a:cubicBezTo>
                    <a:cubicBezTo>
                      <a:pt x="190" y="6895"/>
                      <a:pt x="-662" y="9963"/>
                      <a:pt x="872" y="10986"/>
                    </a:cubicBezTo>
                    <a:cubicBezTo>
                      <a:pt x="4623" y="13372"/>
                      <a:pt x="7351" y="4167"/>
                      <a:pt x="7180" y="19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9C6C0D8C-A26F-69C3-21D4-CFB2C4DC6FAC}"/>
                  </a:ext>
                </a:extLst>
              </p:cNvPr>
              <p:cNvSpPr/>
              <p:nvPr/>
            </p:nvSpPr>
            <p:spPr>
              <a:xfrm>
                <a:off x="8294591" y="3582624"/>
                <a:ext cx="7012" cy="11894"/>
              </a:xfrm>
              <a:custGeom>
                <a:avLst/>
                <a:gdLst>
                  <a:gd name="connsiteX0" fmla="*/ 6947 w 7012"/>
                  <a:gd name="connsiteY0" fmla="*/ 1844 h 11894"/>
                  <a:gd name="connsiteX1" fmla="*/ 3537 w 7012"/>
                  <a:gd name="connsiteY1" fmla="*/ 481 h 11894"/>
                  <a:gd name="connsiteX2" fmla="*/ 2515 w 7012"/>
                  <a:gd name="connsiteY2" fmla="*/ 1503 h 11894"/>
                  <a:gd name="connsiteX3" fmla="*/ 298 w 7012"/>
                  <a:gd name="connsiteY3" fmla="*/ 7129 h 11894"/>
                  <a:gd name="connsiteX4" fmla="*/ 980 w 7012"/>
                  <a:gd name="connsiteY4" fmla="*/ 11732 h 11894"/>
                  <a:gd name="connsiteX5" fmla="*/ 4901 w 7012"/>
                  <a:gd name="connsiteY5" fmla="*/ 8834 h 11894"/>
                  <a:gd name="connsiteX6" fmla="*/ 6947 w 7012"/>
                  <a:gd name="connsiteY6" fmla="*/ 1844 h 11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12" h="11894">
                    <a:moveTo>
                      <a:pt x="6947" y="1844"/>
                    </a:moveTo>
                    <a:cubicBezTo>
                      <a:pt x="6606" y="140"/>
                      <a:pt x="4901" y="-542"/>
                      <a:pt x="3537" y="481"/>
                    </a:cubicBezTo>
                    <a:cubicBezTo>
                      <a:pt x="3197" y="821"/>
                      <a:pt x="2855" y="1162"/>
                      <a:pt x="2515" y="1503"/>
                    </a:cubicBezTo>
                    <a:cubicBezTo>
                      <a:pt x="1151" y="3038"/>
                      <a:pt x="469" y="5254"/>
                      <a:pt x="298" y="7129"/>
                    </a:cubicBezTo>
                    <a:cubicBezTo>
                      <a:pt x="128" y="8493"/>
                      <a:pt x="-554" y="11050"/>
                      <a:pt x="980" y="11732"/>
                    </a:cubicBezTo>
                    <a:cubicBezTo>
                      <a:pt x="2685" y="12584"/>
                      <a:pt x="4220" y="9856"/>
                      <a:pt x="4901" y="8834"/>
                    </a:cubicBezTo>
                    <a:cubicBezTo>
                      <a:pt x="6265" y="6958"/>
                      <a:pt x="7288" y="4060"/>
                      <a:pt x="6947" y="184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E560D047-19C2-0CDD-E0EF-4704DC25F6ED}"/>
                  </a:ext>
                </a:extLst>
              </p:cNvPr>
              <p:cNvSpPr/>
              <p:nvPr/>
            </p:nvSpPr>
            <p:spPr>
              <a:xfrm>
                <a:off x="8274288" y="3611522"/>
                <a:ext cx="7868" cy="12037"/>
              </a:xfrm>
              <a:custGeom>
                <a:avLst/>
                <a:gdLst>
                  <a:gd name="connsiteX0" fmla="*/ 7816 w 7868"/>
                  <a:gd name="connsiteY0" fmla="*/ 2267 h 12037"/>
                  <a:gd name="connsiteX1" fmla="*/ 4236 w 7868"/>
                  <a:gd name="connsiteY1" fmla="*/ 903 h 12037"/>
                  <a:gd name="connsiteX2" fmla="*/ 3725 w 7868"/>
                  <a:gd name="connsiteY2" fmla="*/ 1414 h 12037"/>
                  <a:gd name="connsiteX3" fmla="*/ 2020 w 7868"/>
                  <a:gd name="connsiteY3" fmla="*/ 3801 h 12037"/>
                  <a:gd name="connsiteX4" fmla="*/ 315 w 7868"/>
                  <a:gd name="connsiteY4" fmla="*/ 10619 h 12037"/>
                  <a:gd name="connsiteX5" fmla="*/ 5259 w 7868"/>
                  <a:gd name="connsiteY5" fmla="*/ 10449 h 12037"/>
                  <a:gd name="connsiteX6" fmla="*/ 7816 w 7868"/>
                  <a:gd name="connsiteY6" fmla="*/ 2267 h 12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68" h="12037">
                    <a:moveTo>
                      <a:pt x="7816" y="2267"/>
                    </a:moveTo>
                    <a:cubicBezTo>
                      <a:pt x="7645" y="50"/>
                      <a:pt x="5771" y="-802"/>
                      <a:pt x="4236" y="903"/>
                    </a:cubicBezTo>
                    <a:cubicBezTo>
                      <a:pt x="4066" y="1073"/>
                      <a:pt x="3896" y="1244"/>
                      <a:pt x="3725" y="1414"/>
                    </a:cubicBezTo>
                    <a:cubicBezTo>
                      <a:pt x="3043" y="2267"/>
                      <a:pt x="2361" y="3289"/>
                      <a:pt x="2020" y="3801"/>
                    </a:cubicBezTo>
                    <a:cubicBezTo>
                      <a:pt x="997" y="5505"/>
                      <a:pt x="-708" y="8574"/>
                      <a:pt x="315" y="10619"/>
                    </a:cubicBezTo>
                    <a:cubicBezTo>
                      <a:pt x="1338" y="13006"/>
                      <a:pt x="4066" y="11983"/>
                      <a:pt x="5259" y="10449"/>
                    </a:cubicBezTo>
                    <a:cubicBezTo>
                      <a:pt x="6793" y="8233"/>
                      <a:pt x="8157" y="4994"/>
                      <a:pt x="7816" y="2267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F518881C-49AB-8B39-7DDF-C4C100257450}"/>
                  </a:ext>
                </a:extLst>
              </p:cNvPr>
              <p:cNvSpPr/>
              <p:nvPr/>
            </p:nvSpPr>
            <p:spPr>
              <a:xfrm>
                <a:off x="8226465" y="3597765"/>
                <a:ext cx="7108" cy="11746"/>
              </a:xfrm>
              <a:custGeom>
                <a:avLst/>
                <a:gdLst>
                  <a:gd name="connsiteX0" fmla="*/ 6885 w 7108"/>
                  <a:gd name="connsiteY0" fmla="*/ 1023 h 11746"/>
                  <a:gd name="connsiteX1" fmla="*/ 5351 w 7108"/>
                  <a:gd name="connsiteY1" fmla="*/ 0 h 11746"/>
                  <a:gd name="connsiteX2" fmla="*/ 4498 w 7108"/>
                  <a:gd name="connsiteY2" fmla="*/ 170 h 11746"/>
                  <a:gd name="connsiteX3" fmla="*/ 3987 w 7108"/>
                  <a:gd name="connsiteY3" fmla="*/ 511 h 11746"/>
                  <a:gd name="connsiteX4" fmla="*/ 2112 w 7108"/>
                  <a:gd name="connsiteY4" fmla="*/ 2216 h 11746"/>
                  <a:gd name="connsiteX5" fmla="*/ 66 w 7108"/>
                  <a:gd name="connsiteY5" fmla="*/ 9205 h 11746"/>
                  <a:gd name="connsiteX6" fmla="*/ 3646 w 7108"/>
                  <a:gd name="connsiteY6" fmla="*/ 11251 h 11746"/>
                  <a:gd name="connsiteX7" fmla="*/ 6544 w 7108"/>
                  <a:gd name="connsiteY7" fmla="*/ 3750 h 11746"/>
                  <a:gd name="connsiteX8" fmla="*/ 6885 w 7108"/>
                  <a:gd name="connsiteY8" fmla="*/ 1023 h 1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08" h="11746">
                    <a:moveTo>
                      <a:pt x="6885" y="1023"/>
                    </a:moveTo>
                    <a:cubicBezTo>
                      <a:pt x="6544" y="341"/>
                      <a:pt x="6032" y="0"/>
                      <a:pt x="5351" y="0"/>
                    </a:cubicBezTo>
                    <a:cubicBezTo>
                      <a:pt x="5180" y="0"/>
                      <a:pt x="4840" y="0"/>
                      <a:pt x="4498" y="170"/>
                    </a:cubicBezTo>
                    <a:cubicBezTo>
                      <a:pt x="4328" y="170"/>
                      <a:pt x="4158" y="341"/>
                      <a:pt x="3987" y="511"/>
                    </a:cubicBezTo>
                    <a:cubicBezTo>
                      <a:pt x="3305" y="1023"/>
                      <a:pt x="2623" y="1705"/>
                      <a:pt x="2112" y="2216"/>
                    </a:cubicBezTo>
                    <a:cubicBezTo>
                      <a:pt x="748" y="4091"/>
                      <a:pt x="-275" y="6819"/>
                      <a:pt x="66" y="9205"/>
                    </a:cubicBezTo>
                    <a:cubicBezTo>
                      <a:pt x="407" y="10910"/>
                      <a:pt x="1941" y="12615"/>
                      <a:pt x="3646" y="11251"/>
                    </a:cubicBezTo>
                    <a:cubicBezTo>
                      <a:pt x="5521" y="9717"/>
                      <a:pt x="6374" y="6137"/>
                      <a:pt x="6544" y="3750"/>
                    </a:cubicBezTo>
                    <a:cubicBezTo>
                      <a:pt x="7226" y="2727"/>
                      <a:pt x="7226" y="1875"/>
                      <a:pt x="6885" y="102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8F10602E-7375-6A12-A533-07182E29C20E}"/>
                  </a:ext>
                </a:extLst>
              </p:cNvPr>
              <p:cNvSpPr/>
              <p:nvPr/>
            </p:nvSpPr>
            <p:spPr>
              <a:xfrm>
                <a:off x="8150941" y="3588149"/>
                <a:ext cx="6209" cy="14495"/>
              </a:xfrm>
              <a:custGeom>
                <a:avLst/>
                <a:gdLst>
                  <a:gd name="connsiteX0" fmla="*/ 2971 w 6209"/>
                  <a:gd name="connsiteY0" fmla="*/ 751 h 14495"/>
                  <a:gd name="connsiteX1" fmla="*/ 72 w 6209"/>
                  <a:gd name="connsiteY1" fmla="*/ 10638 h 14495"/>
                  <a:gd name="connsiteX2" fmla="*/ 1948 w 6209"/>
                  <a:gd name="connsiteY2" fmla="*/ 14388 h 14495"/>
                  <a:gd name="connsiteX3" fmla="*/ 4334 w 6209"/>
                  <a:gd name="connsiteY3" fmla="*/ 13366 h 14495"/>
                  <a:gd name="connsiteX4" fmla="*/ 6039 w 6209"/>
                  <a:gd name="connsiteY4" fmla="*/ 6206 h 14495"/>
                  <a:gd name="connsiteX5" fmla="*/ 6209 w 6209"/>
                  <a:gd name="connsiteY5" fmla="*/ 5865 h 14495"/>
                  <a:gd name="connsiteX6" fmla="*/ 2971 w 6209"/>
                  <a:gd name="connsiteY6" fmla="*/ 751 h 14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09" h="14495">
                    <a:moveTo>
                      <a:pt x="2971" y="751"/>
                    </a:moveTo>
                    <a:cubicBezTo>
                      <a:pt x="583" y="3137"/>
                      <a:pt x="-269" y="7229"/>
                      <a:pt x="72" y="10638"/>
                    </a:cubicBezTo>
                    <a:cubicBezTo>
                      <a:pt x="243" y="11831"/>
                      <a:pt x="413" y="13877"/>
                      <a:pt x="1948" y="14388"/>
                    </a:cubicBezTo>
                    <a:cubicBezTo>
                      <a:pt x="2971" y="14729"/>
                      <a:pt x="3823" y="14218"/>
                      <a:pt x="4334" y="13366"/>
                    </a:cubicBezTo>
                    <a:cubicBezTo>
                      <a:pt x="5697" y="11320"/>
                      <a:pt x="6039" y="8763"/>
                      <a:pt x="6039" y="6206"/>
                    </a:cubicBezTo>
                    <a:cubicBezTo>
                      <a:pt x="6039" y="6035"/>
                      <a:pt x="6209" y="6035"/>
                      <a:pt x="6209" y="5865"/>
                    </a:cubicBezTo>
                    <a:cubicBezTo>
                      <a:pt x="6209" y="4160"/>
                      <a:pt x="6039" y="-2147"/>
                      <a:pt x="2971" y="7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5E96EFF2-F2AF-72AE-5B2C-0698D6E53C40}"/>
                  </a:ext>
                </a:extLst>
              </p:cNvPr>
              <p:cNvSpPr/>
              <p:nvPr/>
            </p:nvSpPr>
            <p:spPr>
              <a:xfrm>
                <a:off x="8194456" y="3598743"/>
                <a:ext cx="6187" cy="12595"/>
              </a:xfrm>
              <a:custGeom>
                <a:avLst/>
                <a:gdLst>
                  <a:gd name="connsiteX0" fmla="*/ 4800 w 6187"/>
                  <a:gd name="connsiteY0" fmla="*/ 44 h 12595"/>
                  <a:gd name="connsiteX1" fmla="*/ 2755 w 6187"/>
                  <a:gd name="connsiteY1" fmla="*/ 726 h 12595"/>
                  <a:gd name="connsiteX2" fmla="*/ 1390 w 6187"/>
                  <a:gd name="connsiteY2" fmla="*/ 1920 h 12595"/>
                  <a:gd name="connsiteX3" fmla="*/ 198 w 6187"/>
                  <a:gd name="connsiteY3" fmla="*/ 9932 h 12595"/>
                  <a:gd name="connsiteX4" fmla="*/ 3266 w 6187"/>
                  <a:gd name="connsiteY4" fmla="*/ 12148 h 12595"/>
                  <a:gd name="connsiteX5" fmla="*/ 4800 w 6187"/>
                  <a:gd name="connsiteY5" fmla="*/ 9079 h 12595"/>
                  <a:gd name="connsiteX6" fmla="*/ 5993 w 6187"/>
                  <a:gd name="connsiteY6" fmla="*/ 4647 h 12595"/>
                  <a:gd name="connsiteX7" fmla="*/ 4800 w 6187"/>
                  <a:gd name="connsiteY7" fmla="*/ 44 h 12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87" h="12595">
                    <a:moveTo>
                      <a:pt x="4800" y="44"/>
                    </a:moveTo>
                    <a:cubicBezTo>
                      <a:pt x="3948" y="-126"/>
                      <a:pt x="3266" y="215"/>
                      <a:pt x="2755" y="726"/>
                    </a:cubicBezTo>
                    <a:cubicBezTo>
                      <a:pt x="2243" y="897"/>
                      <a:pt x="1732" y="1408"/>
                      <a:pt x="1390" y="1920"/>
                    </a:cubicBezTo>
                    <a:cubicBezTo>
                      <a:pt x="198" y="4306"/>
                      <a:pt x="-314" y="7375"/>
                      <a:pt x="198" y="9932"/>
                    </a:cubicBezTo>
                    <a:cubicBezTo>
                      <a:pt x="368" y="11466"/>
                      <a:pt x="1561" y="13511"/>
                      <a:pt x="3266" y="12148"/>
                    </a:cubicBezTo>
                    <a:cubicBezTo>
                      <a:pt x="4118" y="11466"/>
                      <a:pt x="4459" y="10102"/>
                      <a:pt x="4800" y="9079"/>
                    </a:cubicBezTo>
                    <a:cubicBezTo>
                      <a:pt x="5312" y="7715"/>
                      <a:pt x="5652" y="6181"/>
                      <a:pt x="5993" y="4647"/>
                    </a:cubicBezTo>
                    <a:cubicBezTo>
                      <a:pt x="6164" y="3283"/>
                      <a:pt x="6675" y="726"/>
                      <a:pt x="4800" y="4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D4ED8A31-AD1B-9A0A-299A-D71AEE1B2F12}"/>
                  </a:ext>
                </a:extLst>
              </p:cNvPr>
              <p:cNvSpPr/>
              <p:nvPr/>
            </p:nvSpPr>
            <p:spPr>
              <a:xfrm>
                <a:off x="8243484" y="3622715"/>
                <a:ext cx="6045" cy="12416"/>
              </a:xfrm>
              <a:custGeom>
                <a:avLst/>
                <a:gdLst>
                  <a:gd name="connsiteX0" fmla="*/ 5550 w 6045"/>
                  <a:gd name="connsiteY0" fmla="*/ 961 h 12416"/>
                  <a:gd name="connsiteX1" fmla="*/ 3334 w 6045"/>
                  <a:gd name="connsiteY1" fmla="*/ 279 h 12416"/>
                  <a:gd name="connsiteX2" fmla="*/ 2481 w 6045"/>
                  <a:gd name="connsiteY2" fmla="*/ 791 h 12416"/>
                  <a:gd name="connsiteX3" fmla="*/ 94 w 6045"/>
                  <a:gd name="connsiteY3" fmla="*/ 7780 h 12416"/>
                  <a:gd name="connsiteX4" fmla="*/ 1799 w 6045"/>
                  <a:gd name="connsiteY4" fmla="*/ 12383 h 12416"/>
                  <a:gd name="connsiteX5" fmla="*/ 5550 w 6045"/>
                  <a:gd name="connsiteY5" fmla="*/ 961 h 1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45" h="12416">
                    <a:moveTo>
                      <a:pt x="5550" y="961"/>
                    </a:moveTo>
                    <a:cubicBezTo>
                      <a:pt x="5038" y="-62"/>
                      <a:pt x="4186" y="-232"/>
                      <a:pt x="3334" y="279"/>
                    </a:cubicBezTo>
                    <a:cubicBezTo>
                      <a:pt x="2993" y="450"/>
                      <a:pt x="2822" y="450"/>
                      <a:pt x="2481" y="791"/>
                    </a:cubicBezTo>
                    <a:cubicBezTo>
                      <a:pt x="777" y="2325"/>
                      <a:pt x="435" y="5734"/>
                      <a:pt x="94" y="7780"/>
                    </a:cubicBezTo>
                    <a:cubicBezTo>
                      <a:pt x="-76" y="9314"/>
                      <a:pt x="-246" y="12042"/>
                      <a:pt x="1799" y="12383"/>
                    </a:cubicBezTo>
                    <a:cubicBezTo>
                      <a:pt x="5891" y="13064"/>
                      <a:pt x="6743" y="3348"/>
                      <a:pt x="5550" y="96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5FCC68A8-4C98-7807-C0C3-4BBA0A835706}"/>
                  </a:ext>
                </a:extLst>
              </p:cNvPr>
              <p:cNvSpPr/>
              <p:nvPr/>
            </p:nvSpPr>
            <p:spPr>
              <a:xfrm>
                <a:off x="8213992" y="3632742"/>
                <a:ext cx="5583" cy="11057"/>
              </a:xfrm>
              <a:custGeom>
                <a:avLst/>
                <a:gdLst>
                  <a:gd name="connsiteX0" fmla="*/ 5550 w 5583"/>
                  <a:gd name="connsiteY0" fmla="*/ 1673 h 11057"/>
                  <a:gd name="connsiteX1" fmla="*/ 2481 w 5583"/>
                  <a:gd name="connsiteY1" fmla="*/ 650 h 11057"/>
                  <a:gd name="connsiteX2" fmla="*/ 95 w 5583"/>
                  <a:gd name="connsiteY2" fmla="*/ 6446 h 11057"/>
                  <a:gd name="connsiteX3" fmla="*/ 1799 w 5583"/>
                  <a:gd name="connsiteY3" fmla="*/ 11049 h 11057"/>
                  <a:gd name="connsiteX4" fmla="*/ 4868 w 5583"/>
                  <a:gd name="connsiteY4" fmla="*/ 7469 h 11057"/>
                  <a:gd name="connsiteX5" fmla="*/ 5550 w 5583"/>
                  <a:gd name="connsiteY5" fmla="*/ 2866 h 11057"/>
                  <a:gd name="connsiteX6" fmla="*/ 5550 w 5583"/>
                  <a:gd name="connsiteY6" fmla="*/ 1673 h 1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83" h="11057">
                    <a:moveTo>
                      <a:pt x="5550" y="1673"/>
                    </a:moveTo>
                    <a:cubicBezTo>
                      <a:pt x="5209" y="-32"/>
                      <a:pt x="3675" y="-543"/>
                      <a:pt x="2481" y="650"/>
                    </a:cubicBezTo>
                    <a:cubicBezTo>
                      <a:pt x="1118" y="2014"/>
                      <a:pt x="265" y="4571"/>
                      <a:pt x="95" y="6446"/>
                    </a:cubicBezTo>
                    <a:cubicBezTo>
                      <a:pt x="-76" y="7981"/>
                      <a:pt x="-247" y="10879"/>
                      <a:pt x="1799" y="11049"/>
                    </a:cubicBezTo>
                    <a:cubicBezTo>
                      <a:pt x="3675" y="11219"/>
                      <a:pt x="4356" y="8833"/>
                      <a:pt x="4868" y="7469"/>
                    </a:cubicBezTo>
                    <a:cubicBezTo>
                      <a:pt x="5209" y="6276"/>
                      <a:pt x="5720" y="4401"/>
                      <a:pt x="5550" y="2866"/>
                    </a:cubicBezTo>
                    <a:cubicBezTo>
                      <a:pt x="5550" y="2525"/>
                      <a:pt x="5550" y="2014"/>
                      <a:pt x="5550" y="1673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60748869-B114-597D-33BE-363F9CBE342A}"/>
                  </a:ext>
                </a:extLst>
              </p:cNvPr>
              <p:cNvSpPr/>
              <p:nvPr/>
            </p:nvSpPr>
            <p:spPr>
              <a:xfrm>
                <a:off x="8257010" y="3644186"/>
                <a:ext cx="6397" cy="10799"/>
              </a:xfrm>
              <a:custGeom>
                <a:avLst/>
                <a:gdLst>
                  <a:gd name="connsiteX0" fmla="*/ 6172 w 6397"/>
                  <a:gd name="connsiteY0" fmla="*/ 1822 h 10799"/>
                  <a:gd name="connsiteX1" fmla="*/ 5490 w 6397"/>
                  <a:gd name="connsiteY1" fmla="*/ 799 h 10799"/>
                  <a:gd name="connsiteX2" fmla="*/ 2593 w 6397"/>
                  <a:gd name="connsiteY2" fmla="*/ 288 h 10799"/>
                  <a:gd name="connsiteX3" fmla="*/ 205 w 6397"/>
                  <a:gd name="connsiteY3" fmla="*/ 5913 h 10799"/>
                  <a:gd name="connsiteX4" fmla="*/ 1228 w 6397"/>
                  <a:gd name="connsiteY4" fmla="*/ 10686 h 10799"/>
                  <a:gd name="connsiteX5" fmla="*/ 5150 w 6397"/>
                  <a:gd name="connsiteY5" fmla="*/ 7447 h 10799"/>
                  <a:gd name="connsiteX6" fmla="*/ 6172 w 6397"/>
                  <a:gd name="connsiteY6" fmla="*/ 1822 h 10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97" h="10799">
                    <a:moveTo>
                      <a:pt x="6172" y="1822"/>
                    </a:moveTo>
                    <a:cubicBezTo>
                      <a:pt x="6002" y="1310"/>
                      <a:pt x="5831" y="970"/>
                      <a:pt x="5490" y="799"/>
                    </a:cubicBezTo>
                    <a:cubicBezTo>
                      <a:pt x="4808" y="-53"/>
                      <a:pt x="3615" y="-224"/>
                      <a:pt x="2593" y="288"/>
                    </a:cubicBezTo>
                    <a:cubicBezTo>
                      <a:pt x="888" y="1310"/>
                      <a:pt x="376" y="4208"/>
                      <a:pt x="205" y="5913"/>
                    </a:cubicBezTo>
                    <a:cubicBezTo>
                      <a:pt x="36" y="7277"/>
                      <a:pt x="-476" y="9834"/>
                      <a:pt x="1228" y="10686"/>
                    </a:cubicBezTo>
                    <a:cubicBezTo>
                      <a:pt x="3104" y="11368"/>
                      <a:pt x="4467" y="8811"/>
                      <a:pt x="5150" y="7447"/>
                    </a:cubicBezTo>
                    <a:cubicBezTo>
                      <a:pt x="5831" y="5913"/>
                      <a:pt x="6854" y="3527"/>
                      <a:pt x="6172" y="182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3F3D4EAB-EDD1-EA1F-6B26-93AE0BCA2542}"/>
                  </a:ext>
                </a:extLst>
              </p:cNvPr>
              <p:cNvSpPr/>
              <p:nvPr/>
            </p:nvSpPr>
            <p:spPr>
              <a:xfrm>
                <a:off x="8172745" y="3624188"/>
                <a:ext cx="6693" cy="13326"/>
              </a:xfrm>
              <a:custGeom>
                <a:avLst/>
                <a:gdLst>
                  <a:gd name="connsiteX0" fmla="*/ 6395 w 6693"/>
                  <a:gd name="connsiteY0" fmla="*/ 1704 h 13326"/>
                  <a:gd name="connsiteX1" fmla="*/ 3497 w 6693"/>
                  <a:gd name="connsiteY1" fmla="*/ 170 h 13326"/>
                  <a:gd name="connsiteX2" fmla="*/ 1792 w 6693"/>
                  <a:gd name="connsiteY2" fmla="*/ 1022 h 13326"/>
                  <a:gd name="connsiteX3" fmla="*/ 88 w 6693"/>
                  <a:gd name="connsiteY3" fmla="*/ 8182 h 13326"/>
                  <a:gd name="connsiteX4" fmla="*/ 2134 w 6693"/>
                  <a:gd name="connsiteY4" fmla="*/ 13296 h 13326"/>
                  <a:gd name="connsiteX5" fmla="*/ 5543 w 6693"/>
                  <a:gd name="connsiteY5" fmla="*/ 9546 h 13326"/>
                  <a:gd name="connsiteX6" fmla="*/ 6395 w 6693"/>
                  <a:gd name="connsiteY6" fmla="*/ 1704 h 13326"/>
                  <a:gd name="connsiteX7" fmla="*/ 3838 w 6693"/>
                  <a:gd name="connsiteY7" fmla="*/ 3238 h 13326"/>
                  <a:gd name="connsiteX8" fmla="*/ 3838 w 6693"/>
                  <a:gd name="connsiteY8" fmla="*/ 3238 h 13326"/>
                  <a:gd name="connsiteX9" fmla="*/ 3327 w 6693"/>
                  <a:gd name="connsiteY9" fmla="*/ 3409 h 13326"/>
                  <a:gd name="connsiteX10" fmla="*/ 3497 w 6693"/>
                  <a:gd name="connsiteY10" fmla="*/ 3238 h 13326"/>
                  <a:gd name="connsiteX11" fmla="*/ 3838 w 6693"/>
                  <a:gd name="connsiteY11" fmla="*/ 3238 h 1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693" h="13326">
                    <a:moveTo>
                      <a:pt x="6395" y="1704"/>
                    </a:moveTo>
                    <a:cubicBezTo>
                      <a:pt x="5884" y="340"/>
                      <a:pt x="4691" y="-342"/>
                      <a:pt x="3497" y="170"/>
                    </a:cubicBezTo>
                    <a:cubicBezTo>
                      <a:pt x="2815" y="170"/>
                      <a:pt x="2304" y="511"/>
                      <a:pt x="1792" y="1022"/>
                    </a:cubicBezTo>
                    <a:cubicBezTo>
                      <a:pt x="429" y="2897"/>
                      <a:pt x="258" y="5966"/>
                      <a:pt x="88" y="8182"/>
                    </a:cubicBezTo>
                    <a:cubicBezTo>
                      <a:pt x="-82" y="9887"/>
                      <a:pt x="-253" y="12785"/>
                      <a:pt x="2134" y="13296"/>
                    </a:cubicBezTo>
                    <a:cubicBezTo>
                      <a:pt x="4180" y="13637"/>
                      <a:pt x="4861" y="11080"/>
                      <a:pt x="5543" y="9546"/>
                    </a:cubicBezTo>
                    <a:cubicBezTo>
                      <a:pt x="6054" y="7500"/>
                      <a:pt x="7248" y="4091"/>
                      <a:pt x="6395" y="1704"/>
                    </a:cubicBezTo>
                    <a:close/>
                    <a:moveTo>
                      <a:pt x="3838" y="3238"/>
                    </a:moveTo>
                    <a:cubicBezTo>
                      <a:pt x="3838" y="3238"/>
                      <a:pt x="3838" y="3238"/>
                      <a:pt x="3838" y="3238"/>
                    </a:cubicBezTo>
                    <a:cubicBezTo>
                      <a:pt x="3668" y="3409"/>
                      <a:pt x="3497" y="3409"/>
                      <a:pt x="3327" y="3409"/>
                    </a:cubicBezTo>
                    <a:cubicBezTo>
                      <a:pt x="3327" y="3409"/>
                      <a:pt x="3327" y="3238"/>
                      <a:pt x="3497" y="3238"/>
                    </a:cubicBezTo>
                    <a:cubicBezTo>
                      <a:pt x="3497" y="3238"/>
                      <a:pt x="3668" y="3238"/>
                      <a:pt x="3838" y="323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4DA7C6C3-54DB-59C7-5FDF-E00CB1B76BBA}"/>
                  </a:ext>
                </a:extLst>
              </p:cNvPr>
              <p:cNvSpPr/>
              <p:nvPr/>
            </p:nvSpPr>
            <p:spPr>
              <a:xfrm>
                <a:off x="8226941" y="3658673"/>
                <a:ext cx="6043" cy="10188"/>
              </a:xfrm>
              <a:custGeom>
                <a:avLst/>
                <a:gdLst>
                  <a:gd name="connsiteX0" fmla="*/ 5046 w 6043"/>
                  <a:gd name="connsiteY0" fmla="*/ 631 h 10188"/>
                  <a:gd name="connsiteX1" fmla="*/ 954 w 6043"/>
                  <a:gd name="connsiteY1" fmla="*/ 2336 h 10188"/>
                  <a:gd name="connsiteX2" fmla="*/ 102 w 6043"/>
                  <a:gd name="connsiteY2" fmla="*/ 6257 h 10188"/>
                  <a:gd name="connsiteX3" fmla="*/ 443 w 6043"/>
                  <a:gd name="connsiteY3" fmla="*/ 8814 h 10188"/>
                  <a:gd name="connsiteX4" fmla="*/ 613 w 6043"/>
                  <a:gd name="connsiteY4" fmla="*/ 8984 h 10188"/>
                  <a:gd name="connsiteX5" fmla="*/ 1125 w 6043"/>
                  <a:gd name="connsiteY5" fmla="*/ 9666 h 10188"/>
                  <a:gd name="connsiteX6" fmla="*/ 5216 w 6043"/>
                  <a:gd name="connsiteY6" fmla="*/ 7109 h 10188"/>
                  <a:gd name="connsiteX7" fmla="*/ 5046 w 6043"/>
                  <a:gd name="connsiteY7" fmla="*/ 631 h 10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43" h="10188">
                    <a:moveTo>
                      <a:pt x="5046" y="631"/>
                    </a:moveTo>
                    <a:cubicBezTo>
                      <a:pt x="3341" y="-903"/>
                      <a:pt x="1466" y="631"/>
                      <a:pt x="954" y="2336"/>
                    </a:cubicBezTo>
                    <a:cubicBezTo>
                      <a:pt x="613" y="3529"/>
                      <a:pt x="273" y="4893"/>
                      <a:pt x="102" y="6257"/>
                    </a:cubicBezTo>
                    <a:cubicBezTo>
                      <a:pt x="-69" y="7109"/>
                      <a:pt x="-69" y="8132"/>
                      <a:pt x="443" y="8814"/>
                    </a:cubicBezTo>
                    <a:cubicBezTo>
                      <a:pt x="443" y="8814"/>
                      <a:pt x="613" y="8984"/>
                      <a:pt x="613" y="8984"/>
                    </a:cubicBezTo>
                    <a:cubicBezTo>
                      <a:pt x="784" y="9155"/>
                      <a:pt x="784" y="9496"/>
                      <a:pt x="1125" y="9666"/>
                    </a:cubicBezTo>
                    <a:cubicBezTo>
                      <a:pt x="2830" y="11371"/>
                      <a:pt x="4534" y="8473"/>
                      <a:pt x="5216" y="7109"/>
                    </a:cubicBezTo>
                    <a:cubicBezTo>
                      <a:pt x="5898" y="5404"/>
                      <a:pt x="6750" y="2336"/>
                      <a:pt x="5046" y="63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F49E2451-5673-4323-4A43-A4AC1A09C365}"/>
                  </a:ext>
                </a:extLst>
              </p:cNvPr>
              <p:cNvSpPr/>
              <p:nvPr/>
            </p:nvSpPr>
            <p:spPr>
              <a:xfrm>
                <a:off x="8191353" y="3645969"/>
                <a:ext cx="5593" cy="10645"/>
              </a:xfrm>
              <a:custGeom>
                <a:avLst/>
                <a:gdLst>
                  <a:gd name="connsiteX0" fmla="*/ 5516 w 5593"/>
                  <a:gd name="connsiteY0" fmla="*/ 3278 h 10645"/>
                  <a:gd name="connsiteX1" fmla="*/ 4323 w 5593"/>
                  <a:gd name="connsiteY1" fmla="*/ 209 h 10645"/>
                  <a:gd name="connsiteX2" fmla="*/ 231 w 5593"/>
                  <a:gd name="connsiteY2" fmla="*/ 8051 h 10645"/>
                  <a:gd name="connsiteX3" fmla="*/ 402 w 5593"/>
                  <a:gd name="connsiteY3" fmla="*/ 8392 h 10645"/>
                  <a:gd name="connsiteX4" fmla="*/ 3130 w 5593"/>
                  <a:gd name="connsiteY4" fmla="*/ 10267 h 10645"/>
                  <a:gd name="connsiteX5" fmla="*/ 4664 w 5593"/>
                  <a:gd name="connsiteY5" fmla="*/ 8051 h 10645"/>
                  <a:gd name="connsiteX6" fmla="*/ 5516 w 5593"/>
                  <a:gd name="connsiteY6" fmla="*/ 3278 h 10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93" h="10645">
                    <a:moveTo>
                      <a:pt x="5516" y="3278"/>
                    </a:moveTo>
                    <a:cubicBezTo>
                      <a:pt x="5687" y="2085"/>
                      <a:pt x="5687" y="721"/>
                      <a:pt x="4323" y="209"/>
                    </a:cubicBezTo>
                    <a:cubicBezTo>
                      <a:pt x="914" y="-1325"/>
                      <a:pt x="-621" y="6005"/>
                      <a:pt x="231" y="8051"/>
                    </a:cubicBezTo>
                    <a:cubicBezTo>
                      <a:pt x="231" y="8221"/>
                      <a:pt x="231" y="8221"/>
                      <a:pt x="402" y="8392"/>
                    </a:cubicBezTo>
                    <a:cubicBezTo>
                      <a:pt x="573" y="10097"/>
                      <a:pt x="1254" y="11290"/>
                      <a:pt x="3130" y="10267"/>
                    </a:cubicBezTo>
                    <a:cubicBezTo>
                      <a:pt x="3811" y="9756"/>
                      <a:pt x="4323" y="8903"/>
                      <a:pt x="4664" y="8051"/>
                    </a:cubicBezTo>
                    <a:cubicBezTo>
                      <a:pt x="5345" y="6517"/>
                      <a:pt x="5687" y="4812"/>
                      <a:pt x="5516" y="327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5117F6BC-F97C-43C2-73EA-5F774B598A65}"/>
                </a:ext>
              </a:extLst>
            </p:cNvPr>
            <p:cNvSpPr/>
            <p:nvPr/>
          </p:nvSpPr>
          <p:spPr>
            <a:xfrm>
              <a:off x="8123227" y="3249495"/>
              <a:ext cx="205245" cy="141319"/>
            </a:xfrm>
            <a:custGeom>
              <a:avLst/>
              <a:gdLst>
                <a:gd name="connsiteX0" fmla="*/ 0 w 205245"/>
                <a:gd name="connsiteY0" fmla="*/ 138933 h 141319"/>
                <a:gd name="connsiteX1" fmla="*/ 205245 w 205245"/>
                <a:gd name="connsiteY1" fmla="*/ 141319 h 141319"/>
                <a:gd name="connsiteX2" fmla="*/ 192971 w 205245"/>
                <a:gd name="connsiteY2" fmla="*/ 61369 h 141319"/>
                <a:gd name="connsiteX3" fmla="*/ 134501 w 205245"/>
                <a:gd name="connsiteY3" fmla="*/ 341 h 141319"/>
                <a:gd name="connsiteX4" fmla="*/ 69551 w 205245"/>
                <a:gd name="connsiteY4" fmla="*/ 0 h 141319"/>
                <a:gd name="connsiteX5" fmla="*/ 9546 w 205245"/>
                <a:gd name="connsiteY5" fmla="*/ 62392 h 1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245" h="141319">
                  <a:moveTo>
                    <a:pt x="0" y="138933"/>
                  </a:moveTo>
                  <a:lnTo>
                    <a:pt x="205245" y="141319"/>
                  </a:lnTo>
                  <a:lnTo>
                    <a:pt x="192971" y="61369"/>
                  </a:lnTo>
                  <a:lnTo>
                    <a:pt x="134501" y="341"/>
                  </a:lnTo>
                  <a:lnTo>
                    <a:pt x="69551" y="0"/>
                  </a:lnTo>
                  <a:lnTo>
                    <a:pt x="9546" y="62392"/>
                  </a:lnTo>
                  <a:close/>
                </a:path>
              </a:pathLst>
            </a:custGeom>
            <a:solidFill>
              <a:srgbClr val="105F5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6228611-991E-7C5E-36C4-3EDC265D53AF}"/>
                </a:ext>
              </a:extLst>
            </p:cNvPr>
            <p:cNvSpPr/>
            <p:nvPr/>
          </p:nvSpPr>
          <p:spPr>
            <a:xfrm>
              <a:off x="8128511" y="3574922"/>
              <a:ext cx="194165" cy="179845"/>
            </a:xfrm>
            <a:custGeom>
              <a:avLst/>
              <a:gdLst>
                <a:gd name="connsiteX0" fmla="*/ 0 w 194165"/>
                <a:gd name="connsiteY0" fmla="*/ 0 h 179845"/>
                <a:gd name="connsiteX1" fmla="*/ 194166 w 194165"/>
                <a:gd name="connsiteY1" fmla="*/ 0 h 179845"/>
                <a:gd name="connsiteX2" fmla="*/ 176778 w 194165"/>
                <a:gd name="connsiteY2" fmla="*/ 71597 h 179845"/>
                <a:gd name="connsiteX3" fmla="*/ 98191 w 194165"/>
                <a:gd name="connsiteY3" fmla="*/ 179846 h 179845"/>
                <a:gd name="connsiteX4" fmla="*/ 16195 w 194165"/>
                <a:gd name="connsiteY4" fmla="*/ 73302 h 17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165" h="179845">
                  <a:moveTo>
                    <a:pt x="0" y="0"/>
                  </a:moveTo>
                  <a:lnTo>
                    <a:pt x="194166" y="0"/>
                  </a:lnTo>
                  <a:lnTo>
                    <a:pt x="176778" y="71597"/>
                  </a:lnTo>
                  <a:lnTo>
                    <a:pt x="98191" y="179846"/>
                  </a:lnTo>
                  <a:lnTo>
                    <a:pt x="16195" y="73302"/>
                  </a:lnTo>
                  <a:close/>
                </a:path>
              </a:pathLst>
            </a:custGeom>
            <a:solidFill>
              <a:srgbClr val="DE2769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DE6B2622-2988-95B7-C214-7D78E5E95490}"/>
                </a:ext>
              </a:extLst>
            </p:cNvPr>
            <p:cNvSpPr/>
            <p:nvPr/>
          </p:nvSpPr>
          <p:spPr>
            <a:xfrm>
              <a:off x="8144705" y="3646519"/>
              <a:ext cx="160582" cy="108248"/>
            </a:xfrm>
            <a:custGeom>
              <a:avLst/>
              <a:gdLst>
                <a:gd name="connsiteX0" fmla="*/ 0 w 160582"/>
                <a:gd name="connsiteY0" fmla="*/ 1705 h 108248"/>
                <a:gd name="connsiteX1" fmla="*/ 160583 w 160582"/>
                <a:gd name="connsiteY1" fmla="*/ 0 h 108248"/>
                <a:gd name="connsiteX2" fmla="*/ 81996 w 160582"/>
                <a:gd name="connsiteY2" fmla="*/ 108248 h 1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582" h="108248">
                  <a:moveTo>
                    <a:pt x="0" y="1705"/>
                  </a:moveTo>
                  <a:lnTo>
                    <a:pt x="160583" y="0"/>
                  </a:lnTo>
                  <a:lnTo>
                    <a:pt x="81996" y="108248"/>
                  </a:ln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324ADA5A-111D-0125-B69D-D55983844136}"/>
                </a:ext>
              </a:extLst>
            </p:cNvPr>
            <p:cNvSpPr/>
            <p:nvPr/>
          </p:nvSpPr>
          <p:spPr>
            <a:xfrm>
              <a:off x="8189880" y="3218469"/>
              <a:ext cx="69552" cy="31366"/>
            </a:xfrm>
            <a:custGeom>
              <a:avLst/>
              <a:gdLst>
                <a:gd name="connsiteX0" fmla="*/ 2898 w 69552"/>
                <a:gd name="connsiteY0" fmla="*/ 31026 h 31366"/>
                <a:gd name="connsiteX1" fmla="*/ 0 w 69552"/>
                <a:gd name="connsiteY1" fmla="*/ 0 h 31366"/>
                <a:gd name="connsiteX2" fmla="*/ 69552 w 69552"/>
                <a:gd name="connsiteY2" fmla="*/ 511 h 31366"/>
                <a:gd name="connsiteX3" fmla="*/ 67847 w 69552"/>
                <a:gd name="connsiteY3" fmla="*/ 31366 h 31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52" h="31366">
                  <a:moveTo>
                    <a:pt x="2898" y="31026"/>
                  </a:moveTo>
                  <a:lnTo>
                    <a:pt x="0" y="0"/>
                  </a:lnTo>
                  <a:lnTo>
                    <a:pt x="69552" y="511"/>
                  </a:lnTo>
                  <a:lnTo>
                    <a:pt x="67847" y="31366"/>
                  </a:lnTo>
                  <a:close/>
                </a:path>
              </a:pathLst>
            </a:custGeom>
            <a:solidFill>
              <a:srgbClr val="DF2A5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3936BA6-22E6-9DA6-5EBA-35E609AB24C3}"/>
                </a:ext>
              </a:extLst>
            </p:cNvPr>
            <p:cNvSpPr/>
            <p:nvPr/>
          </p:nvSpPr>
          <p:spPr>
            <a:xfrm>
              <a:off x="8123908" y="3311546"/>
              <a:ext cx="208825" cy="17046"/>
            </a:xfrm>
            <a:custGeom>
              <a:avLst/>
              <a:gdLst>
                <a:gd name="connsiteX0" fmla="*/ 5455 w 208825"/>
                <a:gd name="connsiteY0" fmla="*/ 0 h 17046"/>
                <a:gd name="connsiteX1" fmla="*/ 203541 w 208825"/>
                <a:gd name="connsiteY1" fmla="*/ 682 h 17046"/>
                <a:gd name="connsiteX2" fmla="*/ 208826 w 208825"/>
                <a:gd name="connsiteY2" fmla="*/ 16706 h 17046"/>
                <a:gd name="connsiteX3" fmla="*/ 0 w 208825"/>
                <a:gd name="connsiteY3" fmla="*/ 17047 h 1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825" h="17046">
                  <a:moveTo>
                    <a:pt x="5455" y="0"/>
                  </a:moveTo>
                  <a:lnTo>
                    <a:pt x="203541" y="682"/>
                  </a:lnTo>
                  <a:lnTo>
                    <a:pt x="208826" y="16706"/>
                  </a:lnTo>
                  <a:lnTo>
                    <a:pt x="0" y="17047"/>
                  </a:ln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663A9D4-F66A-5CA2-6869-0BC6FBB9641D}"/>
                </a:ext>
              </a:extLst>
            </p:cNvPr>
            <p:cNvSpPr/>
            <p:nvPr/>
          </p:nvSpPr>
          <p:spPr>
            <a:xfrm>
              <a:off x="8202471" y="3145893"/>
              <a:ext cx="51537" cy="73088"/>
            </a:xfrm>
            <a:custGeom>
              <a:avLst/>
              <a:gdLst>
                <a:gd name="connsiteX0" fmla="*/ 7354 w 51537"/>
                <a:gd name="connsiteY0" fmla="*/ 72747 h 73088"/>
                <a:gd name="connsiteX1" fmla="*/ 24 w 51537"/>
                <a:gd name="connsiteY1" fmla="*/ 26379 h 73088"/>
                <a:gd name="connsiteX2" fmla="*/ 37697 w 51537"/>
                <a:gd name="connsiteY2" fmla="*/ 2855 h 73088"/>
                <a:gd name="connsiteX3" fmla="*/ 49630 w 51537"/>
                <a:gd name="connsiteY3" fmla="*/ 48029 h 73088"/>
                <a:gd name="connsiteX4" fmla="*/ 42300 w 51537"/>
                <a:gd name="connsiteY4" fmla="*/ 73088 h 73088"/>
                <a:gd name="connsiteX5" fmla="*/ 35311 w 51537"/>
                <a:gd name="connsiteY5" fmla="*/ 73088 h 73088"/>
                <a:gd name="connsiteX6" fmla="*/ 39743 w 51537"/>
                <a:gd name="connsiteY6" fmla="*/ 30130 h 73088"/>
                <a:gd name="connsiteX7" fmla="*/ 13150 w 51537"/>
                <a:gd name="connsiteY7" fmla="*/ 27573 h 73088"/>
                <a:gd name="connsiteX8" fmla="*/ 14854 w 51537"/>
                <a:gd name="connsiteY8" fmla="*/ 73088 h 73088"/>
                <a:gd name="connsiteX9" fmla="*/ 7354 w 51537"/>
                <a:gd name="connsiteY9" fmla="*/ 72747 h 7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37" h="73088">
                  <a:moveTo>
                    <a:pt x="7354" y="72747"/>
                  </a:moveTo>
                  <a:cubicBezTo>
                    <a:pt x="7354" y="72747"/>
                    <a:pt x="-488" y="48370"/>
                    <a:pt x="24" y="26379"/>
                  </a:cubicBezTo>
                  <a:cubicBezTo>
                    <a:pt x="535" y="4559"/>
                    <a:pt x="21673" y="-5328"/>
                    <a:pt x="37697" y="2855"/>
                  </a:cubicBezTo>
                  <a:cubicBezTo>
                    <a:pt x="53722" y="10867"/>
                    <a:pt x="52870" y="34051"/>
                    <a:pt x="49630" y="48029"/>
                  </a:cubicBezTo>
                  <a:cubicBezTo>
                    <a:pt x="46221" y="62008"/>
                    <a:pt x="42300" y="73088"/>
                    <a:pt x="42300" y="73088"/>
                  </a:cubicBezTo>
                  <a:lnTo>
                    <a:pt x="35311" y="73088"/>
                  </a:lnTo>
                  <a:cubicBezTo>
                    <a:pt x="35311" y="73088"/>
                    <a:pt x="41448" y="48370"/>
                    <a:pt x="39743" y="30130"/>
                  </a:cubicBezTo>
                  <a:cubicBezTo>
                    <a:pt x="38038" y="11890"/>
                    <a:pt x="17071" y="7798"/>
                    <a:pt x="13150" y="27573"/>
                  </a:cubicBezTo>
                  <a:cubicBezTo>
                    <a:pt x="9059" y="47347"/>
                    <a:pt x="14854" y="73088"/>
                    <a:pt x="14854" y="73088"/>
                  </a:cubicBezTo>
                  <a:lnTo>
                    <a:pt x="7354" y="72747"/>
                  </a:ln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1" name="Graphic 2">
              <a:extLst>
                <a:ext uri="{FF2B5EF4-FFF2-40B4-BE49-F238E27FC236}">
                  <a16:creationId xmlns:a16="http://schemas.microsoft.com/office/drawing/2014/main" id="{1A3482FB-1E43-785D-3BF6-39AF91B5EF6B}"/>
                </a:ext>
              </a:extLst>
            </p:cNvPr>
            <p:cNvGrpSpPr/>
            <p:nvPr/>
          </p:nvGrpSpPr>
          <p:grpSpPr>
            <a:xfrm>
              <a:off x="8135160" y="3338941"/>
              <a:ext cx="178100" cy="13698"/>
              <a:chOff x="8135160" y="3338941"/>
              <a:chExt cx="178100" cy="13698"/>
            </a:xfrm>
            <a:solidFill>
              <a:srgbClr val="FEE0C8"/>
            </a:solidFill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EE771D54-9E2C-FB95-56A9-E1F2E2BBED83}"/>
                  </a:ext>
                </a:extLst>
              </p:cNvPr>
              <p:cNvSpPr/>
              <p:nvPr/>
            </p:nvSpPr>
            <p:spPr>
              <a:xfrm>
                <a:off x="8135160" y="3341491"/>
                <a:ext cx="6599" cy="10899"/>
              </a:xfrm>
              <a:custGeom>
                <a:avLst/>
                <a:gdLst>
                  <a:gd name="connsiteX0" fmla="*/ 4943 w 6599"/>
                  <a:gd name="connsiteY0" fmla="*/ 228 h 10899"/>
                  <a:gd name="connsiteX1" fmla="*/ 0 w 6599"/>
                  <a:gd name="connsiteY1" fmla="*/ 9262 h 10899"/>
                  <a:gd name="connsiteX2" fmla="*/ 2045 w 6599"/>
                  <a:gd name="connsiteY2" fmla="*/ 10797 h 10899"/>
                  <a:gd name="connsiteX3" fmla="*/ 3409 w 6599"/>
                  <a:gd name="connsiteY3" fmla="*/ 10285 h 10899"/>
                  <a:gd name="connsiteX4" fmla="*/ 4943 w 6599"/>
                  <a:gd name="connsiteY4" fmla="*/ 228 h 1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99" h="10899">
                    <a:moveTo>
                      <a:pt x="4943" y="228"/>
                    </a:moveTo>
                    <a:cubicBezTo>
                      <a:pt x="852" y="-1477"/>
                      <a:pt x="0" y="6876"/>
                      <a:pt x="0" y="9262"/>
                    </a:cubicBezTo>
                    <a:cubicBezTo>
                      <a:pt x="0" y="10626"/>
                      <a:pt x="1193" y="11138"/>
                      <a:pt x="2045" y="10797"/>
                    </a:cubicBezTo>
                    <a:cubicBezTo>
                      <a:pt x="2557" y="10797"/>
                      <a:pt x="3068" y="10797"/>
                      <a:pt x="3409" y="10285"/>
                    </a:cubicBezTo>
                    <a:cubicBezTo>
                      <a:pt x="4773" y="8410"/>
                      <a:pt x="8864" y="1762"/>
                      <a:pt x="4943" y="22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5C70A02A-23DC-B7E2-EA22-EE7016C8B34B}"/>
                  </a:ext>
                </a:extLst>
              </p:cNvPr>
              <p:cNvSpPr/>
              <p:nvPr/>
            </p:nvSpPr>
            <p:spPr>
              <a:xfrm>
                <a:off x="8151885" y="3340784"/>
                <a:ext cx="7352" cy="11005"/>
              </a:xfrm>
              <a:custGeom>
                <a:avLst/>
                <a:gdLst>
                  <a:gd name="connsiteX0" fmla="*/ 6118 w 7352"/>
                  <a:gd name="connsiteY0" fmla="*/ 764 h 11005"/>
                  <a:gd name="connsiteX1" fmla="*/ 5606 w 7352"/>
                  <a:gd name="connsiteY1" fmla="*/ 594 h 11005"/>
                  <a:gd name="connsiteX2" fmla="*/ 3731 w 7352"/>
                  <a:gd name="connsiteY2" fmla="*/ 253 h 11005"/>
                  <a:gd name="connsiteX3" fmla="*/ 492 w 7352"/>
                  <a:gd name="connsiteY3" fmla="*/ 4515 h 11005"/>
                  <a:gd name="connsiteX4" fmla="*/ 662 w 7352"/>
                  <a:gd name="connsiteY4" fmla="*/ 10140 h 11005"/>
                  <a:gd name="connsiteX5" fmla="*/ 4924 w 7352"/>
                  <a:gd name="connsiteY5" fmla="*/ 8777 h 11005"/>
                  <a:gd name="connsiteX6" fmla="*/ 7311 w 7352"/>
                  <a:gd name="connsiteY6" fmla="*/ 2810 h 11005"/>
                  <a:gd name="connsiteX7" fmla="*/ 6118 w 7352"/>
                  <a:gd name="connsiteY7" fmla="*/ 764 h 11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52" h="11005">
                    <a:moveTo>
                      <a:pt x="6118" y="764"/>
                    </a:moveTo>
                    <a:cubicBezTo>
                      <a:pt x="5947" y="764"/>
                      <a:pt x="5776" y="594"/>
                      <a:pt x="5606" y="594"/>
                    </a:cubicBezTo>
                    <a:cubicBezTo>
                      <a:pt x="5095" y="82"/>
                      <a:pt x="4242" y="-258"/>
                      <a:pt x="3731" y="253"/>
                    </a:cubicBezTo>
                    <a:cubicBezTo>
                      <a:pt x="2196" y="1276"/>
                      <a:pt x="1004" y="2810"/>
                      <a:pt x="492" y="4515"/>
                    </a:cubicBezTo>
                    <a:cubicBezTo>
                      <a:pt x="-19" y="6219"/>
                      <a:pt x="-361" y="8606"/>
                      <a:pt x="662" y="10140"/>
                    </a:cubicBezTo>
                    <a:cubicBezTo>
                      <a:pt x="2027" y="12186"/>
                      <a:pt x="4072" y="10140"/>
                      <a:pt x="4924" y="8777"/>
                    </a:cubicBezTo>
                    <a:cubicBezTo>
                      <a:pt x="6118" y="6901"/>
                      <a:pt x="6970" y="5026"/>
                      <a:pt x="7311" y="2810"/>
                    </a:cubicBezTo>
                    <a:cubicBezTo>
                      <a:pt x="7481" y="1958"/>
                      <a:pt x="7141" y="1276"/>
                      <a:pt x="6118" y="76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FB65FB5D-7F39-DAC9-A188-F7ED0A740017}"/>
                  </a:ext>
                </a:extLst>
              </p:cNvPr>
              <p:cNvSpPr/>
              <p:nvPr/>
            </p:nvSpPr>
            <p:spPr>
              <a:xfrm>
                <a:off x="8170415" y="3341193"/>
                <a:ext cx="7035" cy="11446"/>
              </a:xfrm>
              <a:custGeom>
                <a:avLst/>
                <a:gdLst>
                  <a:gd name="connsiteX0" fmla="*/ 6851 w 7035"/>
                  <a:gd name="connsiteY0" fmla="*/ 1719 h 11446"/>
                  <a:gd name="connsiteX1" fmla="*/ 2930 w 7035"/>
                  <a:gd name="connsiteY1" fmla="*/ 696 h 11446"/>
                  <a:gd name="connsiteX2" fmla="*/ 2248 w 7035"/>
                  <a:gd name="connsiteY2" fmla="*/ 1378 h 11446"/>
                  <a:gd name="connsiteX3" fmla="*/ 202 w 7035"/>
                  <a:gd name="connsiteY3" fmla="*/ 6833 h 11446"/>
                  <a:gd name="connsiteX4" fmla="*/ 1907 w 7035"/>
                  <a:gd name="connsiteY4" fmla="*/ 11436 h 11446"/>
                  <a:gd name="connsiteX5" fmla="*/ 5317 w 7035"/>
                  <a:gd name="connsiteY5" fmla="*/ 8026 h 11446"/>
                  <a:gd name="connsiteX6" fmla="*/ 6851 w 7035"/>
                  <a:gd name="connsiteY6" fmla="*/ 1719 h 11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35" h="11446">
                    <a:moveTo>
                      <a:pt x="6851" y="1719"/>
                    </a:moveTo>
                    <a:cubicBezTo>
                      <a:pt x="6339" y="-156"/>
                      <a:pt x="4294" y="-497"/>
                      <a:pt x="2930" y="696"/>
                    </a:cubicBezTo>
                    <a:cubicBezTo>
                      <a:pt x="2759" y="867"/>
                      <a:pt x="2418" y="1208"/>
                      <a:pt x="2248" y="1378"/>
                    </a:cubicBezTo>
                    <a:cubicBezTo>
                      <a:pt x="884" y="2571"/>
                      <a:pt x="544" y="5128"/>
                      <a:pt x="202" y="6833"/>
                    </a:cubicBezTo>
                    <a:cubicBezTo>
                      <a:pt x="-139" y="8538"/>
                      <a:pt x="-309" y="11095"/>
                      <a:pt x="1907" y="11436"/>
                    </a:cubicBezTo>
                    <a:cubicBezTo>
                      <a:pt x="3953" y="11606"/>
                      <a:pt x="4805" y="9731"/>
                      <a:pt x="5317" y="8026"/>
                    </a:cubicBezTo>
                    <a:cubicBezTo>
                      <a:pt x="6169" y="6151"/>
                      <a:pt x="7532" y="3594"/>
                      <a:pt x="6851" y="1719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12F34F1D-7F23-6605-F862-935E27AFEED4}"/>
                  </a:ext>
                </a:extLst>
              </p:cNvPr>
              <p:cNvSpPr/>
              <p:nvPr/>
            </p:nvSpPr>
            <p:spPr>
              <a:xfrm>
                <a:off x="8188859" y="3341246"/>
                <a:ext cx="8069" cy="11339"/>
              </a:xfrm>
              <a:custGeom>
                <a:avLst/>
                <a:gdLst>
                  <a:gd name="connsiteX0" fmla="*/ 8010 w 8069"/>
                  <a:gd name="connsiteY0" fmla="*/ 2348 h 11339"/>
                  <a:gd name="connsiteX1" fmla="*/ 4430 w 8069"/>
                  <a:gd name="connsiteY1" fmla="*/ 132 h 11339"/>
                  <a:gd name="connsiteX2" fmla="*/ 2556 w 8069"/>
                  <a:gd name="connsiteY2" fmla="*/ 1496 h 11339"/>
                  <a:gd name="connsiteX3" fmla="*/ 169 w 8069"/>
                  <a:gd name="connsiteY3" fmla="*/ 6099 h 11339"/>
                  <a:gd name="connsiteX4" fmla="*/ 1873 w 8069"/>
                  <a:gd name="connsiteY4" fmla="*/ 11213 h 11339"/>
                  <a:gd name="connsiteX5" fmla="*/ 6135 w 8069"/>
                  <a:gd name="connsiteY5" fmla="*/ 8144 h 11339"/>
                  <a:gd name="connsiteX6" fmla="*/ 8010 w 8069"/>
                  <a:gd name="connsiteY6" fmla="*/ 2348 h 1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069" h="11339">
                    <a:moveTo>
                      <a:pt x="8010" y="2348"/>
                    </a:moveTo>
                    <a:cubicBezTo>
                      <a:pt x="7670" y="644"/>
                      <a:pt x="6135" y="-379"/>
                      <a:pt x="4430" y="132"/>
                    </a:cubicBezTo>
                    <a:cubicBezTo>
                      <a:pt x="3578" y="303"/>
                      <a:pt x="2896" y="814"/>
                      <a:pt x="2556" y="1496"/>
                    </a:cubicBezTo>
                    <a:cubicBezTo>
                      <a:pt x="1362" y="2689"/>
                      <a:pt x="510" y="4394"/>
                      <a:pt x="169" y="6099"/>
                    </a:cubicBezTo>
                    <a:cubicBezTo>
                      <a:pt x="-172" y="7803"/>
                      <a:pt x="-172" y="10531"/>
                      <a:pt x="1873" y="11213"/>
                    </a:cubicBezTo>
                    <a:cubicBezTo>
                      <a:pt x="3919" y="11895"/>
                      <a:pt x="5283" y="9678"/>
                      <a:pt x="6135" y="8144"/>
                    </a:cubicBezTo>
                    <a:cubicBezTo>
                      <a:pt x="7158" y="6439"/>
                      <a:pt x="8352" y="4223"/>
                      <a:pt x="8010" y="234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F29F3D79-9A40-0D16-42F6-6C8A8A9EDA99}"/>
                  </a:ext>
                </a:extLst>
              </p:cNvPr>
              <p:cNvSpPr/>
              <p:nvPr/>
            </p:nvSpPr>
            <p:spPr>
              <a:xfrm>
                <a:off x="8208056" y="3340576"/>
                <a:ext cx="7374" cy="11924"/>
              </a:xfrm>
              <a:custGeom>
                <a:avLst/>
                <a:gdLst>
                  <a:gd name="connsiteX0" fmla="*/ 6201 w 7374"/>
                  <a:gd name="connsiteY0" fmla="*/ 632 h 11924"/>
                  <a:gd name="connsiteX1" fmla="*/ 1769 w 7374"/>
                  <a:gd name="connsiteY1" fmla="*/ 1996 h 11924"/>
                  <a:gd name="connsiteX2" fmla="*/ 575 w 7374"/>
                  <a:gd name="connsiteY2" fmla="*/ 5064 h 11924"/>
                  <a:gd name="connsiteX3" fmla="*/ 64 w 7374"/>
                  <a:gd name="connsiteY3" fmla="*/ 8985 h 11924"/>
                  <a:gd name="connsiteX4" fmla="*/ 3473 w 7374"/>
                  <a:gd name="connsiteY4" fmla="*/ 11712 h 11924"/>
                  <a:gd name="connsiteX5" fmla="*/ 6883 w 7374"/>
                  <a:gd name="connsiteY5" fmla="*/ 6598 h 11924"/>
                  <a:gd name="connsiteX6" fmla="*/ 6201 w 7374"/>
                  <a:gd name="connsiteY6" fmla="*/ 632 h 11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74" h="11924">
                    <a:moveTo>
                      <a:pt x="6201" y="632"/>
                    </a:moveTo>
                    <a:cubicBezTo>
                      <a:pt x="4496" y="-732"/>
                      <a:pt x="2621" y="291"/>
                      <a:pt x="1769" y="1996"/>
                    </a:cubicBezTo>
                    <a:cubicBezTo>
                      <a:pt x="1258" y="3019"/>
                      <a:pt x="746" y="4041"/>
                      <a:pt x="575" y="5064"/>
                    </a:cubicBezTo>
                    <a:cubicBezTo>
                      <a:pt x="64" y="6257"/>
                      <a:pt x="-107" y="7621"/>
                      <a:pt x="64" y="8985"/>
                    </a:cubicBezTo>
                    <a:cubicBezTo>
                      <a:pt x="235" y="10690"/>
                      <a:pt x="1598" y="12565"/>
                      <a:pt x="3473" y="11712"/>
                    </a:cubicBezTo>
                    <a:cubicBezTo>
                      <a:pt x="5178" y="10860"/>
                      <a:pt x="6201" y="8303"/>
                      <a:pt x="6883" y="6598"/>
                    </a:cubicBezTo>
                    <a:cubicBezTo>
                      <a:pt x="7394" y="4553"/>
                      <a:pt x="7906" y="1996"/>
                      <a:pt x="6201" y="63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914839D0-D252-689C-9A75-5DC1864AB05F}"/>
                  </a:ext>
                </a:extLst>
              </p:cNvPr>
              <p:cNvSpPr/>
              <p:nvPr/>
            </p:nvSpPr>
            <p:spPr>
              <a:xfrm>
                <a:off x="8230169" y="3339126"/>
                <a:ext cx="7124" cy="12006"/>
              </a:xfrm>
              <a:custGeom>
                <a:avLst/>
                <a:gdLst>
                  <a:gd name="connsiteX0" fmla="*/ 6249 w 7124"/>
                  <a:gd name="connsiteY0" fmla="*/ 718 h 12006"/>
                  <a:gd name="connsiteX1" fmla="*/ 1646 w 7124"/>
                  <a:gd name="connsiteY1" fmla="*/ 2593 h 12006"/>
                  <a:gd name="connsiteX2" fmla="*/ 1135 w 7124"/>
                  <a:gd name="connsiteY2" fmla="*/ 3787 h 12006"/>
                  <a:gd name="connsiteX3" fmla="*/ 283 w 7124"/>
                  <a:gd name="connsiteY3" fmla="*/ 5662 h 12006"/>
                  <a:gd name="connsiteX4" fmla="*/ 112 w 7124"/>
                  <a:gd name="connsiteY4" fmla="*/ 8730 h 12006"/>
                  <a:gd name="connsiteX5" fmla="*/ 112 w 7124"/>
                  <a:gd name="connsiteY5" fmla="*/ 9412 h 12006"/>
                  <a:gd name="connsiteX6" fmla="*/ 623 w 7124"/>
                  <a:gd name="connsiteY6" fmla="*/ 10776 h 12006"/>
                  <a:gd name="connsiteX7" fmla="*/ 794 w 7124"/>
                  <a:gd name="connsiteY7" fmla="*/ 11117 h 12006"/>
                  <a:gd name="connsiteX8" fmla="*/ 3010 w 7124"/>
                  <a:gd name="connsiteY8" fmla="*/ 11799 h 12006"/>
                  <a:gd name="connsiteX9" fmla="*/ 6590 w 7124"/>
                  <a:gd name="connsiteY9" fmla="*/ 6514 h 12006"/>
                  <a:gd name="connsiteX10" fmla="*/ 6249 w 7124"/>
                  <a:gd name="connsiteY10" fmla="*/ 718 h 12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24" h="12006">
                    <a:moveTo>
                      <a:pt x="6249" y="718"/>
                    </a:moveTo>
                    <a:cubicBezTo>
                      <a:pt x="4544" y="-1157"/>
                      <a:pt x="2498" y="1059"/>
                      <a:pt x="1646" y="2593"/>
                    </a:cubicBezTo>
                    <a:cubicBezTo>
                      <a:pt x="1476" y="2934"/>
                      <a:pt x="1306" y="3275"/>
                      <a:pt x="1135" y="3787"/>
                    </a:cubicBezTo>
                    <a:cubicBezTo>
                      <a:pt x="794" y="4468"/>
                      <a:pt x="453" y="5150"/>
                      <a:pt x="283" y="5662"/>
                    </a:cubicBezTo>
                    <a:cubicBezTo>
                      <a:pt x="-59" y="6685"/>
                      <a:pt x="-59" y="7707"/>
                      <a:pt x="112" y="8730"/>
                    </a:cubicBezTo>
                    <a:cubicBezTo>
                      <a:pt x="112" y="8901"/>
                      <a:pt x="112" y="9242"/>
                      <a:pt x="112" y="9412"/>
                    </a:cubicBezTo>
                    <a:cubicBezTo>
                      <a:pt x="112" y="10094"/>
                      <a:pt x="283" y="10435"/>
                      <a:pt x="623" y="10776"/>
                    </a:cubicBezTo>
                    <a:cubicBezTo>
                      <a:pt x="623" y="10946"/>
                      <a:pt x="623" y="10946"/>
                      <a:pt x="794" y="11117"/>
                    </a:cubicBezTo>
                    <a:cubicBezTo>
                      <a:pt x="1135" y="11799"/>
                      <a:pt x="2328" y="12310"/>
                      <a:pt x="3010" y="11799"/>
                    </a:cubicBezTo>
                    <a:cubicBezTo>
                      <a:pt x="4715" y="10264"/>
                      <a:pt x="5908" y="8560"/>
                      <a:pt x="6590" y="6514"/>
                    </a:cubicBezTo>
                    <a:cubicBezTo>
                      <a:pt x="7102" y="4980"/>
                      <a:pt x="7613" y="2252"/>
                      <a:pt x="6249" y="71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07A60E78-0C10-5ED9-E950-96162E708FB8}"/>
                  </a:ext>
                </a:extLst>
              </p:cNvPr>
              <p:cNvSpPr/>
              <p:nvPr/>
            </p:nvSpPr>
            <p:spPr>
              <a:xfrm>
                <a:off x="8249828" y="3340285"/>
                <a:ext cx="8153" cy="11350"/>
              </a:xfrm>
              <a:custGeom>
                <a:avLst/>
                <a:gdLst>
                  <a:gd name="connsiteX0" fmla="*/ 5853 w 8153"/>
                  <a:gd name="connsiteY0" fmla="*/ 71 h 11350"/>
                  <a:gd name="connsiteX1" fmla="*/ 4319 w 8153"/>
                  <a:gd name="connsiteY1" fmla="*/ 241 h 11350"/>
                  <a:gd name="connsiteX2" fmla="*/ 568 w 8153"/>
                  <a:gd name="connsiteY2" fmla="*/ 10128 h 11350"/>
                  <a:gd name="connsiteX3" fmla="*/ 5001 w 8153"/>
                  <a:gd name="connsiteY3" fmla="*/ 10128 h 11350"/>
                  <a:gd name="connsiteX4" fmla="*/ 8070 w 8153"/>
                  <a:gd name="connsiteY4" fmla="*/ 4162 h 11350"/>
                  <a:gd name="connsiteX5" fmla="*/ 5853 w 8153"/>
                  <a:gd name="connsiteY5" fmla="*/ 71 h 1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53" h="11350">
                    <a:moveTo>
                      <a:pt x="5853" y="71"/>
                    </a:moveTo>
                    <a:cubicBezTo>
                      <a:pt x="5342" y="-100"/>
                      <a:pt x="4830" y="71"/>
                      <a:pt x="4319" y="241"/>
                    </a:cubicBezTo>
                    <a:cubicBezTo>
                      <a:pt x="1251" y="1434"/>
                      <a:pt x="-1136" y="7060"/>
                      <a:pt x="568" y="10128"/>
                    </a:cubicBezTo>
                    <a:cubicBezTo>
                      <a:pt x="1591" y="12003"/>
                      <a:pt x="3808" y="11492"/>
                      <a:pt x="5001" y="10128"/>
                    </a:cubicBezTo>
                    <a:cubicBezTo>
                      <a:pt x="6365" y="8424"/>
                      <a:pt x="7558" y="6207"/>
                      <a:pt x="8070" y="4162"/>
                    </a:cubicBezTo>
                    <a:cubicBezTo>
                      <a:pt x="8410" y="2457"/>
                      <a:pt x="7728" y="412"/>
                      <a:pt x="5853" y="7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D533179D-AB2F-6F09-058E-DEDACDCC160A}"/>
                  </a:ext>
                </a:extLst>
              </p:cNvPr>
              <p:cNvSpPr/>
              <p:nvPr/>
            </p:nvSpPr>
            <p:spPr>
              <a:xfrm>
                <a:off x="8270644" y="3340077"/>
                <a:ext cx="7880" cy="10821"/>
              </a:xfrm>
              <a:custGeom>
                <a:avLst/>
                <a:gdLst>
                  <a:gd name="connsiteX0" fmla="*/ 4301 w 7880"/>
                  <a:gd name="connsiteY0" fmla="*/ 278 h 10821"/>
                  <a:gd name="connsiteX1" fmla="*/ 3449 w 7880"/>
                  <a:gd name="connsiteY1" fmla="*/ 790 h 10821"/>
                  <a:gd name="connsiteX2" fmla="*/ 2426 w 7880"/>
                  <a:gd name="connsiteY2" fmla="*/ 1472 h 10821"/>
                  <a:gd name="connsiteX3" fmla="*/ 39 w 7880"/>
                  <a:gd name="connsiteY3" fmla="*/ 6586 h 10821"/>
                  <a:gd name="connsiteX4" fmla="*/ 1914 w 7880"/>
                  <a:gd name="connsiteY4" fmla="*/ 10677 h 10821"/>
                  <a:gd name="connsiteX5" fmla="*/ 6006 w 7880"/>
                  <a:gd name="connsiteY5" fmla="*/ 8120 h 10821"/>
                  <a:gd name="connsiteX6" fmla="*/ 7880 w 7880"/>
                  <a:gd name="connsiteY6" fmla="*/ 2665 h 10821"/>
                  <a:gd name="connsiteX7" fmla="*/ 4301 w 7880"/>
                  <a:gd name="connsiteY7" fmla="*/ 278 h 10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80" h="10821">
                    <a:moveTo>
                      <a:pt x="4301" y="278"/>
                    </a:moveTo>
                    <a:cubicBezTo>
                      <a:pt x="3960" y="449"/>
                      <a:pt x="3789" y="619"/>
                      <a:pt x="3449" y="790"/>
                    </a:cubicBezTo>
                    <a:cubicBezTo>
                      <a:pt x="3108" y="960"/>
                      <a:pt x="2596" y="1131"/>
                      <a:pt x="2426" y="1472"/>
                    </a:cubicBezTo>
                    <a:cubicBezTo>
                      <a:pt x="1062" y="2835"/>
                      <a:pt x="209" y="4710"/>
                      <a:pt x="39" y="6586"/>
                    </a:cubicBezTo>
                    <a:cubicBezTo>
                      <a:pt x="-131" y="8120"/>
                      <a:pt x="209" y="9995"/>
                      <a:pt x="1914" y="10677"/>
                    </a:cubicBezTo>
                    <a:cubicBezTo>
                      <a:pt x="3789" y="11359"/>
                      <a:pt x="5154" y="9484"/>
                      <a:pt x="6006" y="8120"/>
                    </a:cubicBezTo>
                    <a:cubicBezTo>
                      <a:pt x="6858" y="6586"/>
                      <a:pt x="7880" y="4540"/>
                      <a:pt x="7880" y="2665"/>
                    </a:cubicBezTo>
                    <a:cubicBezTo>
                      <a:pt x="7711" y="619"/>
                      <a:pt x="6176" y="-574"/>
                      <a:pt x="4301" y="278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C0B1BE3A-1481-A791-37DC-DE550904F027}"/>
                  </a:ext>
                </a:extLst>
              </p:cNvPr>
              <p:cNvSpPr/>
              <p:nvPr/>
            </p:nvSpPr>
            <p:spPr>
              <a:xfrm>
                <a:off x="8288654" y="3338941"/>
                <a:ext cx="7891" cy="11821"/>
              </a:xfrm>
              <a:custGeom>
                <a:avLst/>
                <a:gdLst>
                  <a:gd name="connsiteX0" fmla="*/ 7769 w 7891"/>
                  <a:gd name="connsiteY0" fmla="*/ 1755 h 11821"/>
                  <a:gd name="connsiteX1" fmla="*/ 3678 w 7891"/>
                  <a:gd name="connsiteY1" fmla="*/ 903 h 11821"/>
                  <a:gd name="connsiteX2" fmla="*/ 2655 w 7891"/>
                  <a:gd name="connsiteY2" fmla="*/ 2267 h 11821"/>
                  <a:gd name="connsiteX3" fmla="*/ 98 w 7891"/>
                  <a:gd name="connsiteY3" fmla="*/ 7892 h 11821"/>
                  <a:gd name="connsiteX4" fmla="*/ 2144 w 7891"/>
                  <a:gd name="connsiteY4" fmla="*/ 11813 h 11821"/>
                  <a:gd name="connsiteX5" fmla="*/ 6065 w 7891"/>
                  <a:gd name="connsiteY5" fmla="*/ 8063 h 11821"/>
                  <a:gd name="connsiteX6" fmla="*/ 7769 w 7891"/>
                  <a:gd name="connsiteY6" fmla="*/ 1755 h 1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91" h="11821">
                    <a:moveTo>
                      <a:pt x="7769" y="1755"/>
                    </a:moveTo>
                    <a:cubicBezTo>
                      <a:pt x="7258" y="-120"/>
                      <a:pt x="4872" y="-631"/>
                      <a:pt x="3678" y="903"/>
                    </a:cubicBezTo>
                    <a:cubicBezTo>
                      <a:pt x="3338" y="1244"/>
                      <a:pt x="2997" y="1755"/>
                      <a:pt x="2655" y="2267"/>
                    </a:cubicBezTo>
                    <a:cubicBezTo>
                      <a:pt x="1121" y="3460"/>
                      <a:pt x="440" y="6187"/>
                      <a:pt x="98" y="7892"/>
                    </a:cubicBezTo>
                    <a:cubicBezTo>
                      <a:pt x="-242" y="9426"/>
                      <a:pt x="269" y="11642"/>
                      <a:pt x="2144" y="11813"/>
                    </a:cubicBezTo>
                    <a:cubicBezTo>
                      <a:pt x="4190" y="11983"/>
                      <a:pt x="5383" y="9597"/>
                      <a:pt x="6065" y="8063"/>
                    </a:cubicBezTo>
                    <a:cubicBezTo>
                      <a:pt x="7088" y="6528"/>
                      <a:pt x="8281" y="3801"/>
                      <a:pt x="7769" y="1755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60801E9-C84E-53BE-36FE-E19D46ABA533}"/>
                  </a:ext>
                </a:extLst>
              </p:cNvPr>
              <p:cNvSpPr/>
              <p:nvPr/>
            </p:nvSpPr>
            <p:spPr>
              <a:xfrm>
                <a:off x="8305635" y="3339673"/>
                <a:ext cx="7625" cy="10106"/>
              </a:xfrm>
              <a:custGeom>
                <a:avLst/>
                <a:gdLst>
                  <a:gd name="connsiteX0" fmla="*/ 6643 w 7625"/>
                  <a:gd name="connsiteY0" fmla="*/ 511 h 10106"/>
                  <a:gd name="connsiteX1" fmla="*/ 5109 w 7625"/>
                  <a:gd name="connsiteY1" fmla="*/ 0 h 10106"/>
                  <a:gd name="connsiteX2" fmla="*/ 1699 w 7625"/>
                  <a:gd name="connsiteY2" fmla="*/ 2557 h 10106"/>
                  <a:gd name="connsiteX3" fmla="*/ 676 w 7625"/>
                  <a:gd name="connsiteY3" fmla="*/ 4432 h 10106"/>
                  <a:gd name="connsiteX4" fmla="*/ 506 w 7625"/>
                  <a:gd name="connsiteY4" fmla="*/ 9035 h 10106"/>
                  <a:gd name="connsiteX5" fmla="*/ 5109 w 7625"/>
                  <a:gd name="connsiteY5" fmla="*/ 8523 h 10106"/>
                  <a:gd name="connsiteX6" fmla="*/ 7154 w 7625"/>
                  <a:gd name="connsiteY6" fmla="*/ 4262 h 10106"/>
                  <a:gd name="connsiteX7" fmla="*/ 7324 w 7625"/>
                  <a:gd name="connsiteY7" fmla="*/ 3921 h 10106"/>
                  <a:gd name="connsiteX8" fmla="*/ 7495 w 7625"/>
                  <a:gd name="connsiteY8" fmla="*/ 2728 h 10106"/>
                  <a:gd name="connsiteX9" fmla="*/ 7495 w 7625"/>
                  <a:gd name="connsiteY9" fmla="*/ 2387 h 10106"/>
                  <a:gd name="connsiteX10" fmla="*/ 6643 w 7625"/>
                  <a:gd name="connsiteY10" fmla="*/ 511 h 1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25" h="10106">
                    <a:moveTo>
                      <a:pt x="6643" y="511"/>
                    </a:moveTo>
                    <a:cubicBezTo>
                      <a:pt x="6301" y="170"/>
                      <a:pt x="5790" y="0"/>
                      <a:pt x="5109" y="0"/>
                    </a:cubicBezTo>
                    <a:cubicBezTo>
                      <a:pt x="3574" y="0"/>
                      <a:pt x="2551" y="1193"/>
                      <a:pt x="1699" y="2557"/>
                    </a:cubicBezTo>
                    <a:cubicBezTo>
                      <a:pt x="1187" y="3068"/>
                      <a:pt x="847" y="3750"/>
                      <a:pt x="676" y="4432"/>
                    </a:cubicBezTo>
                    <a:cubicBezTo>
                      <a:pt x="-6" y="5966"/>
                      <a:pt x="-347" y="7671"/>
                      <a:pt x="506" y="9035"/>
                    </a:cubicBezTo>
                    <a:cubicBezTo>
                      <a:pt x="1699" y="10910"/>
                      <a:pt x="3915" y="10058"/>
                      <a:pt x="5109" y="8523"/>
                    </a:cubicBezTo>
                    <a:cubicBezTo>
                      <a:pt x="6131" y="7330"/>
                      <a:pt x="6813" y="5796"/>
                      <a:pt x="7154" y="4262"/>
                    </a:cubicBezTo>
                    <a:cubicBezTo>
                      <a:pt x="7154" y="4091"/>
                      <a:pt x="7324" y="4091"/>
                      <a:pt x="7324" y="3921"/>
                    </a:cubicBezTo>
                    <a:cubicBezTo>
                      <a:pt x="7495" y="3580"/>
                      <a:pt x="7495" y="3239"/>
                      <a:pt x="7495" y="2728"/>
                    </a:cubicBezTo>
                    <a:cubicBezTo>
                      <a:pt x="7495" y="2557"/>
                      <a:pt x="7495" y="2557"/>
                      <a:pt x="7495" y="2387"/>
                    </a:cubicBezTo>
                    <a:cubicBezTo>
                      <a:pt x="7835" y="1875"/>
                      <a:pt x="7495" y="852"/>
                      <a:pt x="6643" y="51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22" name="Graphic 2">
              <a:extLst>
                <a:ext uri="{FF2B5EF4-FFF2-40B4-BE49-F238E27FC236}">
                  <a16:creationId xmlns:a16="http://schemas.microsoft.com/office/drawing/2014/main" id="{199B6B3D-43D0-02A6-EF4D-7A3A19667986}"/>
                </a:ext>
              </a:extLst>
            </p:cNvPr>
            <p:cNvGrpSpPr/>
            <p:nvPr/>
          </p:nvGrpSpPr>
          <p:grpSpPr>
            <a:xfrm>
              <a:off x="8143683" y="3289555"/>
              <a:ext cx="165866" cy="19604"/>
              <a:chOff x="8143683" y="3289555"/>
              <a:chExt cx="165866" cy="19604"/>
            </a:xfrm>
            <a:solidFill>
              <a:srgbClr val="DF2A52"/>
            </a:solidFill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907F27D8-F561-56A0-2237-DBC204373C50}"/>
                  </a:ext>
                </a:extLst>
              </p:cNvPr>
              <p:cNvSpPr/>
              <p:nvPr/>
            </p:nvSpPr>
            <p:spPr>
              <a:xfrm>
                <a:off x="8143683" y="3289555"/>
                <a:ext cx="24887" cy="18069"/>
              </a:xfrm>
              <a:custGeom>
                <a:avLst/>
                <a:gdLst>
                  <a:gd name="connsiteX0" fmla="*/ 0 w 24887"/>
                  <a:gd name="connsiteY0" fmla="*/ 0 h 18069"/>
                  <a:gd name="connsiteX1" fmla="*/ 24888 w 24887"/>
                  <a:gd name="connsiteY1" fmla="*/ 0 h 18069"/>
                  <a:gd name="connsiteX2" fmla="*/ 12273 w 24887"/>
                  <a:gd name="connsiteY2" fmla="*/ 18070 h 18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887" h="18069">
                    <a:moveTo>
                      <a:pt x="0" y="0"/>
                    </a:moveTo>
                    <a:lnTo>
                      <a:pt x="24888" y="0"/>
                    </a:lnTo>
                    <a:lnTo>
                      <a:pt x="12273" y="18070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82EEEA0B-6158-45A5-9425-B1CC6F5963A5}"/>
                  </a:ext>
                </a:extLst>
              </p:cNvPr>
              <p:cNvSpPr/>
              <p:nvPr/>
            </p:nvSpPr>
            <p:spPr>
              <a:xfrm>
                <a:off x="8175902" y="3289555"/>
                <a:ext cx="21990" cy="18240"/>
              </a:xfrm>
              <a:custGeom>
                <a:avLst/>
                <a:gdLst>
                  <a:gd name="connsiteX0" fmla="*/ 0 w 21990"/>
                  <a:gd name="connsiteY0" fmla="*/ 0 h 18240"/>
                  <a:gd name="connsiteX1" fmla="*/ 21990 w 21990"/>
                  <a:gd name="connsiteY1" fmla="*/ 0 h 18240"/>
                  <a:gd name="connsiteX2" fmla="*/ 10739 w 21990"/>
                  <a:gd name="connsiteY2" fmla="*/ 18240 h 1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990" h="18240">
                    <a:moveTo>
                      <a:pt x="0" y="0"/>
                    </a:moveTo>
                    <a:lnTo>
                      <a:pt x="21990" y="0"/>
                    </a:lnTo>
                    <a:lnTo>
                      <a:pt x="10739" y="18240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114F1A9E-AA06-F07A-C2BB-A6D00C68A1ED}"/>
                  </a:ext>
                </a:extLst>
              </p:cNvPr>
              <p:cNvSpPr/>
              <p:nvPr/>
            </p:nvSpPr>
            <p:spPr>
              <a:xfrm>
                <a:off x="8207950" y="3289896"/>
                <a:ext cx="22672" cy="17728"/>
              </a:xfrm>
              <a:custGeom>
                <a:avLst/>
                <a:gdLst>
                  <a:gd name="connsiteX0" fmla="*/ 0 w 22672"/>
                  <a:gd name="connsiteY0" fmla="*/ 0 h 17728"/>
                  <a:gd name="connsiteX1" fmla="*/ 22673 w 22672"/>
                  <a:gd name="connsiteY1" fmla="*/ 0 h 17728"/>
                  <a:gd name="connsiteX2" fmla="*/ 12274 w 22672"/>
                  <a:gd name="connsiteY2" fmla="*/ 17729 h 17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72" h="17728">
                    <a:moveTo>
                      <a:pt x="0" y="0"/>
                    </a:moveTo>
                    <a:lnTo>
                      <a:pt x="22673" y="0"/>
                    </a:lnTo>
                    <a:lnTo>
                      <a:pt x="12274" y="17729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428BEFDF-4DFC-F476-2B43-CA0B738B1D10}"/>
                  </a:ext>
                </a:extLst>
              </p:cNvPr>
              <p:cNvSpPr/>
              <p:nvPr/>
            </p:nvSpPr>
            <p:spPr>
              <a:xfrm>
                <a:off x="8237782" y="3290408"/>
                <a:ext cx="22161" cy="17728"/>
              </a:xfrm>
              <a:custGeom>
                <a:avLst/>
                <a:gdLst>
                  <a:gd name="connsiteX0" fmla="*/ 0 w 22161"/>
                  <a:gd name="connsiteY0" fmla="*/ 0 h 17728"/>
                  <a:gd name="connsiteX1" fmla="*/ 22161 w 22161"/>
                  <a:gd name="connsiteY1" fmla="*/ 0 h 17728"/>
                  <a:gd name="connsiteX2" fmla="*/ 11422 w 22161"/>
                  <a:gd name="connsiteY2" fmla="*/ 17729 h 17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161" h="17728">
                    <a:moveTo>
                      <a:pt x="0" y="0"/>
                    </a:moveTo>
                    <a:lnTo>
                      <a:pt x="22161" y="0"/>
                    </a:lnTo>
                    <a:lnTo>
                      <a:pt x="11422" y="17729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ABB33212-48FF-01D4-30B2-AE85E77E509F}"/>
                  </a:ext>
                </a:extLst>
              </p:cNvPr>
              <p:cNvSpPr/>
              <p:nvPr/>
            </p:nvSpPr>
            <p:spPr>
              <a:xfrm>
                <a:off x="8267443" y="3290919"/>
                <a:ext cx="19092" cy="18240"/>
              </a:xfrm>
              <a:custGeom>
                <a:avLst/>
                <a:gdLst>
                  <a:gd name="connsiteX0" fmla="*/ 0 w 19092"/>
                  <a:gd name="connsiteY0" fmla="*/ 0 h 18240"/>
                  <a:gd name="connsiteX1" fmla="*/ 19093 w 19092"/>
                  <a:gd name="connsiteY1" fmla="*/ 0 h 18240"/>
                  <a:gd name="connsiteX2" fmla="*/ 9206 w 19092"/>
                  <a:gd name="connsiteY2" fmla="*/ 18240 h 1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92" h="18240">
                    <a:moveTo>
                      <a:pt x="0" y="0"/>
                    </a:moveTo>
                    <a:lnTo>
                      <a:pt x="19093" y="0"/>
                    </a:lnTo>
                    <a:lnTo>
                      <a:pt x="9206" y="18240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F85A8AB0-C909-3405-A38C-041A86ABED52}"/>
                  </a:ext>
                </a:extLst>
              </p:cNvPr>
              <p:cNvSpPr/>
              <p:nvPr/>
            </p:nvSpPr>
            <p:spPr>
              <a:xfrm>
                <a:off x="8290457" y="3290919"/>
                <a:ext cx="19092" cy="18240"/>
              </a:xfrm>
              <a:custGeom>
                <a:avLst/>
                <a:gdLst>
                  <a:gd name="connsiteX0" fmla="*/ 0 w 19092"/>
                  <a:gd name="connsiteY0" fmla="*/ 0 h 18240"/>
                  <a:gd name="connsiteX1" fmla="*/ 19093 w 19092"/>
                  <a:gd name="connsiteY1" fmla="*/ 0 h 18240"/>
                  <a:gd name="connsiteX2" fmla="*/ 9206 w 19092"/>
                  <a:gd name="connsiteY2" fmla="*/ 18240 h 1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92" h="18240">
                    <a:moveTo>
                      <a:pt x="0" y="0"/>
                    </a:moveTo>
                    <a:lnTo>
                      <a:pt x="19093" y="0"/>
                    </a:lnTo>
                    <a:lnTo>
                      <a:pt x="9206" y="18240"/>
                    </a:lnTo>
                    <a:close/>
                  </a:path>
                </a:pathLst>
              </a:custGeom>
              <a:solidFill>
                <a:srgbClr val="DF2A52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02" name="Graphic 2">
            <a:extLst>
              <a:ext uri="{FF2B5EF4-FFF2-40B4-BE49-F238E27FC236}">
                <a16:creationId xmlns:a16="http://schemas.microsoft.com/office/drawing/2014/main" id="{1A0F15C2-044A-2AD3-E00F-CF9C96069E84}"/>
              </a:ext>
            </a:extLst>
          </p:cNvPr>
          <p:cNvGrpSpPr/>
          <p:nvPr userDrawn="1"/>
        </p:nvGrpSpPr>
        <p:grpSpPr>
          <a:xfrm>
            <a:off x="7537968" y="-99392"/>
            <a:ext cx="938729" cy="1641413"/>
            <a:chOff x="8560140" y="3387575"/>
            <a:chExt cx="486583" cy="850814"/>
          </a:xfrm>
        </p:grpSpPr>
        <p:grpSp>
          <p:nvGrpSpPr>
            <p:cNvPr id="403" name="Graphic 2">
              <a:extLst>
                <a:ext uri="{FF2B5EF4-FFF2-40B4-BE49-F238E27FC236}">
                  <a16:creationId xmlns:a16="http://schemas.microsoft.com/office/drawing/2014/main" id="{62C7472A-4C2E-388E-102A-D5184A464BA9}"/>
                </a:ext>
              </a:extLst>
            </p:cNvPr>
            <p:cNvGrpSpPr/>
            <p:nvPr/>
          </p:nvGrpSpPr>
          <p:grpSpPr>
            <a:xfrm>
              <a:off x="8560140" y="3387575"/>
              <a:ext cx="486583" cy="850814"/>
              <a:chOff x="8560140" y="3387575"/>
              <a:chExt cx="486583" cy="850814"/>
            </a:xfrm>
          </p:grpSpPr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F6281170-4324-7538-C5D9-A7E0DD221AB5}"/>
                  </a:ext>
                </a:extLst>
              </p:cNvPr>
              <p:cNvSpPr/>
              <p:nvPr/>
            </p:nvSpPr>
            <p:spPr>
              <a:xfrm>
                <a:off x="8796923" y="3387575"/>
                <a:ext cx="6478" cy="273603"/>
              </a:xfrm>
              <a:custGeom>
                <a:avLst/>
                <a:gdLst>
                  <a:gd name="connsiteX0" fmla="*/ 3239 w 6478"/>
                  <a:gd name="connsiteY0" fmla="*/ 273604 h 273603"/>
                  <a:gd name="connsiteX1" fmla="*/ 0 w 6478"/>
                  <a:gd name="connsiteY1" fmla="*/ 270365 h 273603"/>
                  <a:gd name="connsiteX2" fmla="*/ 0 w 6478"/>
                  <a:gd name="connsiteY2" fmla="*/ 3239 h 273603"/>
                  <a:gd name="connsiteX3" fmla="*/ 3239 w 6478"/>
                  <a:gd name="connsiteY3" fmla="*/ 0 h 273603"/>
                  <a:gd name="connsiteX4" fmla="*/ 6478 w 6478"/>
                  <a:gd name="connsiteY4" fmla="*/ 3239 h 273603"/>
                  <a:gd name="connsiteX5" fmla="*/ 6478 w 6478"/>
                  <a:gd name="connsiteY5" fmla="*/ 270365 h 273603"/>
                  <a:gd name="connsiteX6" fmla="*/ 3239 w 6478"/>
                  <a:gd name="connsiteY6" fmla="*/ 273604 h 273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78" h="273603">
                    <a:moveTo>
                      <a:pt x="3239" y="273604"/>
                    </a:moveTo>
                    <a:cubicBezTo>
                      <a:pt x="1364" y="273604"/>
                      <a:pt x="0" y="272070"/>
                      <a:pt x="0" y="270365"/>
                    </a:cubicBezTo>
                    <a:lnTo>
                      <a:pt x="0" y="3239"/>
                    </a:lnTo>
                    <a:cubicBezTo>
                      <a:pt x="0" y="1364"/>
                      <a:pt x="1534" y="0"/>
                      <a:pt x="3239" y="0"/>
                    </a:cubicBezTo>
                    <a:cubicBezTo>
                      <a:pt x="5114" y="0"/>
                      <a:pt x="6478" y="1534"/>
                      <a:pt x="6478" y="3239"/>
                    </a:cubicBezTo>
                    <a:lnTo>
                      <a:pt x="6478" y="270365"/>
                    </a:lnTo>
                    <a:cubicBezTo>
                      <a:pt x="6478" y="272240"/>
                      <a:pt x="4943" y="273604"/>
                      <a:pt x="3239" y="273604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0391F9EC-178A-BCE1-1E41-CD037F8A198A}"/>
                  </a:ext>
                </a:extLst>
              </p:cNvPr>
              <p:cNvSpPr/>
              <p:nvPr/>
            </p:nvSpPr>
            <p:spPr>
              <a:xfrm>
                <a:off x="8597178" y="3709252"/>
                <a:ext cx="401465" cy="529138"/>
              </a:xfrm>
              <a:custGeom>
                <a:avLst/>
                <a:gdLst>
                  <a:gd name="connsiteX0" fmla="*/ 152525 w 401465"/>
                  <a:gd name="connsiteY0" fmla="*/ 0 h 529138"/>
                  <a:gd name="connsiteX1" fmla="*/ 22286 w 401465"/>
                  <a:gd name="connsiteY1" fmla="*/ 159560 h 529138"/>
                  <a:gd name="connsiteX2" fmla="*/ 36606 w 401465"/>
                  <a:gd name="connsiteY2" fmla="*/ 356793 h 529138"/>
                  <a:gd name="connsiteX3" fmla="*/ 212019 w 401465"/>
                  <a:gd name="connsiteY3" fmla="*/ 529138 h 529138"/>
                  <a:gd name="connsiteX4" fmla="*/ 385217 w 401465"/>
                  <a:gd name="connsiteY4" fmla="*/ 321336 h 529138"/>
                  <a:gd name="connsiteX5" fmla="*/ 337825 w 401465"/>
                  <a:gd name="connsiteY5" fmla="*/ 110635 h 529138"/>
                  <a:gd name="connsiteX6" fmla="*/ 244408 w 401465"/>
                  <a:gd name="connsiteY6" fmla="*/ 1534 h 529138"/>
                  <a:gd name="connsiteX7" fmla="*/ 152525 w 401465"/>
                  <a:gd name="connsiteY7" fmla="*/ 0 h 52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1465" h="529138">
                    <a:moveTo>
                      <a:pt x="152525" y="0"/>
                    </a:moveTo>
                    <a:cubicBezTo>
                      <a:pt x="152525" y="0"/>
                      <a:pt x="55357" y="96315"/>
                      <a:pt x="22286" y="159560"/>
                    </a:cubicBezTo>
                    <a:cubicBezTo>
                      <a:pt x="-10785" y="222804"/>
                      <a:pt x="-7887" y="297981"/>
                      <a:pt x="36606" y="356793"/>
                    </a:cubicBezTo>
                    <a:cubicBezTo>
                      <a:pt x="81098" y="415605"/>
                      <a:pt x="212019" y="529138"/>
                      <a:pt x="212019" y="529138"/>
                    </a:cubicBezTo>
                    <a:cubicBezTo>
                      <a:pt x="212019" y="529138"/>
                      <a:pt x="343792" y="406400"/>
                      <a:pt x="385217" y="321336"/>
                    </a:cubicBezTo>
                    <a:cubicBezTo>
                      <a:pt x="426640" y="236271"/>
                      <a:pt x="380784" y="166208"/>
                      <a:pt x="337825" y="110635"/>
                    </a:cubicBezTo>
                    <a:cubicBezTo>
                      <a:pt x="294868" y="54891"/>
                      <a:pt x="244408" y="1534"/>
                      <a:pt x="244408" y="1534"/>
                    </a:cubicBezTo>
                    <a:lnTo>
                      <a:pt x="152525" y="0"/>
                    </a:lnTo>
                    <a:close/>
                  </a:path>
                </a:pathLst>
              </a:custGeom>
              <a:solidFill>
                <a:srgbClr val="FDD9C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53A2E912-BBC9-73D5-A8E0-230C31D2F254}"/>
                  </a:ext>
                </a:extLst>
              </p:cNvPr>
              <p:cNvSpPr/>
              <p:nvPr/>
            </p:nvSpPr>
            <p:spPr>
              <a:xfrm>
                <a:off x="8738281" y="3658111"/>
                <a:ext cx="115919" cy="53868"/>
              </a:xfrm>
              <a:custGeom>
                <a:avLst/>
                <a:gdLst>
                  <a:gd name="connsiteX0" fmla="*/ 11081 w 115919"/>
                  <a:gd name="connsiteY0" fmla="*/ 51482 h 53868"/>
                  <a:gd name="connsiteX1" fmla="*/ 0 w 115919"/>
                  <a:gd name="connsiteY1" fmla="*/ 0 h 53868"/>
                  <a:gd name="connsiteX2" fmla="*/ 115919 w 115919"/>
                  <a:gd name="connsiteY2" fmla="*/ 0 h 53868"/>
                  <a:gd name="connsiteX3" fmla="*/ 104328 w 115919"/>
                  <a:gd name="connsiteY3" fmla="*/ 53868 h 53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919" h="53868">
                    <a:moveTo>
                      <a:pt x="11081" y="51482"/>
                    </a:moveTo>
                    <a:lnTo>
                      <a:pt x="0" y="0"/>
                    </a:lnTo>
                    <a:lnTo>
                      <a:pt x="115919" y="0"/>
                    </a:lnTo>
                    <a:lnTo>
                      <a:pt x="104328" y="53868"/>
                    </a:lnTo>
                    <a:close/>
                  </a:path>
                </a:pathLst>
              </a:custGeom>
              <a:solidFill>
                <a:srgbClr val="F1553C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91D64DF-D62A-5AED-72AB-CDF50E5C5AC0}"/>
                  </a:ext>
                </a:extLst>
              </p:cNvPr>
              <p:cNvSpPr/>
              <p:nvPr/>
            </p:nvSpPr>
            <p:spPr>
              <a:xfrm>
                <a:off x="8798430" y="3527136"/>
                <a:ext cx="89922" cy="126031"/>
              </a:xfrm>
              <a:custGeom>
                <a:avLst/>
                <a:gdLst>
                  <a:gd name="connsiteX0" fmla="*/ 3266 w 89922"/>
                  <a:gd name="connsiteY0" fmla="*/ 126031 h 126031"/>
                  <a:gd name="connsiteX1" fmla="*/ 1391 w 89922"/>
                  <a:gd name="connsiteY1" fmla="*/ 125520 h 126031"/>
                  <a:gd name="connsiteX2" fmla="*/ 197 w 89922"/>
                  <a:gd name="connsiteY2" fmla="*/ 121770 h 126031"/>
                  <a:gd name="connsiteX3" fmla="*/ 48781 w 89922"/>
                  <a:gd name="connsiteY3" fmla="*/ 15396 h 126031"/>
                  <a:gd name="connsiteX4" fmla="*/ 74181 w 89922"/>
                  <a:gd name="connsiteY4" fmla="*/ 54 h 126031"/>
                  <a:gd name="connsiteX5" fmla="*/ 87989 w 89922"/>
                  <a:gd name="connsiteY5" fmla="*/ 9771 h 126031"/>
                  <a:gd name="connsiteX6" fmla="*/ 78784 w 89922"/>
                  <a:gd name="connsiteY6" fmla="*/ 47445 h 126031"/>
                  <a:gd name="connsiteX7" fmla="*/ 5311 w 89922"/>
                  <a:gd name="connsiteY7" fmla="*/ 125349 h 126031"/>
                  <a:gd name="connsiteX8" fmla="*/ 3266 w 89922"/>
                  <a:gd name="connsiteY8" fmla="*/ 126031 h 126031"/>
                  <a:gd name="connsiteX9" fmla="*/ 72647 w 89922"/>
                  <a:gd name="connsiteY9" fmla="*/ 6362 h 126031"/>
                  <a:gd name="connsiteX10" fmla="*/ 54237 w 89922"/>
                  <a:gd name="connsiteY10" fmla="*/ 18806 h 126031"/>
                  <a:gd name="connsiteX11" fmla="*/ 11278 w 89922"/>
                  <a:gd name="connsiteY11" fmla="*/ 111200 h 126031"/>
                  <a:gd name="connsiteX12" fmla="*/ 73670 w 89922"/>
                  <a:gd name="connsiteY12" fmla="*/ 43524 h 126031"/>
                  <a:gd name="connsiteX13" fmla="*/ 82193 w 89922"/>
                  <a:gd name="connsiteY13" fmla="*/ 12328 h 126031"/>
                  <a:gd name="connsiteX14" fmla="*/ 73841 w 89922"/>
                  <a:gd name="connsiteY14" fmla="*/ 6362 h 126031"/>
                  <a:gd name="connsiteX15" fmla="*/ 72647 w 89922"/>
                  <a:gd name="connsiteY15" fmla="*/ 6362 h 126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922" h="126031">
                    <a:moveTo>
                      <a:pt x="3266" y="126031"/>
                    </a:moveTo>
                    <a:cubicBezTo>
                      <a:pt x="2584" y="126031"/>
                      <a:pt x="1902" y="125861"/>
                      <a:pt x="1391" y="125520"/>
                    </a:cubicBezTo>
                    <a:cubicBezTo>
                      <a:pt x="197" y="124668"/>
                      <a:pt x="-314" y="123133"/>
                      <a:pt x="197" y="121770"/>
                    </a:cubicBezTo>
                    <a:cubicBezTo>
                      <a:pt x="1391" y="118701"/>
                      <a:pt x="29007" y="44376"/>
                      <a:pt x="48781" y="15396"/>
                    </a:cubicBezTo>
                    <a:cubicBezTo>
                      <a:pt x="55771" y="5168"/>
                      <a:pt x="65317" y="-628"/>
                      <a:pt x="74181" y="54"/>
                    </a:cubicBezTo>
                    <a:cubicBezTo>
                      <a:pt x="80318" y="566"/>
                      <a:pt x="85432" y="4145"/>
                      <a:pt x="87989" y="9771"/>
                    </a:cubicBezTo>
                    <a:cubicBezTo>
                      <a:pt x="92422" y="19488"/>
                      <a:pt x="89183" y="33296"/>
                      <a:pt x="78784" y="47445"/>
                    </a:cubicBezTo>
                    <a:cubicBezTo>
                      <a:pt x="51680" y="85119"/>
                      <a:pt x="5823" y="124838"/>
                      <a:pt x="5311" y="125349"/>
                    </a:cubicBezTo>
                    <a:cubicBezTo>
                      <a:pt x="4800" y="125690"/>
                      <a:pt x="4119" y="126031"/>
                      <a:pt x="3266" y="126031"/>
                    </a:cubicBezTo>
                    <a:close/>
                    <a:moveTo>
                      <a:pt x="72647" y="6362"/>
                    </a:moveTo>
                    <a:cubicBezTo>
                      <a:pt x="66340" y="6362"/>
                      <a:pt x="59521" y="10964"/>
                      <a:pt x="54237" y="18806"/>
                    </a:cubicBezTo>
                    <a:cubicBezTo>
                      <a:pt x="39747" y="40115"/>
                      <a:pt x="20143" y="88358"/>
                      <a:pt x="11278" y="111200"/>
                    </a:cubicBezTo>
                    <a:cubicBezTo>
                      <a:pt x="26280" y="97392"/>
                      <a:pt x="54748" y="69776"/>
                      <a:pt x="73670" y="43524"/>
                    </a:cubicBezTo>
                    <a:cubicBezTo>
                      <a:pt x="82364" y="31421"/>
                      <a:pt x="85603" y="19658"/>
                      <a:pt x="82193" y="12328"/>
                    </a:cubicBezTo>
                    <a:cubicBezTo>
                      <a:pt x="80489" y="8748"/>
                      <a:pt x="77590" y="6702"/>
                      <a:pt x="73841" y="6362"/>
                    </a:cubicBezTo>
                    <a:cubicBezTo>
                      <a:pt x="73329" y="6362"/>
                      <a:pt x="72988" y="6362"/>
                      <a:pt x="72647" y="6362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446DF4CD-AA54-1E45-2CD0-1DF4D5C7B584}"/>
                  </a:ext>
                </a:extLst>
              </p:cNvPr>
              <p:cNvSpPr/>
              <p:nvPr/>
            </p:nvSpPr>
            <p:spPr>
              <a:xfrm>
                <a:off x="8706428" y="3526846"/>
                <a:ext cx="95668" cy="122059"/>
              </a:xfrm>
              <a:custGeom>
                <a:avLst/>
                <a:gdLst>
                  <a:gd name="connsiteX0" fmla="*/ 92541 w 95668"/>
                  <a:gd name="connsiteY0" fmla="*/ 122060 h 122059"/>
                  <a:gd name="connsiteX1" fmla="*/ 90665 w 95668"/>
                  <a:gd name="connsiteY1" fmla="*/ 121549 h 122059"/>
                  <a:gd name="connsiteX2" fmla="*/ 48559 w 95668"/>
                  <a:gd name="connsiteY2" fmla="*/ 91887 h 122059"/>
                  <a:gd name="connsiteX3" fmla="*/ 47196 w 95668"/>
                  <a:gd name="connsiteY3" fmla="*/ 90864 h 122059"/>
                  <a:gd name="connsiteX4" fmla="*/ 827 w 95668"/>
                  <a:gd name="connsiteY4" fmla="*/ 21653 h 122059"/>
                  <a:gd name="connsiteX5" fmla="*/ 14295 w 95668"/>
                  <a:gd name="connsiteY5" fmla="*/ 344 h 122059"/>
                  <a:gd name="connsiteX6" fmla="*/ 47366 w 95668"/>
                  <a:gd name="connsiteY6" fmla="*/ 23358 h 122059"/>
                  <a:gd name="connsiteX7" fmla="*/ 95438 w 95668"/>
                  <a:gd name="connsiteY7" fmla="*/ 117628 h 122059"/>
                  <a:gd name="connsiteX8" fmla="*/ 94416 w 95668"/>
                  <a:gd name="connsiteY8" fmla="*/ 121378 h 122059"/>
                  <a:gd name="connsiteX9" fmla="*/ 92541 w 95668"/>
                  <a:gd name="connsiteY9" fmla="*/ 122060 h 122059"/>
                  <a:gd name="connsiteX10" fmla="*/ 17193 w 95668"/>
                  <a:gd name="connsiteY10" fmla="*/ 6481 h 122059"/>
                  <a:gd name="connsiteX11" fmla="*/ 16000 w 95668"/>
                  <a:gd name="connsiteY11" fmla="*/ 6652 h 122059"/>
                  <a:gd name="connsiteX12" fmla="*/ 7306 w 95668"/>
                  <a:gd name="connsiteY12" fmla="*/ 23017 h 122059"/>
                  <a:gd name="connsiteX13" fmla="*/ 51116 w 95668"/>
                  <a:gd name="connsiteY13" fmla="*/ 85579 h 122059"/>
                  <a:gd name="connsiteX14" fmla="*/ 52480 w 95668"/>
                  <a:gd name="connsiteY14" fmla="*/ 86602 h 122059"/>
                  <a:gd name="connsiteX15" fmla="*/ 85551 w 95668"/>
                  <a:gd name="connsiteY15" fmla="*/ 109957 h 122059"/>
                  <a:gd name="connsiteX16" fmla="*/ 42593 w 95668"/>
                  <a:gd name="connsiteY16" fmla="*/ 27620 h 122059"/>
                  <a:gd name="connsiteX17" fmla="*/ 17193 w 95668"/>
                  <a:gd name="connsiteY17" fmla="*/ 6481 h 1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5668" h="122059">
                    <a:moveTo>
                      <a:pt x="92541" y="122060"/>
                    </a:moveTo>
                    <a:cubicBezTo>
                      <a:pt x="91859" y="122060"/>
                      <a:pt x="91176" y="121889"/>
                      <a:pt x="90665" y="121549"/>
                    </a:cubicBezTo>
                    <a:cubicBezTo>
                      <a:pt x="90495" y="121378"/>
                      <a:pt x="66970" y="105354"/>
                      <a:pt x="48559" y="91887"/>
                    </a:cubicBezTo>
                    <a:lnTo>
                      <a:pt x="47196" y="90864"/>
                    </a:lnTo>
                    <a:cubicBezTo>
                      <a:pt x="27421" y="76374"/>
                      <a:pt x="-5650" y="52167"/>
                      <a:pt x="827" y="21653"/>
                    </a:cubicBezTo>
                    <a:cubicBezTo>
                      <a:pt x="3555" y="8697"/>
                      <a:pt x="7817" y="1879"/>
                      <a:pt x="14295" y="344"/>
                    </a:cubicBezTo>
                    <a:cubicBezTo>
                      <a:pt x="22477" y="-1701"/>
                      <a:pt x="32364" y="5288"/>
                      <a:pt x="47366" y="23358"/>
                    </a:cubicBezTo>
                    <a:cubicBezTo>
                      <a:pt x="68504" y="48758"/>
                      <a:pt x="94416" y="114900"/>
                      <a:pt x="95438" y="117628"/>
                    </a:cubicBezTo>
                    <a:cubicBezTo>
                      <a:pt x="95950" y="118991"/>
                      <a:pt x="95609" y="120526"/>
                      <a:pt x="94416" y="121378"/>
                    </a:cubicBezTo>
                    <a:cubicBezTo>
                      <a:pt x="93904" y="121719"/>
                      <a:pt x="93222" y="122060"/>
                      <a:pt x="92541" y="122060"/>
                    </a:cubicBezTo>
                    <a:close/>
                    <a:moveTo>
                      <a:pt x="17193" y="6481"/>
                    </a:moveTo>
                    <a:cubicBezTo>
                      <a:pt x="16682" y="6481"/>
                      <a:pt x="16340" y="6481"/>
                      <a:pt x="16000" y="6652"/>
                    </a:cubicBezTo>
                    <a:cubicBezTo>
                      <a:pt x="12420" y="7504"/>
                      <a:pt x="9351" y="13130"/>
                      <a:pt x="7306" y="23017"/>
                    </a:cubicBezTo>
                    <a:cubicBezTo>
                      <a:pt x="1680" y="49269"/>
                      <a:pt x="32706" y="71942"/>
                      <a:pt x="51116" y="85579"/>
                    </a:cubicBezTo>
                    <a:lnTo>
                      <a:pt x="52480" y="86602"/>
                    </a:lnTo>
                    <a:cubicBezTo>
                      <a:pt x="63731" y="94785"/>
                      <a:pt x="76857" y="104161"/>
                      <a:pt x="85551" y="109957"/>
                    </a:cubicBezTo>
                    <a:cubicBezTo>
                      <a:pt x="77369" y="90182"/>
                      <a:pt x="58276" y="46371"/>
                      <a:pt x="42593" y="27620"/>
                    </a:cubicBezTo>
                    <a:cubicBezTo>
                      <a:pt x="30830" y="13471"/>
                      <a:pt x="22307" y="6481"/>
                      <a:pt x="17193" y="6481"/>
                    </a:cubicBez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422" name="Graphic 2">
                <a:extLst>
                  <a:ext uri="{FF2B5EF4-FFF2-40B4-BE49-F238E27FC236}">
                    <a16:creationId xmlns:a16="http://schemas.microsoft.com/office/drawing/2014/main" id="{C1BF040F-C805-FDB6-3435-3D171F212DFB}"/>
                  </a:ext>
                </a:extLst>
              </p:cNvPr>
              <p:cNvGrpSpPr/>
              <p:nvPr/>
            </p:nvGrpSpPr>
            <p:grpSpPr>
              <a:xfrm>
                <a:off x="8560140" y="3767041"/>
                <a:ext cx="486583" cy="375715"/>
                <a:chOff x="8560140" y="3767041"/>
                <a:chExt cx="486583" cy="375715"/>
              </a:xfrm>
            </p:grpSpPr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04644A35-FEE1-8B6A-0F9E-0994A33A3D6B}"/>
                    </a:ext>
                  </a:extLst>
                </p:cNvPr>
                <p:cNvSpPr/>
                <p:nvPr/>
              </p:nvSpPr>
              <p:spPr>
                <a:xfrm>
                  <a:off x="8560140" y="3876312"/>
                  <a:ext cx="486583" cy="190244"/>
                </a:xfrm>
                <a:custGeom>
                  <a:avLst/>
                  <a:gdLst>
                    <a:gd name="connsiteX0" fmla="*/ 28469 w 486583"/>
                    <a:gd name="connsiteY0" fmla="*/ 15342 h 190244"/>
                    <a:gd name="connsiteX1" fmla="*/ 45856 w 486583"/>
                    <a:gd name="connsiteY1" fmla="*/ 0 h 190244"/>
                    <a:gd name="connsiteX2" fmla="*/ 457882 w 486583"/>
                    <a:gd name="connsiteY2" fmla="*/ 4603 h 190244"/>
                    <a:gd name="connsiteX3" fmla="*/ 475781 w 486583"/>
                    <a:gd name="connsiteY3" fmla="*/ 115578 h 190244"/>
                    <a:gd name="connsiteX4" fmla="*/ 409809 w 486583"/>
                    <a:gd name="connsiteY4" fmla="*/ 190244 h 190244"/>
                    <a:gd name="connsiteX5" fmla="*/ 42959 w 486583"/>
                    <a:gd name="connsiteY5" fmla="*/ 180016 h 190244"/>
                    <a:gd name="connsiteX6" fmla="*/ 0 w 486583"/>
                    <a:gd name="connsiteY6" fmla="*/ 94099 h 190244"/>
                    <a:gd name="connsiteX7" fmla="*/ 28469 w 486583"/>
                    <a:gd name="connsiteY7" fmla="*/ 15342 h 190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6583" h="190244">
                      <a:moveTo>
                        <a:pt x="28469" y="15342"/>
                      </a:moveTo>
                      <a:lnTo>
                        <a:pt x="45856" y="0"/>
                      </a:lnTo>
                      <a:lnTo>
                        <a:pt x="457882" y="4603"/>
                      </a:lnTo>
                      <a:cubicBezTo>
                        <a:pt x="457882" y="4603"/>
                        <a:pt x="508000" y="72620"/>
                        <a:pt x="475781" y="115578"/>
                      </a:cubicBezTo>
                      <a:cubicBezTo>
                        <a:pt x="443563" y="158537"/>
                        <a:pt x="409809" y="190244"/>
                        <a:pt x="409809" y="190244"/>
                      </a:cubicBezTo>
                      <a:lnTo>
                        <a:pt x="42959" y="180016"/>
                      </a:lnTo>
                      <a:cubicBezTo>
                        <a:pt x="42959" y="180016"/>
                        <a:pt x="0" y="151377"/>
                        <a:pt x="0" y="94099"/>
                      </a:cubicBezTo>
                      <a:cubicBezTo>
                        <a:pt x="0" y="36821"/>
                        <a:pt x="28469" y="15342"/>
                        <a:pt x="28469" y="15342"/>
                      </a:cubicBezTo>
                      <a:close/>
                    </a:path>
                  </a:pathLst>
                </a:custGeom>
                <a:solidFill>
                  <a:srgbClr val="E72568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4" name="Freeform: Shape 423">
                  <a:extLst>
                    <a:ext uri="{FF2B5EF4-FFF2-40B4-BE49-F238E27FC236}">
                      <a16:creationId xmlns:a16="http://schemas.microsoft.com/office/drawing/2014/main" id="{9C982E29-A52C-5063-F837-783C288BC624}"/>
                    </a:ext>
                  </a:extLst>
                </p:cNvPr>
                <p:cNvSpPr/>
                <p:nvPr/>
              </p:nvSpPr>
              <p:spPr>
                <a:xfrm>
                  <a:off x="8651853" y="3767041"/>
                  <a:ext cx="282298" cy="16535"/>
                </a:xfrm>
                <a:custGeom>
                  <a:avLst/>
                  <a:gdLst>
                    <a:gd name="connsiteX0" fmla="*/ 10399 w 282298"/>
                    <a:gd name="connsiteY0" fmla="*/ 0 h 16535"/>
                    <a:gd name="connsiteX1" fmla="*/ 270877 w 282298"/>
                    <a:gd name="connsiteY1" fmla="*/ 0 h 16535"/>
                    <a:gd name="connsiteX2" fmla="*/ 282298 w 282298"/>
                    <a:gd name="connsiteY2" fmla="*/ 16536 h 16535"/>
                    <a:gd name="connsiteX3" fmla="*/ 0 w 282298"/>
                    <a:gd name="connsiteY3" fmla="*/ 14320 h 16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2298" h="16535">
                      <a:moveTo>
                        <a:pt x="10399" y="0"/>
                      </a:moveTo>
                      <a:lnTo>
                        <a:pt x="270877" y="0"/>
                      </a:lnTo>
                      <a:lnTo>
                        <a:pt x="282298" y="16536"/>
                      </a:lnTo>
                      <a:lnTo>
                        <a:pt x="0" y="14320"/>
                      </a:lnTo>
                      <a:close/>
                    </a:path>
                  </a:pathLst>
                </a:custGeom>
                <a:solidFill>
                  <a:srgbClr val="5B4F6A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5" name="Freeform: Shape 424">
                  <a:extLst>
                    <a:ext uri="{FF2B5EF4-FFF2-40B4-BE49-F238E27FC236}">
                      <a16:creationId xmlns:a16="http://schemas.microsoft.com/office/drawing/2014/main" id="{17BCEB94-6A0A-3335-DF67-0C2BAE7F2F4B}"/>
                    </a:ext>
                  </a:extLst>
                </p:cNvPr>
                <p:cNvSpPr/>
                <p:nvPr/>
              </p:nvSpPr>
              <p:spPr>
                <a:xfrm>
                  <a:off x="8615714" y="4053260"/>
                  <a:ext cx="361225" cy="15853"/>
                </a:xfrm>
                <a:custGeom>
                  <a:avLst/>
                  <a:gdLst>
                    <a:gd name="connsiteX0" fmla="*/ 0 w 361225"/>
                    <a:gd name="connsiteY0" fmla="*/ 0 h 15853"/>
                    <a:gd name="connsiteX1" fmla="*/ 361225 w 361225"/>
                    <a:gd name="connsiteY1" fmla="*/ 2216 h 15853"/>
                    <a:gd name="connsiteX2" fmla="*/ 357475 w 361225"/>
                    <a:gd name="connsiteY2" fmla="*/ 15854 h 15853"/>
                    <a:gd name="connsiteX3" fmla="*/ 2557 w 361225"/>
                    <a:gd name="connsiteY3" fmla="*/ 12785 h 15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1225" h="15853">
                      <a:moveTo>
                        <a:pt x="0" y="0"/>
                      </a:moveTo>
                      <a:lnTo>
                        <a:pt x="361225" y="2216"/>
                      </a:lnTo>
                      <a:lnTo>
                        <a:pt x="357475" y="15854"/>
                      </a:lnTo>
                      <a:lnTo>
                        <a:pt x="2557" y="12785"/>
                      </a:lnTo>
                      <a:close/>
                    </a:path>
                  </a:pathLst>
                </a:custGeom>
                <a:solidFill>
                  <a:srgbClr val="072447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57BAEC9F-9B0F-16E6-C1A3-2C470100089F}"/>
                    </a:ext>
                  </a:extLst>
                </p:cNvPr>
                <p:cNvSpPr/>
                <p:nvPr/>
              </p:nvSpPr>
              <p:spPr>
                <a:xfrm>
                  <a:off x="8672821" y="4129971"/>
                  <a:ext cx="252295" cy="12785"/>
                </a:xfrm>
                <a:custGeom>
                  <a:avLst/>
                  <a:gdLst>
                    <a:gd name="connsiteX0" fmla="*/ 0 w 252295"/>
                    <a:gd name="connsiteY0" fmla="*/ 0 h 12785"/>
                    <a:gd name="connsiteX1" fmla="*/ 252295 w 252295"/>
                    <a:gd name="connsiteY1" fmla="*/ 0 h 12785"/>
                    <a:gd name="connsiteX2" fmla="*/ 249909 w 252295"/>
                    <a:gd name="connsiteY2" fmla="*/ 12785 h 12785"/>
                    <a:gd name="connsiteX3" fmla="*/ 6478 w 252295"/>
                    <a:gd name="connsiteY3" fmla="*/ 11592 h 12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2295" h="12785">
                      <a:moveTo>
                        <a:pt x="0" y="0"/>
                      </a:moveTo>
                      <a:lnTo>
                        <a:pt x="252295" y="0"/>
                      </a:lnTo>
                      <a:lnTo>
                        <a:pt x="249909" y="12785"/>
                      </a:lnTo>
                      <a:lnTo>
                        <a:pt x="6478" y="11592"/>
                      </a:lnTo>
                      <a:close/>
                    </a:path>
                  </a:pathLst>
                </a:custGeom>
                <a:solidFill>
                  <a:srgbClr val="78B0A6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FE7FF1DF-9DC5-0F31-2FA9-04937F0388AE}"/>
                    </a:ext>
                  </a:extLst>
                </p:cNvPr>
                <p:cNvSpPr/>
                <p:nvPr/>
              </p:nvSpPr>
              <p:spPr>
                <a:xfrm>
                  <a:off x="8681431" y="4078721"/>
                  <a:ext cx="17071" cy="28570"/>
                </a:xfrm>
                <a:custGeom>
                  <a:avLst/>
                  <a:gdLst>
                    <a:gd name="connsiteX0" fmla="*/ 14062 w 17071"/>
                    <a:gd name="connsiteY0" fmla="*/ 1473 h 28570"/>
                    <a:gd name="connsiteX1" fmla="*/ 2300 w 17071"/>
                    <a:gd name="connsiteY1" fmla="*/ 6928 h 28570"/>
                    <a:gd name="connsiteX2" fmla="*/ 937 w 17071"/>
                    <a:gd name="connsiteY2" fmla="*/ 23464 h 28570"/>
                    <a:gd name="connsiteX3" fmla="*/ 2982 w 17071"/>
                    <a:gd name="connsiteY3" fmla="*/ 26362 h 28570"/>
                    <a:gd name="connsiteX4" fmla="*/ 6220 w 17071"/>
                    <a:gd name="connsiteY4" fmla="*/ 28407 h 28570"/>
                    <a:gd name="connsiteX5" fmla="*/ 16279 w 17071"/>
                    <a:gd name="connsiteY5" fmla="*/ 17668 h 28570"/>
                    <a:gd name="connsiteX6" fmla="*/ 14062 w 17071"/>
                    <a:gd name="connsiteY6" fmla="*/ 1473 h 28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071" h="28570">
                      <a:moveTo>
                        <a:pt x="14062" y="1473"/>
                      </a:moveTo>
                      <a:cubicBezTo>
                        <a:pt x="9460" y="-2618"/>
                        <a:pt x="4175" y="2667"/>
                        <a:pt x="2300" y="6928"/>
                      </a:cubicBezTo>
                      <a:cubicBezTo>
                        <a:pt x="254" y="11531"/>
                        <a:pt x="-939" y="18691"/>
                        <a:pt x="937" y="23464"/>
                      </a:cubicBezTo>
                      <a:cubicBezTo>
                        <a:pt x="1448" y="24828"/>
                        <a:pt x="2129" y="25680"/>
                        <a:pt x="2982" y="26362"/>
                      </a:cubicBezTo>
                      <a:cubicBezTo>
                        <a:pt x="3834" y="27385"/>
                        <a:pt x="4857" y="28067"/>
                        <a:pt x="6220" y="28407"/>
                      </a:cubicBezTo>
                      <a:cubicBezTo>
                        <a:pt x="12187" y="29771"/>
                        <a:pt x="15256" y="22271"/>
                        <a:pt x="16279" y="17668"/>
                      </a:cubicBezTo>
                      <a:cubicBezTo>
                        <a:pt x="17301" y="13065"/>
                        <a:pt x="17984" y="5053"/>
                        <a:pt x="14062" y="1473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E4E2D322-F1DF-AEA1-650F-0A42F66B6905}"/>
                    </a:ext>
                  </a:extLst>
                </p:cNvPr>
                <p:cNvSpPr/>
                <p:nvPr/>
              </p:nvSpPr>
              <p:spPr>
                <a:xfrm>
                  <a:off x="8713584" y="4078621"/>
                  <a:ext cx="17760" cy="27573"/>
                </a:xfrm>
                <a:custGeom>
                  <a:avLst/>
                  <a:gdLst>
                    <a:gd name="connsiteX0" fmla="*/ 13617 w 17760"/>
                    <a:gd name="connsiteY0" fmla="*/ 721 h 27573"/>
                    <a:gd name="connsiteX1" fmla="*/ 1854 w 17760"/>
                    <a:gd name="connsiteY1" fmla="*/ 8903 h 27573"/>
                    <a:gd name="connsiteX2" fmla="*/ 2877 w 17760"/>
                    <a:gd name="connsiteY2" fmla="*/ 25439 h 27573"/>
                    <a:gd name="connsiteX3" fmla="*/ 12594 w 17760"/>
                    <a:gd name="connsiteY3" fmla="*/ 24586 h 27573"/>
                    <a:gd name="connsiteX4" fmla="*/ 16344 w 17760"/>
                    <a:gd name="connsiteY4" fmla="*/ 16915 h 27573"/>
                    <a:gd name="connsiteX5" fmla="*/ 13617 w 17760"/>
                    <a:gd name="connsiteY5" fmla="*/ 721 h 2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760" h="27573">
                      <a:moveTo>
                        <a:pt x="13617" y="721"/>
                      </a:moveTo>
                      <a:cubicBezTo>
                        <a:pt x="7650" y="-2178"/>
                        <a:pt x="3730" y="4300"/>
                        <a:pt x="1854" y="8903"/>
                      </a:cubicBezTo>
                      <a:cubicBezTo>
                        <a:pt x="-192" y="14017"/>
                        <a:pt x="-1384" y="21006"/>
                        <a:pt x="2877" y="25439"/>
                      </a:cubicBezTo>
                      <a:cubicBezTo>
                        <a:pt x="6287" y="29018"/>
                        <a:pt x="10207" y="27655"/>
                        <a:pt x="12594" y="24586"/>
                      </a:cubicBezTo>
                      <a:cubicBezTo>
                        <a:pt x="14469" y="22370"/>
                        <a:pt x="15663" y="19302"/>
                        <a:pt x="16344" y="16915"/>
                      </a:cubicBezTo>
                      <a:cubicBezTo>
                        <a:pt x="18049" y="11971"/>
                        <a:pt x="19242" y="3448"/>
                        <a:pt x="13617" y="721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69D16785-5A77-2F36-EB26-2717E36B50DA}"/>
                    </a:ext>
                  </a:extLst>
                </p:cNvPr>
                <p:cNvSpPr/>
                <p:nvPr/>
              </p:nvSpPr>
              <p:spPr>
                <a:xfrm>
                  <a:off x="8747615" y="4079469"/>
                  <a:ext cx="18479" cy="28573"/>
                </a:xfrm>
                <a:custGeom>
                  <a:avLst/>
                  <a:gdLst>
                    <a:gd name="connsiteX0" fmla="*/ 15555 w 18479"/>
                    <a:gd name="connsiteY0" fmla="*/ 1236 h 28573"/>
                    <a:gd name="connsiteX1" fmla="*/ 3452 w 18479"/>
                    <a:gd name="connsiteY1" fmla="*/ 5327 h 28573"/>
                    <a:gd name="connsiteX2" fmla="*/ 384 w 18479"/>
                    <a:gd name="connsiteY2" fmla="*/ 21692 h 28573"/>
                    <a:gd name="connsiteX3" fmla="*/ 11123 w 18479"/>
                    <a:gd name="connsiteY3" fmla="*/ 27318 h 28573"/>
                    <a:gd name="connsiteX4" fmla="*/ 15385 w 18479"/>
                    <a:gd name="connsiteY4" fmla="*/ 21522 h 28573"/>
                    <a:gd name="connsiteX5" fmla="*/ 17431 w 18479"/>
                    <a:gd name="connsiteY5" fmla="*/ 16067 h 28573"/>
                    <a:gd name="connsiteX6" fmla="*/ 15555 w 18479"/>
                    <a:gd name="connsiteY6" fmla="*/ 1236 h 2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479" h="28573">
                      <a:moveTo>
                        <a:pt x="15555" y="1236"/>
                      </a:moveTo>
                      <a:cubicBezTo>
                        <a:pt x="11294" y="-2003"/>
                        <a:pt x="5838" y="1747"/>
                        <a:pt x="3452" y="5327"/>
                      </a:cubicBezTo>
                      <a:cubicBezTo>
                        <a:pt x="384" y="9759"/>
                        <a:pt x="-639" y="16408"/>
                        <a:pt x="384" y="21692"/>
                      </a:cubicBezTo>
                      <a:cubicBezTo>
                        <a:pt x="1406" y="26636"/>
                        <a:pt x="6350" y="30727"/>
                        <a:pt x="11123" y="27318"/>
                      </a:cubicBezTo>
                      <a:cubicBezTo>
                        <a:pt x="12998" y="25954"/>
                        <a:pt x="14362" y="23908"/>
                        <a:pt x="15385" y="21522"/>
                      </a:cubicBezTo>
                      <a:cubicBezTo>
                        <a:pt x="16237" y="19647"/>
                        <a:pt x="16919" y="17601"/>
                        <a:pt x="17431" y="16067"/>
                      </a:cubicBezTo>
                      <a:cubicBezTo>
                        <a:pt x="18453" y="11635"/>
                        <a:pt x="19817" y="4475"/>
                        <a:pt x="15555" y="1236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589B9426-B435-2E8D-0541-F06478F24043}"/>
                    </a:ext>
                  </a:extLst>
                </p:cNvPr>
                <p:cNvSpPr/>
                <p:nvPr/>
              </p:nvSpPr>
              <p:spPr>
                <a:xfrm>
                  <a:off x="8782343" y="4078569"/>
                  <a:ext cx="19545" cy="28041"/>
                </a:xfrm>
                <a:custGeom>
                  <a:avLst/>
                  <a:gdLst>
                    <a:gd name="connsiteX0" fmla="*/ 16797 w 19545"/>
                    <a:gd name="connsiteY0" fmla="*/ 1795 h 28041"/>
                    <a:gd name="connsiteX1" fmla="*/ 5375 w 19545"/>
                    <a:gd name="connsiteY1" fmla="*/ 3841 h 28041"/>
                    <a:gd name="connsiteX2" fmla="*/ 4864 w 19545"/>
                    <a:gd name="connsiteY2" fmla="*/ 4523 h 28041"/>
                    <a:gd name="connsiteX3" fmla="*/ 4181 w 19545"/>
                    <a:gd name="connsiteY3" fmla="*/ 5205 h 28041"/>
                    <a:gd name="connsiteX4" fmla="*/ 90 w 19545"/>
                    <a:gd name="connsiteY4" fmla="*/ 20547 h 28041"/>
                    <a:gd name="connsiteX5" fmla="*/ 8784 w 19545"/>
                    <a:gd name="connsiteY5" fmla="*/ 27877 h 28041"/>
                    <a:gd name="connsiteX6" fmla="*/ 17819 w 19545"/>
                    <a:gd name="connsiteY6" fmla="*/ 16967 h 28041"/>
                    <a:gd name="connsiteX7" fmla="*/ 16797 w 19545"/>
                    <a:gd name="connsiteY7" fmla="*/ 1795 h 28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45" h="28041">
                      <a:moveTo>
                        <a:pt x="16797" y="1795"/>
                      </a:moveTo>
                      <a:cubicBezTo>
                        <a:pt x="13217" y="-1614"/>
                        <a:pt x="8102" y="261"/>
                        <a:pt x="5375" y="3841"/>
                      </a:cubicBezTo>
                      <a:cubicBezTo>
                        <a:pt x="5204" y="4012"/>
                        <a:pt x="5034" y="4352"/>
                        <a:pt x="4864" y="4523"/>
                      </a:cubicBezTo>
                      <a:cubicBezTo>
                        <a:pt x="4693" y="4693"/>
                        <a:pt x="4352" y="5034"/>
                        <a:pt x="4181" y="5205"/>
                      </a:cubicBezTo>
                      <a:cubicBezTo>
                        <a:pt x="1284" y="9126"/>
                        <a:pt x="-421" y="15604"/>
                        <a:pt x="90" y="20547"/>
                      </a:cubicBezTo>
                      <a:cubicBezTo>
                        <a:pt x="602" y="24979"/>
                        <a:pt x="4011" y="28900"/>
                        <a:pt x="8784" y="27877"/>
                      </a:cubicBezTo>
                      <a:cubicBezTo>
                        <a:pt x="13557" y="26684"/>
                        <a:pt x="16285" y="21229"/>
                        <a:pt x="17819" y="16967"/>
                      </a:cubicBezTo>
                      <a:cubicBezTo>
                        <a:pt x="19694" y="12194"/>
                        <a:pt x="20888" y="5546"/>
                        <a:pt x="16797" y="1795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DEFB13D4-FD7F-84C5-1D15-13B5D6CF7FF4}"/>
                    </a:ext>
                  </a:extLst>
                </p:cNvPr>
                <p:cNvSpPr/>
                <p:nvPr/>
              </p:nvSpPr>
              <p:spPr>
                <a:xfrm>
                  <a:off x="8818877" y="4080161"/>
                  <a:ext cx="19288" cy="25377"/>
                </a:xfrm>
                <a:custGeom>
                  <a:avLst/>
                  <a:gdLst>
                    <a:gd name="connsiteX0" fmla="*/ 16913 w 19288"/>
                    <a:gd name="connsiteY0" fmla="*/ 1738 h 25377"/>
                    <a:gd name="connsiteX1" fmla="*/ 5662 w 19288"/>
                    <a:gd name="connsiteY1" fmla="*/ 3443 h 25377"/>
                    <a:gd name="connsiteX2" fmla="*/ 4469 w 19288"/>
                    <a:gd name="connsiteY2" fmla="*/ 5147 h 25377"/>
                    <a:gd name="connsiteX3" fmla="*/ 4128 w 19288"/>
                    <a:gd name="connsiteY3" fmla="*/ 5488 h 25377"/>
                    <a:gd name="connsiteX4" fmla="*/ 207 w 19288"/>
                    <a:gd name="connsiteY4" fmla="*/ 18955 h 25377"/>
                    <a:gd name="connsiteX5" fmla="*/ 9924 w 19288"/>
                    <a:gd name="connsiteY5" fmla="*/ 24751 h 25377"/>
                    <a:gd name="connsiteX6" fmla="*/ 16913 w 19288"/>
                    <a:gd name="connsiteY6" fmla="*/ 1738 h 25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88" h="25377">
                      <a:moveTo>
                        <a:pt x="16913" y="1738"/>
                      </a:moveTo>
                      <a:cubicBezTo>
                        <a:pt x="13504" y="-1501"/>
                        <a:pt x="8390" y="204"/>
                        <a:pt x="5662" y="3443"/>
                      </a:cubicBezTo>
                      <a:cubicBezTo>
                        <a:pt x="5150" y="3954"/>
                        <a:pt x="4810" y="4636"/>
                        <a:pt x="4469" y="5147"/>
                      </a:cubicBezTo>
                      <a:cubicBezTo>
                        <a:pt x="4298" y="5318"/>
                        <a:pt x="4128" y="5318"/>
                        <a:pt x="4128" y="5488"/>
                      </a:cubicBezTo>
                      <a:cubicBezTo>
                        <a:pt x="1230" y="8898"/>
                        <a:pt x="-646" y="14523"/>
                        <a:pt x="207" y="18955"/>
                      </a:cubicBezTo>
                      <a:cubicBezTo>
                        <a:pt x="1059" y="23558"/>
                        <a:pt x="5321" y="26797"/>
                        <a:pt x="9924" y="24751"/>
                      </a:cubicBezTo>
                      <a:cubicBezTo>
                        <a:pt x="16061" y="21853"/>
                        <a:pt x="23050" y="7534"/>
                        <a:pt x="16913" y="1738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932A4D69-8AE1-A26B-802F-316DB3A569B6}"/>
                    </a:ext>
                  </a:extLst>
                </p:cNvPr>
                <p:cNvSpPr/>
                <p:nvPr/>
              </p:nvSpPr>
              <p:spPr>
                <a:xfrm>
                  <a:off x="8852935" y="4081206"/>
                  <a:ext cx="18430" cy="24952"/>
                </a:xfrm>
                <a:custGeom>
                  <a:avLst/>
                  <a:gdLst>
                    <a:gd name="connsiteX0" fmla="*/ 16779 w 18430"/>
                    <a:gd name="connsiteY0" fmla="*/ 2568 h 24952"/>
                    <a:gd name="connsiteX1" fmla="*/ 5186 w 18430"/>
                    <a:gd name="connsiteY1" fmla="*/ 3591 h 24952"/>
                    <a:gd name="connsiteX2" fmla="*/ 5016 w 18430"/>
                    <a:gd name="connsiteY2" fmla="*/ 3932 h 24952"/>
                    <a:gd name="connsiteX3" fmla="*/ 3312 w 18430"/>
                    <a:gd name="connsiteY3" fmla="*/ 23877 h 24952"/>
                    <a:gd name="connsiteX4" fmla="*/ 3823 w 18430"/>
                    <a:gd name="connsiteY4" fmla="*/ 24388 h 24952"/>
                    <a:gd name="connsiteX5" fmla="*/ 7403 w 18430"/>
                    <a:gd name="connsiteY5" fmla="*/ 24729 h 24952"/>
                    <a:gd name="connsiteX6" fmla="*/ 16779 w 18430"/>
                    <a:gd name="connsiteY6" fmla="*/ 2568 h 2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430" h="24952">
                      <a:moveTo>
                        <a:pt x="16779" y="2568"/>
                      </a:moveTo>
                      <a:cubicBezTo>
                        <a:pt x="13540" y="-1694"/>
                        <a:pt x="8085" y="-160"/>
                        <a:pt x="5186" y="3591"/>
                      </a:cubicBezTo>
                      <a:cubicBezTo>
                        <a:pt x="5016" y="3761"/>
                        <a:pt x="5016" y="3761"/>
                        <a:pt x="5016" y="3932"/>
                      </a:cubicBezTo>
                      <a:cubicBezTo>
                        <a:pt x="925" y="8875"/>
                        <a:pt x="-2996" y="20638"/>
                        <a:pt x="3312" y="23877"/>
                      </a:cubicBezTo>
                      <a:cubicBezTo>
                        <a:pt x="3482" y="24047"/>
                        <a:pt x="3652" y="24218"/>
                        <a:pt x="3823" y="24388"/>
                      </a:cubicBezTo>
                      <a:cubicBezTo>
                        <a:pt x="5016" y="25070"/>
                        <a:pt x="6209" y="25070"/>
                        <a:pt x="7403" y="24729"/>
                      </a:cubicBezTo>
                      <a:cubicBezTo>
                        <a:pt x="15756" y="23706"/>
                        <a:pt x="21381" y="8705"/>
                        <a:pt x="16779" y="2568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A9759377-9298-3437-77F6-C086BC0EF707}"/>
                    </a:ext>
                  </a:extLst>
                </p:cNvPr>
                <p:cNvSpPr/>
                <p:nvPr/>
              </p:nvSpPr>
              <p:spPr>
                <a:xfrm>
                  <a:off x="8884442" y="4079175"/>
                  <a:ext cx="18113" cy="27265"/>
                </a:xfrm>
                <a:custGeom>
                  <a:avLst/>
                  <a:gdLst>
                    <a:gd name="connsiteX0" fmla="*/ 17832 w 18113"/>
                    <a:gd name="connsiteY0" fmla="*/ 5451 h 27265"/>
                    <a:gd name="connsiteX1" fmla="*/ 6921 w 18113"/>
                    <a:gd name="connsiteY1" fmla="*/ 2042 h 27265"/>
                    <a:gd name="connsiteX2" fmla="*/ 4705 w 18113"/>
                    <a:gd name="connsiteY2" fmla="*/ 5111 h 27265"/>
                    <a:gd name="connsiteX3" fmla="*/ 1978 w 18113"/>
                    <a:gd name="connsiteY3" fmla="*/ 9372 h 27265"/>
                    <a:gd name="connsiteX4" fmla="*/ 2148 w 18113"/>
                    <a:gd name="connsiteY4" fmla="*/ 25396 h 27265"/>
                    <a:gd name="connsiteX5" fmla="*/ 14081 w 18113"/>
                    <a:gd name="connsiteY5" fmla="*/ 21135 h 27265"/>
                    <a:gd name="connsiteX6" fmla="*/ 17832 w 18113"/>
                    <a:gd name="connsiteY6" fmla="*/ 5451 h 27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13" h="27265">
                      <a:moveTo>
                        <a:pt x="17832" y="5451"/>
                      </a:moveTo>
                      <a:cubicBezTo>
                        <a:pt x="16638" y="167"/>
                        <a:pt x="11013" y="-1879"/>
                        <a:pt x="6921" y="2042"/>
                      </a:cubicBezTo>
                      <a:cubicBezTo>
                        <a:pt x="6069" y="2894"/>
                        <a:pt x="5387" y="3917"/>
                        <a:pt x="4705" y="5111"/>
                      </a:cubicBezTo>
                      <a:cubicBezTo>
                        <a:pt x="3512" y="6474"/>
                        <a:pt x="2659" y="8008"/>
                        <a:pt x="1978" y="9372"/>
                      </a:cubicBezTo>
                      <a:cubicBezTo>
                        <a:pt x="-67" y="13634"/>
                        <a:pt x="-1261" y="21305"/>
                        <a:pt x="2148" y="25396"/>
                      </a:cubicBezTo>
                      <a:cubicBezTo>
                        <a:pt x="6239" y="30170"/>
                        <a:pt x="11695" y="24715"/>
                        <a:pt x="14081" y="21135"/>
                      </a:cubicBezTo>
                      <a:cubicBezTo>
                        <a:pt x="16980" y="16702"/>
                        <a:pt x="18854" y="10566"/>
                        <a:pt x="17832" y="5451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EE429006-123F-1A45-7633-690DAFE95412}"/>
                    </a:ext>
                  </a:extLst>
                </p:cNvPr>
                <p:cNvSpPr/>
                <p:nvPr/>
              </p:nvSpPr>
              <p:spPr>
                <a:xfrm>
                  <a:off x="8915049" y="4079141"/>
                  <a:ext cx="17749" cy="26114"/>
                </a:xfrm>
                <a:custGeom>
                  <a:avLst/>
                  <a:gdLst>
                    <a:gd name="connsiteX0" fmla="*/ 11601 w 17749"/>
                    <a:gd name="connsiteY0" fmla="*/ 31 h 26114"/>
                    <a:gd name="connsiteX1" fmla="*/ 4101 w 17749"/>
                    <a:gd name="connsiteY1" fmla="*/ 5315 h 26114"/>
                    <a:gd name="connsiteX2" fmla="*/ 1373 w 17749"/>
                    <a:gd name="connsiteY2" fmla="*/ 11963 h 26114"/>
                    <a:gd name="connsiteX3" fmla="*/ 2225 w 17749"/>
                    <a:gd name="connsiteY3" fmla="*/ 24408 h 26114"/>
                    <a:gd name="connsiteX4" fmla="*/ 17738 w 17749"/>
                    <a:gd name="connsiteY4" fmla="*/ 9236 h 26114"/>
                    <a:gd name="connsiteX5" fmla="*/ 11601 w 17749"/>
                    <a:gd name="connsiteY5" fmla="*/ 31 h 26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749" h="26114">
                      <a:moveTo>
                        <a:pt x="11601" y="31"/>
                      </a:moveTo>
                      <a:cubicBezTo>
                        <a:pt x="7850" y="-310"/>
                        <a:pt x="5464" y="2247"/>
                        <a:pt x="4101" y="5315"/>
                      </a:cubicBezTo>
                      <a:cubicBezTo>
                        <a:pt x="2907" y="7531"/>
                        <a:pt x="2055" y="10088"/>
                        <a:pt x="1373" y="11963"/>
                      </a:cubicBezTo>
                      <a:cubicBezTo>
                        <a:pt x="179" y="15714"/>
                        <a:pt x="-1355" y="21339"/>
                        <a:pt x="2225" y="24408"/>
                      </a:cubicBezTo>
                      <a:cubicBezTo>
                        <a:pt x="10067" y="31397"/>
                        <a:pt x="17397" y="15032"/>
                        <a:pt x="17738" y="9236"/>
                      </a:cubicBezTo>
                      <a:cubicBezTo>
                        <a:pt x="17909" y="5486"/>
                        <a:pt x="16204" y="542"/>
                        <a:pt x="11601" y="31"/>
                      </a:cubicBezTo>
                      <a:close/>
                    </a:path>
                  </a:pathLst>
                </a:custGeom>
                <a:solidFill>
                  <a:srgbClr val="004A4E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435" name="Graphic 2">
                  <a:extLst>
                    <a:ext uri="{FF2B5EF4-FFF2-40B4-BE49-F238E27FC236}">
                      <a16:creationId xmlns:a16="http://schemas.microsoft.com/office/drawing/2014/main" id="{36D2F11A-6CC9-00F3-7F25-D3B4FA270D77}"/>
                    </a:ext>
                  </a:extLst>
                </p:cNvPr>
                <p:cNvGrpSpPr/>
                <p:nvPr/>
              </p:nvGrpSpPr>
              <p:grpSpPr>
                <a:xfrm>
                  <a:off x="8621368" y="3901945"/>
                  <a:ext cx="363219" cy="132971"/>
                  <a:chOff x="8621368" y="3901945"/>
                  <a:chExt cx="363219" cy="132971"/>
                </a:xfrm>
                <a:solidFill>
                  <a:srgbClr val="FFE9D2"/>
                </a:solidFill>
              </p:grpSpPr>
              <p:sp>
                <p:nvSpPr>
                  <p:cNvPr id="438" name="Freeform: Shape 437">
                    <a:extLst>
                      <a:ext uri="{FF2B5EF4-FFF2-40B4-BE49-F238E27FC236}">
                        <a16:creationId xmlns:a16="http://schemas.microsoft.com/office/drawing/2014/main" id="{0CCDD3C5-A132-5361-7970-03B3C0E71C81}"/>
                      </a:ext>
                    </a:extLst>
                  </p:cNvPr>
                  <p:cNvSpPr/>
                  <p:nvPr/>
                </p:nvSpPr>
                <p:spPr>
                  <a:xfrm>
                    <a:off x="8668939" y="3901945"/>
                    <a:ext cx="15679" cy="14688"/>
                  </a:xfrm>
                  <a:custGeom>
                    <a:avLst/>
                    <a:gdLst>
                      <a:gd name="connsiteX0" fmla="*/ 11554 w 15679"/>
                      <a:gd name="connsiteY0" fmla="*/ 960 h 14688"/>
                      <a:gd name="connsiteX1" fmla="*/ 132 w 15679"/>
                      <a:gd name="connsiteY1" fmla="*/ 5904 h 14688"/>
                      <a:gd name="connsiteX2" fmla="*/ 2349 w 15679"/>
                      <a:gd name="connsiteY2" fmla="*/ 12382 h 14688"/>
                      <a:gd name="connsiteX3" fmla="*/ 12235 w 15679"/>
                      <a:gd name="connsiteY3" fmla="*/ 13234 h 14688"/>
                      <a:gd name="connsiteX4" fmla="*/ 11554 w 15679"/>
                      <a:gd name="connsiteY4" fmla="*/ 960 h 14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79" h="14688">
                        <a:moveTo>
                          <a:pt x="11554" y="960"/>
                        </a:moveTo>
                        <a:cubicBezTo>
                          <a:pt x="7121" y="-1426"/>
                          <a:pt x="1326" y="790"/>
                          <a:pt x="132" y="5904"/>
                        </a:cubicBezTo>
                        <a:cubicBezTo>
                          <a:pt x="-379" y="8461"/>
                          <a:pt x="644" y="10847"/>
                          <a:pt x="2349" y="12382"/>
                        </a:cubicBezTo>
                        <a:cubicBezTo>
                          <a:pt x="4564" y="15109"/>
                          <a:pt x="8997" y="15450"/>
                          <a:pt x="12235" y="13234"/>
                        </a:cubicBezTo>
                        <a:cubicBezTo>
                          <a:pt x="17179" y="9995"/>
                          <a:pt x="16668" y="3688"/>
                          <a:pt x="11554" y="960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9" name="Freeform: Shape 438">
                    <a:extLst>
                      <a:ext uri="{FF2B5EF4-FFF2-40B4-BE49-F238E27FC236}">
                        <a16:creationId xmlns:a16="http://schemas.microsoft.com/office/drawing/2014/main" id="{F4DEBA5B-1A56-D431-8DC8-591A9729DE7D}"/>
                      </a:ext>
                    </a:extLst>
                  </p:cNvPr>
                  <p:cNvSpPr/>
                  <p:nvPr/>
                </p:nvSpPr>
                <p:spPr>
                  <a:xfrm>
                    <a:off x="8715556" y="3919310"/>
                    <a:ext cx="13763" cy="13784"/>
                  </a:xfrm>
                  <a:custGeom>
                    <a:avLst/>
                    <a:gdLst>
                      <a:gd name="connsiteX0" fmla="*/ 11134 w 13763"/>
                      <a:gd name="connsiteY0" fmla="*/ 1325 h 13784"/>
                      <a:gd name="connsiteX1" fmla="*/ 1076 w 13763"/>
                      <a:gd name="connsiteY1" fmla="*/ 3541 h 13784"/>
                      <a:gd name="connsiteX2" fmla="*/ 4997 w 13763"/>
                      <a:gd name="connsiteY2" fmla="*/ 13599 h 13784"/>
                      <a:gd name="connsiteX3" fmla="*/ 8406 w 13763"/>
                      <a:gd name="connsiteY3" fmla="*/ 13428 h 13784"/>
                      <a:gd name="connsiteX4" fmla="*/ 11986 w 13763"/>
                      <a:gd name="connsiteY4" fmla="*/ 11382 h 13784"/>
                      <a:gd name="connsiteX5" fmla="*/ 11134 w 13763"/>
                      <a:gd name="connsiteY5" fmla="*/ 1325 h 13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63" h="13784">
                        <a:moveTo>
                          <a:pt x="11134" y="1325"/>
                        </a:moveTo>
                        <a:cubicBezTo>
                          <a:pt x="7894" y="-1232"/>
                          <a:pt x="3292" y="132"/>
                          <a:pt x="1076" y="3541"/>
                        </a:cubicBezTo>
                        <a:cubicBezTo>
                          <a:pt x="-1311" y="7462"/>
                          <a:pt x="394" y="12405"/>
                          <a:pt x="4997" y="13599"/>
                        </a:cubicBezTo>
                        <a:cubicBezTo>
                          <a:pt x="6190" y="13940"/>
                          <a:pt x="7383" y="13769"/>
                          <a:pt x="8406" y="13428"/>
                        </a:cubicBezTo>
                        <a:cubicBezTo>
                          <a:pt x="9770" y="13087"/>
                          <a:pt x="11134" y="12405"/>
                          <a:pt x="11986" y="11382"/>
                        </a:cubicBezTo>
                        <a:cubicBezTo>
                          <a:pt x="14713" y="8144"/>
                          <a:pt x="14202" y="3711"/>
                          <a:pt x="11134" y="1325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0" name="Freeform: Shape 439">
                    <a:extLst>
                      <a:ext uri="{FF2B5EF4-FFF2-40B4-BE49-F238E27FC236}">
                        <a16:creationId xmlns:a16="http://schemas.microsoft.com/office/drawing/2014/main" id="{3C45278A-4A70-2128-3414-CC7A06335FCA}"/>
                      </a:ext>
                    </a:extLst>
                  </p:cNvPr>
                  <p:cNvSpPr/>
                  <p:nvPr/>
                </p:nvSpPr>
                <p:spPr>
                  <a:xfrm>
                    <a:off x="8629818" y="3912510"/>
                    <a:ext cx="12724" cy="13077"/>
                  </a:xfrm>
                  <a:custGeom>
                    <a:avLst/>
                    <a:gdLst>
                      <a:gd name="connsiteX0" fmla="*/ 10443 w 12724"/>
                      <a:gd name="connsiteY0" fmla="*/ 1646 h 13077"/>
                      <a:gd name="connsiteX1" fmla="*/ 1919 w 12724"/>
                      <a:gd name="connsiteY1" fmla="*/ 1817 h 13077"/>
                      <a:gd name="connsiteX2" fmla="*/ 3453 w 12724"/>
                      <a:gd name="connsiteY2" fmla="*/ 12386 h 13077"/>
                      <a:gd name="connsiteX3" fmla="*/ 12659 w 12724"/>
                      <a:gd name="connsiteY3" fmla="*/ 7272 h 13077"/>
                      <a:gd name="connsiteX4" fmla="*/ 10443 w 12724"/>
                      <a:gd name="connsiteY4" fmla="*/ 1646 h 13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24" h="13077">
                        <a:moveTo>
                          <a:pt x="10443" y="1646"/>
                        </a:moveTo>
                        <a:cubicBezTo>
                          <a:pt x="8397" y="-740"/>
                          <a:pt x="4306" y="-400"/>
                          <a:pt x="1919" y="1817"/>
                        </a:cubicBezTo>
                        <a:cubicBezTo>
                          <a:pt x="-1149" y="4885"/>
                          <a:pt x="-467" y="10340"/>
                          <a:pt x="3453" y="12386"/>
                        </a:cubicBezTo>
                        <a:cubicBezTo>
                          <a:pt x="7375" y="14431"/>
                          <a:pt x="12147" y="11704"/>
                          <a:pt x="12659" y="7272"/>
                        </a:cubicBezTo>
                        <a:cubicBezTo>
                          <a:pt x="13000" y="5055"/>
                          <a:pt x="11977" y="3010"/>
                          <a:pt x="10443" y="1646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1" name="Freeform: Shape 440">
                    <a:extLst>
                      <a:ext uri="{FF2B5EF4-FFF2-40B4-BE49-F238E27FC236}">
                        <a16:creationId xmlns:a16="http://schemas.microsoft.com/office/drawing/2014/main" id="{20968DBD-BCF5-AB0D-ED05-5CB68B2F26F9}"/>
                      </a:ext>
                    </a:extLst>
                  </p:cNvPr>
                  <p:cNvSpPr/>
                  <p:nvPr/>
                </p:nvSpPr>
                <p:spPr>
                  <a:xfrm>
                    <a:off x="8621368" y="3963901"/>
                    <a:ext cx="12321" cy="12716"/>
                  </a:xfrm>
                  <a:custGeom>
                    <a:avLst/>
                    <a:gdLst>
                      <a:gd name="connsiteX0" fmla="*/ 10711 w 12321"/>
                      <a:gd name="connsiteY0" fmla="*/ 1908 h 12716"/>
                      <a:gd name="connsiteX1" fmla="*/ 1336 w 12321"/>
                      <a:gd name="connsiteY1" fmla="*/ 2590 h 12716"/>
                      <a:gd name="connsiteX2" fmla="*/ 994 w 12321"/>
                      <a:gd name="connsiteY2" fmla="*/ 3101 h 12716"/>
                      <a:gd name="connsiteX3" fmla="*/ 483 w 12321"/>
                      <a:gd name="connsiteY3" fmla="*/ 8897 h 12716"/>
                      <a:gd name="connsiteX4" fmla="*/ 9347 w 12321"/>
                      <a:gd name="connsiteY4" fmla="*/ 11795 h 12716"/>
                      <a:gd name="connsiteX5" fmla="*/ 10711 w 12321"/>
                      <a:gd name="connsiteY5" fmla="*/ 1908 h 12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21" h="12716">
                        <a:moveTo>
                          <a:pt x="10711" y="1908"/>
                        </a:moveTo>
                        <a:cubicBezTo>
                          <a:pt x="8154" y="-820"/>
                          <a:pt x="3381" y="-649"/>
                          <a:pt x="1336" y="2590"/>
                        </a:cubicBezTo>
                        <a:cubicBezTo>
                          <a:pt x="1165" y="2760"/>
                          <a:pt x="1165" y="2931"/>
                          <a:pt x="994" y="3101"/>
                        </a:cubicBezTo>
                        <a:cubicBezTo>
                          <a:pt x="-29" y="4806"/>
                          <a:pt x="-369" y="7022"/>
                          <a:pt x="483" y="8897"/>
                        </a:cubicBezTo>
                        <a:cubicBezTo>
                          <a:pt x="2017" y="12307"/>
                          <a:pt x="6279" y="13841"/>
                          <a:pt x="9347" y="11795"/>
                        </a:cubicBezTo>
                        <a:cubicBezTo>
                          <a:pt x="12757" y="9409"/>
                          <a:pt x="13268" y="4635"/>
                          <a:pt x="10711" y="1908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2" name="Freeform: Shape 441">
                    <a:extLst>
                      <a:ext uri="{FF2B5EF4-FFF2-40B4-BE49-F238E27FC236}">
                        <a16:creationId xmlns:a16="http://schemas.microsoft.com/office/drawing/2014/main" id="{4BE388B3-9096-1871-4385-9BFAF3E6EB3F}"/>
                      </a:ext>
                    </a:extLst>
                  </p:cNvPr>
                  <p:cNvSpPr/>
                  <p:nvPr/>
                </p:nvSpPr>
                <p:spPr>
                  <a:xfrm>
                    <a:off x="8722593" y="3962223"/>
                    <a:ext cx="13278" cy="13968"/>
                  </a:xfrm>
                  <a:custGeom>
                    <a:avLst/>
                    <a:gdLst>
                      <a:gd name="connsiteX0" fmla="*/ 8018 w 13278"/>
                      <a:gd name="connsiteY0" fmla="*/ 177 h 13968"/>
                      <a:gd name="connsiteX1" fmla="*/ 5 w 13278"/>
                      <a:gd name="connsiteY1" fmla="*/ 6825 h 13968"/>
                      <a:gd name="connsiteX2" fmla="*/ 346 w 13278"/>
                      <a:gd name="connsiteY2" fmla="*/ 8530 h 13968"/>
                      <a:gd name="connsiteX3" fmla="*/ 2733 w 13278"/>
                      <a:gd name="connsiteY3" fmla="*/ 12791 h 13968"/>
                      <a:gd name="connsiteX4" fmla="*/ 12790 w 13278"/>
                      <a:gd name="connsiteY4" fmla="*/ 9723 h 13968"/>
                      <a:gd name="connsiteX5" fmla="*/ 8018 w 13278"/>
                      <a:gd name="connsiteY5" fmla="*/ 177 h 13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278" h="13968">
                        <a:moveTo>
                          <a:pt x="8018" y="177"/>
                        </a:moveTo>
                        <a:cubicBezTo>
                          <a:pt x="3926" y="-846"/>
                          <a:pt x="-165" y="2734"/>
                          <a:pt x="5" y="6825"/>
                        </a:cubicBezTo>
                        <a:cubicBezTo>
                          <a:pt x="5" y="7336"/>
                          <a:pt x="176" y="8018"/>
                          <a:pt x="346" y="8530"/>
                        </a:cubicBezTo>
                        <a:cubicBezTo>
                          <a:pt x="517" y="10064"/>
                          <a:pt x="1199" y="11768"/>
                          <a:pt x="2733" y="12791"/>
                        </a:cubicBezTo>
                        <a:cubicBezTo>
                          <a:pt x="6142" y="15348"/>
                          <a:pt x="11086" y="13473"/>
                          <a:pt x="12790" y="9723"/>
                        </a:cubicBezTo>
                        <a:cubicBezTo>
                          <a:pt x="14325" y="6143"/>
                          <a:pt x="12109" y="1370"/>
                          <a:pt x="8018" y="17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3" name="Freeform: Shape 442">
                    <a:extLst>
                      <a:ext uri="{FF2B5EF4-FFF2-40B4-BE49-F238E27FC236}">
                        <a16:creationId xmlns:a16="http://schemas.microsoft.com/office/drawing/2014/main" id="{999B9852-E751-1BEA-B53A-AD36BA205336}"/>
                      </a:ext>
                    </a:extLst>
                  </p:cNvPr>
                  <p:cNvSpPr/>
                  <p:nvPr/>
                </p:nvSpPr>
                <p:spPr>
                  <a:xfrm>
                    <a:off x="8634801" y="4005174"/>
                    <a:ext cx="13800" cy="14580"/>
                  </a:xfrm>
                  <a:custGeom>
                    <a:avLst/>
                    <a:gdLst>
                      <a:gd name="connsiteX0" fmla="*/ 12449 w 13800"/>
                      <a:gd name="connsiteY0" fmla="*/ 3081 h 14580"/>
                      <a:gd name="connsiteX1" fmla="*/ 1369 w 13800"/>
                      <a:gd name="connsiteY1" fmla="*/ 2570 h 14580"/>
                      <a:gd name="connsiteX2" fmla="*/ 175 w 13800"/>
                      <a:gd name="connsiteY2" fmla="*/ 6320 h 14580"/>
                      <a:gd name="connsiteX3" fmla="*/ 5 w 13800"/>
                      <a:gd name="connsiteY3" fmla="*/ 7343 h 14580"/>
                      <a:gd name="connsiteX4" fmla="*/ 9040 w 13800"/>
                      <a:gd name="connsiteY4" fmla="*/ 14162 h 14580"/>
                      <a:gd name="connsiteX5" fmla="*/ 12449 w 13800"/>
                      <a:gd name="connsiteY5" fmla="*/ 3081 h 1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00" h="14580">
                        <a:moveTo>
                          <a:pt x="12449" y="3081"/>
                        </a:moveTo>
                        <a:cubicBezTo>
                          <a:pt x="9892" y="-669"/>
                          <a:pt x="4097" y="-1180"/>
                          <a:pt x="1369" y="2570"/>
                        </a:cubicBezTo>
                        <a:cubicBezTo>
                          <a:pt x="516" y="3763"/>
                          <a:pt x="175" y="4957"/>
                          <a:pt x="175" y="6320"/>
                        </a:cubicBezTo>
                        <a:cubicBezTo>
                          <a:pt x="175" y="6661"/>
                          <a:pt x="5" y="7002"/>
                          <a:pt x="5" y="7343"/>
                        </a:cubicBezTo>
                        <a:cubicBezTo>
                          <a:pt x="-165" y="12116"/>
                          <a:pt x="4437" y="15867"/>
                          <a:pt x="9040" y="14162"/>
                        </a:cubicBezTo>
                        <a:cubicBezTo>
                          <a:pt x="13642" y="12628"/>
                          <a:pt x="15177" y="7002"/>
                          <a:pt x="12449" y="3081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AD7FF8C8-0974-37E0-EF7C-5094450D2710}"/>
                      </a:ext>
                    </a:extLst>
                  </p:cNvPr>
                  <p:cNvSpPr/>
                  <p:nvPr/>
                </p:nvSpPr>
                <p:spPr>
                  <a:xfrm>
                    <a:off x="8713945" y="4009313"/>
                    <a:ext cx="12804" cy="14378"/>
                  </a:xfrm>
                  <a:custGeom>
                    <a:avLst/>
                    <a:gdLst>
                      <a:gd name="connsiteX0" fmla="*/ 11893 w 12804"/>
                      <a:gd name="connsiteY0" fmla="*/ 2523 h 14378"/>
                      <a:gd name="connsiteX1" fmla="*/ 1494 w 12804"/>
                      <a:gd name="connsiteY1" fmla="*/ 3205 h 14378"/>
                      <a:gd name="connsiteX2" fmla="*/ 3880 w 12804"/>
                      <a:gd name="connsiteY2" fmla="*/ 13945 h 14378"/>
                      <a:gd name="connsiteX3" fmla="*/ 12745 w 12804"/>
                      <a:gd name="connsiteY3" fmla="*/ 7808 h 14378"/>
                      <a:gd name="connsiteX4" fmla="*/ 12745 w 12804"/>
                      <a:gd name="connsiteY4" fmla="*/ 6955 h 14378"/>
                      <a:gd name="connsiteX5" fmla="*/ 11893 w 12804"/>
                      <a:gd name="connsiteY5" fmla="*/ 2523 h 14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04" h="14378">
                        <a:moveTo>
                          <a:pt x="11893" y="2523"/>
                        </a:moveTo>
                        <a:cubicBezTo>
                          <a:pt x="9336" y="-1568"/>
                          <a:pt x="3880" y="-204"/>
                          <a:pt x="1494" y="3205"/>
                        </a:cubicBezTo>
                        <a:cubicBezTo>
                          <a:pt x="-1063" y="6614"/>
                          <a:pt x="-382" y="12069"/>
                          <a:pt x="3880" y="13945"/>
                        </a:cubicBezTo>
                        <a:cubicBezTo>
                          <a:pt x="8142" y="15649"/>
                          <a:pt x="12404" y="12069"/>
                          <a:pt x="12745" y="7808"/>
                        </a:cubicBezTo>
                        <a:cubicBezTo>
                          <a:pt x="12745" y="7467"/>
                          <a:pt x="12745" y="7296"/>
                          <a:pt x="12745" y="6955"/>
                        </a:cubicBezTo>
                        <a:cubicBezTo>
                          <a:pt x="12915" y="5421"/>
                          <a:pt x="12745" y="4057"/>
                          <a:pt x="11893" y="2523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B532D302-BE6B-BB55-1C4C-01E27B6A0C20}"/>
                      </a:ext>
                    </a:extLst>
                  </p:cNvPr>
                  <p:cNvSpPr/>
                  <p:nvPr/>
                </p:nvSpPr>
                <p:spPr>
                  <a:xfrm>
                    <a:off x="8673136" y="4019260"/>
                    <a:ext cx="14323" cy="15656"/>
                  </a:xfrm>
                  <a:custGeom>
                    <a:avLst/>
                    <a:gdLst>
                      <a:gd name="connsiteX0" fmla="*/ 10425 w 14323"/>
                      <a:gd name="connsiteY0" fmla="*/ 587 h 15656"/>
                      <a:gd name="connsiteX1" fmla="*/ 197 w 14323"/>
                      <a:gd name="connsiteY1" fmla="*/ 7577 h 15656"/>
                      <a:gd name="connsiteX2" fmla="*/ 197 w 14323"/>
                      <a:gd name="connsiteY2" fmla="*/ 10475 h 15656"/>
                      <a:gd name="connsiteX3" fmla="*/ 11789 w 14323"/>
                      <a:gd name="connsiteY3" fmla="*/ 13714 h 15656"/>
                      <a:gd name="connsiteX4" fmla="*/ 10425 w 14323"/>
                      <a:gd name="connsiteY4" fmla="*/ 587 h 15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23" h="15656">
                        <a:moveTo>
                          <a:pt x="10425" y="587"/>
                        </a:moveTo>
                        <a:cubicBezTo>
                          <a:pt x="5823" y="-1629"/>
                          <a:pt x="367" y="2804"/>
                          <a:pt x="197" y="7577"/>
                        </a:cubicBezTo>
                        <a:cubicBezTo>
                          <a:pt x="26" y="8599"/>
                          <a:pt x="-144" y="9622"/>
                          <a:pt x="197" y="10475"/>
                        </a:cubicBezTo>
                        <a:cubicBezTo>
                          <a:pt x="1390" y="15759"/>
                          <a:pt x="8038" y="17293"/>
                          <a:pt x="11789" y="13714"/>
                        </a:cubicBezTo>
                        <a:cubicBezTo>
                          <a:pt x="15368" y="10475"/>
                          <a:pt x="15368" y="2974"/>
                          <a:pt x="10425" y="58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0098C3CF-745F-5398-E5AE-B4E2C5940FCB}"/>
                      </a:ext>
                    </a:extLst>
                  </p:cNvPr>
                  <p:cNvSpPr/>
                  <p:nvPr/>
                </p:nvSpPr>
                <p:spPr>
                  <a:xfrm>
                    <a:off x="8675889" y="3912963"/>
                    <a:ext cx="6648" cy="112339"/>
                  </a:xfrm>
                  <a:custGeom>
                    <a:avLst/>
                    <a:gdLst>
                      <a:gd name="connsiteX0" fmla="*/ 4091 w 6648"/>
                      <a:gd name="connsiteY0" fmla="*/ 112340 h 112339"/>
                      <a:gd name="connsiteX1" fmla="*/ 2898 w 6648"/>
                      <a:gd name="connsiteY1" fmla="*/ 80121 h 112339"/>
                      <a:gd name="connsiteX2" fmla="*/ 0 w 6648"/>
                      <a:gd name="connsiteY2" fmla="*/ 1534 h 112339"/>
                      <a:gd name="connsiteX3" fmla="*/ 512 w 6648"/>
                      <a:gd name="connsiteY3" fmla="*/ 2387 h 112339"/>
                      <a:gd name="connsiteX4" fmla="*/ 2046 w 6648"/>
                      <a:gd name="connsiteY4" fmla="*/ 0 h 112339"/>
                      <a:gd name="connsiteX5" fmla="*/ 3921 w 6648"/>
                      <a:gd name="connsiteY5" fmla="*/ 28468 h 112339"/>
                      <a:gd name="connsiteX6" fmla="*/ 5626 w 6648"/>
                      <a:gd name="connsiteY6" fmla="*/ 80121 h 112339"/>
                      <a:gd name="connsiteX7" fmla="*/ 6648 w 6648"/>
                      <a:gd name="connsiteY7" fmla="*/ 111828 h 112339"/>
                      <a:gd name="connsiteX8" fmla="*/ 5455 w 6648"/>
                      <a:gd name="connsiteY8" fmla="*/ 111999 h 112339"/>
                      <a:gd name="connsiteX9" fmla="*/ 4091 w 6648"/>
                      <a:gd name="connsiteY9" fmla="*/ 112340 h 112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648" h="112339">
                        <a:moveTo>
                          <a:pt x="4091" y="112340"/>
                        </a:moveTo>
                        <a:cubicBezTo>
                          <a:pt x="4091" y="111999"/>
                          <a:pt x="3921" y="110805"/>
                          <a:pt x="2898" y="80121"/>
                        </a:cubicBezTo>
                        <a:cubicBezTo>
                          <a:pt x="1875" y="49777"/>
                          <a:pt x="512" y="3750"/>
                          <a:pt x="0" y="1534"/>
                        </a:cubicBezTo>
                        <a:cubicBezTo>
                          <a:pt x="0" y="1534"/>
                          <a:pt x="171" y="2046"/>
                          <a:pt x="512" y="2387"/>
                        </a:cubicBezTo>
                        <a:lnTo>
                          <a:pt x="2046" y="0"/>
                        </a:lnTo>
                        <a:cubicBezTo>
                          <a:pt x="2898" y="511"/>
                          <a:pt x="2898" y="511"/>
                          <a:pt x="3921" y="28468"/>
                        </a:cubicBezTo>
                        <a:cubicBezTo>
                          <a:pt x="4432" y="44152"/>
                          <a:pt x="5114" y="64097"/>
                          <a:pt x="5626" y="80121"/>
                        </a:cubicBezTo>
                        <a:cubicBezTo>
                          <a:pt x="6137" y="96656"/>
                          <a:pt x="6648" y="110976"/>
                          <a:pt x="6648" y="111828"/>
                        </a:cubicBezTo>
                        <a:lnTo>
                          <a:pt x="5455" y="111999"/>
                        </a:lnTo>
                        <a:lnTo>
                          <a:pt x="4091" y="112340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7" name="Freeform: Shape 446">
                    <a:extLst>
                      <a:ext uri="{FF2B5EF4-FFF2-40B4-BE49-F238E27FC236}">
                        <a16:creationId xmlns:a16="http://schemas.microsoft.com/office/drawing/2014/main" id="{0FA31EE4-79BC-BD6B-AE38-14EDA87DDB94}"/>
                      </a:ext>
                    </a:extLst>
                  </p:cNvPr>
                  <p:cNvSpPr/>
                  <p:nvPr/>
                </p:nvSpPr>
                <p:spPr>
                  <a:xfrm rot="-2463523">
                    <a:off x="8675935" y="3907119"/>
                    <a:ext cx="2727" cy="122902"/>
                  </a:xfrm>
                  <a:custGeom>
                    <a:avLst/>
                    <a:gdLst>
                      <a:gd name="connsiteX0" fmla="*/ 0 w 2727"/>
                      <a:gd name="connsiteY0" fmla="*/ 0 h 122902"/>
                      <a:gd name="connsiteX1" fmla="*/ 2728 w 2727"/>
                      <a:gd name="connsiteY1" fmla="*/ 0 h 122902"/>
                      <a:gd name="connsiteX2" fmla="*/ 2728 w 2727"/>
                      <a:gd name="connsiteY2" fmla="*/ 122903 h 122902"/>
                      <a:gd name="connsiteX3" fmla="*/ 0 w 2727"/>
                      <a:gd name="connsiteY3" fmla="*/ 122903 h 122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7" h="122902">
                        <a:moveTo>
                          <a:pt x="0" y="0"/>
                        </a:moveTo>
                        <a:lnTo>
                          <a:pt x="2728" y="0"/>
                        </a:lnTo>
                        <a:lnTo>
                          <a:pt x="2728" y="122903"/>
                        </a:lnTo>
                        <a:lnTo>
                          <a:pt x="0" y="122903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8" name="Freeform: Shape 447">
                    <a:extLst>
                      <a:ext uri="{FF2B5EF4-FFF2-40B4-BE49-F238E27FC236}">
                        <a16:creationId xmlns:a16="http://schemas.microsoft.com/office/drawing/2014/main" id="{207E9217-22FA-D7CA-353B-5E9667CDE80C}"/>
                      </a:ext>
                    </a:extLst>
                  </p:cNvPr>
                  <p:cNvSpPr/>
                  <p:nvPr/>
                </p:nvSpPr>
                <p:spPr>
                  <a:xfrm rot="-2715558">
                    <a:off x="8627005" y="3967496"/>
                    <a:ext cx="109612" cy="2727"/>
                  </a:xfrm>
                  <a:custGeom>
                    <a:avLst/>
                    <a:gdLst>
                      <a:gd name="connsiteX0" fmla="*/ 0 w 109612"/>
                      <a:gd name="connsiteY0" fmla="*/ 0 h 2727"/>
                      <a:gd name="connsiteX1" fmla="*/ 109612 w 109612"/>
                      <a:gd name="connsiteY1" fmla="*/ 0 h 2727"/>
                      <a:gd name="connsiteX2" fmla="*/ 109612 w 109612"/>
                      <a:gd name="connsiteY2" fmla="*/ 2728 h 2727"/>
                      <a:gd name="connsiteX3" fmla="*/ 0 w 109612"/>
                      <a:gd name="connsiteY3" fmla="*/ 2728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9612" h="2727">
                        <a:moveTo>
                          <a:pt x="0" y="0"/>
                        </a:moveTo>
                        <a:lnTo>
                          <a:pt x="109612" y="0"/>
                        </a:lnTo>
                        <a:lnTo>
                          <a:pt x="109612" y="2728"/>
                        </a:lnTo>
                        <a:lnTo>
                          <a:pt x="0" y="2728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9" name="Freeform: Shape 448">
                    <a:extLst>
                      <a:ext uri="{FF2B5EF4-FFF2-40B4-BE49-F238E27FC236}">
                        <a16:creationId xmlns:a16="http://schemas.microsoft.com/office/drawing/2014/main" id="{5ACF8FBA-5755-4467-7B6E-F0A7E03C94ED}"/>
                      </a:ext>
                    </a:extLst>
                  </p:cNvPr>
                  <p:cNvSpPr/>
                  <p:nvPr/>
                </p:nvSpPr>
                <p:spPr>
                  <a:xfrm rot="-65910">
                    <a:off x="8631428" y="3968512"/>
                    <a:ext cx="93927" cy="2727"/>
                  </a:xfrm>
                  <a:custGeom>
                    <a:avLst/>
                    <a:gdLst>
                      <a:gd name="connsiteX0" fmla="*/ 0 w 93927"/>
                      <a:gd name="connsiteY0" fmla="*/ 0 h 2727"/>
                      <a:gd name="connsiteX1" fmla="*/ 93927 w 93927"/>
                      <a:gd name="connsiteY1" fmla="*/ 0 h 2727"/>
                      <a:gd name="connsiteX2" fmla="*/ 93927 w 93927"/>
                      <a:gd name="connsiteY2" fmla="*/ 2727 h 2727"/>
                      <a:gd name="connsiteX3" fmla="*/ 0 w 93927"/>
                      <a:gd name="connsiteY3" fmla="*/ 2727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927" h="2727">
                        <a:moveTo>
                          <a:pt x="0" y="0"/>
                        </a:moveTo>
                        <a:lnTo>
                          <a:pt x="93927" y="0"/>
                        </a:lnTo>
                        <a:lnTo>
                          <a:pt x="93927" y="2727"/>
                        </a:lnTo>
                        <a:lnTo>
                          <a:pt x="0" y="2727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0" name="Freeform: Shape 449">
                    <a:extLst>
                      <a:ext uri="{FF2B5EF4-FFF2-40B4-BE49-F238E27FC236}">
                        <a16:creationId xmlns:a16="http://schemas.microsoft.com/office/drawing/2014/main" id="{064BB97B-0BEB-1D19-8A52-7D09B3F3DD24}"/>
                      </a:ext>
                    </a:extLst>
                  </p:cNvPr>
                  <p:cNvSpPr/>
                  <p:nvPr/>
                </p:nvSpPr>
                <p:spPr>
                  <a:xfrm>
                    <a:off x="8790143" y="3901945"/>
                    <a:ext cx="15679" cy="14688"/>
                  </a:xfrm>
                  <a:custGeom>
                    <a:avLst/>
                    <a:gdLst>
                      <a:gd name="connsiteX0" fmla="*/ 11554 w 15679"/>
                      <a:gd name="connsiteY0" fmla="*/ 960 h 14688"/>
                      <a:gd name="connsiteX1" fmla="*/ 132 w 15679"/>
                      <a:gd name="connsiteY1" fmla="*/ 5904 h 14688"/>
                      <a:gd name="connsiteX2" fmla="*/ 2348 w 15679"/>
                      <a:gd name="connsiteY2" fmla="*/ 12382 h 14688"/>
                      <a:gd name="connsiteX3" fmla="*/ 12236 w 15679"/>
                      <a:gd name="connsiteY3" fmla="*/ 13234 h 14688"/>
                      <a:gd name="connsiteX4" fmla="*/ 11554 w 15679"/>
                      <a:gd name="connsiteY4" fmla="*/ 960 h 14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79" h="14688">
                        <a:moveTo>
                          <a:pt x="11554" y="960"/>
                        </a:moveTo>
                        <a:cubicBezTo>
                          <a:pt x="7121" y="-1426"/>
                          <a:pt x="1326" y="790"/>
                          <a:pt x="132" y="5904"/>
                        </a:cubicBezTo>
                        <a:cubicBezTo>
                          <a:pt x="-379" y="8461"/>
                          <a:pt x="643" y="10847"/>
                          <a:pt x="2348" y="12382"/>
                        </a:cubicBezTo>
                        <a:cubicBezTo>
                          <a:pt x="4564" y="15109"/>
                          <a:pt x="8997" y="15450"/>
                          <a:pt x="12236" y="13234"/>
                        </a:cubicBezTo>
                        <a:cubicBezTo>
                          <a:pt x="17179" y="9995"/>
                          <a:pt x="16668" y="3688"/>
                          <a:pt x="11554" y="960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1" name="Freeform: Shape 450">
                    <a:extLst>
                      <a:ext uri="{FF2B5EF4-FFF2-40B4-BE49-F238E27FC236}">
                        <a16:creationId xmlns:a16="http://schemas.microsoft.com/office/drawing/2014/main" id="{CBE179C0-1C00-941E-4566-CA486E42CEFC}"/>
                      </a:ext>
                    </a:extLst>
                  </p:cNvPr>
                  <p:cNvSpPr/>
                  <p:nvPr/>
                </p:nvSpPr>
                <p:spPr>
                  <a:xfrm>
                    <a:off x="8836760" y="3919310"/>
                    <a:ext cx="13763" cy="13784"/>
                  </a:xfrm>
                  <a:custGeom>
                    <a:avLst/>
                    <a:gdLst>
                      <a:gd name="connsiteX0" fmla="*/ 11133 w 13763"/>
                      <a:gd name="connsiteY0" fmla="*/ 1325 h 13784"/>
                      <a:gd name="connsiteX1" fmla="*/ 1076 w 13763"/>
                      <a:gd name="connsiteY1" fmla="*/ 3541 h 13784"/>
                      <a:gd name="connsiteX2" fmla="*/ 4997 w 13763"/>
                      <a:gd name="connsiteY2" fmla="*/ 13599 h 13784"/>
                      <a:gd name="connsiteX3" fmla="*/ 8406 w 13763"/>
                      <a:gd name="connsiteY3" fmla="*/ 13428 h 13784"/>
                      <a:gd name="connsiteX4" fmla="*/ 11986 w 13763"/>
                      <a:gd name="connsiteY4" fmla="*/ 11382 h 13784"/>
                      <a:gd name="connsiteX5" fmla="*/ 11133 w 13763"/>
                      <a:gd name="connsiteY5" fmla="*/ 1325 h 13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63" h="13784">
                        <a:moveTo>
                          <a:pt x="11133" y="1325"/>
                        </a:moveTo>
                        <a:cubicBezTo>
                          <a:pt x="7894" y="-1232"/>
                          <a:pt x="3292" y="132"/>
                          <a:pt x="1076" y="3541"/>
                        </a:cubicBezTo>
                        <a:cubicBezTo>
                          <a:pt x="-1311" y="7462"/>
                          <a:pt x="394" y="12405"/>
                          <a:pt x="4997" y="13599"/>
                        </a:cubicBezTo>
                        <a:cubicBezTo>
                          <a:pt x="6190" y="13940"/>
                          <a:pt x="7383" y="13769"/>
                          <a:pt x="8406" y="13428"/>
                        </a:cubicBezTo>
                        <a:cubicBezTo>
                          <a:pt x="9770" y="13087"/>
                          <a:pt x="11133" y="12405"/>
                          <a:pt x="11986" y="11382"/>
                        </a:cubicBezTo>
                        <a:cubicBezTo>
                          <a:pt x="14713" y="8144"/>
                          <a:pt x="14202" y="3711"/>
                          <a:pt x="11133" y="1325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id="{FB9D1A65-6DE9-0B78-39D7-50106252527D}"/>
                      </a:ext>
                    </a:extLst>
                  </p:cNvPr>
                  <p:cNvSpPr/>
                  <p:nvPr/>
                </p:nvSpPr>
                <p:spPr>
                  <a:xfrm>
                    <a:off x="8751022" y="3912510"/>
                    <a:ext cx="12724" cy="13077"/>
                  </a:xfrm>
                  <a:custGeom>
                    <a:avLst/>
                    <a:gdLst>
                      <a:gd name="connsiteX0" fmla="*/ 10443 w 12724"/>
                      <a:gd name="connsiteY0" fmla="*/ 1646 h 13077"/>
                      <a:gd name="connsiteX1" fmla="*/ 1920 w 12724"/>
                      <a:gd name="connsiteY1" fmla="*/ 1817 h 13077"/>
                      <a:gd name="connsiteX2" fmla="*/ 3454 w 12724"/>
                      <a:gd name="connsiteY2" fmla="*/ 12386 h 13077"/>
                      <a:gd name="connsiteX3" fmla="*/ 12659 w 12724"/>
                      <a:gd name="connsiteY3" fmla="*/ 7272 h 13077"/>
                      <a:gd name="connsiteX4" fmla="*/ 10443 w 12724"/>
                      <a:gd name="connsiteY4" fmla="*/ 1646 h 13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724" h="13077">
                        <a:moveTo>
                          <a:pt x="10443" y="1646"/>
                        </a:moveTo>
                        <a:cubicBezTo>
                          <a:pt x="8397" y="-740"/>
                          <a:pt x="4306" y="-400"/>
                          <a:pt x="1920" y="1817"/>
                        </a:cubicBezTo>
                        <a:cubicBezTo>
                          <a:pt x="-1149" y="4885"/>
                          <a:pt x="-467" y="10340"/>
                          <a:pt x="3454" y="12386"/>
                        </a:cubicBezTo>
                        <a:cubicBezTo>
                          <a:pt x="7374" y="14431"/>
                          <a:pt x="12148" y="11704"/>
                          <a:pt x="12659" y="7272"/>
                        </a:cubicBezTo>
                        <a:cubicBezTo>
                          <a:pt x="13000" y="5055"/>
                          <a:pt x="11977" y="3010"/>
                          <a:pt x="10443" y="1646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3" name="Freeform: Shape 452">
                    <a:extLst>
                      <a:ext uri="{FF2B5EF4-FFF2-40B4-BE49-F238E27FC236}">
                        <a16:creationId xmlns:a16="http://schemas.microsoft.com/office/drawing/2014/main" id="{CA98A40D-8E93-CE27-2B73-F05A299A5895}"/>
                      </a:ext>
                    </a:extLst>
                  </p:cNvPr>
                  <p:cNvSpPr/>
                  <p:nvPr/>
                </p:nvSpPr>
                <p:spPr>
                  <a:xfrm>
                    <a:off x="8742571" y="3963901"/>
                    <a:ext cx="12321" cy="12716"/>
                  </a:xfrm>
                  <a:custGeom>
                    <a:avLst/>
                    <a:gdLst>
                      <a:gd name="connsiteX0" fmla="*/ 10711 w 12321"/>
                      <a:gd name="connsiteY0" fmla="*/ 1908 h 12716"/>
                      <a:gd name="connsiteX1" fmla="*/ 1335 w 12321"/>
                      <a:gd name="connsiteY1" fmla="*/ 2590 h 12716"/>
                      <a:gd name="connsiteX2" fmla="*/ 995 w 12321"/>
                      <a:gd name="connsiteY2" fmla="*/ 3101 h 12716"/>
                      <a:gd name="connsiteX3" fmla="*/ 483 w 12321"/>
                      <a:gd name="connsiteY3" fmla="*/ 8897 h 12716"/>
                      <a:gd name="connsiteX4" fmla="*/ 9348 w 12321"/>
                      <a:gd name="connsiteY4" fmla="*/ 11795 h 12716"/>
                      <a:gd name="connsiteX5" fmla="*/ 10711 w 12321"/>
                      <a:gd name="connsiteY5" fmla="*/ 1908 h 12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21" h="12716">
                        <a:moveTo>
                          <a:pt x="10711" y="1908"/>
                        </a:moveTo>
                        <a:cubicBezTo>
                          <a:pt x="8154" y="-820"/>
                          <a:pt x="3381" y="-649"/>
                          <a:pt x="1335" y="2590"/>
                        </a:cubicBezTo>
                        <a:cubicBezTo>
                          <a:pt x="1166" y="2760"/>
                          <a:pt x="1166" y="2931"/>
                          <a:pt x="995" y="3101"/>
                        </a:cubicBezTo>
                        <a:cubicBezTo>
                          <a:pt x="-28" y="4806"/>
                          <a:pt x="-369" y="7022"/>
                          <a:pt x="483" y="8897"/>
                        </a:cubicBezTo>
                        <a:cubicBezTo>
                          <a:pt x="2018" y="12307"/>
                          <a:pt x="6280" y="13841"/>
                          <a:pt x="9348" y="11795"/>
                        </a:cubicBezTo>
                        <a:cubicBezTo>
                          <a:pt x="12757" y="9409"/>
                          <a:pt x="13268" y="4635"/>
                          <a:pt x="10711" y="1908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4" name="Freeform: Shape 453">
                    <a:extLst>
                      <a:ext uri="{FF2B5EF4-FFF2-40B4-BE49-F238E27FC236}">
                        <a16:creationId xmlns:a16="http://schemas.microsoft.com/office/drawing/2014/main" id="{D42B7191-AC1E-C943-C08D-2CD81C980A42}"/>
                      </a:ext>
                    </a:extLst>
                  </p:cNvPr>
                  <p:cNvSpPr/>
                  <p:nvPr/>
                </p:nvSpPr>
                <p:spPr>
                  <a:xfrm>
                    <a:off x="8843797" y="3962223"/>
                    <a:ext cx="13278" cy="13968"/>
                  </a:xfrm>
                  <a:custGeom>
                    <a:avLst/>
                    <a:gdLst>
                      <a:gd name="connsiteX0" fmla="*/ 8018 w 13278"/>
                      <a:gd name="connsiteY0" fmla="*/ 177 h 13968"/>
                      <a:gd name="connsiteX1" fmla="*/ 5 w 13278"/>
                      <a:gd name="connsiteY1" fmla="*/ 6825 h 13968"/>
                      <a:gd name="connsiteX2" fmla="*/ 346 w 13278"/>
                      <a:gd name="connsiteY2" fmla="*/ 8530 h 13968"/>
                      <a:gd name="connsiteX3" fmla="*/ 2733 w 13278"/>
                      <a:gd name="connsiteY3" fmla="*/ 12791 h 13968"/>
                      <a:gd name="connsiteX4" fmla="*/ 12790 w 13278"/>
                      <a:gd name="connsiteY4" fmla="*/ 9723 h 13968"/>
                      <a:gd name="connsiteX5" fmla="*/ 8018 w 13278"/>
                      <a:gd name="connsiteY5" fmla="*/ 177 h 13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278" h="13968">
                        <a:moveTo>
                          <a:pt x="8018" y="177"/>
                        </a:moveTo>
                        <a:cubicBezTo>
                          <a:pt x="3926" y="-846"/>
                          <a:pt x="-165" y="2734"/>
                          <a:pt x="5" y="6825"/>
                        </a:cubicBezTo>
                        <a:cubicBezTo>
                          <a:pt x="5" y="7336"/>
                          <a:pt x="176" y="8018"/>
                          <a:pt x="346" y="8530"/>
                        </a:cubicBezTo>
                        <a:cubicBezTo>
                          <a:pt x="517" y="10064"/>
                          <a:pt x="1199" y="11768"/>
                          <a:pt x="2733" y="12791"/>
                        </a:cubicBezTo>
                        <a:cubicBezTo>
                          <a:pt x="6142" y="15348"/>
                          <a:pt x="11086" y="13473"/>
                          <a:pt x="12790" y="9723"/>
                        </a:cubicBezTo>
                        <a:cubicBezTo>
                          <a:pt x="14324" y="6143"/>
                          <a:pt x="12109" y="1370"/>
                          <a:pt x="8018" y="17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5" name="Freeform: Shape 454">
                    <a:extLst>
                      <a:ext uri="{FF2B5EF4-FFF2-40B4-BE49-F238E27FC236}">
                        <a16:creationId xmlns:a16="http://schemas.microsoft.com/office/drawing/2014/main" id="{F1972DC0-9502-E8DB-C4BA-9F126BD36D07}"/>
                      </a:ext>
                    </a:extLst>
                  </p:cNvPr>
                  <p:cNvSpPr/>
                  <p:nvPr/>
                </p:nvSpPr>
                <p:spPr>
                  <a:xfrm>
                    <a:off x="8756005" y="4005174"/>
                    <a:ext cx="13800" cy="14580"/>
                  </a:xfrm>
                  <a:custGeom>
                    <a:avLst/>
                    <a:gdLst>
                      <a:gd name="connsiteX0" fmla="*/ 12449 w 13800"/>
                      <a:gd name="connsiteY0" fmla="*/ 3081 h 14580"/>
                      <a:gd name="connsiteX1" fmla="*/ 1369 w 13800"/>
                      <a:gd name="connsiteY1" fmla="*/ 2570 h 14580"/>
                      <a:gd name="connsiteX2" fmla="*/ 175 w 13800"/>
                      <a:gd name="connsiteY2" fmla="*/ 6320 h 14580"/>
                      <a:gd name="connsiteX3" fmla="*/ 5 w 13800"/>
                      <a:gd name="connsiteY3" fmla="*/ 7343 h 14580"/>
                      <a:gd name="connsiteX4" fmla="*/ 9040 w 13800"/>
                      <a:gd name="connsiteY4" fmla="*/ 14162 h 14580"/>
                      <a:gd name="connsiteX5" fmla="*/ 12449 w 13800"/>
                      <a:gd name="connsiteY5" fmla="*/ 3081 h 1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00" h="14580">
                        <a:moveTo>
                          <a:pt x="12449" y="3081"/>
                        </a:moveTo>
                        <a:cubicBezTo>
                          <a:pt x="9892" y="-669"/>
                          <a:pt x="4096" y="-1180"/>
                          <a:pt x="1369" y="2570"/>
                        </a:cubicBezTo>
                        <a:cubicBezTo>
                          <a:pt x="517" y="3763"/>
                          <a:pt x="175" y="4957"/>
                          <a:pt x="175" y="6320"/>
                        </a:cubicBezTo>
                        <a:cubicBezTo>
                          <a:pt x="175" y="6661"/>
                          <a:pt x="5" y="7002"/>
                          <a:pt x="5" y="7343"/>
                        </a:cubicBezTo>
                        <a:cubicBezTo>
                          <a:pt x="-166" y="12116"/>
                          <a:pt x="4437" y="15867"/>
                          <a:pt x="9040" y="14162"/>
                        </a:cubicBezTo>
                        <a:cubicBezTo>
                          <a:pt x="13642" y="12628"/>
                          <a:pt x="15176" y="7002"/>
                          <a:pt x="12449" y="3081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6" name="Freeform: Shape 455">
                    <a:extLst>
                      <a:ext uri="{FF2B5EF4-FFF2-40B4-BE49-F238E27FC236}">
                        <a16:creationId xmlns:a16="http://schemas.microsoft.com/office/drawing/2014/main" id="{59BFC5FD-4707-E2F2-1009-C36AB1C2BFF7}"/>
                      </a:ext>
                    </a:extLst>
                  </p:cNvPr>
                  <p:cNvSpPr/>
                  <p:nvPr/>
                </p:nvSpPr>
                <p:spPr>
                  <a:xfrm>
                    <a:off x="8835149" y="4009313"/>
                    <a:ext cx="12803" cy="14378"/>
                  </a:xfrm>
                  <a:custGeom>
                    <a:avLst/>
                    <a:gdLst>
                      <a:gd name="connsiteX0" fmla="*/ 11892 w 12803"/>
                      <a:gd name="connsiteY0" fmla="*/ 2523 h 14378"/>
                      <a:gd name="connsiteX1" fmla="*/ 1494 w 12803"/>
                      <a:gd name="connsiteY1" fmla="*/ 3205 h 14378"/>
                      <a:gd name="connsiteX2" fmla="*/ 3880 w 12803"/>
                      <a:gd name="connsiteY2" fmla="*/ 13945 h 14378"/>
                      <a:gd name="connsiteX3" fmla="*/ 12744 w 12803"/>
                      <a:gd name="connsiteY3" fmla="*/ 7808 h 14378"/>
                      <a:gd name="connsiteX4" fmla="*/ 12744 w 12803"/>
                      <a:gd name="connsiteY4" fmla="*/ 6955 h 14378"/>
                      <a:gd name="connsiteX5" fmla="*/ 11892 w 12803"/>
                      <a:gd name="connsiteY5" fmla="*/ 2523 h 14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03" h="14378">
                        <a:moveTo>
                          <a:pt x="11892" y="2523"/>
                        </a:moveTo>
                        <a:cubicBezTo>
                          <a:pt x="9335" y="-1568"/>
                          <a:pt x="3880" y="-204"/>
                          <a:pt x="1494" y="3205"/>
                        </a:cubicBezTo>
                        <a:cubicBezTo>
                          <a:pt x="-1063" y="6614"/>
                          <a:pt x="-382" y="12069"/>
                          <a:pt x="3880" y="13945"/>
                        </a:cubicBezTo>
                        <a:cubicBezTo>
                          <a:pt x="8142" y="15649"/>
                          <a:pt x="12404" y="12069"/>
                          <a:pt x="12744" y="7808"/>
                        </a:cubicBezTo>
                        <a:cubicBezTo>
                          <a:pt x="12744" y="7467"/>
                          <a:pt x="12744" y="7296"/>
                          <a:pt x="12744" y="6955"/>
                        </a:cubicBezTo>
                        <a:cubicBezTo>
                          <a:pt x="12915" y="5421"/>
                          <a:pt x="12744" y="4057"/>
                          <a:pt x="11892" y="2523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7" name="Freeform: Shape 456">
                    <a:extLst>
                      <a:ext uri="{FF2B5EF4-FFF2-40B4-BE49-F238E27FC236}">
                        <a16:creationId xmlns:a16="http://schemas.microsoft.com/office/drawing/2014/main" id="{FB8419A4-3548-472A-3C9B-B7F2820EE4F9}"/>
                      </a:ext>
                    </a:extLst>
                  </p:cNvPr>
                  <p:cNvSpPr/>
                  <p:nvPr/>
                </p:nvSpPr>
                <p:spPr>
                  <a:xfrm>
                    <a:off x="8794339" y="4019260"/>
                    <a:ext cx="14323" cy="15656"/>
                  </a:xfrm>
                  <a:custGeom>
                    <a:avLst/>
                    <a:gdLst>
                      <a:gd name="connsiteX0" fmla="*/ 10425 w 14323"/>
                      <a:gd name="connsiteY0" fmla="*/ 587 h 15656"/>
                      <a:gd name="connsiteX1" fmla="*/ 197 w 14323"/>
                      <a:gd name="connsiteY1" fmla="*/ 7577 h 15656"/>
                      <a:gd name="connsiteX2" fmla="*/ 197 w 14323"/>
                      <a:gd name="connsiteY2" fmla="*/ 10475 h 15656"/>
                      <a:gd name="connsiteX3" fmla="*/ 11789 w 14323"/>
                      <a:gd name="connsiteY3" fmla="*/ 13714 h 15656"/>
                      <a:gd name="connsiteX4" fmla="*/ 10425 w 14323"/>
                      <a:gd name="connsiteY4" fmla="*/ 587 h 15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23" h="15656">
                        <a:moveTo>
                          <a:pt x="10425" y="587"/>
                        </a:moveTo>
                        <a:cubicBezTo>
                          <a:pt x="5822" y="-1629"/>
                          <a:pt x="368" y="2804"/>
                          <a:pt x="197" y="7577"/>
                        </a:cubicBezTo>
                        <a:cubicBezTo>
                          <a:pt x="26" y="8599"/>
                          <a:pt x="-144" y="9622"/>
                          <a:pt x="197" y="10475"/>
                        </a:cubicBezTo>
                        <a:cubicBezTo>
                          <a:pt x="1391" y="15759"/>
                          <a:pt x="8039" y="17293"/>
                          <a:pt x="11789" y="13714"/>
                        </a:cubicBezTo>
                        <a:cubicBezTo>
                          <a:pt x="15369" y="10475"/>
                          <a:pt x="15369" y="2974"/>
                          <a:pt x="10425" y="58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8" name="Freeform: Shape 457">
                    <a:extLst>
                      <a:ext uri="{FF2B5EF4-FFF2-40B4-BE49-F238E27FC236}">
                        <a16:creationId xmlns:a16="http://schemas.microsoft.com/office/drawing/2014/main" id="{B2EEA4DC-6E43-922E-C9A8-45DA83C23EF5}"/>
                      </a:ext>
                    </a:extLst>
                  </p:cNvPr>
                  <p:cNvSpPr/>
                  <p:nvPr/>
                </p:nvSpPr>
                <p:spPr>
                  <a:xfrm>
                    <a:off x="8797093" y="3912963"/>
                    <a:ext cx="6648" cy="112339"/>
                  </a:xfrm>
                  <a:custGeom>
                    <a:avLst/>
                    <a:gdLst>
                      <a:gd name="connsiteX0" fmla="*/ 4091 w 6648"/>
                      <a:gd name="connsiteY0" fmla="*/ 112340 h 112339"/>
                      <a:gd name="connsiteX1" fmla="*/ 2898 w 6648"/>
                      <a:gd name="connsiteY1" fmla="*/ 80121 h 112339"/>
                      <a:gd name="connsiteX2" fmla="*/ 0 w 6648"/>
                      <a:gd name="connsiteY2" fmla="*/ 1534 h 112339"/>
                      <a:gd name="connsiteX3" fmla="*/ 511 w 6648"/>
                      <a:gd name="connsiteY3" fmla="*/ 2387 h 112339"/>
                      <a:gd name="connsiteX4" fmla="*/ 2046 w 6648"/>
                      <a:gd name="connsiteY4" fmla="*/ 0 h 112339"/>
                      <a:gd name="connsiteX5" fmla="*/ 3920 w 6648"/>
                      <a:gd name="connsiteY5" fmla="*/ 28468 h 112339"/>
                      <a:gd name="connsiteX6" fmla="*/ 5625 w 6648"/>
                      <a:gd name="connsiteY6" fmla="*/ 80121 h 112339"/>
                      <a:gd name="connsiteX7" fmla="*/ 6648 w 6648"/>
                      <a:gd name="connsiteY7" fmla="*/ 111828 h 112339"/>
                      <a:gd name="connsiteX8" fmla="*/ 5455 w 6648"/>
                      <a:gd name="connsiteY8" fmla="*/ 111999 h 112339"/>
                      <a:gd name="connsiteX9" fmla="*/ 4091 w 6648"/>
                      <a:gd name="connsiteY9" fmla="*/ 112340 h 112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648" h="112339">
                        <a:moveTo>
                          <a:pt x="4091" y="112340"/>
                        </a:moveTo>
                        <a:cubicBezTo>
                          <a:pt x="4091" y="111999"/>
                          <a:pt x="3920" y="110805"/>
                          <a:pt x="2898" y="80121"/>
                        </a:cubicBezTo>
                        <a:cubicBezTo>
                          <a:pt x="1875" y="49777"/>
                          <a:pt x="511" y="3750"/>
                          <a:pt x="0" y="1534"/>
                        </a:cubicBezTo>
                        <a:cubicBezTo>
                          <a:pt x="0" y="1534"/>
                          <a:pt x="171" y="2046"/>
                          <a:pt x="511" y="2387"/>
                        </a:cubicBezTo>
                        <a:lnTo>
                          <a:pt x="2046" y="0"/>
                        </a:lnTo>
                        <a:cubicBezTo>
                          <a:pt x="2898" y="511"/>
                          <a:pt x="2898" y="511"/>
                          <a:pt x="3920" y="28468"/>
                        </a:cubicBezTo>
                        <a:cubicBezTo>
                          <a:pt x="4432" y="44152"/>
                          <a:pt x="5114" y="64097"/>
                          <a:pt x="5625" y="80121"/>
                        </a:cubicBezTo>
                        <a:cubicBezTo>
                          <a:pt x="6137" y="96656"/>
                          <a:pt x="6648" y="110976"/>
                          <a:pt x="6648" y="111828"/>
                        </a:cubicBezTo>
                        <a:lnTo>
                          <a:pt x="5455" y="111999"/>
                        </a:lnTo>
                        <a:lnTo>
                          <a:pt x="4091" y="112340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9" name="Freeform: Shape 458">
                    <a:extLst>
                      <a:ext uri="{FF2B5EF4-FFF2-40B4-BE49-F238E27FC236}">
                        <a16:creationId xmlns:a16="http://schemas.microsoft.com/office/drawing/2014/main" id="{B153B716-16C9-94D8-D48E-AA6CF251A537}"/>
                      </a:ext>
                    </a:extLst>
                  </p:cNvPr>
                  <p:cNvSpPr/>
                  <p:nvPr/>
                </p:nvSpPr>
                <p:spPr>
                  <a:xfrm rot="-2463523">
                    <a:off x="8797145" y="3907139"/>
                    <a:ext cx="2727" cy="122902"/>
                  </a:xfrm>
                  <a:custGeom>
                    <a:avLst/>
                    <a:gdLst>
                      <a:gd name="connsiteX0" fmla="*/ 0 w 2727"/>
                      <a:gd name="connsiteY0" fmla="*/ 0 h 122902"/>
                      <a:gd name="connsiteX1" fmla="*/ 2728 w 2727"/>
                      <a:gd name="connsiteY1" fmla="*/ 0 h 122902"/>
                      <a:gd name="connsiteX2" fmla="*/ 2728 w 2727"/>
                      <a:gd name="connsiteY2" fmla="*/ 122903 h 122902"/>
                      <a:gd name="connsiteX3" fmla="*/ 0 w 2727"/>
                      <a:gd name="connsiteY3" fmla="*/ 122903 h 122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7" h="122902">
                        <a:moveTo>
                          <a:pt x="0" y="0"/>
                        </a:moveTo>
                        <a:lnTo>
                          <a:pt x="2728" y="0"/>
                        </a:lnTo>
                        <a:lnTo>
                          <a:pt x="2728" y="122903"/>
                        </a:lnTo>
                        <a:lnTo>
                          <a:pt x="0" y="122903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0" name="Freeform: Shape 459">
                    <a:extLst>
                      <a:ext uri="{FF2B5EF4-FFF2-40B4-BE49-F238E27FC236}">
                        <a16:creationId xmlns:a16="http://schemas.microsoft.com/office/drawing/2014/main" id="{8A765F44-8F8E-A6C9-D525-67D6DA2E4045}"/>
                      </a:ext>
                    </a:extLst>
                  </p:cNvPr>
                  <p:cNvSpPr/>
                  <p:nvPr/>
                </p:nvSpPr>
                <p:spPr>
                  <a:xfrm rot="-2715558">
                    <a:off x="8748213" y="3967492"/>
                    <a:ext cx="109612" cy="2727"/>
                  </a:xfrm>
                  <a:custGeom>
                    <a:avLst/>
                    <a:gdLst>
                      <a:gd name="connsiteX0" fmla="*/ 0 w 109612"/>
                      <a:gd name="connsiteY0" fmla="*/ 0 h 2727"/>
                      <a:gd name="connsiteX1" fmla="*/ 109612 w 109612"/>
                      <a:gd name="connsiteY1" fmla="*/ 0 h 2727"/>
                      <a:gd name="connsiteX2" fmla="*/ 109612 w 109612"/>
                      <a:gd name="connsiteY2" fmla="*/ 2728 h 2727"/>
                      <a:gd name="connsiteX3" fmla="*/ 0 w 109612"/>
                      <a:gd name="connsiteY3" fmla="*/ 2728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9612" h="2727">
                        <a:moveTo>
                          <a:pt x="0" y="0"/>
                        </a:moveTo>
                        <a:lnTo>
                          <a:pt x="109612" y="0"/>
                        </a:lnTo>
                        <a:lnTo>
                          <a:pt x="109612" y="2728"/>
                        </a:lnTo>
                        <a:lnTo>
                          <a:pt x="0" y="2728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1" name="Freeform: Shape 460">
                    <a:extLst>
                      <a:ext uri="{FF2B5EF4-FFF2-40B4-BE49-F238E27FC236}">
                        <a16:creationId xmlns:a16="http://schemas.microsoft.com/office/drawing/2014/main" id="{30BBFEB6-3EAD-E45A-919D-8FF8F18DD199}"/>
                      </a:ext>
                    </a:extLst>
                  </p:cNvPr>
                  <p:cNvSpPr/>
                  <p:nvPr/>
                </p:nvSpPr>
                <p:spPr>
                  <a:xfrm rot="-66119">
                    <a:off x="8752641" y="3968514"/>
                    <a:ext cx="93927" cy="2727"/>
                  </a:xfrm>
                  <a:custGeom>
                    <a:avLst/>
                    <a:gdLst>
                      <a:gd name="connsiteX0" fmla="*/ 0 w 93927"/>
                      <a:gd name="connsiteY0" fmla="*/ 0 h 2727"/>
                      <a:gd name="connsiteX1" fmla="*/ 93928 w 93927"/>
                      <a:gd name="connsiteY1" fmla="*/ 0 h 2727"/>
                      <a:gd name="connsiteX2" fmla="*/ 93928 w 93927"/>
                      <a:gd name="connsiteY2" fmla="*/ 2727 h 2727"/>
                      <a:gd name="connsiteX3" fmla="*/ 0 w 93927"/>
                      <a:gd name="connsiteY3" fmla="*/ 2727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927" h="2727">
                        <a:moveTo>
                          <a:pt x="0" y="0"/>
                        </a:moveTo>
                        <a:lnTo>
                          <a:pt x="93928" y="0"/>
                        </a:lnTo>
                        <a:lnTo>
                          <a:pt x="93928" y="2727"/>
                        </a:lnTo>
                        <a:lnTo>
                          <a:pt x="0" y="2727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2" name="Freeform: Shape 461">
                    <a:extLst>
                      <a:ext uri="{FF2B5EF4-FFF2-40B4-BE49-F238E27FC236}">
                        <a16:creationId xmlns:a16="http://schemas.microsoft.com/office/drawing/2014/main" id="{4A2DDEEB-9551-9FE5-EA25-E62AAF3567AE}"/>
                      </a:ext>
                    </a:extLst>
                  </p:cNvPr>
                  <p:cNvSpPr/>
                  <p:nvPr/>
                </p:nvSpPr>
                <p:spPr>
                  <a:xfrm>
                    <a:off x="8917654" y="3901945"/>
                    <a:ext cx="15612" cy="14688"/>
                  </a:xfrm>
                  <a:custGeom>
                    <a:avLst/>
                    <a:gdLst>
                      <a:gd name="connsiteX0" fmla="*/ 11554 w 15612"/>
                      <a:gd name="connsiteY0" fmla="*/ 960 h 14688"/>
                      <a:gd name="connsiteX1" fmla="*/ 132 w 15612"/>
                      <a:gd name="connsiteY1" fmla="*/ 5904 h 14688"/>
                      <a:gd name="connsiteX2" fmla="*/ 2349 w 15612"/>
                      <a:gd name="connsiteY2" fmla="*/ 12382 h 14688"/>
                      <a:gd name="connsiteX3" fmla="*/ 12235 w 15612"/>
                      <a:gd name="connsiteY3" fmla="*/ 13234 h 14688"/>
                      <a:gd name="connsiteX4" fmla="*/ 11554 w 15612"/>
                      <a:gd name="connsiteY4" fmla="*/ 960 h 14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2" h="14688">
                        <a:moveTo>
                          <a:pt x="11554" y="960"/>
                        </a:moveTo>
                        <a:cubicBezTo>
                          <a:pt x="7121" y="-1426"/>
                          <a:pt x="1326" y="790"/>
                          <a:pt x="132" y="5904"/>
                        </a:cubicBezTo>
                        <a:cubicBezTo>
                          <a:pt x="-379" y="8461"/>
                          <a:pt x="644" y="10847"/>
                          <a:pt x="2349" y="12382"/>
                        </a:cubicBezTo>
                        <a:cubicBezTo>
                          <a:pt x="4564" y="15109"/>
                          <a:pt x="8997" y="15450"/>
                          <a:pt x="12235" y="13234"/>
                        </a:cubicBezTo>
                        <a:cubicBezTo>
                          <a:pt x="17009" y="9995"/>
                          <a:pt x="16668" y="3688"/>
                          <a:pt x="11554" y="960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3" name="Freeform: Shape 462">
                    <a:extLst>
                      <a:ext uri="{FF2B5EF4-FFF2-40B4-BE49-F238E27FC236}">
                        <a16:creationId xmlns:a16="http://schemas.microsoft.com/office/drawing/2014/main" id="{9FA04FE6-1B7F-A61A-47A3-55C1997BC1F0}"/>
                      </a:ext>
                    </a:extLst>
                  </p:cNvPr>
                  <p:cNvSpPr/>
                  <p:nvPr/>
                </p:nvSpPr>
                <p:spPr>
                  <a:xfrm>
                    <a:off x="8964271" y="3919310"/>
                    <a:ext cx="13708" cy="13784"/>
                  </a:xfrm>
                  <a:custGeom>
                    <a:avLst/>
                    <a:gdLst>
                      <a:gd name="connsiteX0" fmla="*/ 11134 w 13708"/>
                      <a:gd name="connsiteY0" fmla="*/ 1325 h 13784"/>
                      <a:gd name="connsiteX1" fmla="*/ 1076 w 13708"/>
                      <a:gd name="connsiteY1" fmla="*/ 3541 h 13784"/>
                      <a:gd name="connsiteX2" fmla="*/ 4997 w 13708"/>
                      <a:gd name="connsiteY2" fmla="*/ 13599 h 13784"/>
                      <a:gd name="connsiteX3" fmla="*/ 8406 w 13708"/>
                      <a:gd name="connsiteY3" fmla="*/ 13428 h 13784"/>
                      <a:gd name="connsiteX4" fmla="*/ 11986 w 13708"/>
                      <a:gd name="connsiteY4" fmla="*/ 11382 h 13784"/>
                      <a:gd name="connsiteX5" fmla="*/ 11134 w 13708"/>
                      <a:gd name="connsiteY5" fmla="*/ 1325 h 13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08" h="13784">
                        <a:moveTo>
                          <a:pt x="11134" y="1325"/>
                        </a:moveTo>
                        <a:cubicBezTo>
                          <a:pt x="7895" y="-1232"/>
                          <a:pt x="3292" y="132"/>
                          <a:pt x="1076" y="3541"/>
                        </a:cubicBezTo>
                        <a:cubicBezTo>
                          <a:pt x="-1311" y="7462"/>
                          <a:pt x="394" y="12405"/>
                          <a:pt x="4997" y="13599"/>
                        </a:cubicBezTo>
                        <a:cubicBezTo>
                          <a:pt x="6190" y="13940"/>
                          <a:pt x="7383" y="13769"/>
                          <a:pt x="8406" y="13428"/>
                        </a:cubicBezTo>
                        <a:cubicBezTo>
                          <a:pt x="9770" y="13087"/>
                          <a:pt x="11134" y="12405"/>
                          <a:pt x="11986" y="11382"/>
                        </a:cubicBezTo>
                        <a:cubicBezTo>
                          <a:pt x="14714" y="8144"/>
                          <a:pt x="14031" y="3711"/>
                          <a:pt x="11134" y="1325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4" name="Freeform: Shape 463">
                    <a:extLst>
                      <a:ext uri="{FF2B5EF4-FFF2-40B4-BE49-F238E27FC236}">
                        <a16:creationId xmlns:a16="http://schemas.microsoft.com/office/drawing/2014/main" id="{D3BFA18A-4502-7271-79DF-5E686090360B}"/>
                      </a:ext>
                    </a:extLst>
                  </p:cNvPr>
                  <p:cNvSpPr/>
                  <p:nvPr/>
                </p:nvSpPr>
                <p:spPr>
                  <a:xfrm>
                    <a:off x="8878534" y="3912510"/>
                    <a:ext cx="12680" cy="13077"/>
                  </a:xfrm>
                  <a:custGeom>
                    <a:avLst/>
                    <a:gdLst>
                      <a:gd name="connsiteX0" fmla="*/ 10443 w 12680"/>
                      <a:gd name="connsiteY0" fmla="*/ 1646 h 13077"/>
                      <a:gd name="connsiteX1" fmla="*/ 1919 w 12680"/>
                      <a:gd name="connsiteY1" fmla="*/ 1817 h 13077"/>
                      <a:gd name="connsiteX2" fmla="*/ 3453 w 12680"/>
                      <a:gd name="connsiteY2" fmla="*/ 12386 h 13077"/>
                      <a:gd name="connsiteX3" fmla="*/ 12659 w 12680"/>
                      <a:gd name="connsiteY3" fmla="*/ 7272 h 13077"/>
                      <a:gd name="connsiteX4" fmla="*/ 10443 w 12680"/>
                      <a:gd name="connsiteY4" fmla="*/ 1646 h 13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80" h="13077">
                        <a:moveTo>
                          <a:pt x="10443" y="1646"/>
                        </a:moveTo>
                        <a:cubicBezTo>
                          <a:pt x="8398" y="-740"/>
                          <a:pt x="4306" y="-400"/>
                          <a:pt x="1919" y="1817"/>
                        </a:cubicBezTo>
                        <a:cubicBezTo>
                          <a:pt x="-1149" y="4885"/>
                          <a:pt x="-467" y="10340"/>
                          <a:pt x="3453" y="12386"/>
                        </a:cubicBezTo>
                        <a:cubicBezTo>
                          <a:pt x="7375" y="14431"/>
                          <a:pt x="12147" y="11704"/>
                          <a:pt x="12659" y="7272"/>
                        </a:cubicBezTo>
                        <a:cubicBezTo>
                          <a:pt x="12829" y="5055"/>
                          <a:pt x="11977" y="3010"/>
                          <a:pt x="10443" y="1646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5" name="Freeform: Shape 464">
                    <a:extLst>
                      <a:ext uri="{FF2B5EF4-FFF2-40B4-BE49-F238E27FC236}">
                        <a16:creationId xmlns:a16="http://schemas.microsoft.com/office/drawing/2014/main" id="{3A9AFC68-CA3D-ABC8-F282-F8294AF228DF}"/>
                      </a:ext>
                    </a:extLst>
                  </p:cNvPr>
                  <p:cNvSpPr/>
                  <p:nvPr/>
                </p:nvSpPr>
                <p:spPr>
                  <a:xfrm>
                    <a:off x="8869912" y="3963901"/>
                    <a:ext cx="12394" cy="12716"/>
                  </a:xfrm>
                  <a:custGeom>
                    <a:avLst/>
                    <a:gdLst>
                      <a:gd name="connsiteX0" fmla="*/ 10711 w 12394"/>
                      <a:gd name="connsiteY0" fmla="*/ 1908 h 12716"/>
                      <a:gd name="connsiteX1" fmla="*/ 1335 w 12394"/>
                      <a:gd name="connsiteY1" fmla="*/ 2590 h 12716"/>
                      <a:gd name="connsiteX2" fmla="*/ 994 w 12394"/>
                      <a:gd name="connsiteY2" fmla="*/ 3101 h 12716"/>
                      <a:gd name="connsiteX3" fmla="*/ 483 w 12394"/>
                      <a:gd name="connsiteY3" fmla="*/ 8897 h 12716"/>
                      <a:gd name="connsiteX4" fmla="*/ 9348 w 12394"/>
                      <a:gd name="connsiteY4" fmla="*/ 11795 h 12716"/>
                      <a:gd name="connsiteX5" fmla="*/ 10711 w 12394"/>
                      <a:gd name="connsiteY5" fmla="*/ 1908 h 12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94" h="12716">
                        <a:moveTo>
                          <a:pt x="10711" y="1908"/>
                        </a:moveTo>
                        <a:cubicBezTo>
                          <a:pt x="8154" y="-820"/>
                          <a:pt x="3381" y="-649"/>
                          <a:pt x="1335" y="2590"/>
                        </a:cubicBezTo>
                        <a:cubicBezTo>
                          <a:pt x="1165" y="2760"/>
                          <a:pt x="1165" y="2931"/>
                          <a:pt x="994" y="3101"/>
                        </a:cubicBezTo>
                        <a:cubicBezTo>
                          <a:pt x="-28" y="4806"/>
                          <a:pt x="-369" y="7022"/>
                          <a:pt x="483" y="8897"/>
                        </a:cubicBezTo>
                        <a:cubicBezTo>
                          <a:pt x="2017" y="12307"/>
                          <a:pt x="6279" y="13841"/>
                          <a:pt x="9348" y="11795"/>
                        </a:cubicBezTo>
                        <a:cubicBezTo>
                          <a:pt x="12757" y="9409"/>
                          <a:pt x="13439" y="4635"/>
                          <a:pt x="10711" y="1908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6" name="Freeform: Shape 465">
                    <a:extLst>
                      <a:ext uri="{FF2B5EF4-FFF2-40B4-BE49-F238E27FC236}">
                        <a16:creationId xmlns:a16="http://schemas.microsoft.com/office/drawing/2014/main" id="{8775EAE4-602C-EBB2-355B-D4EEF3DDAAA9}"/>
                      </a:ext>
                    </a:extLst>
                  </p:cNvPr>
                  <p:cNvSpPr/>
                  <p:nvPr/>
                </p:nvSpPr>
                <p:spPr>
                  <a:xfrm>
                    <a:off x="8971309" y="3962223"/>
                    <a:ext cx="13278" cy="13968"/>
                  </a:xfrm>
                  <a:custGeom>
                    <a:avLst/>
                    <a:gdLst>
                      <a:gd name="connsiteX0" fmla="*/ 8017 w 13278"/>
                      <a:gd name="connsiteY0" fmla="*/ 177 h 13968"/>
                      <a:gd name="connsiteX1" fmla="*/ 5 w 13278"/>
                      <a:gd name="connsiteY1" fmla="*/ 6825 h 13968"/>
                      <a:gd name="connsiteX2" fmla="*/ 346 w 13278"/>
                      <a:gd name="connsiteY2" fmla="*/ 8530 h 13968"/>
                      <a:gd name="connsiteX3" fmla="*/ 2732 w 13278"/>
                      <a:gd name="connsiteY3" fmla="*/ 12791 h 13968"/>
                      <a:gd name="connsiteX4" fmla="*/ 12790 w 13278"/>
                      <a:gd name="connsiteY4" fmla="*/ 9723 h 13968"/>
                      <a:gd name="connsiteX5" fmla="*/ 8017 w 13278"/>
                      <a:gd name="connsiteY5" fmla="*/ 177 h 13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278" h="13968">
                        <a:moveTo>
                          <a:pt x="8017" y="177"/>
                        </a:moveTo>
                        <a:cubicBezTo>
                          <a:pt x="3926" y="-846"/>
                          <a:pt x="-165" y="2734"/>
                          <a:pt x="5" y="6825"/>
                        </a:cubicBezTo>
                        <a:cubicBezTo>
                          <a:pt x="5" y="7336"/>
                          <a:pt x="175" y="8018"/>
                          <a:pt x="346" y="8530"/>
                        </a:cubicBezTo>
                        <a:cubicBezTo>
                          <a:pt x="516" y="10064"/>
                          <a:pt x="1198" y="11768"/>
                          <a:pt x="2732" y="12791"/>
                        </a:cubicBezTo>
                        <a:cubicBezTo>
                          <a:pt x="6141" y="15348"/>
                          <a:pt x="11086" y="13473"/>
                          <a:pt x="12790" y="9723"/>
                        </a:cubicBezTo>
                        <a:cubicBezTo>
                          <a:pt x="14324" y="6143"/>
                          <a:pt x="12108" y="1370"/>
                          <a:pt x="8017" y="17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7" name="Freeform: Shape 466">
                    <a:extLst>
                      <a:ext uri="{FF2B5EF4-FFF2-40B4-BE49-F238E27FC236}">
                        <a16:creationId xmlns:a16="http://schemas.microsoft.com/office/drawing/2014/main" id="{A49669FA-40ED-9BC1-6FF3-2822AEA02A05}"/>
                      </a:ext>
                    </a:extLst>
                  </p:cNvPr>
                  <p:cNvSpPr/>
                  <p:nvPr/>
                </p:nvSpPr>
                <p:spPr>
                  <a:xfrm>
                    <a:off x="8883517" y="4005174"/>
                    <a:ext cx="13686" cy="14580"/>
                  </a:xfrm>
                  <a:custGeom>
                    <a:avLst/>
                    <a:gdLst>
                      <a:gd name="connsiteX0" fmla="*/ 12449 w 13686"/>
                      <a:gd name="connsiteY0" fmla="*/ 3081 h 14580"/>
                      <a:gd name="connsiteX1" fmla="*/ 1368 w 13686"/>
                      <a:gd name="connsiteY1" fmla="*/ 2570 h 14580"/>
                      <a:gd name="connsiteX2" fmla="*/ 174 w 13686"/>
                      <a:gd name="connsiteY2" fmla="*/ 6320 h 14580"/>
                      <a:gd name="connsiteX3" fmla="*/ 5 w 13686"/>
                      <a:gd name="connsiteY3" fmla="*/ 7343 h 14580"/>
                      <a:gd name="connsiteX4" fmla="*/ 9039 w 13686"/>
                      <a:gd name="connsiteY4" fmla="*/ 14162 h 14580"/>
                      <a:gd name="connsiteX5" fmla="*/ 12449 w 13686"/>
                      <a:gd name="connsiteY5" fmla="*/ 3081 h 1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686" h="14580">
                        <a:moveTo>
                          <a:pt x="12449" y="3081"/>
                        </a:moveTo>
                        <a:cubicBezTo>
                          <a:pt x="9892" y="-669"/>
                          <a:pt x="4096" y="-1180"/>
                          <a:pt x="1368" y="2570"/>
                        </a:cubicBezTo>
                        <a:cubicBezTo>
                          <a:pt x="516" y="3763"/>
                          <a:pt x="174" y="4957"/>
                          <a:pt x="174" y="6320"/>
                        </a:cubicBezTo>
                        <a:cubicBezTo>
                          <a:pt x="174" y="6661"/>
                          <a:pt x="5" y="7002"/>
                          <a:pt x="5" y="7343"/>
                        </a:cubicBezTo>
                        <a:cubicBezTo>
                          <a:pt x="-166" y="12116"/>
                          <a:pt x="4436" y="15867"/>
                          <a:pt x="9039" y="14162"/>
                        </a:cubicBezTo>
                        <a:cubicBezTo>
                          <a:pt x="13472" y="12628"/>
                          <a:pt x="15006" y="7002"/>
                          <a:pt x="12449" y="3081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8" name="Freeform: Shape 467">
                    <a:extLst>
                      <a:ext uri="{FF2B5EF4-FFF2-40B4-BE49-F238E27FC236}">
                        <a16:creationId xmlns:a16="http://schemas.microsoft.com/office/drawing/2014/main" id="{DA992E99-A3B1-9E37-854E-EA1974CC33A3}"/>
                      </a:ext>
                    </a:extLst>
                  </p:cNvPr>
                  <p:cNvSpPr/>
                  <p:nvPr/>
                </p:nvSpPr>
                <p:spPr>
                  <a:xfrm>
                    <a:off x="8962489" y="4009313"/>
                    <a:ext cx="12804" cy="14378"/>
                  </a:xfrm>
                  <a:custGeom>
                    <a:avLst/>
                    <a:gdLst>
                      <a:gd name="connsiteX0" fmla="*/ 11893 w 12804"/>
                      <a:gd name="connsiteY0" fmla="*/ 2523 h 14378"/>
                      <a:gd name="connsiteX1" fmla="*/ 1494 w 12804"/>
                      <a:gd name="connsiteY1" fmla="*/ 3205 h 14378"/>
                      <a:gd name="connsiteX2" fmla="*/ 3880 w 12804"/>
                      <a:gd name="connsiteY2" fmla="*/ 13945 h 14378"/>
                      <a:gd name="connsiteX3" fmla="*/ 12745 w 12804"/>
                      <a:gd name="connsiteY3" fmla="*/ 7808 h 14378"/>
                      <a:gd name="connsiteX4" fmla="*/ 12745 w 12804"/>
                      <a:gd name="connsiteY4" fmla="*/ 6955 h 14378"/>
                      <a:gd name="connsiteX5" fmla="*/ 11893 w 12804"/>
                      <a:gd name="connsiteY5" fmla="*/ 2523 h 14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04" h="14378">
                        <a:moveTo>
                          <a:pt x="11893" y="2523"/>
                        </a:moveTo>
                        <a:cubicBezTo>
                          <a:pt x="9336" y="-1568"/>
                          <a:pt x="3880" y="-204"/>
                          <a:pt x="1494" y="3205"/>
                        </a:cubicBezTo>
                        <a:cubicBezTo>
                          <a:pt x="-1063" y="6614"/>
                          <a:pt x="-382" y="12069"/>
                          <a:pt x="3880" y="13945"/>
                        </a:cubicBezTo>
                        <a:cubicBezTo>
                          <a:pt x="8142" y="15649"/>
                          <a:pt x="12404" y="12069"/>
                          <a:pt x="12745" y="7808"/>
                        </a:cubicBezTo>
                        <a:cubicBezTo>
                          <a:pt x="12745" y="7467"/>
                          <a:pt x="12745" y="7296"/>
                          <a:pt x="12745" y="6955"/>
                        </a:cubicBezTo>
                        <a:cubicBezTo>
                          <a:pt x="12916" y="5421"/>
                          <a:pt x="12745" y="4057"/>
                          <a:pt x="11893" y="2523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69" name="Freeform: Shape 468">
                    <a:extLst>
                      <a:ext uri="{FF2B5EF4-FFF2-40B4-BE49-F238E27FC236}">
                        <a16:creationId xmlns:a16="http://schemas.microsoft.com/office/drawing/2014/main" id="{5A41507A-D9F7-4C68-E471-E433402E1344}"/>
                      </a:ext>
                    </a:extLst>
                  </p:cNvPr>
                  <p:cNvSpPr/>
                  <p:nvPr/>
                </p:nvSpPr>
                <p:spPr>
                  <a:xfrm>
                    <a:off x="8921851" y="4019260"/>
                    <a:ext cx="14196" cy="15656"/>
                  </a:xfrm>
                  <a:custGeom>
                    <a:avLst/>
                    <a:gdLst>
                      <a:gd name="connsiteX0" fmla="*/ 10425 w 14196"/>
                      <a:gd name="connsiteY0" fmla="*/ 587 h 15656"/>
                      <a:gd name="connsiteX1" fmla="*/ 196 w 14196"/>
                      <a:gd name="connsiteY1" fmla="*/ 7577 h 15656"/>
                      <a:gd name="connsiteX2" fmla="*/ 196 w 14196"/>
                      <a:gd name="connsiteY2" fmla="*/ 10475 h 15656"/>
                      <a:gd name="connsiteX3" fmla="*/ 11789 w 14196"/>
                      <a:gd name="connsiteY3" fmla="*/ 13714 h 15656"/>
                      <a:gd name="connsiteX4" fmla="*/ 10425 w 14196"/>
                      <a:gd name="connsiteY4" fmla="*/ 587 h 15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96" h="15656">
                        <a:moveTo>
                          <a:pt x="10425" y="587"/>
                        </a:moveTo>
                        <a:cubicBezTo>
                          <a:pt x="5822" y="-1629"/>
                          <a:pt x="367" y="2804"/>
                          <a:pt x="196" y="7577"/>
                        </a:cubicBezTo>
                        <a:cubicBezTo>
                          <a:pt x="27" y="8599"/>
                          <a:pt x="-144" y="9622"/>
                          <a:pt x="196" y="10475"/>
                        </a:cubicBezTo>
                        <a:cubicBezTo>
                          <a:pt x="1390" y="15759"/>
                          <a:pt x="8038" y="17293"/>
                          <a:pt x="11789" y="13714"/>
                        </a:cubicBezTo>
                        <a:cubicBezTo>
                          <a:pt x="15198" y="10475"/>
                          <a:pt x="15198" y="2974"/>
                          <a:pt x="10425" y="587"/>
                        </a:cubicBez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0" name="Freeform: Shape 469">
                    <a:extLst>
                      <a:ext uri="{FF2B5EF4-FFF2-40B4-BE49-F238E27FC236}">
                        <a16:creationId xmlns:a16="http://schemas.microsoft.com/office/drawing/2014/main" id="{B5CDA8DF-E405-C803-9992-483C8C9E230E}"/>
                      </a:ext>
                    </a:extLst>
                  </p:cNvPr>
                  <p:cNvSpPr/>
                  <p:nvPr/>
                </p:nvSpPr>
                <p:spPr>
                  <a:xfrm>
                    <a:off x="8924435" y="3912963"/>
                    <a:ext cx="6648" cy="112339"/>
                  </a:xfrm>
                  <a:custGeom>
                    <a:avLst/>
                    <a:gdLst>
                      <a:gd name="connsiteX0" fmla="*/ 4091 w 6648"/>
                      <a:gd name="connsiteY0" fmla="*/ 112340 h 112339"/>
                      <a:gd name="connsiteX1" fmla="*/ 2897 w 6648"/>
                      <a:gd name="connsiteY1" fmla="*/ 80291 h 112339"/>
                      <a:gd name="connsiteX2" fmla="*/ 0 w 6648"/>
                      <a:gd name="connsiteY2" fmla="*/ 1534 h 112339"/>
                      <a:gd name="connsiteX3" fmla="*/ 511 w 6648"/>
                      <a:gd name="connsiteY3" fmla="*/ 2387 h 112339"/>
                      <a:gd name="connsiteX4" fmla="*/ 2045 w 6648"/>
                      <a:gd name="connsiteY4" fmla="*/ 0 h 112339"/>
                      <a:gd name="connsiteX5" fmla="*/ 3920 w 6648"/>
                      <a:gd name="connsiteY5" fmla="*/ 28468 h 112339"/>
                      <a:gd name="connsiteX6" fmla="*/ 5625 w 6648"/>
                      <a:gd name="connsiteY6" fmla="*/ 80121 h 112339"/>
                      <a:gd name="connsiteX7" fmla="*/ 6648 w 6648"/>
                      <a:gd name="connsiteY7" fmla="*/ 111828 h 112339"/>
                      <a:gd name="connsiteX8" fmla="*/ 5455 w 6648"/>
                      <a:gd name="connsiteY8" fmla="*/ 111999 h 112339"/>
                      <a:gd name="connsiteX9" fmla="*/ 4091 w 6648"/>
                      <a:gd name="connsiteY9" fmla="*/ 112340 h 112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648" h="112339">
                        <a:moveTo>
                          <a:pt x="4091" y="112340"/>
                        </a:moveTo>
                        <a:cubicBezTo>
                          <a:pt x="4091" y="111999"/>
                          <a:pt x="3920" y="110805"/>
                          <a:pt x="2897" y="80291"/>
                        </a:cubicBezTo>
                        <a:cubicBezTo>
                          <a:pt x="1875" y="49777"/>
                          <a:pt x="340" y="3921"/>
                          <a:pt x="0" y="1534"/>
                        </a:cubicBezTo>
                        <a:cubicBezTo>
                          <a:pt x="0" y="1534"/>
                          <a:pt x="170" y="2046"/>
                          <a:pt x="511" y="2387"/>
                        </a:cubicBezTo>
                        <a:lnTo>
                          <a:pt x="2045" y="0"/>
                        </a:lnTo>
                        <a:cubicBezTo>
                          <a:pt x="2897" y="511"/>
                          <a:pt x="2897" y="511"/>
                          <a:pt x="3920" y="28468"/>
                        </a:cubicBezTo>
                        <a:cubicBezTo>
                          <a:pt x="4432" y="44152"/>
                          <a:pt x="5114" y="64097"/>
                          <a:pt x="5625" y="80121"/>
                        </a:cubicBezTo>
                        <a:cubicBezTo>
                          <a:pt x="6136" y="96656"/>
                          <a:pt x="6648" y="110976"/>
                          <a:pt x="6648" y="111828"/>
                        </a:cubicBezTo>
                        <a:lnTo>
                          <a:pt x="5455" y="111999"/>
                        </a:lnTo>
                        <a:lnTo>
                          <a:pt x="4091" y="112340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1" name="Freeform: Shape 470">
                    <a:extLst>
                      <a:ext uri="{FF2B5EF4-FFF2-40B4-BE49-F238E27FC236}">
                        <a16:creationId xmlns:a16="http://schemas.microsoft.com/office/drawing/2014/main" id="{15ADA62F-5A48-E5CB-6EB2-07F8134E3833}"/>
                      </a:ext>
                    </a:extLst>
                  </p:cNvPr>
                  <p:cNvSpPr/>
                  <p:nvPr/>
                </p:nvSpPr>
                <p:spPr>
                  <a:xfrm rot="-2463523">
                    <a:off x="8924605" y="3907039"/>
                    <a:ext cx="2727" cy="122902"/>
                  </a:xfrm>
                  <a:custGeom>
                    <a:avLst/>
                    <a:gdLst>
                      <a:gd name="connsiteX0" fmla="*/ 0 w 2727"/>
                      <a:gd name="connsiteY0" fmla="*/ 0 h 122902"/>
                      <a:gd name="connsiteX1" fmla="*/ 2727 w 2727"/>
                      <a:gd name="connsiteY1" fmla="*/ 0 h 122902"/>
                      <a:gd name="connsiteX2" fmla="*/ 2727 w 2727"/>
                      <a:gd name="connsiteY2" fmla="*/ 122903 h 122902"/>
                      <a:gd name="connsiteX3" fmla="*/ 0 w 2727"/>
                      <a:gd name="connsiteY3" fmla="*/ 122903 h 122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7" h="122902">
                        <a:moveTo>
                          <a:pt x="0" y="0"/>
                        </a:moveTo>
                        <a:lnTo>
                          <a:pt x="2727" y="0"/>
                        </a:lnTo>
                        <a:lnTo>
                          <a:pt x="2727" y="122903"/>
                        </a:lnTo>
                        <a:lnTo>
                          <a:pt x="0" y="122903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2" name="Freeform: Shape 471">
                    <a:extLst>
                      <a:ext uri="{FF2B5EF4-FFF2-40B4-BE49-F238E27FC236}">
                        <a16:creationId xmlns:a16="http://schemas.microsoft.com/office/drawing/2014/main" id="{3C9161D9-A235-56D1-249D-DB3AF4C3A0E0}"/>
                      </a:ext>
                    </a:extLst>
                  </p:cNvPr>
                  <p:cNvSpPr/>
                  <p:nvPr/>
                </p:nvSpPr>
                <p:spPr>
                  <a:xfrm rot="-2715558">
                    <a:off x="8875572" y="3967528"/>
                    <a:ext cx="109612" cy="2727"/>
                  </a:xfrm>
                  <a:custGeom>
                    <a:avLst/>
                    <a:gdLst>
                      <a:gd name="connsiteX0" fmla="*/ 0 w 109612"/>
                      <a:gd name="connsiteY0" fmla="*/ 0 h 2727"/>
                      <a:gd name="connsiteX1" fmla="*/ 109612 w 109612"/>
                      <a:gd name="connsiteY1" fmla="*/ 0 h 2727"/>
                      <a:gd name="connsiteX2" fmla="*/ 109612 w 109612"/>
                      <a:gd name="connsiteY2" fmla="*/ 2728 h 2727"/>
                      <a:gd name="connsiteX3" fmla="*/ 0 w 109612"/>
                      <a:gd name="connsiteY3" fmla="*/ 2728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9612" h="2727">
                        <a:moveTo>
                          <a:pt x="0" y="0"/>
                        </a:moveTo>
                        <a:lnTo>
                          <a:pt x="109612" y="0"/>
                        </a:lnTo>
                        <a:lnTo>
                          <a:pt x="109612" y="2728"/>
                        </a:lnTo>
                        <a:lnTo>
                          <a:pt x="0" y="2728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73" name="Freeform: Shape 472">
                    <a:extLst>
                      <a:ext uri="{FF2B5EF4-FFF2-40B4-BE49-F238E27FC236}">
                        <a16:creationId xmlns:a16="http://schemas.microsoft.com/office/drawing/2014/main" id="{29F4FA81-6999-79B0-02E3-E465BC372131}"/>
                      </a:ext>
                    </a:extLst>
                  </p:cNvPr>
                  <p:cNvSpPr/>
                  <p:nvPr/>
                </p:nvSpPr>
                <p:spPr>
                  <a:xfrm rot="-65910">
                    <a:off x="8879969" y="3968513"/>
                    <a:ext cx="93927" cy="2727"/>
                  </a:xfrm>
                  <a:custGeom>
                    <a:avLst/>
                    <a:gdLst>
                      <a:gd name="connsiteX0" fmla="*/ 0 w 93927"/>
                      <a:gd name="connsiteY0" fmla="*/ 0 h 2727"/>
                      <a:gd name="connsiteX1" fmla="*/ 93928 w 93927"/>
                      <a:gd name="connsiteY1" fmla="*/ 0 h 2727"/>
                      <a:gd name="connsiteX2" fmla="*/ 93928 w 93927"/>
                      <a:gd name="connsiteY2" fmla="*/ 2727 h 2727"/>
                      <a:gd name="connsiteX3" fmla="*/ 0 w 93927"/>
                      <a:gd name="connsiteY3" fmla="*/ 2727 h 2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927" h="2727">
                        <a:moveTo>
                          <a:pt x="0" y="0"/>
                        </a:moveTo>
                        <a:lnTo>
                          <a:pt x="93928" y="0"/>
                        </a:lnTo>
                        <a:lnTo>
                          <a:pt x="93928" y="2727"/>
                        </a:lnTo>
                        <a:lnTo>
                          <a:pt x="0" y="2727"/>
                        </a:lnTo>
                        <a:close/>
                      </a:path>
                    </a:pathLst>
                  </a:custGeom>
                  <a:solidFill>
                    <a:srgbClr val="FFE9D2"/>
                  </a:solidFill>
                  <a:ln w="170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7C291FAF-AF4C-9381-4CBC-F92FFE0A0299}"/>
                    </a:ext>
                  </a:extLst>
                </p:cNvPr>
                <p:cNvSpPr/>
                <p:nvPr/>
              </p:nvSpPr>
              <p:spPr>
                <a:xfrm>
                  <a:off x="8599178" y="3812897"/>
                  <a:ext cx="397194" cy="68017"/>
                </a:xfrm>
                <a:custGeom>
                  <a:avLst/>
                  <a:gdLst>
                    <a:gd name="connsiteX0" fmla="*/ 28639 w 397194"/>
                    <a:gd name="connsiteY0" fmla="*/ 0 h 68017"/>
                    <a:gd name="connsiteX1" fmla="*/ 364976 w 397194"/>
                    <a:gd name="connsiteY1" fmla="*/ 0 h 68017"/>
                    <a:gd name="connsiteX2" fmla="*/ 397195 w 397194"/>
                    <a:gd name="connsiteY2" fmla="*/ 68017 h 68017"/>
                    <a:gd name="connsiteX3" fmla="*/ 0 w 397194"/>
                    <a:gd name="connsiteY3" fmla="*/ 68017 h 68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194" h="68017">
                      <a:moveTo>
                        <a:pt x="28639" y="0"/>
                      </a:moveTo>
                      <a:lnTo>
                        <a:pt x="364976" y="0"/>
                      </a:lnTo>
                      <a:lnTo>
                        <a:pt x="397195" y="68017"/>
                      </a:lnTo>
                      <a:lnTo>
                        <a:pt x="0" y="68017"/>
                      </a:lnTo>
                      <a:close/>
                    </a:path>
                  </a:pathLst>
                </a:custGeom>
                <a:solidFill>
                  <a:srgbClr val="78B0A6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CDAF0538-0C8A-41F2-311C-8DC841A8A992}"/>
                    </a:ext>
                  </a:extLst>
                </p:cNvPr>
                <p:cNvSpPr/>
                <p:nvPr/>
              </p:nvSpPr>
              <p:spPr>
                <a:xfrm>
                  <a:off x="8599178" y="3876312"/>
                  <a:ext cx="385261" cy="12785"/>
                </a:xfrm>
                <a:custGeom>
                  <a:avLst/>
                  <a:gdLst>
                    <a:gd name="connsiteX0" fmla="*/ 378614 w 385261"/>
                    <a:gd name="connsiteY0" fmla="*/ 0 h 12785"/>
                    <a:gd name="connsiteX1" fmla="*/ 6648 w 385261"/>
                    <a:gd name="connsiteY1" fmla="*/ 0 h 12785"/>
                    <a:gd name="connsiteX2" fmla="*/ 0 w 385261"/>
                    <a:gd name="connsiteY2" fmla="*/ 12785 h 12785"/>
                    <a:gd name="connsiteX3" fmla="*/ 385262 w 385261"/>
                    <a:gd name="connsiteY3" fmla="*/ 11251 h 12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261" h="12785">
                      <a:moveTo>
                        <a:pt x="378614" y="0"/>
                      </a:moveTo>
                      <a:lnTo>
                        <a:pt x="6648" y="0"/>
                      </a:lnTo>
                      <a:lnTo>
                        <a:pt x="0" y="12785"/>
                      </a:lnTo>
                      <a:lnTo>
                        <a:pt x="385262" y="11251"/>
                      </a:lnTo>
                      <a:close/>
                    </a:path>
                  </a:pathLst>
                </a:custGeom>
                <a:solidFill>
                  <a:srgbClr val="072447"/>
                </a:solidFill>
                <a:ln w="17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522AE77-14BE-EE55-8CD3-836171513B45}"/>
                </a:ext>
              </a:extLst>
            </p:cNvPr>
            <p:cNvSpPr/>
            <p:nvPr/>
          </p:nvSpPr>
          <p:spPr>
            <a:xfrm>
              <a:off x="8642608" y="3837187"/>
              <a:ext cx="12866" cy="22833"/>
            </a:xfrm>
            <a:custGeom>
              <a:avLst/>
              <a:gdLst>
                <a:gd name="connsiteX0" fmla="*/ 12314 w 12866"/>
                <a:gd name="connsiteY0" fmla="*/ 2985 h 22833"/>
                <a:gd name="connsiteX1" fmla="*/ 11461 w 12866"/>
                <a:gd name="connsiteY1" fmla="*/ 1451 h 22833"/>
                <a:gd name="connsiteX2" fmla="*/ 6858 w 12866"/>
                <a:gd name="connsiteY2" fmla="*/ 769 h 22833"/>
                <a:gd name="connsiteX3" fmla="*/ 39 w 12866"/>
                <a:gd name="connsiteY3" fmla="*/ 16112 h 22833"/>
                <a:gd name="connsiteX4" fmla="*/ 39 w 12866"/>
                <a:gd name="connsiteY4" fmla="*/ 16453 h 22833"/>
                <a:gd name="connsiteX5" fmla="*/ 39 w 12866"/>
                <a:gd name="connsiteY5" fmla="*/ 17475 h 22833"/>
                <a:gd name="connsiteX6" fmla="*/ 1915 w 12866"/>
                <a:gd name="connsiteY6" fmla="*/ 22419 h 22833"/>
                <a:gd name="connsiteX7" fmla="*/ 9415 w 12866"/>
                <a:gd name="connsiteY7" fmla="*/ 16794 h 22833"/>
                <a:gd name="connsiteX8" fmla="*/ 10438 w 12866"/>
                <a:gd name="connsiteY8" fmla="*/ 14407 h 22833"/>
                <a:gd name="connsiteX9" fmla="*/ 12314 w 12866"/>
                <a:gd name="connsiteY9" fmla="*/ 2985 h 2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66" h="22833">
                  <a:moveTo>
                    <a:pt x="12314" y="2985"/>
                  </a:moveTo>
                  <a:cubicBezTo>
                    <a:pt x="12314" y="2304"/>
                    <a:pt x="11972" y="1792"/>
                    <a:pt x="11461" y="1451"/>
                  </a:cubicBezTo>
                  <a:cubicBezTo>
                    <a:pt x="10438" y="-253"/>
                    <a:pt x="8563" y="-424"/>
                    <a:pt x="6858" y="769"/>
                  </a:cubicBezTo>
                  <a:cubicBezTo>
                    <a:pt x="2256" y="2474"/>
                    <a:pt x="381" y="12702"/>
                    <a:pt x="39" y="16112"/>
                  </a:cubicBezTo>
                  <a:cubicBezTo>
                    <a:pt x="39" y="16282"/>
                    <a:pt x="39" y="16282"/>
                    <a:pt x="39" y="16453"/>
                  </a:cubicBezTo>
                  <a:cubicBezTo>
                    <a:pt x="39" y="16794"/>
                    <a:pt x="39" y="17134"/>
                    <a:pt x="39" y="17475"/>
                  </a:cubicBezTo>
                  <a:cubicBezTo>
                    <a:pt x="-131" y="19521"/>
                    <a:pt x="210" y="21567"/>
                    <a:pt x="1915" y="22419"/>
                  </a:cubicBezTo>
                  <a:cubicBezTo>
                    <a:pt x="5665" y="24294"/>
                    <a:pt x="8222" y="19351"/>
                    <a:pt x="9415" y="16794"/>
                  </a:cubicBezTo>
                  <a:cubicBezTo>
                    <a:pt x="9756" y="15941"/>
                    <a:pt x="10097" y="15259"/>
                    <a:pt x="10438" y="14407"/>
                  </a:cubicBezTo>
                  <a:cubicBezTo>
                    <a:pt x="12314" y="10486"/>
                    <a:pt x="13677" y="5713"/>
                    <a:pt x="12314" y="2985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41EC3D9-A5D9-9BA5-E61A-83F10AE068AC}"/>
                </a:ext>
              </a:extLst>
            </p:cNvPr>
            <p:cNvSpPr/>
            <p:nvPr/>
          </p:nvSpPr>
          <p:spPr>
            <a:xfrm>
              <a:off x="8667574" y="3837381"/>
              <a:ext cx="14364" cy="23902"/>
            </a:xfrm>
            <a:custGeom>
              <a:avLst/>
              <a:gdLst>
                <a:gd name="connsiteX0" fmla="*/ 14111 w 14364"/>
                <a:gd name="connsiteY0" fmla="*/ 2962 h 23902"/>
                <a:gd name="connsiteX1" fmla="*/ 6099 w 14364"/>
                <a:gd name="connsiteY1" fmla="*/ 2280 h 23902"/>
                <a:gd name="connsiteX2" fmla="*/ 5417 w 14364"/>
                <a:gd name="connsiteY2" fmla="*/ 3133 h 23902"/>
                <a:gd name="connsiteX3" fmla="*/ 2349 w 14364"/>
                <a:gd name="connsiteY3" fmla="*/ 8076 h 23902"/>
                <a:gd name="connsiteX4" fmla="*/ 1326 w 14364"/>
                <a:gd name="connsiteY4" fmla="*/ 22396 h 23902"/>
                <a:gd name="connsiteX5" fmla="*/ 10872 w 14364"/>
                <a:gd name="connsiteY5" fmla="*/ 18475 h 23902"/>
                <a:gd name="connsiteX6" fmla="*/ 13429 w 14364"/>
                <a:gd name="connsiteY6" fmla="*/ 10463 h 23902"/>
                <a:gd name="connsiteX7" fmla="*/ 14111 w 14364"/>
                <a:gd name="connsiteY7" fmla="*/ 2962 h 2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64" h="23902">
                  <a:moveTo>
                    <a:pt x="14111" y="2962"/>
                  </a:moveTo>
                  <a:cubicBezTo>
                    <a:pt x="12918" y="-1299"/>
                    <a:pt x="8315" y="-447"/>
                    <a:pt x="6099" y="2280"/>
                  </a:cubicBezTo>
                  <a:cubicBezTo>
                    <a:pt x="5929" y="2621"/>
                    <a:pt x="5587" y="2792"/>
                    <a:pt x="5417" y="3133"/>
                  </a:cubicBezTo>
                  <a:cubicBezTo>
                    <a:pt x="4053" y="4667"/>
                    <a:pt x="2860" y="6542"/>
                    <a:pt x="2349" y="8076"/>
                  </a:cubicBezTo>
                  <a:cubicBezTo>
                    <a:pt x="985" y="11486"/>
                    <a:pt x="-1572" y="19157"/>
                    <a:pt x="1326" y="22396"/>
                  </a:cubicBezTo>
                  <a:cubicBezTo>
                    <a:pt x="4906" y="26317"/>
                    <a:pt x="9338" y="21714"/>
                    <a:pt x="10872" y="18475"/>
                  </a:cubicBezTo>
                  <a:cubicBezTo>
                    <a:pt x="12236" y="15918"/>
                    <a:pt x="12918" y="13190"/>
                    <a:pt x="13429" y="10463"/>
                  </a:cubicBezTo>
                  <a:cubicBezTo>
                    <a:pt x="13941" y="8247"/>
                    <a:pt x="14793" y="5349"/>
                    <a:pt x="14111" y="2962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615555E-E774-430C-1877-5A3CEE6C44ED}"/>
                </a:ext>
              </a:extLst>
            </p:cNvPr>
            <p:cNvSpPr/>
            <p:nvPr/>
          </p:nvSpPr>
          <p:spPr>
            <a:xfrm>
              <a:off x="8694306" y="3837450"/>
              <a:ext cx="13156" cy="22105"/>
            </a:xfrm>
            <a:custGeom>
              <a:avLst/>
              <a:gdLst>
                <a:gd name="connsiteX0" fmla="*/ 11075 w 13156"/>
                <a:gd name="connsiteY0" fmla="*/ 847 h 22105"/>
                <a:gd name="connsiteX1" fmla="*/ 7324 w 13156"/>
                <a:gd name="connsiteY1" fmla="*/ 336 h 22105"/>
                <a:gd name="connsiteX2" fmla="*/ 1358 w 13156"/>
                <a:gd name="connsiteY2" fmla="*/ 8178 h 22105"/>
                <a:gd name="connsiteX3" fmla="*/ 2040 w 13156"/>
                <a:gd name="connsiteY3" fmla="*/ 21133 h 22105"/>
                <a:gd name="connsiteX4" fmla="*/ 6472 w 13156"/>
                <a:gd name="connsiteY4" fmla="*/ 21645 h 22105"/>
                <a:gd name="connsiteX5" fmla="*/ 8347 w 13156"/>
                <a:gd name="connsiteY5" fmla="*/ 20110 h 22105"/>
                <a:gd name="connsiteX6" fmla="*/ 11757 w 13156"/>
                <a:gd name="connsiteY6" fmla="*/ 14485 h 22105"/>
                <a:gd name="connsiteX7" fmla="*/ 11075 w 13156"/>
                <a:gd name="connsiteY7" fmla="*/ 847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56" h="22105">
                  <a:moveTo>
                    <a:pt x="11075" y="847"/>
                  </a:moveTo>
                  <a:cubicBezTo>
                    <a:pt x="9711" y="-175"/>
                    <a:pt x="8518" y="-175"/>
                    <a:pt x="7324" y="336"/>
                  </a:cubicBezTo>
                  <a:cubicBezTo>
                    <a:pt x="3915" y="847"/>
                    <a:pt x="2040" y="5280"/>
                    <a:pt x="1358" y="8178"/>
                  </a:cubicBezTo>
                  <a:cubicBezTo>
                    <a:pt x="506" y="11757"/>
                    <a:pt x="-1540" y="18406"/>
                    <a:pt x="2040" y="21133"/>
                  </a:cubicBezTo>
                  <a:cubicBezTo>
                    <a:pt x="3574" y="22327"/>
                    <a:pt x="5109" y="22327"/>
                    <a:pt x="6472" y="21645"/>
                  </a:cubicBezTo>
                  <a:cubicBezTo>
                    <a:pt x="7154" y="21304"/>
                    <a:pt x="7836" y="20792"/>
                    <a:pt x="8347" y="20110"/>
                  </a:cubicBezTo>
                  <a:cubicBezTo>
                    <a:pt x="9881" y="18406"/>
                    <a:pt x="11075" y="16019"/>
                    <a:pt x="11757" y="14485"/>
                  </a:cubicBezTo>
                  <a:cubicBezTo>
                    <a:pt x="12950" y="10905"/>
                    <a:pt x="14485" y="3404"/>
                    <a:pt x="11075" y="847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53D274B-FF13-A254-0C96-88C3B1091F57}"/>
                </a:ext>
              </a:extLst>
            </p:cNvPr>
            <p:cNvSpPr/>
            <p:nvPr/>
          </p:nvSpPr>
          <p:spPr>
            <a:xfrm>
              <a:off x="8720589" y="3836452"/>
              <a:ext cx="12479" cy="22191"/>
            </a:xfrm>
            <a:custGeom>
              <a:avLst/>
              <a:gdLst>
                <a:gd name="connsiteX0" fmla="*/ 5759 w 12479"/>
                <a:gd name="connsiteY0" fmla="*/ 993 h 22191"/>
                <a:gd name="connsiteX1" fmla="*/ 1668 w 12479"/>
                <a:gd name="connsiteY1" fmla="*/ 7130 h 22191"/>
                <a:gd name="connsiteX2" fmla="*/ 304 w 12479"/>
                <a:gd name="connsiteY2" fmla="*/ 12074 h 22191"/>
                <a:gd name="connsiteX3" fmla="*/ 5418 w 12479"/>
                <a:gd name="connsiteY3" fmla="*/ 21961 h 22191"/>
                <a:gd name="connsiteX4" fmla="*/ 12407 w 12479"/>
                <a:gd name="connsiteY4" fmla="*/ 7812 h 22191"/>
                <a:gd name="connsiteX5" fmla="*/ 5759 w 12479"/>
                <a:gd name="connsiteY5" fmla="*/ 993 h 2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79" h="22191">
                  <a:moveTo>
                    <a:pt x="5759" y="993"/>
                  </a:moveTo>
                  <a:cubicBezTo>
                    <a:pt x="3884" y="2186"/>
                    <a:pt x="2520" y="4573"/>
                    <a:pt x="1668" y="7130"/>
                  </a:cubicBezTo>
                  <a:cubicBezTo>
                    <a:pt x="986" y="8835"/>
                    <a:pt x="474" y="10710"/>
                    <a:pt x="304" y="12074"/>
                  </a:cubicBezTo>
                  <a:cubicBezTo>
                    <a:pt x="-378" y="15483"/>
                    <a:pt x="-378" y="23666"/>
                    <a:pt x="5418" y="21961"/>
                  </a:cubicBezTo>
                  <a:cubicBezTo>
                    <a:pt x="10191" y="20427"/>
                    <a:pt x="12067" y="12074"/>
                    <a:pt x="12407" y="7812"/>
                  </a:cubicBezTo>
                  <a:cubicBezTo>
                    <a:pt x="12919" y="3721"/>
                    <a:pt x="10703" y="-2416"/>
                    <a:pt x="5759" y="99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AB01CC6C-8AFE-4A54-1963-30C8B4D4186F}"/>
                </a:ext>
              </a:extLst>
            </p:cNvPr>
            <p:cNvSpPr/>
            <p:nvPr/>
          </p:nvSpPr>
          <p:spPr>
            <a:xfrm>
              <a:off x="8747625" y="3835626"/>
              <a:ext cx="12092" cy="22717"/>
            </a:xfrm>
            <a:custGeom>
              <a:avLst/>
              <a:gdLst>
                <a:gd name="connsiteX0" fmla="*/ 10601 w 12092"/>
                <a:gd name="connsiteY0" fmla="*/ 1308 h 22717"/>
                <a:gd name="connsiteX1" fmla="*/ 3782 w 12092"/>
                <a:gd name="connsiteY1" fmla="*/ 2842 h 22717"/>
                <a:gd name="connsiteX2" fmla="*/ 2078 w 12092"/>
                <a:gd name="connsiteY2" fmla="*/ 5740 h 22717"/>
                <a:gd name="connsiteX3" fmla="*/ 1907 w 12092"/>
                <a:gd name="connsiteY3" fmla="*/ 6251 h 22717"/>
                <a:gd name="connsiteX4" fmla="*/ 1395 w 12092"/>
                <a:gd name="connsiteY4" fmla="*/ 7785 h 22717"/>
                <a:gd name="connsiteX5" fmla="*/ 543 w 12092"/>
                <a:gd name="connsiteY5" fmla="*/ 11195 h 22717"/>
                <a:gd name="connsiteX6" fmla="*/ 5487 w 12092"/>
                <a:gd name="connsiteY6" fmla="*/ 22105 h 22717"/>
                <a:gd name="connsiteX7" fmla="*/ 11283 w 12092"/>
                <a:gd name="connsiteY7" fmla="*/ 12900 h 22717"/>
                <a:gd name="connsiteX8" fmla="*/ 10601 w 12092"/>
                <a:gd name="connsiteY8" fmla="*/ 1308 h 2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2" h="22717">
                  <a:moveTo>
                    <a:pt x="10601" y="1308"/>
                  </a:moveTo>
                  <a:cubicBezTo>
                    <a:pt x="8385" y="-1420"/>
                    <a:pt x="5316" y="626"/>
                    <a:pt x="3782" y="2842"/>
                  </a:cubicBezTo>
                  <a:cubicBezTo>
                    <a:pt x="3100" y="3694"/>
                    <a:pt x="2589" y="4717"/>
                    <a:pt x="2078" y="5740"/>
                  </a:cubicBezTo>
                  <a:cubicBezTo>
                    <a:pt x="2078" y="5910"/>
                    <a:pt x="1907" y="6081"/>
                    <a:pt x="1907" y="6251"/>
                  </a:cubicBezTo>
                  <a:cubicBezTo>
                    <a:pt x="1736" y="6592"/>
                    <a:pt x="1566" y="7104"/>
                    <a:pt x="1395" y="7785"/>
                  </a:cubicBezTo>
                  <a:cubicBezTo>
                    <a:pt x="1055" y="8808"/>
                    <a:pt x="713" y="10002"/>
                    <a:pt x="543" y="11195"/>
                  </a:cubicBezTo>
                  <a:cubicBezTo>
                    <a:pt x="-479" y="16991"/>
                    <a:pt x="-650" y="25003"/>
                    <a:pt x="5487" y="22105"/>
                  </a:cubicBezTo>
                  <a:cubicBezTo>
                    <a:pt x="8555" y="20571"/>
                    <a:pt x="10431" y="15968"/>
                    <a:pt x="11283" y="12900"/>
                  </a:cubicBezTo>
                  <a:cubicBezTo>
                    <a:pt x="12135" y="9661"/>
                    <a:pt x="12817" y="4206"/>
                    <a:pt x="10601" y="1308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ADC4247-F796-E202-DE99-E7ED458D4067}"/>
                </a:ext>
              </a:extLst>
            </p:cNvPr>
            <p:cNvSpPr/>
            <p:nvPr/>
          </p:nvSpPr>
          <p:spPr>
            <a:xfrm>
              <a:off x="8771434" y="3836339"/>
              <a:ext cx="12911" cy="21637"/>
            </a:xfrm>
            <a:custGeom>
              <a:avLst/>
              <a:gdLst>
                <a:gd name="connsiteX0" fmla="*/ 12533 w 12911"/>
                <a:gd name="connsiteY0" fmla="*/ 3493 h 21637"/>
                <a:gd name="connsiteX1" fmla="*/ 9976 w 12911"/>
                <a:gd name="connsiteY1" fmla="*/ 595 h 21637"/>
                <a:gd name="connsiteX2" fmla="*/ 5204 w 12911"/>
                <a:gd name="connsiteY2" fmla="*/ 1277 h 21637"/>
                <a:gd name="connsiteX3" fmla="*/ 3840 w 12911"/>
                <a:gd name="connsiteY3" fmla="*/ 21562 h 21637"/>
                <a:gd name="connsiteX4" fmla="*/ 10318 w 12911"/>
                <a:gd name="connsiteY4" fmla="*/ 15426 h 21637"/>
                <a:gd name="connsiteX5" fmla="*/ 12533 w 12911"/>
                <a:gd name="connsiteY5" fmla="*/ 3493 h 2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11" h="21637">
                  <a:moveTo>
                    <a:pt x="12533" y="3493"/>
                  </a:moveTo>
                  <a:cubicBezTo>
                    <a:pt x="12022" y="2129"/>
                    <a:pt x="11170" y="1106"/>
                    <a:pt x="9976" y="595"/>
                  </a:cubicBezTo>
                  <a:cubicBezTo>
                    <a:pt x="8613" y="-428"/>
                    <a:pt x="6567" y="-87"/>
                    <a:pt x="5204" y="1277"/>
                  </a:cubicBezTo>
                  <a:cubicBezTo>
                    <a:pt x="1794" y="4686"/>
                    <a:pt x="-3831" y="19858"/>
                    <a:pt x="3840" y="21562"/>
                  </a:cubicBezTo>
                  <a:cubicBezTo>
                    <a:pt x="7079" y="22244"/>
                    <a:pt x="9124" y="18153"/>
                    <a:pt x="10318" y="15426"/>
                  </a:cubicBezTo>
                  <a:cubicBezTo>
                    <a:pt x="11852" y="12187"/>
                    <a:pt x="13727" y="7073"/>
                    <a:pt x="12533" y="349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1B625B8D-578F-1347-CDA5-5C6E254AF047}"/>
                </a:ext>
              </a:extLst>
            </p:cNvPr>
            <p:cNvSpPr/>
            <p:nvPr/>
          </p:nvSpPr>
          <p:spPr>
            <a:xfrm>
              <a:off x="8796101" y="3836968"/>
              <a:ext cx="11640" cy="20950"/>
            </a:xfrm>
            <a:custGeom>
              <a:avLst/>
              <a:gdLst>
                <a:gd name="connsiteX0" fmla="*/ 9516 w 11640"/>
                <a:gd name="connsiteY0" fmla="*/ 306 h 20950"/>
                <a:gd name="connsiteX1" fmla="*/ 4402 w 11640"/>
                <a:gd name="connsiteY1" fmla="*/ 2181 h 20950"/>
                <a:gd name="connsiteX2" fmla="*/ 3038 w 11640"/>
                <a:gd name="connsiteY2" fmla="*/ 4057 h 20950"/>
                <a:gd name="connsiteX3" fmla="*/ 1333 w 11640"/>
                <a:gd name="connsiteY3" fmla="*/ 7466 h 20950"/>
                <a:gd name="connsiteX4" fmla="*/ 140 w 11640"/>
                <a:gd name="connsiteY4" fmla="*/ 13262 h 20950"/>
                <a:gd name="connsiteX5" fmla="*/ 3549 w 11640"/>
                <a:gd name="connsiteY5" fmla="*/ 20933 h 20950"/>
                <a:gd name="connsiteX6" fmla="*/ 10368 w 11640"/>
                <a:gd name="connsiteY6" fmla="*/ 11728 h 20950"/>
                <a:gd name="connsiteX7" fmla="*/ 9516 w 11640"/>
                <a:gd name="connsiteY7" fmla="*/ 306 h 2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40" h="20950">
                  <a:moveTo>
                    <a:pt x="9516" y="306"/>
                  </a:moveTo>
                  <a:cubicBezTo>
                    <a:pt x="7640" y="-546"/>
                    <a:pt x="5765" y="477"/>
                    <a:pt x="4402" y="2181"/>
                  </a:cubicBezTo>
                  <a:cubicBezTo>
                    <a:pt x="3891" y="2693"/>
                    <a:pt x="3379" y="3375"/>
                    <a:pt x="3038" y="4057"/>
                  </a:cubicBezTo>
                  <a:cubicBezTo>
                    <a:pt x="2186" y="5250"/>
                    <a:pt x="1674" y="6443"/>
                    <a:pt x="1333" y="7466"/>
                  </a:cubicBezTo>
                  <a:cubicBezTo>
                    <a:pt x="822" y="9000"/>
                    <a:pt x="140" y="11216"/>
                    <a:pt x="140" y="13262"/>
                  </a:cubicBezTo>
                  <a:cubicBezTo>
                    <a:pt x="-201" y="16501"/>
                    <a:pt x="-201" y="21274"/>
                    <a:pt x="3549" y="20933"/>
                  </a:cubicBezTo>
                  <a:cubicBezTo>
                    <a:pt x="7300" y="20592"/>
                    <a:pt x="9516" y="14796"/>
                    <a:pt x="10368" y="11728"/>
                  </a:cubicBezTo>
                  <a:cubicBezTo>
                    <a:pt x="11050" y="8830"/>
                    <a:pt x="13266" y="1841"/>
                    <a:pt x="9516" y="306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1178929F-1725-75F5-A00B-FA765AEFA861}"/>
                </a:ext>
              </a:extLst>
            </p:cNvPr>
            <p:cNvSpPr/>
            <p:nvPr/>
          </p:nvSpPr>
          <p:spPr>
            <a:xfrm>
              <a:off x="8819739" y="3836181"/>
              <a:ext cx="12067" cy="19979"/>
            </a:xfrm>
            <a:custGeom>
              <a:avLst/>
              <a:gdLst>
                <a:gd name="connsiteX0" fmla="*/ 11278 w 12067"/>
                <a:gd name="connsiteY0" fmla="*/ 2287 h 19979"/>
                <a:gd name="connsiteX1" fmla="*/ 9233 w 12067"/>
                <a:gd name="connsiteY1" fmla="*/ 241 h 19979"/>
                <a:gd name="connsiteX2" fmla="*/ 7187 w 12067"/>
                <a:gd name="connsiteY2" fmla="*/ 71 h 19979"/>
                <a:gd name="connsiteX3" fmla="*/ 879 w 12067"/>
                <a:gd name="connsiteY3" fmla="*/ 8765 h 19979"/>
                <a:gd name="connsiteX4" fmla="*/ 2584 w 12067"/>
                <a:gd name="connsiteY4" fmla="*/ 19504 h 19979"/>
                <a:gd name="connsiteX5" fmla="*/ 10085 w 12067"/>
                <a:gd name="connsiteY5" fmla="*/ 14561 h 19979"/>
                <a:gd name="connsiteX6" fmla="*/ 11278 w 12067"/>
                <a:gd name="connsiteY6" fmla="*/ 2287 h 1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7" h="19979">
                  <a:moveTo>
                    <a:pt x="11278" y="2287"/>
                  </a:moveTo>
                  <a:cubicBezTo>
                    <a:pt x="10767" y="1093"/>
                    <a:pt x="10085" y="582"/>
                    <a:pt x="9233" y="241"/>
                  </a:cubicBezTo>
                  <a:cubicBezTo>
                    <a:pt x="8721" y="71"/>
                    <a:pt x="8039" y="-100"/>
                    <a:pt x="7187" y="71"/>
                  </a:cubicBezTo>
                  <a:cubicBezTo>
                    <a:pt x="3777" y="752"/>
                    <a:pt x="1731" y="5867"/>
                    <a:pt x="879" y="8765"/>
                  </a:cubicBezTo>
                  <a:cubicBezTo>
                    <a:pt x="27" y="12004"/>
                    <a:pt x="-1166" y="17629"/>
                    <a:pt x="2584" y="19504"/>
                  </a:cubicBezTo>
                  <a:cubicBezTo>
                    <a:pt x="6164" y="21379"/>
                    <a:pt x="8891" y="17288"/>
                    <a:pt x="10085" y="14561"/>
                  </a:cubicBezTo>
                  <a:cubicBezTo>
                    <a:pt x="11619" y="11151"/>
                    <a:pt x="12982" y="5867"/>
                    <a:pt x="11278" y="2287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ACA5CD8F-1AFC-8EE9-C0E6-D5BEE67EE18F}"/>
                </a:ext>
              </a:extLst>
            </p:cNvPr>
            <p:cNvSpPr/>
            <p:nvPr/>
          </p:nvSpPr>
          <p:spPr>
            <a:xfrm>
              <a:off x="8844342" y="3836640"/>
              <a:ext cx="12757" cy="20823"/>
            </a:xfrm>
            <a:custGeom>
              <a:avLst/>
              <a:gdLst>
                <a:gd name="connsiteX0" fmla="*/ 12757 w 12757"/>
                <a:gd name="connsiteY0" fmla="*/ 7113 h 20823"/>
                <a:gd name="connsiteX1" fmla="*/ 12757 w 12757"/>
                <a:gd name="connsiteY1" fmla="*/ 4385 h 20823"/>
                <a:gd name="connsiteX2" fmla="*/ 5938 w 12757"/>
                <a:gd name="connsiteY2" fmla="*/ 1487 h 20823"/>
                <a:gd name="connsiteX3" fmla="*/ 4745 w 12757"/>
                <a:gd name="connsiteY3" fmla="*/ 2510 h 20823"/>
                <a:gd name="connsiteX4" fmla="*/ 2699 w 12757"/>
                <a:gd name="connsiteY4" fmla="*/ 4726 h 20823"/>
                <a:gd name="connsiteX5" fmla="*/ 654 w 12757"/>
                <a:gd name="connsiteY5" fmla="*/ 18364 h 20823"/>
                <a:gd name="connsiteX6" fmla="*/ 8665 w 12757"/>
                <a:gd name="connsiteY6" fmla="*/ 17682 h 20823"/>
                <a:gd name="connsiteX7" fmla="*/ 12757 w 12757"/>
                <a:gd name="connsiteY7" fmla="*/ 7113 h 20823"/>
                <a:gd name="connsiteX8" fmla="*/ 12757 w 12757"/>
                <a:gd name="connsiteY8" fmla="*/ 7113 h 2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57" h="20823">
                  <a:moveTo>
                    <a:pt x="12757" y="7113"/>
                  </a:moveTo>
                  <a:cubicBezTo>
                    <a:pt x="12757" y="6260"/>
                    <a:pt x="12757" y="5237"/>
                    <a:pt x="12757" y="4385"/>
                  </a:cubicBezTo>
                  <a:cubicBezTo>
                    <a:pt x="12416" y="123"/>
                    <a:pt x="9348" y="-1411"/>
                    <a:pt x="5938" y="1487"/>
                  </a:cubicBezTo>
                  <a:cubicBezTo>
                    <a:pt x="5597" y="1828"/>
                    <a:pt x="5086" y="2169"/>
                    <a:pt x="4745" y="2510"/>
                  </a:cubicBezTo>
                  <a:cubicBezTo>
                    <a:pt x="3892" y="3021"/>
                    <a:pt x="3211" y="3874"/>
                    <a:pt x="2699" y="4726"/>
                  </a:cubicBezTo>
                  <a:cubicBezTo>
                    <a:pt x="483" y="8306"/>
                    <a:pt x="-880" y="14272"/>
                    <a:pt x="654" y="18364"/>
                  </a:cubicBezTo>
                  <a:cubicBezTo>
                    <a:pt x="2358" y="22796"/>
                    <a:pt x="6791" y="20409"/>
                    <a:pt x="8665" y="17682"/>
                  </a:cubicBezTo>
                  <a:cubicBezTo>
                    <a:pt x="11053" y="14443"/>
                    <a:pt x="12416" y="10863"/>
                    <a:pt x="12757" y="7113"/>
                  </a:cubicBezTo>
                  <a:cubicBezTo>
                    <a:pt x="12757" y="7113"/>
                    <a:pt x="12757" y="7113"/>
                    <a:pt x="12757" y="711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B0BEB990-59AE-39F7-4583-EA87C5200E43}"/>
                </a:ext>
              </a:extLst>
            </p:cNvPr>
            <p:cNvSpPr/>
            <p:nvPr/>
          </p:nvSpPr>
          <p:spPr>
            <a:xfrm>
              <a:off x="8869812" y="3836672"/>
              <a:ext cx="11677" cy="17990"/>
            </a:xfrm>
            <a:custGeom>
              <a:avLst/>
              <a:gdLst>
                <a:gd name="connsiteX0" fmla="*/ 11665 w 11677"/>
                <a:gd name="connsiteY0" fmla="*/ 3841 h 17990"/>
                <a:gd name="connsiteX1" fmla="*/ 7403 w 11677"/>
                <a:gd name="connsiteY1" fmla="*/ 91 h 17990"/>
                <a:gd name="connsiteX2" fmla="*/ 1607 w 11677"/>
                <a:gd name="connsiteY2" fmla="*/ 5375 h 17990"/>
                <a:gd name="connsiteX3" fmla="*/ 925 w 11677"/>
                <a:gd name="connsiteY3" fmla="*/ 16456 h 17990"/>
                <a:gd name="connsiteX4" fmla="*/ 7744 w 11677"/>
                <a:gd name="connsiteY4" fmla="*/ 15433 h 17990"/>
                <a:gd name="connsiteX5" fmla="*/ 11665 w 11677"/>
                <a:gd name="connsiteY5" fmla="*/ 3841 h 1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77" h="17990">
                  <a:moveTo>
                    <a:pt x="11665" y="3841"/>
                  </a:moveTo>
                  <a:cubicBezTo>
                    <a:pt x="11494" y="1284"/>
                    <a:pt x="9619" y="-421"/>
                    <a:pt x="7403" y="91"/>
                  </a:cubicBezTo>
                  <a:cubicBezTo>
                    <a:pt x="4504" y="-421"/>
                    <a:pt x="2630" y="2989"/>
                    <a:pt x="1607" y="5375"/>
                  </a:cubicBezTo>
                  <a:cubicBezTo>
                    <a:pt x="413" y="8273"/>
                    <a:pt x="-950" y="13387"/>
                    <a:pt x="925" y="16456"/>
                  </a:cubicBezTo>
                  <a:cubicBezTo>
                    <a:pt x="2970" y="19354"/>
                    <a:pt x="6209" y="17649"/>
                    <a:pt x="7744" y="15433"/>
                  </a:cubicBezTo>
                  <a:cubicBezTo>
                    <a:pt x="10301" y="12194"/>
                    <a:pt x="11835" y="7762"/>
                    <a:pt x="11665" y="3841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332D8E26-800B-422D-F56D-9EAF16797084}"/>
                </a:ext>
              </a:extLst>
            </p:cNvPr>
            <p:cNvSpPr/>
            <p:nvPr/>
          </p:nvSpPr>
          <p:spPr>
            <a:xfrm>
              <a:off x="8892894" y="3834152"/>
              <a:ext cx="11823" cy="19152"/>
            </a:xfrm>
            <a:custGeom>
              <a:avLst/>
              <a:gdLst>
                <a:gd name="connsiteX0" fmla="*/ 11255 w 11823"/>
                <a:gd name="connsiteY0" fmla="*/ 2781 h 19152"/>
                <a:gd name="connsiteX1" fmla="*/ 5800 w 11823"/>
                <a:gd name="connsiteY1" fmla="*/ 395 h 19152"/>
                <a:gd name="connsiteX2" fmla="*/ 3584 w 11823"/>
                <a:gd name="connsiteY2" fmla="*/ 1929 h 19152"/>
                <a:gd name="connsiteX3" fmla="*/ 3925 w 11823"/>
                <a:gd name="connsiteY3" fmla="*/ 19147 h 19152"/>
                <a:gd name="connsiteX4" fmla="*/ 10232 w 11823"/>
                <a:gd name="connsiteY4" fmla="*/ 12498 h 19152"/>
                <a:gd name="connsiteX5" fmla="*/ 11255 w 11823"/>
                <a:gd name="connsiteY5" fmla="*/ 2781 h 1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3" h="19152">
                  <a:moveTo>
                    <a:pt x="11255" y="2781"/>
                  </a:moveTo>
                  <a:cubicBezTo>
                    <a:pt x="10402" y="395"/>
                    <a:pt x="8016" y="-628"/>
                    <a:pt x="5800" y="395"/>
                  </a:cubicBezTo>
                  <a:cubicBezTo>
                    <a:pt x="4948" y="736"/>
                    <a:pt x="4095" y="1247"/>
                    <a:pt x="3584" y="1929"/>
                  </a:cubicBezTo>
                  <a:cubicBezTo>
                    <a:pt x="1368" y="4827"/>
                    <a:pt x="-3405" y="19487"/>
                    <a:pt x="3925" y="19147"/>
                  </a:cubicBezTo>
                  <a:cubicBezTo>
                    <a:pt x="6993" y="18976"/>
                    <a:pt x="9210" y="15055"/>
                    <a:pt x="10232" y="12498"/>
                  </a:cubicBezTo>
                  <a:cubicBezTo>
                    <a:pt x="11596" y="9771"/>
                    <a:pt x="12448" y="5850"/>
                    <a:pt x="11255" y="2781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5B824ABE-D82E-228A-F8F1-3A8E0E30C838}"/>
                </a:ext>
              </a:extLst>
            </p:cNvPr>
            <p:cNvSpPr/>
            <p:nvPr/>
          </p:nvSpPr>
          <p:spPr>
            <a:xfrm>
              <a:off x="8911938" y="3835391"/>
              <a:ext cx="12347" cy="17847"/>
            </a:xfrm>
            <a:custGeom>
              <a:avLst/>
              <a:gdLst>
                <a:gd name="connsiteX0" fmla="*/ 10109 w 12347"/>
                <a:gd name="connsiteY0" fmla="*/ 690 h 17847"/>
                <a:gd name="connsiteX1" fmla="*/ 6700 w 12347"/>
                <a:gd name="connsiteY1" fmla="*/ 349 h 17847"/>
                <a:gd name="connsiteX2" fmla="*/ 563 w 12347"/>
                <a:gd name="connsiteY2" fmla="*/ 8361 h 17847"/>
                <a:gd name="connsiteX3" fmla="*/ 2950 w 12347"/>
                <a:gd name="connsiteY3" fmla="*/ 17567 h 17847"/>
                <a:gd name="connsiteX4" fmla="*/ 11132 w 12347"/>
                <a:gd name="connsiteY4" fmla="*/ 10918 h 17847"/>
                <a:gd name="connsiteX5" fmla="*/ 10109 w 12347"/>
                <a:gd name="connsiteY5" fmla="*/ 690 h 17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47" h="17847">
                  <a:moveTo>
                    <a:pt x="10109" y="690"/>
                  </a:moveTo>
                  <a:cubicBezTo>
                    <a:pt x="8916" y="-162"/>
                    <a:pt x="7723" y="-162"/>
                    <a:pt x="6700" y="349"/>
                  </a:cubicBezTo>
                  <a:cubicBezTo>
                    <a:pt x="3461" y="690"/>
                    <a:pt x="1416" y="5804"/>
                    <a:pt x="563" y="8361"/>
                  </a:cubicBezTo>
                  <a:cubicBezTo>
                    <a:pt x="-289" y="11430"/>
                    <a:pt x="-630" y="16373"/>
                    <a:pt x="2950" y="17567"/>
                  </a:cubicBezTo>
                  <a:cubicBezTo>
                    <a:pt x="7041" y="19101"/>
                    <a:pt x="9939" y="13987"/>
                    <a:pt x="11132" y="10918"/>
                  </a:cubicBezTo>
                  <a:cubicBezTo>
                    <a:pt x="12326" y="7850"/>
                    <a:pt x="13519" y="2906"/>
                    <a:pt x="10109" y="690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8E5E6358-16D4-B472-76E9-47F2AB141BFD}"/>
                </a:ext>
              </a:extLst>
            </p:cNvPr>
            <p:cNvSpPr/>
            <p:nvPr/>
          </p:nvSpPr>
          <p:spPr>
            <a:xfrm>
              <a:off x="8933229" y="3835644"/>
              <a:ext cx="11423" cy="18560"/>
            </a:xfrm>
            <a:custGeom>
              <a:avLst/>
              <a:gdLst>
                <a:gd name="connsiteX0" fmla="*/ 10979 w 11423"/>
                <a:gd name="connsiteY0" fmla="*/ 2994 h 18560"/>
                <a:gd name="connsiteX1" fmla="*/ 8763 w 11423"/>
                <a:gd name="connsiteY1" fmla="*/ 608 h 18560"/>
                <a:gd name="connsiteX2" fmla="*/ 2286 w 11423"/>
                <a:gd name="connsiteY2" fmla="*/ 4528 h 18560"/>
                <a:gd name="connsiteX3" fmla="*/ 1092 w 11423"/>
                <a:gd name="connsiteY3" fmla="*/ 16973 h 18560"/>
                <a:gd name="connsiteX4" fmla="*/ 8422 w 11423"/>
                <a:gd name="connsiteY4" fmla="*/ 14757 h 18560"/>
                <a:gd name="connsiteX5" fmla="*/ 10979 w 11423"/>
                <a:gd name="connsiteY5" fmla="*/ 2994 h 1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23" h="18560">
                  <a:moveTo>
                    <a:pt x="10979" y="2994"/>
                  </a:moveTo>
                  <a:cubicBezTo>
                    <a:pt x="10468" y="1801"/>
                    <a:pt x="9786" y="949"/>
                    <a:pt x="8763" y="608"/>
                  </a:cubicBezTo>
                  <a:cubicBezTo>
                    <a:pt x="5865" y="-1438"/>
                    <a:pt x="3308" y="2142"/>
                    <a:pt x="2286" y="4528"/>
                  </a:cubicBezTo>
                  <a:cubicBezTo>
                    <a:pt x="751" y="7767"/>
                    <a:pt x="-1294" y="13734"/>
                    <a:pt x="1092" y="16973"/>
                  </a:cubicBezTo>
                  <a:cubicBezTo>
                    <a:pt x="3820" y="20553"/>
                    <a:pt x="6888" y="17314"/>
                    <a:pt x="8422" y="14757"/>
                  </a:cubicBezTo>
                  <a:cubicBezTo>
                    <a:pt x="10298" y="11518"/>
                    <a:pt x="12344" y="6574"/>
                    <a:pt x="10979" y="2994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4" name="Graphic 2">
            <a:extLst>
              <a:ext uri="{FF2B5EF4-FFF2-40B4-BE49-F238E27FC236}">
                <a16:creationId xmlns:a16="http://schemas.microsoft.com/office/drawing/2014/main" id="{5E21BC3D-EF6B-C2E8-56B6-9F1E29FB12A6}"/>
              </a:ext>
            </a:extLst>
          </p:cNvPr>
          <p:cNvGrpSpPr/>
          <p:nvPr userDrawn="1"/>
        </p:nvGrpSpPr>
        <p:grpSpPr>
          <a:xfrm>
            <a:off x="11784632" y="-99393"/>
            <a:ext cx="406924" cy="1119598"/>
            <a:chOff x="11980630" y="3773803"/>
            <a:chExt cx="210926" cy="580335"/>
          </a:xfrm>
        </p:grpSpPr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BF57A42B-C6C0-B079-DB7D-EE7402515AD3}"/>
                </a:ext>
              </a:extLst>
            </p:cNvPr>
            <p:cNvSpPr/>
            <p:nvPr/>
          </p:nvSpPr>
          <p:spPr>
            <a:xfrm>
              <a:off x="12051199" y="3773803"/>
              <a:ext cx="66319" cy="99781"/>
            </a:xfrm>
            <a:custGeom>
              <a:avLst/>
              <a:gdLst>
                <a:gd name="connsiteX0" fmla="*/ 12096 w 66319"/>
                <a:gd name="connsiteY0" fmla="*/ 97395 h 99781"/>
                <a:gd name="connsiteX1" fmla="*/ 504 w 66319"/>
                <a:gd name="connsiteY1" fmla="*/ 38412 h 99781"/>
                <a:gd name="connsiteX2" fmla="*/ 59486 w 66319"/>
                <a:gd name="connsiteY2" fmla="*/ 7216 h 99781"/>
                <a:gd name="connsiteX3" fmla="*/ 50281 w 66319"/>
                <a:gd name="connsiteY3" fmla="*/ 99781 h 99781"/>
                <a:gd name="connsiteX4" fmla="*/ 35280 w 66319"/>
                <a:gd name="connsiteY4" fmla="*/ 98588 h 99781"/>
                <a:gd name="connsiteX5" fmla="*/ 34086 w 66319"/>
                <a:gd name="connsiteY5" fmla="*/ 41822 h 99781"/>
                <a:gd name="connsiteX6" fmla="*/ 24881 w 66319"/>
                <a:gd name="connsiteY6" fmla="*/ 99611 h 99781"/>
                <a:gd name="connsiteX7" fmla="*/ 12096 w 66319"/>
                <a:gd name="connsiteY7" fmla="*/ 97395 h 9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19" h="99781">
                  <a:moveTo>
                    <a:pt x="12096" y="97395"/>
                  </a:moveTo>
                  <a:cubicBezTo>
                    <a:pt x="12096" y="97395"/>
                    <a:pt x="-2905" y="68415"/>
                    <a:pt x="504" y="38412"/>
                  </a:cubicBezTo>
                  <a:cubicBezTo>
                    <a:pt x="3914" y="8410"/>
                    <a:pt x="39882" y="-11365"/>
                    <a:pt x="59486" y="7216"/>
                  </a:cubicBezTo>
                  <a:cubicBezTo>
                    <a:pt x="79090" y="25797"/>
                    <a:pt x="50281" y="99781"/>
                    <a:pt x="50281" y="99781"/>
                  </a:cubicBezTo>
                  <a:lnTo>
                    <a:pt x="35280" y="98588"/>
                  </a:lnTo>
                  <a:cubicBezTo>
                    <a:pt x="35280" y="98588"/>
                    <a:pt x="52667" y="46595"/>
                    <a:pt x="34086" y="41822"/>
                  </a:cubicBezTo>
                  <a:cubicBezTo>
                    <a:pt x="15505" y="37219"/>
                    <a:pt x="24881" y="99611"/>
                    <a:pt x="24881" y="99611"/>
                  </a:cubicBezTo>
                  <a:lnTo>
                    <a:pt x="12096" y="97395"/>
                  </a:lnTo>
                  <a:close/>
                </a:path>
              </a:pathLst>
            </a:custGeom>
            <a:solidFill>
              <a:srgbClr val="ED3A37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E09FABAF-6109-739D-F48D-C9B8D96F5616}"/>
                </a:ext>
              </a:extLst>
            </p:cNvPr>
            <p:cNvSpPr/>
            <p:nvPr/>
          </p:nvSpPr>
          <p:spPr>
            <a:xfrm>
              <a:off x="11980630" y="3931374"/>
              <a:ext cx="210926" cy="422764"/>
            </a:xfrm>
            <a:custGeom>
              <a:avLst/>
              <a:gdLst>
                <a:gd name="connsiteX0" fmla="*/ 102610 w 210926"/>
                <a:gd name="connsiteY0" fmla="*/ 0 h 422764"/>
                <a:gd name="connsiteX1" fmla="*/ 839 w 210926"/>
                <a:gd name="connsiteY1" fmla="*/ 178993 h 422764"/>
                <a:gd name="connsiteX2" fmla="*/ 115054 w 210926"/>
                <a:gd name="connsiteY2" fmla="*/ 422765 h 422764"/>
                <a:gd name="connsiteX3" fmla="*/ 210687 w 210926"/>
                <a:gd name="connsiteY3" fmla="*/ 203711 h 422764"/>
                <a:gd name="connsiteX4" fmla="*/ 102610 w 210926"/>
                <a:gd name="connsiteY4" fmla="*/ 0 h 42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926" h="422764">
                  <a:moveTo>
                    <a:pt x="102610" y="0"/>
                  </a:moveTo>
                  <a:cubicBezTo>
                    <a:pt x="102610" y="0"/>
                    <a:pt x="13113" y="83360"/>
                    <a:pt x="839" y="178993"/>
                  </a:cubicBezTo>
                  <a:cubicBezTo>
                    <a:pt x="-11435" y="274627"/>
                    <a:pt x="115054" y="422765"/>
                    <a:pt x="115054" y="422765"/>
                  </a:cubicBezTo>
                  <a:cubicBezTo>
                    <a:pt x="115054" y="422765"/>
                    <a:pt x="204550" y="308550"/>
                    <a:pt x="210687" y="203711"/>
                  </a:cubicBezTo>
                  <a:cubicBezTo>
                    <a:pt x="216824" y="98702"/>
                    <a:pt x="102610" y="0"/>
                    <a:pt x="102610" y="0"/>
                  </a:cubicBezTo>
                  <a:close/>
                </a:path>
              </a:pathLst>
            </a:custGeom>
            <a:solidFill>
              <a:srgbClr val="FFE9CE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8732AA50-CFA3-9391-0BB2-9B0DCC217CED}"/>
                </a:ext>
              </a:extLst>
            </p:cNvPr>
            <p:cNvSpPr/>
            <p:nvPr/>
          </p:nvSpPr>
          <p:spPr>
            <a:xfrm>
              <a:off x="12033633" y="4077637"/>
              <a:ext cx="43980" cy="38526"/>
            </a:xfrm>
            <a:custGeom>
              <a:avLst/>
              <a:gdLst>
                <a:gd name="connsiteX0" fmla="*/ 41936 w 43980"/>
                <a:gd name="connsiteY0" fmla="*/ 38526 h 38526"/>
                <a:gd name="connsiteX1" fmla="*/ 0 w 43980"/>
                <a:gd name="connsiteY1" fmla="*/ 2727 h 38526"/>
                <a:gd name="connsiteX2" fmla="*/ 18410 w 43980"/>
                <a:gd name="connsiteY2" fmla="*/ 0 h 38526"/>
                <a:gd name="connsiteX3" fmla="*/ 42958 w 43980"/>
                <a:gd name="connsiteY3" fmla="*/ 19945 h 38526"/>
                <a:gd name="connsiteX4" fmla="*/ 43981 w 43980"/>
                <a:gd name="connsiteY4" fmla="*/ 38526 h 38526"/>
                <a:gd name="connsiteX5" fmla="*/ 41936 w 43980"/>
                <a:gd name="connsiteY5" fmla="*/ 38526 h 38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980" h="38526">
                  <a:moveTo>
                    <a:pt x="41936" y="38526"/>
                  </a:moveTo>
                  <a:cubicBezTo>
                    <a:pt x="21990" y="38526"/>
                    <a:pt x="3068" y="22672"/>
                    <a:pt x="0" y="2727"/>
                  </a:cubicBezTo>
                  <a:lnTo>
                    <a:pt x="18410" y="0"/>
                  </a:lnTo>
                  <a:cubicBezTo>
                    <a:pt x="20115" y="11251"/>
                    <a:pt x="31708" y="20627"/>
                    <a:pt x="42958" y="19945"/>
                  </a:cubicBezTo>
                  <a:lnTo>
                    <a:pt x="43981" y="38526"/>
                  </a:lnTo>
                  <a:cubicBezTo>
                    <a:pt x="43470" y="38526"/>
                    <a:pt x="42617" y="38526"/>
                    <a:pt x="41936" y="38526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A6A45427-48BA-FF45-EA92-67CBB497ADA4}"/>
                </a:ext>
              </a:extLst>
            </p:cNvPr>
            <p:cNvSpPr/>
            <p:nvPr/>
          </p:nvSpPr>
          <p:spPr>
            <a:xfrm>
              <a:off x="12081705" y="3983431"/>
              <a:ext cx="42213" cy="42554"/>
            </a:xfrm>
            <a:custGeom>
              <a:avLst/>
              <a:gdLst>
                <a:gd name="connsiteX0" fmla="*/ 42106 w 42213"/>
                <a:gd name="connsiteY0" fmla="*/ 42554 h 42554"/>
                <a:gd name="connsiteX1" fmla="*/ 27275 w 42213"/>
                <a:gd name="connsiteY1" fmla="*/ 41190 h 42554"/>
                <a:gd name="connsiteX2" fmla="*/ 19775 w 42213"/>
                <a:gd name="connsiteY2" fmla="*/ 22439 h 42554"/>
                <a:gd name="connsiteX3" fmla="*/ 1194 w 42213"/>
                <a:gd name="connsiteY3" fmla="*/ 14938 h 42554"/>
                <a:gd name="connsiteX4" fmla="*/ 0 w 42213"/>
                <a:gd name="connsiteY4" fmla="*/ 107 h 42554"/>
                <a:gd name="connsiteX5" fmla="*/ 30344 w 42213"/>
                <a:gd name="connsiteY5" fmla="*/ 12040 h 42554"/>
                <a:gd name="connsiteX6" fmla="*/ 42106 w 42213"/>
                <a:gd name="connsiteY6" fmla="*/ 42554 h 4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13" h="42554">
                  <a:moveTo>
                    <a:pt x="42106" y="42554"/>
                  </a:moveTo>
                  <a:lnTo>
                    <a:pt x="27275" y="41190"/>
                  </a:lnTo>
                  <a:cubicBezTo>
                    <a:pt x="27787" y="34712"/>
                    <a:pt x="25059" y="27723"/>
                    <a:pt x="19775" y="22439"/>
                  </a:cubicBezTo>
                  <a:cubicBezTo>
                    <a:pt x="14490" y="17154"/>
                    <a:pt x="7501" y="14427"/>
                    <a:pt x="1194" y="14938"/>
                  </a:cubicBezTo>
                  <a:lnTo>
                    <a:pt x="0" y="107"/>
                  </a:lnTo>
                  <a:cubicBezTo>
                    <a:pt x="10911" y="-745"/>
                    <a:pt x="21991" y="3516"/>
                    <a:pt x="30344" y="12040"/>
                  </a:cubicBezTo>
                  <a:cubicBezTo>
                    <a:pt x="38697" y="20563"/>
                    <a:pt x="42959" y="31644"/>
                    <a:pt x="42106" y="42554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6C32E869-53C7-476C-16A8-D5B92D4E63BF}"/>
                </a:ext>
              </a:extLst>
            </p:cNvPr>
            <p:cNvSpPr/>
            <p:nvPr/>
          </p:nvSpPr>
          <p:spPr>
            <a:xfrm>
              <a:off x="12081910" y="4168115"/>
              <a:ext cx="29457" cy="44363"/>
            </a:xfrm>
            <a:custGeom>
              <a:avLst/>
              <a:gdLst>
                <a:gd name="connsiteX0" fmla="*/ 1670 w 29457"/>
                <a:gd name="connsiteY0" fmla="*/ 44363 h 44363"/>
                <a:gd name="connsiteX1" fmla="*/ 2182 w 29457"/>
                <a:gd name="connsiteY1" fmla="*/ 19475 h 44363"/>
                <a:gd name="connsiteX2" fmla="*/ 29457 w 29457"/>
                <a:gd name="connsiteY2" fmla="*/ 382 h 44363"/>
                <a:gd name="connsiteX3" fmla="*/ 26388 w 29457"/>
                <a:gd name="connsiteY3" fmla="*/ 15043 h 44363"/>
                <a:gd name="connsiteX4" fmla="*/ 16160 w 29457"/>
                <a:gd name="connsiteY4" fmla="*/ 24248 h 44363"/>
                <a:gd name="connsiteX5" fmla="*/ 15820 w 29457"/>
                <a:gd name="connsiteY5" fmla="*/ 40272 h 44363"/>
                <a:gd name="connsiteX6" fmla="*/ 1670 w 29457"/>
                <a:gd name="connsiteY6" fmla="*/ 44363 h 4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57" h="44363">
                  <a:moveTo>
                    <a:pt x="1670" y="44363"/>
                  </a:moveTo>
                  <a:cubicBezTo>
                    <a:pt x="-716" y="36351"/>
                    <a:pt x="-545" y="27487"/>
                    <a:pt x="2182" y="19475"/>
                  </a:cubicBezTo>
                  <a:cubicBezTo>
                    <a:pt x="7126" y="4474"/>
                    <a:pt x="20082" y="-1663"/>
                    <a:pt x="29457" y="382"/>
                  </a:cubicBezTo>
                  <a:lnTo>
                    <a:pt x="26388" y="15043"/>
                  </a:lnTo>
                  <a:cubicBezTo>
                    <a:pt x="22468" y="14190"/>
                    <a:pt x="17865" y="19304"/>
                    <a:pt x="16160" y="24248"/>
                  </a:cubicBezTo>
                  <a:cubicBezTo>
                    <a:pt x="14456" y="29362"/>
                    <a:pt x="14285" y="35158"/>
                    <a:pt x="15820" y="40272"/>
                  </a:cubicBezTo>
                  <a:lnTo>
                    <a:pt x="1670" y="44363"/>
                  </a:ln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E5B73DC8-2467-59FE-6B77-D089528A73DB}"/>
                </a:ext>
              </a:extLst>
            </p:cNvPr>
            <p:cNvSpPr/>
            <p:nvPr/>
          </p:nvSpPr>
          <p:spPr>
            <a:xfrm>
              <a:off x="12137279" y="4128948"/>
              <a:ext cx="25061" cy="27275"/>
            </a:xfrm>
            <a:custGeom>
              <a:avLst/>
              <a:gdLst>
                <a:gd name="connsiteX0" fmla="*/ 2386 w 25061"/>
                <a:gd name="connsiteY0" fmla="*/ 27275 h 27275"/>
                <a:gd name="connsiteX1" fmla="*/ 0 w 25061"/>
                <a:gd name="connsiteY1" fmla="*/ 12615 h 27275"/>
                <a:gd name="connsiteX2" fmla="*/ 10228 w 25061"/>
                <a:gd name="connsiteY2" fmla="*/ 341 h 27275"/>
                <a:gd name="connsiteX3" fmla="*/ 25059 w 25061"/>
                <a:gd name="connsiteY3" fmla="*/ 0 h 27275"/>
                <a:gd name="connsiteX4" fmla="*/ 2386 w 25061"/>
                <a:gd name="connsiteY4" fmla="*/ 27275 h 2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61" h="27275">
                  <a:moveTo>
                    <a:pt x="2386" y="27275"/>
                  </a:moveTo>
                  <a:lnTo>
                    <a:pt x="0" y="12615"/>
                  </a:lnTo>
                  <a:cubicBezTo>
                    <a:pt x="5455" y="11762"/>
                    <a:pt x="10228" y="5966"/>
                    <a:pt x="10228" y="341"/>
                  </a:cubicBezTo>
                  <a:lnTo>
                    <a:pt x="25059" y="0"/>
                  </a:lnTo>
                  <a:cubicBezTo>
                    <a:pt x="25230" y="13126"/>
                    <a:pt x="15172" y="25230"/>
                    <a:pt x="2386" y="27275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E421FD8F-9364-0CAC-E9C3-7C9A5499BCAC}"/>
                </a:ext>
              </a:extLst>
            </p:cNvPr>
            <p:cNvSpPr/>
            <p:nvPr/>
          </p:nvSpPr>
          <p:spPr>
            <a:xfrm>
              <a:off x="12084774" y="4283394"/>
              <a:ext cx="31707" cy="26763"/>
            </a:xfrm>
            <a:custGeom>
              <a:avLst/>
              <a:gdLst>
                <a:gd name="connsiteX0" fmla="*/ 7159 w 31707"/>
                <a:gd name="connsiteY0" fmla="*/ 26764 h 26763"/>
                <a:gd name="connsiteX1" fmla="*/ 0 w 31707"/>
                <a:gd name="connsiteY1" fmla="*/ 25400 h 26763"/>
                <a:gd name="connsiteX2" fmla="*/ 5625 w 31707"/>
                <a:gd name="connsiteY2" fmla="*/ 11592 h 26763"/>
                <a:gd name="connsiteX3" fmla="*/ 12104 w 31707"/>
                <a:gd name="connsiteY3" fmla="*/ 9717 h 26763"/>
                <a:gd name="connsiteX4" fmla="*/ 17387 w 31707"/>
                <a:gd name="connsiteY4" fmla="*/ 0 h 26763"/>
                <a:gd name="connsiteX5" fmla="*/ 31708 w 31707"/>
                <a:gd name="connsiteY5" fmla="*/ 4262 h 26763"/>
                <a:gd name="connsiteX6" fmla="*/ 21990 w 31707"/>
                <a:gd name="connsiteY6" fmla="*/ 20797 h 26763"/>
                <a:gd name="connsiteX7" fmla="*/ 7159 w 31707"/>
                <a:gd name="connsiteY7" fmla="*/ 26764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07" h="26763">
                  <a:moveTo>
                    <a:pt x="7159" y="26764"/>
                  </a:moveTo>
                  <a:cubicBezTo>
                    <a:pt x="4773" y="26764"/>
                    <a:pt x="2386" y="26252"/>
                    <a:pt x="0" y="25400"/>
                  </a:cubicBezTo>
                  <a:lnTo>
                    <a:pt x="5625" y="11592"/>
                  </a:lnTo>
                  <a:cubicBezTo>
                    <a:pt x="7330" y="12274"/>
                    <a:pt x="10058" y="11422"/>
                    <a:pt x="12104" y="9717"/>
                  </a:cubicBezTo>
                  <a:cubicBezTo>
                    <a:pt x="14319" y="7671"/>
                    <a:pt x="16024" y="4603"/>
                    <a:pt x="17387" y="0"/>
                  </a:cubicBezTo>
                  <a:lnTo>
                    <a:pt x="31708" y="4262"/>
                  </a:lnTo>
                  <a:cubicBezTo>
                    <a:pt x="29491" y="11592"/>
                    <a:pt x="26423" y="16877"/>
                    <a:pt x="21990" y="20797"/>
                  </a:cubicBezTo>
                  <a:cubicBezTo>
                    <a:pt x="17729" y="24718"/>
                    <a:pt x="12273" y="26764"/>
                    <a:pt x="7159" y="26764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38316D8D-6A77-52D4-7A45-61E291A4F38A}"/>
                </a:ext>
              </a:extLst>
            </p:cNvPr>
            <p:cNvSpPr/>
            <p:nvPr/>
          </p:nvSpPr>
          <p:spPr>
            <a:xfrm>
              <a:off x="12104719" y="4054964"/>
              <a:ext cx="21138" cy="21138"/>
            </a:xfrm>
            <a:custGeom>
              <a:avLst/>
              <a:gdLst>
                <a:gd name="connsiteX0" fmla="*/ 21139 w 21138"/>
                <a:gd name="connsiteY0" fmla="*/ 10569 h 21138"/>
                <a:gd name="connsiteX1" fmla="*/ 10569 w 21138"/>
                <a:gd name="connsiteY1" fmla="*/ 21138 h 21138"/>
                <a:gd name="connsiteX2" fmla="*/ 0 w 21138"/>
                <a:gd name="connsiteY2" fmla="*/ 10569 h 21138"/>
                <a:gd name="connsiteX3" fmla="*/ 10569 w 21138"/>
                <a:gd name="connsiteY3" fmla="*/ 0 h 21138"/>
                <a:gd name="connsiteX4" fmla="*/ 21139 w 21138"/>
                <a:gd name="connsiteY4" fmla="*/ 10569 h 2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38" h="21138">
                  <a:moveTo>
                    <a:pt x="21139" y="10569"/>
                  </a:moveTo>
                  <a:cubicBezTo>
                    <a:pt x="21139" y="16365"/>
                    <a:pt x="16365" y="21138"/>
                    <a:pt x="10569" y="21138"/>
                  </a:cubicBezTo>
                  <a:cubicBezTo>
                    <a:pt x="4774" y="21138"/>
                    <a:pt x="0" y="16365"/>
                    <a:pt x="0" y="10569"/>
                  </a:cubicBezTo>
                  <a:cubicBezTo>
                    <a:pt x="0" y="4773"/>
                    <a:pt x="4774" y="0"/>
                    <a:pt x="10569" y="0"/>
                  </a:cubicBezTo>
                  <a:cubicBezTo>
                    <a:pt x="16365" y="0"/>
                    <a:pt x="21139" y="4773"/>
                    <a:pt x="21139" y="10569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DAA053E-1EE7-9477-D62B-CBA6B3B73D51}"/>
                </a:ext>
              </a:extLst>
            </p:cNvPr>
            <p:cNvSpPr/>
            <p:nvPr/>
          </p:nvSpPr>
          <p:spPr>
            <a:xfrm>
              <a:off x="12032952" y="4197307"/>
              <a:ext cx="21138" cy="21138"/>
            </a:xfrm>
            <a:custGeom>
              <a:avLst/>
              <a:gdLst>
                <a:gd name="connsiteX0" fmla="*/ 21138 w 21138"/>
                <a:gd name="connsiteY0" fmla="*/ 10569 h 21138"/>
                <a:gd name="connsiteX1" fmla="*/ 10569 w 21138"/>
                <a:gd name="connsiteY1" fmla="*/ 21138 h 21138"/>
                <a:gd name="connsiteX2" fmla="*/ 0 w 21138"/>
                <a:gd name="connsiteY2" fmla="*/ 10569 h 21138"/>
                <a:gd name="connsiteX3" fmla="*/ 10569 w 21138"/>
                <a:gd name="connsiteY3" fmla="*/ 0 h 21138"/>
                <a:gd name="connsiteX4" fmla="*/ 21138 w 21138"/>
                <a:gd name="connsiteY4" fmla="*/ 10569 h 2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38" h="21138">
                  <a:moveTo>
                    <a:pt x="21138" y="10569"/>
                  </a:moveTo>
                  <a:cubicBezTo>
                    <a:pt x="21138" y="16365"/>
                    <a:pt x="16364" y="21138"/>
                    <a:pt x="10569" y="21138"/>
                  </a:cubicBezTo>
                  <a:cubicBezTo>
                    <a:pt x="4773" y="21138"/>
                    <a:pt x="0" y="16365"/>
                    <a:pt x="0" y="10569"/>
                  </a:cubicBezTo>
                  <a:cubicBezTo>
                    <a:pt x="0" y="4773"/>
                    <a:pt x="4773" y="0"/>
                    <a:pt x="10569" y="0"/>
                  </a:cubicBezTo>
                  <a:cubicBezTo>
                    <a:pt x="16364" y="0"/>
                    <a:pt x="21138" y="4773"/>
                    <a:pt x="21138" y="10569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B8662433-D947-8D4A-F84B-2B7885838C1E}"/>
                </a:ext>
              </a:extLst>
            </p:cNvPr>
            <p:cNvSpPr/>
            <p:nvPr/>
          </p:nvSpPr>
          <p:spPr>
            <a:xfrm>
              <a:off x="12034315" y="4025814"/>
              <a:ext cx="21138" cy="21138"/>
            </a:xfrm>
            <a:custGeom>
              <a:avLst/>
              <a:gdLst>
                <a:gd name="connsiteX0" fmla="*/ 21138 w 21138"/>
                <a:gd name="connsiteY0" fmla="*/ 10569 h 21138"/>
                <a:gd name="connsiteX1" fmla="*/ 10569 w 21138"/>
                <a:gd name="connsiteY1" fmla="*/ 21138 h 21138"/>
                <a:gd name="connsiteX2" fmla="*/ 0 w 21138"/>
                <a:gd name="connsiteY2" fmla="*/ 10569 h 21138"/>
                <a:gd name="connsiteX3" fmla="*/ 10569 w 21138"/>
                <a:gd name="connsiteY3" fmla="*/ 0 h 21138"/>
                <a:gd name="connsiteX4" fmla="*/ 21138 w 21138"/>
                <a:gd name="connsiteY4" fmla="*/ 10569 h 2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38" h="21138">
                  <a:moveTo>
                    <a:pt x="21138" y="10569"/>
                  </a:moveTo>
                  <a:cubicBezTo>
                    <a:pt x="21138" y="16365"/>
                    <a:pt x="16365" y="21138"/>
                    <a:pt x="10569" y="21138"/>
                  </a:cubicBezTo>
                  <a:cubicBezTo>
                    <a:pt x="4773" y="21138"/>
                    <a:pt x="0" y="16365"/>
                    <a:pt x="0" y="10569"/>
                  </a:cubicBezTo>
                  <a:cubicBezTo>
                    <a:pt x="0" y="4773"/>
                    <a:pt x="4773" y="0"/>
                    <a:pt x="10569" y="0"/>
                  </a:cubicBezTo>
                  <a:cubicBezTo>
                    <a:pt x="16365" y="0"/>
                    <a:pt x="21138" y="4773"/>
                    <a:pt x="21138" y="10569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48823080-116D-DAA0-B71E-B31E3B9DB434}"/>
                </a:ext>
              </a:extLst>
            </p:cNvPr>
            <p:cNvSpPr/>
            <p:nvPr/>
          </p:nvSpPr>
          <p:spPr>
            <a:xfrm>
              <a:off x="12033292" y="4139347"/>
              <a:ext cx="21479" cy="21479"/>
            </a:xfrm>
            <a:custGeom>
              <a:avLst/>
              <a:gdLst>
                <a:gd name="connsiteX0" fmla="*/ 21479 w 21479"/>
                <a:gd name="connsiteY0" fmla="*/ 10740 h 21479"/>
                <a:gd name="connsiteX1" fmla="*/ 10740 w 21479"/>
                <a:gd name="connsiteY1" fmla="*/ 21479 h 21479"/>
                <a:gd name="connsiteX2" fmla="*/ 1 w 21479"/>
                <a:gd name="connsiteY2" fmla="*/ 10740 h 21479"/>
                <a:gd name="connsiteX3" fmla="*/ 10740 w 21479"/>
                <a:gd name="connsiteY3" fmla="*/ 0 h 21479"/>
                <a:gd name="connsiteX4" fmla="*/ 21479 w 21479"/>
                <a:gd name="connsiteY4" fmla="*/ 10740 h 2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9" h="21479">
                  <a:moveTo>
                    <a:pt x="21479" y="10740"/>
                  </a:moveTo>
                  <a:cubicBezTo>
                    <a:pt x="21479" y="16671"/>
                    <a:pt x="16671" y="21479"/>
                    <a:pt x="10740" y="21479"/>
                  </a:cubicBezTo>
                  <a:cubicBezTo>
                    <a:pt x="4808" y="21479"/>
                    <a:pt x="1" y="16671"/>
                    <a:pt x="1" y="10740"/>
                  </a:cubicBezTo>
                  <a:cubicBezTo>
                    <a:pt x="1" y="4808"/>
                    <a:pt x="4809" y="0"/>
                    <a:pt x="10740" y="0"/>
                  </a:cubicBezTo>
                  <a:cubicBezTo>
                    <a:pt x="16671" y="0"/>
                    <a:pt x="21479" y="4808"/>
                    <a:pt x="21479" y="10740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B5F1D5A7-FADD-AC55-BAC9-FE8D26E40CF6}"/>
                </a:ext>
              </a:extLst>
            </p:cNvPr>
            <p:cNvSpPr/>
            <p:nvPr/>
          </p:nvSpPr>
          <p:spPr>
            <a:xfrm>
              <a:off x="12116140" y="4214524"/>
              <a:ext cx="21479" cy="21479"/>
            </a:xfrm>
            <a:custGeom>
              <a:avLst/>
              <a:gdLst>
                <a:gd name="connsiteX0" fmla="*/ 21479 w 21479"/>
                <a:gd name="connsiteY0" fmla="*/ 10740 h 21479"/>
                <a:gd name="connsiteX1" fmla="*/ 10739 w 21479"/>
                <a:gd name="connsiteY1" fmla="*/ 21479 h 21479"/>
                <a:gd name="connsiteX2" fmla="*/ 0 w 21479"/>
                <a:gd name="connsiteY2" fmla="*/ 10740 h 21479"/>
                <a:gd name="connsiteX3" fmla="*/ 10739 w 21479"/>
                <a:gd name="connsiteY3" fmla="*/ 0 h 21479"/>
                <a:gd name="connsiteX4" fmla="*/ 21479 w 21479"/>
                <a:gd name="connsiteY4" fmla="*/ 10740 h 2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9" h="21479">
                  <a:moveTo>
                    <a:pt x="21479" y="10740"/>
                  </a:moveTo>
                  <a:cubicBezTo>
                    <a:pt x="21479" y="16706"/>
                    <a:pt x="16706" y="21479"/>
                    <a:pt x="10739" y="21479"/>
                  </a:cubicBezTo>
                  <a:cubicBezTo>
                    <a:pt x="4773" y="21479"/>
                    <a:pt x="0" y="16706"/>
                    <a:pt x="0" y="10740"/>
                  </a:cubicBezTo>
                  <a:cubicBezTo>
                    <a:pt x="0" y="4773"/>
                    <a:pt x="4773" y="0"/>
                    <a:pt x="10739" y="0"/>
                  </a:cubicBezTo>
                  <a:cubicBezTo>
                    <a:pt x="16706" y="0"/>
                    <a:pt x="21479" y="4773"/>
                    <a:pt x="21479" y="10740"/>
                  </a:cubicBezTo>
                  <a:close/>
                </a:path>
              </a:pathLst>
            </a:custGeom>
            <a:solidFill>
              <a:srgbClr val="6EB8B0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764B259C-EF9F-DFC5-BC1E-1F51932EFD21}"/>
                </a:ext>
              </a:extLst>
            </p:cNvPr>
            <p:cNvSpPr/>
            <p:nvPr/>
          </p:nvSpPr>
          <p:spPr>
            <a:xfrm>
              <a:off x="12050339" y="3872221"/>
              <a:ext cx="60858" cy="76711"/>
            </a:xfrm>
            <a:custGeom>
              <a:avLst/>
              <a:gdLst>
                <a:gd name="connsiteX0" fmla="*/ 51312 w 60858"/>
                <a:gd name="connsiteY0" fmla="*/ 76711 h 76711"/>
                <a:gd name="connsiteX1" fmla="*/ 60858 w 60858"/>
                <a:gd name="connsiteY1" fmla="*/ 0 h 76711"/>
                <a:gd name="connsiteX2" fmla="*/ 0 w 60858"/>
                <a:gd name="connsiteY2" fmla="*/ 0 h 76711"/>
                <a:gd name="connsiteX3" fmla="*/ 16024 w 60858"/>
                <a:gd name="connsiteY3" fmla="*/ 76711 h 7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858" h="76711">
                  <a:moveTo>
                    <a:pt x="51312" y="76711"/>
                  </a:moveTo>
                  <a:lnTo>
                    <a:pt x="60858" y="0"/>
                  </a:lnTo>
                  <a:lnTo>
                    <a:pt x="0" y="0"/>
                  </a:lnTo>
                  <a:lnTo>
                    <a:pt x="16024" y="76711"/>
                  </a:lnTo>
                  <a:close/>
                </a:path>
              </a:pathLst>
            </a:custGeom>
            <a:solidFill>
              <a:srgbClr val="CE762D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8" name="Graphic 2">
            <a:extLst>
              <a:ext uri="{FF2B5EF4-FFF2-40B4-BE49-F238E27FC236}">
                <a16:creationId xmlns:a16="http://schemas.microsoft.com/office/drawing/2014/main" id="{48B3CEE8-5147-7C59-7334-5F702000699C}"/>
              </a:ext>
            </a:extLst>
          </p:cNvPr>
          <p:cNvGrpSpPr/>
          <p:nvPr userDrawn="1"/>
        </p:nvGrpSpPr>
        <p:grpSpPr>
          <a:xfrm>
            <a:off x="9376799" y="-99392"/>
            <a:ext cx="1011106" cy="1750928"/>
            <a:chOff x="10572851" y="2489882"/>
            <a:chExt cx="524099" cy="907580"/>
          </a:xfrm>
        </p:grpSpPr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CD2CB798-FE6E-813F-2816-D44E7B833646}"/>
                </a:ext>
              </a:extLst>
            </p:cNvPr>
            <p:cNvSpPr/>
            <p:nvPr/>
          </p:nvSpPr>
          <p:spPr>
            <a:xfrm>
              <a:off x="10831309" y="2489882"/>
              <a:ext cx="5455" cy="116771"/>
            </a:xfrm>
            <a:custGeom>
              <a:avLst/>
              <a:gdLst>
                <a:gd name="connsiteX0" fmla="*/ 2728 w 5455"/>
                <a:gd name="connsiteY0" fmla="*/ 116772 h 116771"/>
                <a:gd name="connsiteX1" fmla="*/ 0 w 5455"/>
                <a:gd name="connsiteY1" fmla="*/ 114044 h 116771"/>
                <a:gd name="connsiteX2" fmla="*/ 0 w 5455"/>
                <a:gd name="connsiteY2" fmla="*/ 2728 h 116771"/>
                <a:gd name="connsiteX3" fmla="*/ 2728 w 5455"/>
                <a:gd name="connsiteY3" fmla="*/ 0 h 116771"/>
                <a:gd name="connsiteX4" fmla="*/ 5455 w 5455"/>
                <a:gd name="connsiteY4" fmla="*/ 2728 h 116771"/>
                <a:gd name="connsiteX5" fmla="*/ 5455 w 5455"/>
                <a:gd name="connsiteY5" fmla="*/ 114044 h 116771"/>
                <a:gd name="connsiteX6" fmla="*/ 2728 w 5455"/>
                <a:gd name="connsiteY6" fmla="*/ 116772 h 11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5" h="116771">
                  <a:moveTo>
                    <a:pt x="2728" y="116772"/>
                  </a:moveTo>
                  <a:cubicBezTo>
                    <a:pt x="1194" y="116772"/>
                    <a:pt x="0" y="115579"/>
                    <a:pt x="0" y="114044"/>
                  </a:cubicBezTo>
                  <a:lnTo>
                    <a:pt x="0" y="2728"/>
                  </a:lnTo>
                  <a:cubicBezTo>
                    <a:pt x="0" y="1193"/>
                    <a:pt x="1194" y="0"/>
                    <a:pt x="2728" y="0"/>
                  </a:cubicBezTo>
                  <a:cubicBezTo>
                    <a:pt x="4262" y="0"/>
                    <a:pt x="5455" y="1193"/>
                    <a:pt x="5455" y="2728"/>
                  </a:cubicBezTo>
                  <a:lnTo>
                    <a:pt x="5455" y="114044"/>
                  </a:lnTo>
                  <a:cubicBezTo>
                    <a:pt x="5455" y="115579"/>
                    <a:pt x="4262" y="116772"/>
                    <a:pt x="2728" y="116772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D0848E37-949E-6703-DF5E-A65D18A50DC4}"/>
                </a:ext>
              </a:extLst>
            </p:cNvPr>
            <p:cNvSpPr/>
            <p:nvPr/>
          </p:nvSpPr>
          <p:spPr>
            <a:xfrm>
              <a:off x="10572851" y="2646373"/>
              <a:ext cx="524099" cy="751089"/>
            </a:xfrm>
            <a:custGeom>
              <a:avLst/>
              <a:gdLst>
                <a:gd name="connsiteX0" fmla="*/ 238514 w 524099"/>
                <a:gd name="connsiteY0" fmla="*/ 170 h 751089"/>
                <a:gd name="connsiteX1" fmla="*/ 238514 w 524099"/>
                <a:gd name="connsiteY1" fmla="*/ 43640 h 751089"/>
                <a:gd name="connsiteX2" fmla="*/ 41621 w 524099"/>
                <a:gd name="connsiteY2" fmla="*/ 132966 h 751089"/>
                <a:gd name="connsiteX3" fmla="*/ 11789 w 524099"/>
                <a:gd name="connsiteY3" fmla="*/ 336678 h 751089"/>
                <a:gd name="connsiteX4" fmla="*/ 204078 w 524099"/>
                <a:gd name="connsiteY4" fmla="*/ 421401 h 751089"/>
                <a:gd name="connsiteX5" fmla="*/ 233911 w 524099"/>
                <a:gd name="connsiteY5" fmla="*/ 426004 h 751089"/>
                <a:gd name="connsiteX6" fmla="*/ 199646 w 524099"/>
                <a:gd name="connsiteY6" fmla="*/ 469474 h 751089"/>
                <a:gd name="connsiteX7" fmla="*/ 222830 w 524099"/>
                <a:gd name="connsiteY7" fmla="*/ 505784 h 751089"/>
                <a:gd name="connsiteX8" fmla="*/ 217887 w 524099"/>
                <a:gd name="connsiteY8" fmla="*/ 570221 h 751089"/>
                <a:gd name="connsiteX9" fmla="*/ 254538 w 524099"/>
                <a:gd name="connsiteY9" fmla="*/ 751090 h 751089"/>
                <a:gd name="connsiteX10" fmla="*/ 279767 w 524099"/>
                <a:gd name="connsiteY10" fmla="*/ 565619 h 751089"/>
                <a:gd name="connsiteX11" fmla="*/ 271414 w 524099"/>
                <a:gd name="connsiteY11" fmla="*/ 505784 h 751089"/>
                <a:gd name="connsiteX12" fmla="*/ 295792 w 524099"/>
                <a:gd name="connsiteY12" fmla="*/ 460268 h 751089"/>
                <a:gd name="connsiteX13" fmla="*/ 263743 w 524099"/>
                <a:gd name="connsiteY13" fmla="*/ 423617 h 751089"/>
                <a:gd name="connsiteX14" fmla="*/ 511776 w 524099"/>
                <a:gd name="connsiteY14" fmla="*/ 327813 h 751089"/>
                <a:gd name="connsiteX15" fmla="*/ 410347 w 524099"/>
                <a:gd name="connsiteY15" fmla="*/ 86940 h 751089"/>
                <a:gd name="connsiteX16" fmla="*/ 286416 w 524099"/>
                <a:gd name="connsiteY16" fmla="*/ 43299 h 751089"/>
                <a:gd name="connsiteX17" fmla="*/ 284541 w 524099"/>
                <a:gd name="connsiteY17" fmla="*/ 0 h 751089"/>
                <a:gd name="connsiteX18" fmla="*/ 238514 w 524099"/>
                <a:gd name="connsiteY18" fmla="*/ 0 h 75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4099" h="751089">
                  <a:moveTo>
                    <a:pt x="238514" y="170"/>
                  </a:moveTo>
                  <a:lnTo>
                    <a:pt x="238514" y="43640"/>
                  </a:lnTo>
                  <a:cubicBezTo>
                    <a:pt x="238514" y="43640"/>
                    <a:pt x="114923" y="66483"/>
                    <a:pt x="41621" y="132966"/>
                  </a:cubicBezTo>
                  <a:cubicBezTo>
                    <a:pt x="-485" y="171152"/>
                    <a:pt x="-11054" y="251954"/>
                    <a:pt x="11789" y="336678"/>
                  </a:cubicBezTo>
                  <a:cubicBezTo>
                    <a:pt x="34632" y="421401"/>
                    <a:pt x="174417" y="416799"/>
                    <a:pt x="204078" y="421401"/>
                  </a:cubicBezTo>
                  <a:cubicBezTo>
                    <a:pt x="233911" y="426004"/>
                    <a:pt x="233911" y="426004"/>
                    <a:pt x="233911" y="426004"/>
                  </a:cubicBezTo>
                  <a:cubicBezTo>
                    <a:pt x="233911" y="426004"/>
                    <a:pt x="196749" y="435891"/>
                    <a:pt x="199646" y="469474"/>
                  </a:cubicBezTo>
                  <a:cubicBezTo>
                    <a:pt x="201010" y="486009"/>
                    <a:pt x="222830" y="505784"/>
                    <a:pt x="222830" y="505784"/>
                  </a:cubicBezTo>
                  <a:cubicBezTo>
                    <a:pt x="222830" y="505784"/>
                    <a:pt x="206806" y="529990"/>
                    <a:pt x="217887" y="570221"/>
                  </a:cubicBezTo>
                  <a:cubicBezTo>
                    <a:pt x="228797" y="610111"/>
                    <a:pt x="254538" y="751090"/>
                    <a:pt x="254538" y="751090"/>
                  </a:cubicBezTo>
                  <a:cubicBezTo>
                    <a:pt x="254538" y="751090"/>
                    <a:pt x="275165" y="606872"/>
                    <a:pt x="279767" y="565619"/>
                  </a:cubicBezTo>
                  <a:cubicBezTo>
                    <a:pt x="284370" y="524365"/>
                    <a:pt x="271414" y="505784"/>
                    <a:pt x="271414" y="505784"/>
                  </a:cubicBezTo>
                  <a:cubicBezTo>
                    <a:pt x="271414" y="505784"/>
                    <a:pt x="303974" y="491123"/>
                    <a:pt x="295792" y="460268"/>
                  </a:cubicBezTo>
                  <a:cubicBezTo>
                    <a:pt x="288632" y="433334"/>
                    <a:pt x="263743" y="423617"/>
                    <a:pt x="263743" y="423617"/>
                  </a:cubicBezTo>
                  <a:cubicBezTo>
                    <a:pt x="263743" y="423617"/>
                    <a:pt x="484161" y="433164"/>
                    <a:pt x="511776" y="327813"/>
                  </a:cubicBezTo>
                  <a:cubicBezTo>
                    <a:pt x="539222" y="222463"/>
                    <a:pt x="527119" y="139615"/>
                    <a:pt x="410347" y="86940"/>
                  </a:cubicBezTo>
                  <a:cubicBezTo>
                    <a:pt x="341648" y="55914"/>
                    <a:pt x="286416" y="43299"/>
                    <a:pt x="286416" y="43299"/>
                  </a:cubicBezTo>
                  <a:lnTo>
                    <a:pt x="284541" y="0"/>
                  </a:lnTo>
                  <a:lnTo>
                    <a:pt x="238514" y="0"/>
                  </a:lnTo>
                  <a:close/>
                </a:path>
              </a:pathLst>
            </a:custGeom>
            <a:solidFill>
              <a:srgbClr val="EF464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342AF2F5-D150-48BB-7064-9D8170E307E8}"/>
                </a:ext>
              </a:extLst>
            </p:cNvPr>
            <p:cNvSpPr/>
            <p:nvPr/>
          </p:nvSpPr>
          <p:spPr>
            <a:xfrm>
              <a:off x="10681981" y="2803071"/>
              <a:ext cx="297693" cy="176754"/>
            </a:xfrm>
            <a:custGeom>
              <a:avLst/>
              <a:gdLst>
                <a:gd name="connsiteX0" fmla="*/ 136373 w 297693"/>
                <a:gd name="connsiteY0" fmla="*/ 175207 h 176754"/>
                <a:gd name="connsiteX1" fmla="*/ 289966 w 297693"/>
                <a:gd name="connsiteY1" fmla="*/ 131055 h 176754"/>
                <a:gd name="connsiteX2" fmla="*/ 239848 w 297693"/>
                <a:gd name="connsiteY2" fmla="*/ 9340 h 176754"/>
                <a:gd name="connsiteX3" fmla="*/ 15850 w 297693"/>
                <a:gd name="connsiteY3" fmla="*/ 41729 h 176754"/>
                <a:gd name="connsiteX4" fmla="*/ 32386 w 297693"/>
                <a:gd name="connsiteY4" fmla="*/ 154580 h 176754"/>
                <a:gd name="connsiteX5" fmla="*/ 136373 w 297693"/>
                <a:gd name="connsiteY5" fmla="*/ 175207 h 17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693" h="176754">
                  <a:moveTo>
                    <a:pt x="136373" y="175207"/>
                  </a:moveTo>
                  <a:cubicBezTo>
                    <a:pt x="136373" y="175207"/>
                    <a:pt x="268657" y="189526"/>
                    <a:pt x="289966" y="131055"/>
                  </a:cubicBezTo>
                  <a:cubicBezTo>
                    <a:pt x="311274" y="72584"/>
                    <a:pt x="286556" y="23148"/>
                    <a:pt x="239848" y="9340"/>
                  </a:cubicBezTo>
                  <a:cubicBezTo>
                    <a:pt x="193139" y="-4639"/>
                    <a:pt x="45172" y="-9241"/>
                    <a:pt x="15850" y="41729"/>
                  </a:cubicBezTo>
                  <a:cubicBezTo>
                    <a:pt x="-13300" y="92700"/>
                    <a:pt x="1019" y="136340"/>
                    <a:pt x="32386" y="154580"/>
                  </a:cubicBezTo>
                  <a:cubicBezTo>
                    <a:pt x="63753" y="172820"/>
                    <a:pt x="136373" y="175207"/>
                    <a:pt x="136373" y="175207"/>
                  </a:cubicBezTo>
                  <a:close/>
                </a:path>
              </a:pathLst>
            </a:custGeom>
            <a:solidFill>
              <a:srgbClr val="1C3B41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04A7F57C-8793-54B5-7080-02BCBBBA7D7A}"/>
                </a:ext>
              </a:extLst>
            </p:cNvPr>
            <p:cNvSpPr/>
            <p:nvPr/>
          </p:nvSpPr>
          <p:spPr>
            <a:xfrm>
              <a:off x="10808808" y="2603074"/>
              <a:ext cx="52845" cy="68282"/>
            </a:xfrm>
            <a:custGeom>
              <a:avLst/>
              <a:gdLst>
                <a:gd name="connsiteX0" fmla="*/ 2216 w 52845"/>
                <a:gd name="connsiteY0" fmla="*/ 55232 h 68282"/>
                <a:gd name="connsiteX1" fmla="*/ 0 w 52845"/>
                <a:gd name="connsiteY1" fmla="*/ 852 h 68282"/>
                <a:gd name="connsiteX2" fmla="*/ 52846 w 52845"/>
                <a:gd name="connsiteY2" fmla="*/ 0 h 68282"/>
                <a:gd name="connsiteX3" fmla="*/ 49436 w 52845"/>
                <a:gd name="connsiteY3" fmla="*/ 66995 h 68282"/>
                <a:gd name="connsiteX4" fmla="*/ 41253 w 52845"/>
                <a:gd name="connsiteY4" fmla="*/ 64608 h 68282"/>
                <a:gd name="connsiteX5" fmla="*/ 36139 w 52845"/>
                <a:gd name="connsiteY5" fmla="*/ 51993 h 68282"/>
                <a:gd name="connsiteX6" fmla="*/ 27786 w 52845"/>
                <a:gd name="connsiteY6" fmla="*/ 67506 h 68282"/>
                <a:gd name="connsiteX7" fmla="*/ 17218 w 52845"/>
                <a:gd name="connsiteY7" fmla="*/ 51993 h 68282"/>
                <a:gd name="connsiteX8" fmla="*/ 9716 w 52845"/>
                <a:gd name="connsiteY8" fmla="*/ 65631 h 68282"/>
                <a:gd name="connsiteX9" fmla="*/ 2386 w 52845"/>
                <a:gd name="connsiteY9" fmla="*/ 68188 h 68282"/>
                <a:gd name="connsiteX10" fmla="*/ 2216 w 52845"/>
                <a:gd name="connsiteY10" fmla="*/ 55232 h 6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845" h="68282">
                  <a:moveTo>
                    <a:pt x="2216" y="55232"/>
                  </a:moveTo>
                  <a:lnTo>
                    <a:pt x="0" y="852"/>
                  </a:lnTo>
                  <a:lnTo>
                    <a:pt x="52846" y="0"/>
                  </a:lnTo>
                  <a:lnTo>
                    <a:pt x="49436" y="66995"/>
                  </a:lnTo>
                  <a:cubicBezTo>
                    <a:pt x="49436" y="66995"/>
                    <a:pt x="45515" y="69040"/>
                    <a:pt x="41253" y="64608"/>
                  </a:cubicBezTo>
                  <a:cubicBezTo>
                    <a:pt x="37674" y="60858"/>
                    <a:pt x="36139" y="51993"/>
                    <a:pt x="36139" y="51993"/>
                  </a:cubicBezTo>
                  <a:cubicBezTo>
                    <a:pt x="36139" y="51993"/>
                    <a:pt x="35799" y="67336"/>
                    <a:pt x="27786" y="67506"/>
                  </a:cubicBezTo>
                  <a:cubicBezTo>
                    <a:pt x="18922" y="67676"/>
                    <a:pt x="17218" y="51993"/>
                    <a:pt x="17218" y="51993"/>
                  </a:cubicBezTo>
                  <a:cubicBezTo>
                    <a:pt x="17218" y="51993"/>
                    <a:pt x="16195" y="61028"/>
                    <a:pt x="9716" y="65631"/>
                  </a:cubicBezTo>
                  <a:cubicBezTo>
                    <a:pt x="4943" y="69040"/>
                    <a:pt x="2386" y="68188"/>
                    <a:pt x="2386" y="68188"/>
                  </a:cubicBezTo>
                  <a:lnTo>
                    <a:pt x="2216" y="55232"/>
                  </a:lnTo>
                  <a:close/>
                </a:path>
              </a:pathLst>
            </a:custGeom>
            <a:solidFill>
              <a:srgbClr val="ED8B22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93" name="Graphic 2">
              <a:extLst>
                <a:ext uri="{FF2B5EF4-FFF2-40B4-BE49-F238E27FC236}">
                  <a16:creationId xmlns:a16="http://schemas.microsoft.com/office/drawing/2014/main" id="{B36EA8D0-8965-D7E9-0E2C-D9C44E518CB9}"/>
                </a:ext>
              </a:extLst>
            </p:cNvPr>
            <p:cNvGrpSpPr/>
            <p:nvPr/>
          </p:nvGrpSpPr>
          <p:grpSpPr>
            <a:xfrm>
              <a:off x="10702805" y="2820650"/>
              <a:ext cx="258496" cy="140563"/>
              <a:chOff x="10702805" y="2820650"/>
              <a:chExt cx="258496" cy="140563"/>
            </a:xfrm>
          </p:grpSpPr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F1B98F62-54F3-FF15-4327-A933CF4FF053}"/>
                  </a:ext>
                </a:extLst>
              </p:cNvPr>
              <p:cNvSpPr/>
              <p:nvPr/>
            </p:nvSpPr>
            <p:spPr>
              <a:xfrm>
                <a:off x="10881484" y="2887714"/>
                <a:ext cx="24481" cy="28406"/>
              </a:xfrm>
              <a:custGeom>
                <a:avLst/>
                <a:gdLst>
                  <a:gd name="connsiteX0" fmla="*/ 6933 w 24481"/>
                  <a:gd name="connsiteY0" fmla="*/ 1237 h 28406"/>
                  <a:gd name="connsiteX1" fmla="*/ 6251 w 24481"/>
                  <a:gd name="connsiteY1" fmla="*/ 26467 h 28406"/>
                  <a:gd name="connsiteX2" fmla="*/ 19207 w 24481"/>
                  <a:gd name="connsiteY2" fmla="*/ 26126 h 28406"/>
                  <a:gd name="connsiteX3" fmla="*/ 23810 w 24481"/>
                  <a:gd name="connsiteY3" fmla="*/ 10954 h 28406"/>
                  <a:gd name="connsiteX4" fmla="*/ 23469 w 24481"/>
                  <a:gd name="connsiteY4" fmla="*/ 10272 h 28406"/>
                  <a:gd name="connsiteX5" fmla="*/ 6933 w 24481"/>
                  <a:gd name="connsiteY5" fmla="*/ 1237 h 28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81" h="28406">
                    <a:moveTo>
                      <a:pt x="6933" y="1237"/>
                    </a:moveTo>
                    <a:cubicBezTo>
                      <a:pt x="-1931" y="6351"/>
                      <a:pt x="-2443" y="20841"/>
                      <a:pt x="6251" y="26467"/>
                    </a:cubicBezTo>
                    <a:cubicBezTo>
                      <a:pt x="10342" y="29024"/>
                      <a:pt x="15286" y="29194"/>
                      <a:pt x="19207" y="26126"/>
                    </a:cubicBezTo>
                    <a:cubicBezTo>
                      <a:pt x="23469" y="22887"/>
                      <a:pt x="25684" y="16750"/>
                      <a:pt x="23810" y="10954"/>
                    </a:cubicBezTo>
                    <a:cubicBezTo>
                      <a:pt x="23810" y="10783"/>
                      <a:pt x="23639" y="10442"/>
                      <a:pt x="23469" y="10272"/>
                    </a:cubicBezTo>
                    <a:cubicBezTo>
                      <a:pt x="21593" y="2771"/>
                      <a:pt x="13411" y="-2513"/>
                      <a:pt x="6933" y="1237"/>
                    </a:cubicBezTo>
                    <a:close/>
                  </a:path>
                </a:pathLst>
              </a:custGeom>
              <a:solidFill>
                <a:srgbClr val="F1563C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112543E4-57A0-137E-7DC8-22497E48F5EB}"/>
                  </a:ext>
                </a:extLst>
              </p:cNvPr>
              <p:cNvSpPr/>
              <p:nvPr/>
            </p:nvSpPr>
            <p:spPr>
              <a:xfrm>
                <a:off x="10748347" y="2829497"/>
                <a:ext cx="24481" cy="24998"/>
              </a:xfrm>
              <a:custGeom>
                <a:avLst/>
                <a:gdLst>
                  <a:gd name="connsiteX0" fmla="*/ 6933 w 24481"/>
                  <a:gd name="connsiteY0" fmla="*/ 1154 h 24998"/>
                  <a:gd name="connsiteX1" fmla="*/ 6251 w 24481"/>
                  <a:gd name="connsiteY1" fmla="*/ 23315 h 24998"/>
                  <a:gd name="connsiteX2" fmla="*/ 19206 w 24481"/>
                  <a:gd name="connsiteY2" fmla="*/ 22974 h 24998"/>
                  <a:gd name="connsiteX3" fmla="*/ 23809 w 24481"/>
                  <a:gd name="connsiteY3" fmla="*/ 9677 h 24998"/>
                  <a:gd name="connsiteX4" fmla="*/ 23468 w 24481"/>
                  <a:gd name="connsiteY4" fmla="*/ 8995 h 24998"/>
                  <a:gd name="connsiteX5" fmla="*/ 6933 w 24481"/>
                  <a:gd name="connsiteY5" fmla="*/ 1154 h 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81" h="24998">
                    <a:moveTo>
                      <a:pt x="6933" y="1154"/>
                    </a:moveTo>
                    <a:cubicBezTo>
                      <a:pt x="-1932" y="5756"/>
                      <a:pt x="-2443" y="18371"/>
                      <a:pt x="6251" y="23315"/>
                    </a:cubicBezTo>
                    <a:cubicBezTo>
                      <a:pt x="10343" y="25531"/>
                      <a:pt x="15286" y="25701"/>
                      <a:pt x="19206" y="22974"/>
                    </a:cubicBezTo>
                    <a:cubicBezTo>
                      <a:pt x="23468" y="20076"/>
                      <a:pt x="25685" y="14621"/>
                      <a:pt x="23809" y="9677"/>
                    </a:cubicBezTo>
                    <a:cubicBezTo>
                      <a:pt x="23809" y="9507"/>
                      <a:pt x="23639" y="9166"/>
                      <a:pt x="23468" y="8995"/>
                    </a:cubicBezTo>
                    <a:cubicBezTo>
                      <a:pt x="21593" y="2347"/>
                      <a:pt x="13581" y="-2256"/>
                      <a:pt x="6933" y="1154"/>
                    </a:cubicBezTo>
                    <a:close/>
                  </a:path>
                </a:pathLst>
              </a:custGeom>
              <a:solidFill>
                <a:srgbClr val="F47D20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FFD26723-B9A9-2050-CA67-D2D8928C0431}"/>
                  </a:ext>
                </a:extLst>
              </p:cNvPr>
              <p:cNvSpPr/>
              <p:nvPr/>
            </p:nvSpPr>
            <p:spPr>
              <a:xfrm>
                <a:off x="10791476" y="2867167"/>
                <a:ext cx="24481" cy="28496"/>
              </a:xfrm>
              <a:custGeom>
                <a:avLst/>
                <a:gdLst>
                  <a:gd name="connsiteX0" fmla="*/ 6933 w 24481"/>
                  <a:gd name="connsiteY0" fmla="*/ 1328 h 28496"/>
                  <a:gd name="connsiteX1" fmla="*/ 6251 w 24481"/>
                  <a:gd name="connsiteY1" fmla="*/ 26557 h 28496"/>
                  <a:gd name="connsiteX2" fmla="*/ 19207 w 24481"/>
                  <a:gd name="connsiteY2" fmla="*/ 26216 h 28496"/>
                  <a:gd name="connsiteX3" fmla="*/ 23809 w 24481"/>
                  <a:gd name="connsiteY3" fmla="*/ 11044 h 28496"/>
                  <a:gd name="connsiteX4" fmla="*/ 23469 w 24481"/>
                  <a:gd name="connsiteY4" fmla="*/ 10363 h 28496"/>
                  <a:gd name="connsiteX5" fmla="*/ 6933 w 24481"/>
                  <a:gd name="connsiteY5" fmla="*/ 1328 h 28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81" h="28496">
                    <a:moveTo>
                      <a:pt x="6933" y="1328"/>
                    </a:moveTo>
                    <a:cubicBezTo>
                      <a:pt x="-1932" y="6442"/>
                      <a:pt x="-2443" y="20932"/>
                      <a:pt x="6251" y="26557"/>
                    </a:cubicBezTo>
                    <a:cubicBezTo>
                      <a:pt x="10342" y="29114"/>
                      <a:pt x="15286" y="29285"/>
                      <a:pt x="19207" y="26216"/>
                    </a:cubicBezTo>
                    <a:cubicBezTo>
                      <a:pt x="23469" y="22977"/>
                      <a:pt x="25685" y="16840"/>
                      <a:pt x="23809" y="11044"/>
                    </a:cubicBezTo>
                    <a:cubicBezTo>
                      <a:pt x="23809" y="10874"/>
                      <a:pt x="23639" y="10533"/>
                      <a:pt x="23469" y="10363"/>
                    </a:cubicBezTo>
                    <a:cubicBezTo>
                      <a:pt x="21594" y="2691"/>
                      <a:pt x="13581" y="-2593"/>
                      <a:pt x="6933" y="1328"/>
                    </a:cubicBezTo>
                    <a:close/>
                  </a:path>
                </a:pathLst>
              </a:custGeom>
              <a:solidFill>
                <a:srgbClr val="EE2E5B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AB442359-A12C-10D2-D6ED-FC2C02771092}"/>
                  </a:ext>
                </a:extLst>
              </p:cNvPr>
              <p:cNvSpPr/>
              <p:nvPr/>
            </p:nvSpPr>
            <p:spPr>
              <a:xfrm>
                <a:off x="10847034" y="2867444"/>
                <a:ext cx="22754" cy="23858"/>
              </a:xfrm>
              <a:custGeom>
                <a:avLst/>
                <a:gdLst>
                  <a:gd name="connsiteX0" fmla="*/ 811 w 22754"/>
                  <a:gd name="connsiteY0" fmla="*/ 7018 h 23858"/>
                  <a:gd name="connsiteX1" fmla="*/ 7971 w 22754"/>
                  <a:gd name="connsiteY1" fmla="*/ 22872 h 23858"/>
                  <a:gd name="connsiteX2" fmla="*/ 22631 w 22754"/>
                  <a:gd name="connsiteY2" fmla="*/ 13837 h 23858"/>
                  <a:gd name="connsiteX3" fmla="*/ 10528 w 22754"/>
                  <a:gd name="connsiteY3" fmla="*/ 29 h 23858"/>
                  <a:gd name="connsiteX4" fmla="*/ 811 w 22754"/>
                  <a:gd name="connsiteY4" fmla="*/ 7018 h 23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54" h="23858">
                    <a:moveTo>
                      <a:pt x="811" y="7018"/>
                    </a:moveTo>
                    <a:cubicBezTo>
                      <a:pt x="-2087" y="13496"/>
                      <a:pt x="3368" y="20655"/>
                      <a:pt x="7971" y="22872"/>
                    </a:cubicBezTo>
                    <a:cubicBezTo>
                      <a:pt x="13937" y="25599"/>
                      <a:pt x="21438" y="22701"/>
                      <a:pt x="22631" y="13837"/>
                    </a:cubicBezTo>
                    <a:cubicBezTo>
                      <a:pt x="23824" y="4802"/>
                      <a:pt x="16153" y="710"/>
                      <a:pt x="10528" y="29"/>
                    </a:cubicBezTo>
                    <a:cubicBezTo>
                      <a:pt x="6777" y="-312"/>
                      <a:pt x="2004" y="2415"/>
                      <a:pt x="811" y="7018"/>
                    </a:cubicBezTo>
                    <a:close/>
                  </a:path>
                </a:pathLst>
              </a:custGeom>
              <a:solidFill>
                <a:srgbClr val="FDD9C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C49CEECF-3FAF-9C8A-32BC-FDEB817FA3E1}"/>
                  </a:ext>
                </a:extLst>
              </p:cNvPr>
              <p:cNvSpPr/>
              <p:nvPr/>
            </p:nvSpPr>
            <p:spPr>
              <a:xfrm>
                <a:off x="10769301" y="2931370"/>
                <a:ext cx="23094" cy="23858"/>
              </a:xfrm>
              <a:custGeom>
                <a:avLst/>
                <a:gdLst>
                  <a:gd name="connsiteX0" fmla="*/ 809 w 23094"/>
                  <a:gd name="connsiteY0" fmla="*/ 7018 h 23858"/>
                  <a:gd name="connsiteX1" fmla="*/ 8140 w 23094"/>
                  <a:gd name="connsiteY1" fmla="*/ 22872 h 23858"/>
                  <a:gd name="connsiteX2" fmla="*/ 22970 w 23094"/>
                  <a:gd name="connsiteY2" fmla="*/ 13837 h 23858"/>
                  <a:gd name="connsiteX3" fmla="*/ 10867 w 23094"/>
                  <a:gd name="connsiteY3" fmla="*/ 29 h 23858"/>
                  <a:gd name="connsiteX4" fmla="*/ 809 w 23094"/>
                  <a:gd name="connsiteY4" fmla="*/ 7018 h 23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94" h="23858">
                    <a:moveTo>
                      <a:pt x="809" y="7018"/>
                    </a:moveTo>
                    <a:cubicBezTo>
                      <a:pt x="-2088" y="13496"/>
                      <a:pt x="3366" y="20655"/>
                      <a:pt x="8140" y="22872"/>
                    </a:cubicBezTo>
                    <a:cubicBezTo>
                      <a:pt x="14106" y="25599"/>
                      <a:pt x="21778" y="22701"/>
                      <a:pt x="22970" y="13837"/>
                    </a:cubicBezTo>
                    <a:cubicBezTo>
                      <a:pt x="24164" y="4802"/>
                      <a:pt x="16493" y="710"/>
                      <a:pt x="10867" y="29"/>
                    </a:cubicBezTo>
                    <a:cubicBezTo>
                      <a:pt x="6776" y="-312"/>
                      <a:pt x="2003" y="2415"/>
                      <a:pt x="809" y="7018"/>
                    </a:cubicBezTo>
                    <a:close/>
                  </a:path>
                </a:pathLst>
              </a:custGeom>
              <a:solidFill>
                <a:srgbClr val="FDD9C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553EE57D-4C2E-DCDE-82CC-C22ABA2053FB}"/>
                  </a:ext>
                </a:extLst>
              </p:cNvPr>
              <p:cNvSpPr/>
              <p:nvPr/>
            </p:nvSpPr>
            <p:spPr>
              <a:xfrm>
                <a:off x="10922723" y="2923619"/>
                <a:ext cx="25042" cy="24374"/>
              </a:xfrm>
              <a:custGeom>
                <a:avLst/>
                <a:gdLst>
                  <a:gd name="connsiteX0" fmla="*/ 300 w 25042"/>
                  <a:gd name="connsiteY0" fmla="*/ 9484 h 24374"/>
                  <a:gd name="connsiteX1" fmla="*/ 11039 w 25042"/>
                  <a:gd name="connsiteY1" fmla="*/ 24145 h 24374"/>
                  <a:gd name="connsiteX2" fmla="*/ 25018 w 25042"/>
                  <a:gd name="connsiteY2" fmla="*/ 11360 h 24374"/>
                  <a:gd name="connsiteX3" fmla="*/ 9505 w 25042"/>
                  <a:gd name="connsiteY3" fmla="*/ 109 h 24374"/>
                  <a:gd name="connsiteX4" fmla="*/ 300 w 25042"/>
                  <a:gd name="connsiteY4" fmla="*/ 9484 h 2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42" h="24374">
                    <a:moveTo>
                      <a:pt x="300" y="9484"/>
                    </a:moveTo>
                    <a:cubicBezTo>
                      <a:pt x="-1576" y="16815"/>
                      <a:pt x="5754" y="22952"/>
                      <a:pt x="11039" y="24145"/>
                    </a:cubicBezTo>
                    <a:cubicBezTo>
                      <a:pt x="17858" y="25509"/>
                      <a:pt x="25529" y="20735"/>
                      <a:pt x="25018" y="11360"/>
                    </a:cubicBezTo>
                    <a:cubicBezTo>
                      <a:pt x="24677" y="1813"/>
                      <a:pt x="15642" y="-573"/>
                      <a:pt x="9505" y="109"/>
                    </a:cubicBezTo>
                    <a:cubicBezTo>
                      <a:pt x="5073" y="449"/>
                      <a:pt x="470" y="4541"/>
                      <a:pt x="300" y="9484"/>
                    </a:cubicBezTo>
                    <a:close/>
                  </a:path>
                </a:pathLst>
              </a:custGeom>
              <a:solidFill>
                <a:srgbClr val="EB5171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934F947A-1085-4818-52C1-902EE6C9133F}"/>
                  </a:ext>
                </a:extLst>
              </p:cNvPr>
              <p:cNvSpPr/>
              <p:nvPr/>
            </p:nvSpPr>
            <p:spPr>
              <a:xfrm>
                <a:off x="10702805" y="2861227"/>
                <a:ext cx="23847" cy="24374"/>
              </a:xfrm>
              <a:custGeom>
                <a:avLst/>
                <a:gdLst>
                  <a:gd name="connsiteX0" fmla="*/ 312 w 23847"/>
                  <a:gd name="connsiteY0" fmla="*/ 9484 h 24374"/>
                  <a:gd name="connsiteX1" fmla="*/ 10540 w 23847"/>
                  <a:gd name="connsiteY1" fmla="*/ 24145 h 24374"/>
                  <a:gd name="connsiteX2" fmla="*/ 23836 w 23847"/>
                  <a:gd name="connsiteY2" fmla="*/ 11360 h 24374"/>
                  <a:gd name="connsiteX3" fmla="*/ 9176 w 23847"/>
                  <a:gd name="connsiteY3" fmla="*/ 109 h 24374"/>
                  <a:gd name="connsiteX4" fmla="*/ 312 w 23847"/>
                  <a:gd name="connsiteY4" fmla="*/ 9484 h 2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47" h="24374">
                    <a:moveTo>
                      <a:pt x="312" y="9484"/>
                    </a:moveTo>
                    <a:cubicBezTo>
                      <a:pt x="-1564" y="16815"/>
                      <a:pt x="5426" y="22952"/>
                      <a:pt x="10540" y="24145"/>
                    </a:cubicBezTo>
                    <a:cubicBezTo>
                      <a:pt x="17017" y="25509"/>
                      <a:pt x="24177" y="20735"/>
                      <a:pt x="23836" y="11360"/>
                    </a:cubicBezTo>
                    <a:cubicBezTo>
                      <a:pt x="23496" y="1813"/>
                      <a:pt x="14972" y="-573"/>
                      <a:pt x="9176" y="109"/>
                    </a:cubicBezTo>
                    <a:cubicBezTo>
                      <a:pt x="4914" y="450"/>
                      <a:pt x="652" y="4541"/>
                      <a:pt x="312" y="9484"/>
                    </a:cubicBezTo>
                    <a:close/>
                  </a:path>
                </a:pathLst>
              </a:custGeom>
              <a:solidFill>
                <a:srgbClr val="E41D3E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01A81E39-C0F6-D3D1-E07D-50AF3DAE9702}"/>
                  </a:ext>
                </a:extLst>
              </p:cNvPr>
              <p:cNvSpPr/>
              <p:nvPr/>
            </p:nvSpPr>
            <p:spPr>
              <a:xfrm>
                <a:off x="10884447" y="2821233"/>
                <a:ext cx="25779" cy="30035"/>
              </a:xfrm>
              <a:custGeom>
                <a:avLst/>
                <a:gdLst>
                  <a:gd name="connsiteX0" fmla="*/ 391 w 25779"/>
                  <a:gd name="connsiteY0" fmla="*/ 10611 h 30035"/>
                  <a:gd name="connsiteX1" fmla="*/ 902 w 25779"/>
                  <a:gd name="connsiteY1" fmla="*/ 21180 h 30035"/>
                  <a:gd name="connsiteX2" fmla="*/ 8573 w 25779"/>
                  <a:gd name="connsiteY2" fmla="*/ 29192 h 30035"/>
                  <a:gd name="connsiteX3" fmla="*/ 25620 w 25779"/>
                  <a:gd name="connsiteY3" fmla="*/ 17600 h 30035"/>
                  <a:gd name="connsiteX4" fmla="*/ 13516 w 25779"/>
                  <a:gd name="connsiteY4" fmla="*/ 41 h 30035"/>
                  <a:gd name="connsiteX5" fmla="*/ 391 w 25779"/>
                  <a:gd name="connsiteY5" fmla="*/ 10611 h 30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79" h="30035">
                    <a:moveTo>
                      <a:pt x="391" y="10611"/>
                    </a:moveTo>
                    <a:cubicBezTo>
                      <a:pt x="-121" y="12997"/>
                      <a:pt x="-292" y="18111"/>
                      <a:pt x="902" y="21180"/>
                    </a:cubicBezTo>
                    <a:cubicBezTo>
                      <a:pt x="2436" y="24930"/>
                      <a:pt x="5163" y="27828"/>
                      <a:pt x="8573" y="29192"/>
                    </a:cubicBezTo>
                    <a:cubicBezTo>
                      <a:pt x="15903" y="32260"/>
                      <a:pt x="24426" y="26635"/>
                      <a:pt x="25620" y="17600"/>
                    </a:cubicBezTo>
                    <a:cubicBezTo>
                      <a:pt x="26813" y="8565"/>
                      <a:pt x="21187" y="382"/>
                      <a:pt x="13516" y="41"/>
                    </a:cubicBezTo>
                    <a:cubicBezTo>
                      <a:pt x="7550" y="-470"/>
                      <a:pt x="1243" y="3792"/>
                      <a:pt x="391" y="10611"/>
                    </a:cubicBezTo>
                    <a:close/>
                  </a:path>
                </a:pathLst>
              </a:custGeom>
              <a:solidFill>
                <a:srgbClr val="EE9921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96858AF9-9F6D-478C-5A67-21BAD5EFD82E}"/>
                  </a:ext>
                </a:extLst>
              </p:cNvPr>
              <p:cNvSpPr/>
              <p:nvPr/>
            </p:nvSpPr>
            <p:spPr>
              <a:xfrm>
                <a:off x="10821879" y="2914330"/>
                <a:ext cx="22830" cy="25542"/>
              </a:xfrm>
              <a:custGeom>
                <a:avLst/>
                <a:gdLst>
                  <a:gd name="connsiteX0" fmla="*/ 11817 w 22830"/>
                  <a:gd name="connsiteY0" fmla="*/ 22 h 25542"/>
                  <a:gd name="connsiteX1" fmla="*/ 8748 w 22830"/>
                  <a:gd name="connsiteY1" fmla="*/ 703 h 25542"/>
                  <a:gd name="connsiteX2" fmla="*/ 907 w 22830"/>
                  <a:gd name="connsiteY2" fmla="*/ 17921 h 25542"/>
                  <a:gd name="connsiteX3" fmla="*/ 20170 w 22830"/>
                  <a:gd name="connsiteY3" fmla="*/ 20137 h 25542"/>
                  <a:gd name="connsiteX4" fmla="*/ 21363 w 22830"/>
                  <a:gd name="connsiteY4" fmla="*/ 17580 h 25542"/>
                  <a:gd name="connsiteX5" fmla="*/ 22727 w 22830"/>
                  <a:gd name="connsiteY5" fmla="*/ 10250 h 25542"/>
                  <a:gd name="connsiteX6" fmla="*/ 17613 w 22830"/>
                  <a:gd name="connsiteY6" fmla="*/ 2238 h 25542"/>
                  <a:gd name="connsiteX7" fmla="*/ 11817 w 22830"/>
                  <a:gd name="connsiteY7" fmla="*/ 22 h 2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830" h="25542">
                    <a:moveTo>
                      <a:pt x="11817" y="22"/>
                    </a:moveTo>
                    <a:cubicBezTo>
                      <a:pt x="10794" y="22"/>
                      <a:pt x="9771" y="362"/>
                      <a:pt x="8748" y="703"/>
                    </a:cubicBezTo>
                    <a:cubicBezTo>
                      <a:pt x="2442" y="2238"/>
                      <a:pt x="-1991" y="10420"/>
                      <a:pt x="907" y="17921"/>
                    </a:cubicBezTo>
                    <a:cubicBezTo>
                      <a:pt x="4487" y="27126"/>
                      <a:pt x="15056" y="28149"/>
                      <a:pt x="20170" y="20137"/>
                    </a:cubicBezTo>
                    <a:cubicBezTo>
                      <a:pt x="20681" y="19285"/>
                      <a:pt x="21023" y="18432"/>
                      <a:pt x="21363" y="17580"/>
                    </a:cubicBezTo>
                    <a:cubicBezTo>
                      <a:pt x="22557" y="15534"/>
                      <a:pt x="23068" y="13148"/>
                      <a:pt x="22727" y="10250"/>
                    </a:cubicBezTo>
                    <a:cubicBezTo>
                      <a:pt x="22215" y="6329"/>
                      <a:pt x="20170" y="3601"/>
                      <a:pt x="17613" y="2238"/>
                    </a:cubicBezTo>
                    <a:cubicBezTo>
                      <a:pt x="16249" y="703"/>
                      <a:pt x="14204" y="-149"/>
                      <a:pt x="11817" y="22"/>
                    </a:cubicBezTo>
                    <a:close/>
                  </a:path>
                </a:pathLst>
              </a:custGeom>
              <a:solidFill>
                <a:srgbClr val="5BB7AA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5646462B-B69E-4502-BC64-26695046D917}"/>
                  </a:ext>
                </a:extLst>
              </p:cNvPr>
              <p:cNvSpPr/>
              <p:nvPr/>
            </p:nvSpPr>
            <p:spPr>
              <a:xfrm>
                <a:off x="10735110" y="2896282"/>
                <a:ext cx="22830" cy="25520"/>
              </a:xfrm>
              <a:custGeom>
                <a:avLst/>
                <a:gdLst>
                  <a:gd name="connsiteX0" fmla="*/ 11817 w 22830"/>
                  <a:gd name="connsiteY0" fmla="*/ 0 h 25520"/>
                  <a:gd name="connsiteX1" fmla="*/ 8748 w 22830"/>
                  <a:gd name="connsiteY1" fmla="*/ 682 h 25520"/>
                  <a:gd name="connsiteX2" fmla="*/ 907 w 22830"/>
                  <a:gd name="connsiteY2" fmla="*/ 17899 h 25520"/>
                  <a:gd name="connsiteX3" fmla="*/ 20170 w 22830"/>
                  <a:gd name="connsiteY3" fmla="*/ 20115 h 25520"/>
                  <a:gd name="connsiteX4" fmla="*/ 21363 w 22830"/>
                  <a:gd name="connsiteY4" fmla="*/ 17558 h 25520"/>
                  <a:gd name="connsiteX5" fmla="*/ 22727 w 22830"/>
                  <a:gd name="connsiteY5" fmla="*/ 10228 h 25520"/>
                  <a:gd name="connsiteX6" fmla="*/ 17613 w 22830"/>
                  <a:gd name="connsiteY6" fmla="*/ 2216 h 25520"/>
                  <a:gd name="connsiteX7" fmla="*/ 11817 w 22830"/>
                  <a:gd name="connsiteY7" fmla="*/ 0 h 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830" h="25520">
                    <a:moveTo>
                      <a:pt x="11817" y="0"/>
                    </a:moveTo>
                    <a:cubicBezTo>
                      <a:pt x="10794" y="0"/>
                      <a:pt x="9771" y="341"/>
                      <a:pt x="8748" y="682"/>
                    </a:cubicBezTo>
                    <a:cubicBezTo>
                      <a:pt x="2441" y="2216"/>
                      <a:pt x="-1991" y="10399"/>
                      <a:pt x="907" y="17899"/>
                    </a:cubicBezTo>
                    <a:cubicBezTo>
                      <a:pt x="4487" y="27105"/>
                      <a:pt x="15056" y="28128"/>
                      <a:pt x="20170" y="20115"/>
                    </a:cubicBezTo>
                    <a:cubicBezTo>
                      <a:pt x="20681" y="19263"/>
                      <a:pt x="21023" y="18411"/>
                      <a:pt x="21363" y="17558"/>
                    </a:cubicBezTo>
                    <a:cubicBezTo>
                      <a:pt x="22557" y="15513"/>
                      <a:pt x="23068" y="13126"/>
                      <a:pt x="22727" y="10228"/>
                    </a:cubicBezTo>
                    <a:cubicBezTo>
                      <a:pt x="22215" y="6307"/>
                      <a:pt x="20170" y="3580"/>
                      <a:pt x="17613" y="2216"/>
                    </a:cubicBezTo>
                    <a:cubicBezTo>
                      <a:pt x="16249" y="682"/>
                      <a:pt x="14204" y="0"/>
                      <a:pt x="11817" y="0"/>
                    </a:cubicBezTo>
                    <a:close/>
                  </a:path>
                </a:pathLst>
              </a:custGeom>
              <a:solidFill>
                <a:srgbClr val="006DAF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570F726-D1C5-ABC9-7826-24485B33165B}"/>
                  </a:ext>
                </a:extLst>
              </p:cNvPr>
              <p:cNvSpPr/>
              <p:nvPr/>
            </p:nvSpPr>
            <p:spPr>
              <a:xfrm>
                <a:off x="10827005" y="2820650"/>
                <a:ext cx="22254" cy="26413"/>
              </a:xfrm>
              <a:custGeom>
                <a:avLst/>
                <a:gdLst>
                  <a:gd name="connsiteX0" fmla="*/ 1065 w 22254"/>
                  <a:gd name="connsiteY0" fmla="*/ 7103 h 26413"/>
                  <a:gd name="connsiteX1" fmla="*/ 42 w 22254"/>
                  <a:gd name="connsiteY1" fmla="*/ 13240 h 26413"/>
                  <a:gd name="connsiteX2" fmla="*/ 12828 w 22254"/>
                  <a:gd name="connsiteY2" fmla="*/ 26196 h 26413"/>
                  <a:gd name="connsiteX3" fmla="*/ 19817 w 22254"/>
                  <a:gd name="connsiteY3" fmla="*/ 4716 h 26413"/>
                  <a:gd name="connsiteX4" fmla="*/ 1065 w 22254"/>
                  <a:gd name="connsiteY4" fmla="*/ 7103 h 26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54" h="26413">
                    <a:moveTo>
                      <a:pt x="1065" y="7103"/>
                    </a:moveTo>
                    <a:cubicBezTo>
                      <a:pt x="213" y="9149"/>
                      <a:pt x="-127" y="11194"/>
                      <a:pt x="42" y="13240"/>
                    </a:cubicBezTo>
                    <a:cubicBezTo>
                      <a:pt x="-298" y="20911"/>
                      <a:pt x="6009" y="27730"/>
                      <a:pt x="12828" y="26196"/>
                    </a:cubicBezTo>
                    <a:cubicBezTo>
                      <a:pt x="21351" y="24491"/>
                      <a:pt x="25102" y="12728"/>
                      <a:pt x="19817" y="4716"/>
                    </a:cubicBezTo>
                    <a:cubicBezTo>
                      <a:pt x="15044" y="-2614"/>
                      <a:pt x="4816" y="-1080"/>
                      <a:pt x="1065" y="7103"/>
                    </a:cubicBezTo>
                    <a:close/>
                  </a:path>
                </a:pathLst>
              </a:custGeom>
              <a:solidFill>
                <a:srgbClr val="F7ACB6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81044465-059E-636B-56B0-4B95C4A74128}"/>
                  </a:ext>
                </a:extLst>
              </p:cNvPr>
              <p:cNvSpPr/>
              <p:nvPr/>
            </p:nvSpPr>
            <p:spPr>
              <a:xfrm>
                <a:off x="10867236" y="2937941"/>
                <a:ext cx="22255" cy="23272"/>
              </a:xfrm>
              <a:custGeom>
                <a:avLst/>
                <a:gdLst>
                  <a:gd name="connsiteX0" fmla="*/ 1066 w 22255"/>
                  <a:gd name="connsiteY0" fmla="*/ 6242 h 23272"/>
                  <a:gd name="connsiteX1" fmla="*/ 43 w 22255"/>
                  <a:gd name="connsiteY1" fmla="*/ 11697 h 23272"/>
                  <a:gd name="connsiteX2" fmla="*/ 12828 w 22255"/>
                  <a:gd name="connsiteY2" fmla="*/ 23119 h 23272"/>
                  <a:gd name="connsiteX3" fmla="*/ 19817 w 22255"/>
                  <a:gd name="connsiteY3" fmla="*/ 4367 h 23272"/>
                  <a:gd name="connsiteX4" fmla="*/ 1066 w 22255"/>
                  <a:gd name="connsiteY4" fmla="*/ 6242 h 23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55" h="23272">
                    <a:moveTo>
                      <a:pt x="1066" y="6242"/>
                    </a:moveTo>
                    <a:cubicBezTo>
                      <a:pt x="213" y="7947"/>
                      <a:pt x="-128" y="9822"/>
                      <a:pt x="43" y="11697"/>
                    </a:cubicBezTo>
                    <a:cubicBezTo>
                      <a:pt x="-298" y="18346"/>
                      <a:pt x="6009" y="24312"/>
                      <a:pt x="12828" y="23119"/>
                    </a:cubicBezTo>
                    <a:cubicBezTo>
                      <a:pt x="21351" y="21585"/>
                      <a:pt x="25102" y="11357"/>
                      <a:pt x="19817" y="4367"/>
                    </a:cubicBezTo>
                    <a:cubicBezTo>
                      <a:pt x="15045" y="-2281"/>
                      <a:pt x="4816" y="-1088"/>
                      <a:pt x="1066" y="6242"/>
                    </a:cubicBezTo>
                    <a:close/>
                  </a:path>
                </a:pathLst>
              </a:custGeom>
              <a:solidFill>
                <a:srgbClr val="00777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27ACB7A6-6672-09A6-50D2-AEED2DD32725}"/>
                  </a:ext>
                </a:extLst>
              </p:cNvPr>
              <p:cNvSpPr/>
              <p:nvPr/>
            </p:nvSpPr>
            <p:spPr>
              <a:xfrm>
                <a:off x="10932270" y="2858284"/>
                <a:ext cx="29031" cy="31146"/>
              </a:xfrm>
              <a:custGeom>
                <a:avLst/>
                <a:gdLst>
                  <a:gd name="connsiteX0" fmla="*/ 469 w 29031"/>
                  <a:gd name="connsiteY0" fmla="*/ 12086 h 31146"/>
                  <a:gd name="connsiteX1" fmla="*/ 810 w 29031"/>
                  <a:gd name="connsiteY1" fmla="*/ 20439 h 31146"/>
                  <a:gd name="connsiteX2" fmla="*/ 4901 w 29031"/>
                  <a:gd name="connsiteY2" fmla="*/ 27770 h 31146"/>
                  <a:gd name="connsiteX3" fmla="*/ 18028 w 29031"/>
                  <a:gd name="connsiteY3" fmla="*/ 30327 h 31146"/>
                  <a:gd name="connsiteX4" fmla="*/ 19391 w 29031"/>
                  <a:gd name="connsiteY4" fmla="*/ 29815 h 31146"/>
                  <a:gd name="connsiteX5" fmla="*/ 23823 w 29031"/>
                  <a:gd name="connsiteY5" fmla="*/ 27599 h 31146"/>
                  <a:gd name="connsiteX6" fmla="*/ 22800 w 29031"/>
                  <a:gd name="connsiteY6" fmla="*/ 2370 h 31146"/>
                  <a:gd name="connsiteX7" fmla="*/ 469 w 29031"/>
                  <a:gd name="connsiteY7" fmla="*/ 12086 h 31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31" h="31146">
                    <a:moveTo>
                      <a:pt x="469" y="12086"/>
                    </a:moveTo>
                    <a:cubicBezTo>
                      <a:pt x="-42" y="14984"/>
                      <a:pt x="-384" y="18223"/>
                      <a:pt x="810" y="20439"/>
                    </a:cubicBezTo>
                    <a:cubicBezTo>
                      <a:pt x="981" y="23508"/>
                      <a:pt x="3026" y="25554"/>
                      <a:pt x="4901" y="27770"/>
                    </a:cubicBezTo>
                    <a:cubicBezTo>
                      <a:pt x="8652" y="32202"/>
                      <a:pt x="16834" y="31350"/>
                      <a:pt x="18028" y="30327"/>
                    </a:cubicBezTo>
                    <a:cubicBezTo>
                      <a:pt x="18028" y="30327"/>
                      <a:pt x="19391" y="29986"/>
                      <a:pt x="19391" y="29815"/>
                    </a:cubicBezTo>
                    <a:cubicBezTo>
                      <a:pt x="20925" y="29474"/>
                      <a:pt x="22460" y="28793"/>
                      <a:pt x="23823" y="27599"/>
                    </a:cubicBezTo>
                    <a:cubicBezTo>
                      <a:pt x="31494" y="21292"/>
                      <a:pt x="30301" y="8166"/>
                      <a:pt x="22800" y="2370"/>
                    </a:cubicBezTo>
                    <a:cubicBezTo>
                      <a:pt x="15300" y="-3085"/>
                      <a:pt x="2515" y="1176"/>
                      <a:pt x="469" y="12086"/>
                    </a:cubicBezTo>
                    <a:close/>
                  </a:path>
                </a:pathLst>
              </a:custGeom>
              <a:solidFill>
                <a:srgbClr val="E6529D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94" name="Graphic 2">
              <a:extLst>
                <a:ext uri="{FF2B5EF4-FFF2-40B4-BE49-F238E27FC236}">
                  <a16:creationId xmlns:a16="http://schemas.microsoft.com/office/drawing/2014/main" id="{75127B44-6450-84B6-D5B8-585DCB57D9D4}"/>
                </a:ext>
              </a:extLst>
            </p:cNvPr>
            <p:cNvGrpSpPr/>
            <p:nvPr/>
          </p:nvGrpSpPr>
          <p:grpSpPr>
            <a:xfrm>
              <a:off x="10775566" y="3152327"/>
              <a:ext cx="88303" cy="88985"/>
              <a:chOff x="10775566" y="3152327"/>
              <a:chExt cx="88303" cy="88985"/>
            </a:xfrm>
            <a:solidFill>
              <a:srgbClr val="FEE0C8"/>
            </a:solidFill>
          </p:grpSpPr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0D5BE63C-8647-07B5-F81C-49893842F5B1}"/>
                  </a:ext>
                </a:extLst>
              </p:cNvPr>
              <p:cNvSpPr/>
              <p:nvPr/>
            </p:nvSpPr>
            <p:spPr>
              <a:xfrm>
                <a:off x="10775566" y="3152327"/>
                <a:ext cx="88303" cy="28979"/>
              </a:xfrm>
              <a:custGeom>
                <a:avLst/>
                <a:gdLst>
                  <a:gd name="connsiteX0" fmla="*/ 12785 w 88303"/>
                  <a:gd name="connsiteY0" fmla="*/ 0 h 28979"/>
                  <a:gd name="connsiteX1" fmla="*/ 72790 w 88303"/>
                  <a:gd name="connsiteY1" fmla="*/ 0 h 28979"/>
                  <a:gd name="connsiteX2" fmla="*/ 88303 w 88303"/>
                  <a:gd name="connsiteY2" fmla="*/ 28980 h 28979"/>
                  <a:gd name="connsiteX3" fmla="*/ 0 w 88303"/>
                  <a:gd name="connsiteY3" fmla="*/ 28980 h 2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03" h="28979">
                    <a:moveTo>
                      <a:pt x="12785" y="0"/>
                    </a:moveTo>
                    <a:lnTo>
                      <a:pt x="72790" y="0"/>
                    </a:lnTo>
                    <a:lnTo>
                      <a:pt x="88303" y="28980"/>
                    </a:lnTo>
                    <a:lnTo>
                      <a:pt x="0" y="28980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02DA9545-3B8A-F4EB-5E29-EA4D84A68408}"/>
                  </a:ext>
                </a:extLst>
              </p:cNvPr>
              <p:cNvSpPr/>
              <p:nvPr/>
            </p:nvSpPr>
            <p:spPr>
              <a:xfrm>
                <a:off x="10775566" y="3225629"/>
                <a:ext cx="88303" cy="15683"/>
              </a:xfrm>
              <a:custGeom>
                <a:avLst/>
                <a:gdLst>
                  <a:gd name="connsiteX0" fmla="*/ 4091 w 88303"/>
                  <a:gd name="connsiteY0" fmla="*/ 0 h 15683"/>
                  <a:gd name="connsiteX1" fmla="*/ 83701 w 88303"/>
                  <a:gd name="connsiteY1" fmla="*/ 0 h 15683"/>
                  <a:gd name="connsiteX2" fmla="*/ 88303 w 88303"/>
                  <a:gd name="connsiteY2" fmla="*/ 15683 h 15683"/>
                  <a:gd name="connsiteX3" fmla="*/ 0 w 88303"/>
                  <a:gd name="connsiteY3" fmla="*/ 15683 h 15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03" h="15683">
                    <a:moveTo>
                      <a:pt x="4091" y="0"/>
                    </a:moveTo>
                    <a:lnTo>
                      <a:pt x="83701" y="0"/>
                    </a:lnTo>
                    <a:lnTo>
                      <a:pt x="88303" y="15683"/>
                    </a:lnTo>
                    <a:lnTo>
                      <a:pt x="0" y="15683"/>
                    </a:lnTo>
                    <a:close/>
                  </a:path>
                </a:pathLst>
              </a:custGeom>
              <a:solidFill>
                <a:srgbClr val="FEE0C8"/>
              </a:solidFill>
              <a:ln w="1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E6700657-6C49-36DB-733C-5225BBF2D685}"/>
                </a:ext>
              </a:extLst>
            </p:cNvPr>
            <p:cNvSpPr/>
            <p:nvPr/>
          </p:nvSpPr>
          <p:spPr>
            <a:xfrm>
              <a:off x="10678770" y="2738465"/>
              <a:ext cx="9495" cy="12862"/>
            </a:xfrm>
            <a:custGeom>
              <a:avLst/>
              <a:gdLst>
                <a:gd name="connsiteX0" fmla="*/ 8152 w 9495"/>
                <a:gd name="connsiteY0" fmla="*/ 814 h 12862"/>
                <a:gd name="connsiteX1" fmla="*/ 3209 w 9495"/>
                <a:gd name="connsiteY1" fmla="*/ 985 h 12862"/>
                <a:gd name="connsiteX2" fmla="*/ 1163 w 9495"/>
                <a:gd name="connsiteY2" fmla="*/ 4735 h 12862"/>
                <a:gd name="connsiteX3" fmla="*/ 310 w 9495"/>
                <a:gd name="connsiteY3" fmla="*/ 10702 h 12862"/>
                <a:gd name="connsiteX4" fmla="*/ 5083 w 9495"/>
                <a:gd name="connsiteY4" fmla="*/ 12236 h 12862"/>
                <a:gd name="connsiteX5" fmla="*/ 8663 w 9495"/>
                <a:gd name="connsiteY5" fmla="*/ 6781 h 12862"/>
                <a:gd name="connsiteX6" fmla="*/ 8152 w 9495"/>
                <a:gd name="connsiteY6" fmla="*/ 814 h 1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95" h="12862">
                  <a:moveTo>
                    <a:pt x="8152" y="814"/>
                  </a:moveTo>
                  <a:cubicBezTo>
                    <a:pt x="6788" y="-379"/>
                    <a:pt x="4743" y="-209"/>
                    <a:pt x="3209" y="985"/>
                  </a:cubicBezTo>
                  <a:cubicBezTo>
                    <a:pt x="2015" y="1837"/>
                    <a:pt x="1504" y="3201"/>
                    <a:pt x="1163" y="4735"/>
                  </a:cubicBezTo>
                  <a:cubicBezTo>
                    <a:pt x="140" y="6440"/>
                    <a:pt x="-371" y="8997"/>
                    <a:pt x="310" y="10702"/>
                  </a:cubicBezTo>
                  <a:cubicBezTo>
                    <a:pt x="1163" y="12577"/>
                    <a:pt x="3379" y="13600"/>
                    <a:pt x="5083" y="12236"/>
                  </a:cubicBezTo>
                  <a:cubicBezTo>
                    <a:pt x="6618" y="11042"/>
                    <a:pt x="7982" y="8485"/>
                    <a:pt x="8663" y="6781"/>
                  </a:cubicBezTo>
                  <a:cubicBezTo>
                    <a:pt x="9686" y="4735"/>
                    <a:pt x="10028" y="2349"/>
                    <a:pt x="8152" y="814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93002B19-E7B3-3305-F6A1-18AC743E39E4}"/>
                </a:ext>
              </a:extLst>
            </p:cNvPr>
            <p:cNvSpPr/>
            <p:nvPr/>
          </p:nvSpPr>
          <p:spPr>
            <a:xfrm>
              <a:off x="10700535" y="2737707"/>
              <a:ext cx="8713" cy="13189"/>
            </a:xfrm>
            <a:custGeom>
              <a:avLst/>
              <a:gdLst>
                <a:gd name="connsiteX0" fmla="*/ 7696 w 8713"/>
                <a:gd name="connsiteY0" fmla="*/ 890 h 13189"/>
                <a:gd name="connsiteX1" fmla="*/ 877 w 8713"/>
                <a:gd name="connsiteY1" fmla="*/ 5323 h 13189"/>
                <a:gd name="connsiteX2" fmla="*/ 25 w 8713"/>
                <a:gd name="connsiteY2" fmla="*/ 8221 h 13189"/>
                <a:gd name="connsiteX3" fmla="*/ 3263 w 8713"/>
                <a:gd name="connsiteY3" fmla="*/ 13164 h 13189"/>
                <a:gd name="connsiteX4" fmla="*/ 7866 w 8713"/>
                <a:gd name="connsiteY4" fmla="*/ 8050 h 13189"/>
                <a:gd name="connsiteX5" fmla="*/ 7696 w 8713"/>
                <a:gd name="connsiteY5" fmla="*/ 890 h 1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3" h="13189">
                  <a:moveTo>
                    <a:pt x="7696" y="890"/>
                  </a:moveTo>
                  <a:cubicBezTo>
                    <a:pt x="4797" y="-1667"/>
                    <a:pt x="2070" y="1743"/>
                    <a:pt x="877" y="5323"/>
                  </a:cubicBezTo>
                  <a:cubicBezTo>
                    <a:pt x="365" y="6175"/>
                    <a:pt x="25" y="7198"/>
                    <a:pt x="25" y="8221"/>
                  </a:cubicBezTo>
                  <a:cubicBezTo>
                    <a:pt x="-146" y="10266"/>
                    <a:pt x="536" y="13505"/>
                    <a:pt x="3263" y="13164"/>
                  </a:cubicBezTo>
                  <a:cubicBezTo>
                    <a:pt x="5650" y="12994"/>
                    <a:pt x="7014" y="10096"/>
                    <a:pt x="7866" y="8050"/>
                  </a:cubicBezTo>
                  <a:cubicBezTo>
                    <a:pt x="8377" y="6175"/>
                    <a:pt x="9571" y="2765"/>
                    <a:pt x="7696" y="890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718E1721-212F-7B23-7FB7-CC585D2C2424}"/>
                </a:ext>
              </a:extLst>
            </p:cNvPr>
            <p:cNvSpPr/>
            <p:nvPr/>
          </p:nvSpPr>
          <p:spPr>
            <a:xfrm>
              <a:off x="10720547" y="2737547"/>
              <a:ext cx="9333" cy="14794"/>
            </a:xfrm>
            <a:custGeom>
              <a:avLst/>
              <a:gdLst>
                <a:gd name="connsiteX0" fmla="*/ 4390 w 9333"/>
                <a:gd name="connsiteY0" fmla="*/ 368 h 14794"/>
                <a:gd name="connsiteX1" fmla="*/ 128 w 9333"/>
                <a:gd name="connsiteY1" fmla="*/ 9573 h 14794"/>
                <a:gd name="connsiteX2" fmla="*/ 128 w 9333"/>
                <a:gd name="connsiteY2" fmla="*/ 9914 h 14794"/>
                <a:gd name="connsiteX3" fmla="*/ 128 w 9333"/>
                <a:gd name="connsiteY3" fmla="*/ 12642 h 14794"/>
                <a:gd name="connsiteX4" fmla="*/ 5924 w 9333"/>
                <a:gd name="connsiteY4" fmla="*/ 12983 h 14794"/>
                <a:gd name="connsiteX5" fmla="*/ 9333 w 9333"/>
                <a:gd name="connsiteY5" fmla="*/ 3607 h 14794"/>
                <a:gd name="connsiteX6" fmla="*/ 4390 w 9333"/>
                <a:gd name="connsiteY6" fmla="*/ 368 h 1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33" h="14794">
                  <a:moveTo>
                    <a:pt x="4390" y="368"/>
                  </a:moveTo>
                  <a:cubicBezTo>
                    <a:pt x="1322" y="1902"/>
                    <a:pt x="469" y="6505"/>
                    <a:pt x="128" y="9573"/>
                  </a:cubicBezTo>
                  <a:cubicBezTo>
                    <a:pt x="128" y="9744"/>
                    <a:pt x="128" y="9914"/>
                    <a:pt x="128" y="9914"/>
                  </a:cubicBezTo>
                  <a:cubicBezTo>
                    <a:pt x="-43" y="10937"/>
                    <a:pt x="-43" y="11789"/>
                    <a:pt x="128" y="12642"/>
                  </a:cubicBezTo>
                  <a:cubicBezTo>
                    <a:pt x="980" y="15710"/>
                    <a:pt x="4560" y="15199"/>
                    <a:pt x="5924" y="12983"/>
                  </a:cubicBezTo>
                  <a:cubicBezTo>
                    <a:pt x="7628" y="10596"/>
                    <a:pt x="9333" y="6675"/>
                    <a:pt x="9333" y="3607"/>
                  </a:cubicBezTo>
                  <a:cubicBezTo>
                    <a:pt x="9333" y="1050"/>
                    <a:pt x="6947" y="-825"/>
                    <a:pt x="4390" y="368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97DF9E5E-BE84-6F1C-929A-7A4BD5472192}"/>
                </a:ext>
              </a:extLst>
            </p:cNvPr>
            <p:cNvSpPr/>
            <p:nvPr/>
          </p:nvSpPr>
          <p:spPr>
            <a:xfrm>
              <a:off x="10743985" y="2736861"/>
              <a:ext cx="10272" cy="14821"/>
            </a:xfrm>
            <a:custGeom>
              <a:avLst/>
              <a:gdLst>
                <a:gd name="connsiteX0" fmla="*/ 8568 w 10272"/>
                <a:gd name="connsiteY0" fmla="*/ 543 h 14821"/>
                <a:gd name="connsiteX1" fmla="*/ 1749 w 10272"/>
                <a:gd name="connsiteY1" fmla="*/ 4804 h 14821"/>
                <a:gd name="connsiteX2" fmla="*/ 44 w 10272"/>
                <a:gd name="connsiteY2" fmla="*/ 9407 h 14821"/>
                <a:gd name="connsiteX3" fmla="*/ 726 w 10272"/>
                <a:gd name="connsiteY3" fmla="*/ 12646 h 14821"/>
                <a:gd name="connsiteX4" fmla="*/ 726 w 10272"/>
                <a:gd name="connsiteY4" fmla="*/ 12816 h 14821"/>
                <a:gd name="connsiteX5" fmla="*/ 6522 w 10272"/>
                <a:gd name="connsiteY5" fmla="*/ 13498 h 14821"/>
                <a:gd name="connsiteX6" fmla="*/ 9420 w 10272"/>
                <a:gd name="connsiteY6" fmla="*/ 7873 h 14821"/>
                <a:gd name="connsiteX7" fmla="*/ 8568 w 10272"/>
                <a:gd name="connsiteY7" fmla="*/ 543 h 1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72" h="14821">
                  <a:moveTo>
                    <a:pt x="8568" y="543"/>
                  </a:moveTo>
                  <a:cubicBezTo>
                    <a:pt x="5670" y="-1162"/>
                    <a:pt x="3113" y="1395"/>
                    <a:pt x="1749" y="4804"/>
                  </a:cubicBezTo>
                  <a:cubicBezTo>
                    <a:pt x="726" y="6168"/>
                    <a:pt x="44" y="7702"/>
                    <a:pt x="44" y="9407"/>
                  </a:cubicBezTo>
                  <a:cubicBezTo>
                    <a:pt x="-126" y="10430"/>
                    <a:pt x="215" y="11623"/>
                    <a:pt x="726" y="12646"/>
                  </a:cubicBezTo>
                  <a:cubicBezTo>
                    <a:pt x="726" y="12646"/>
                    <a:pt x="726" y="12646"/>
                    <a:pt x="726" y="12816"/>
                  </a:cubicBezTo>
                  <a:cubicBezTo>
                    <a:pt x="1749" y="15544"/>
                    <a:pt x="4647" y="15203"/>
                    <a:pt x="6522" y="13498"/>
                  </a:cubicBezTo>
                  <a:cubicBezTo>
                    <a:pt x="8056" y="11964"/>
                    <a:pt x="9079" y="9918"/>
                    <a:pt x="9420" y="7873"/>
                  </a:cubicBezTo>
                  <a:cubicBezTo>
                    <a:pt x="10273" y="5486"/>
                    <a:pt x="11125" y="2077"/>
                    <a:pt x="8568" y="54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6659EF0E-93E6-B661-03A6-9F38D65BF491}"/>
                </a:ext>
              </a:extLst>
            </p:cNvPr>
            <p:cNvSpPr/>
            <p:nvPr/>
          </p:nvSpPr>
          <p:spPr>
            <a:xfrm>
              <a:off x="10767671" y="2738604"/>
              <a:ext cx="9676" cy="14697"/>
            </a:xfrm>
            <a:custGeom>
              <a:avLst/>
              <a:gdLst>
                <a:gd name="connsiteX0" fmla="*/ 9429 w 9676"/>
                <a:gd name="connsiteY0" fmla="*/ 3743 h 14697"/>
                <a:gd name="connsiteX1" fmla="*/ 8066 w 9676"/>
                <a:gd name="connsiteY1" fmla="*/ 675 h 14697"/>
                <a:gd name="connsiteX2" fmla="*/ 1929 w 9676"/>
                <a:gd name="connsiteY2" fmla="*/ 3743 h 14697"/>
                <a:gd name="connsiteX3" fmla="*/ 565 w 9676"/>
                <a:gd name="connsiteY3" fmla="*/ 12778 h 14697"/>
                <a:gd name="connsiteX4" fmla="*/ 6531 w 9676"/>
                <a:gd name="connsiteY4" fmla="*/ 12778 h 14697"/>
                <a:gd name="connsiteX5" fmla="*/ 9429 w 9676"/>
                <a:gd name="connsiteY5" fmla="*/ 3743 h 1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76" h="14697">
                  <a:moveTo>
                    <a:pt x="9429" y="3743"/>
                  </a:moveTo>
                  <a:cubicBezTo>
                    <a:pt x="9600" y="2550"/>
                    <a:pt x="9259" y="1527"/>
                    <a:pt x="8066" y="675"/>
                  </a:cubicBezTo>
                  <a:cubicBezTo>
                    <a:pt x="5509" y="-1371"/>
                    <a:pt x="2952" y="1697"/>
                    <a:pt x="1929" y="3743"/>
                  </a:cubicBezTo>
                  <a:cubicBezTo>
                    <a:pt x="565" y="6130"/>
                    <a:pt x="-799" y="10050"/>
                    <a:pt x="565" y="12778"/>
                  </a:cubicBezTo>
                  <a:cubicBezTo>
                    <a:pt x="1929" y="15506"/>
                    <a:pt x="4997" y="15165"/>
                    <a:pt x="6531" y="12778"/>
                  </a:cubicBezTo>
                  <a:cubicBezTo>
                    <a:pt x="8066" y="10562"/>
                    <a:pt x="10452" y="6471"/>
                    <a:pt x="9429" y="374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9B6141E7-F029-AC94-CD21-C090E6B2AE58}"/>
                </a:ext>
              </a:extLst>
            </p:cNvPr>
            <p:cNvSpPr/>
            <p:nvPr/>
          </p:nvSpPr>
          <p:spPr>
            <a:xfrm>
              <a:off x="10791093" y="2738758"/>
              <a:ext cx="11406" cy="15214"/>
            </a:xfrm>
            <a:custGeom>
              <a:avLst/>
              <a:gdLst>
                <a:gd name="connsiteX0" fmla="*/ 7486 w 11406"/>
                <a:gd name="connsiteY0" fmla="*/ 10 h 15214"/>
                <a:gd name="connsiteX1" fmla="*/ 4758 w 11406"/>
                <a:gd name="connsiteY1" fmla="*/ 1203 h 15214"/>
                <a:gd name="connsiteX2" fmla="*/ 3395 w 11406"/>
                <a:gd name="connsiteY2" fmla="*/ 2226 h 15214"/>
                <a:gd name="connsiteX3" fmla="*/ 3054 w 11406"/>
                <a:gd name="connsiteY3" fmla="*/ 15182 h 15214"/>
                <a:gd name="connsiteX4" fmla="*/ 8850 w 11406"/>
                <a:gd name="connsiteY4" fmla="*/ 11431 h 15214"/>
                <a:gd name="connsiteX5" fmla="*/ 11407 w 11406"/>
                <a:gd name="connsiteY5" fmla="*/ 4272 h 15214"/>
                <a:gd name="connsiteX6" fmla="*/ 7486 w 11406"/>
                <a:gd name="connsiteY6" fmla="*/ 10 h 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6" h="15214">
                  <a:moveTo>
                    <a:pt x="7486" y="10"/>
                  </a:moveTo>
                  <a:cubicBezTo>
                    <a:pt x="6292" y="10"/>
                    <a:pt x="5440" y="521"/>
                    <a:pt x="4758" y="1203"/>
                  </a:cubicBezTo>
                  <a:cubicBezTo>
                    <a:pt x="4247" y="1544"/>
                    <a:pt x="3735" y="1885"/>
                    <a:pt x="3395" y="2226"/>
                  </a:cubicBezTo>
                  <a:cubicBezTo>
                    <a:pt x="1349" y="4613"/>
                    <a:pt x="-2913" y="14500"/>
                    <a:pt x="3054" y="15182"/>
                  </a:cubicBezTo>
                  <a:cubicBezTo>
                    <a:pt x="5440" y="15523"/>
                    <a:pt x="7657" y="13136"/>
                    <a:pt x="8850" y="11431"/>
                  </a:cubicBezTo>
                  <a:cubicBezTo>
                    <a:pt x="10384" y="9386"/>
                    <a:pt x="11407" y="6829"/>
                    <a:pt x="11407" y="4272"/>
                  </a:cubicBezTo>
                  <a:cubicBezTo>
                    <a:pt x="11407" y="1885"/>
                    <a:pt x="9873" y="-161"/>
                    <a:pt x="7486" y="10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75924541-8B78-9E84-91CF-E4C0954736EA}"/>
                </a:ext>
              </a:extLst>
            </p:cNvPr>
            <p:cNvSpPr/>
            <p:nvPr/>
          </p:nvSpPr>
          <p:spPr>
            <a:xfrm>
              <a:off x="10817313" y="2737895"/>
              <a:ext cx="10146" cy="15075"/>
            </a:xfrm>
            <a:custGeom>
              <a:avLst/>
              <a:gdLst>
                <a:gd name="connsiteX0" fmla="*/ 8542 w 10146"/>
                <a:gd name="connsiteY0" fmla="*/ 702 h 15075"/>
                <a:gd name="connsiteX1" fmla="*/ 2404 w 10146"/>
                <a:gd name="connsiteY1" fmla="*/ 2236 h 15075"/>
                <a:gd name="connsiteX2" fmla="*/ 700 w 10146"/>
                <a:gd name="connsiteY2" fmla="*/ 6839 h 15075"/>
                <a:gd name="connsiteX3" fmla="*/ 18 w 10146"/>
                <a:gd name="connsiteY3" fmla="*/ 9907 h 15075"/>
                <a:gd name="connsiteX4" fmla="*/ 3768 w 10146"/>
                <a:gd name="connsiteY4" fmla="*/ 15021 h 15075"/>
                <a:gd name="connsiteX5" fmla="*/ 9053 w 10146"/>
                <a:gd name="connsiteY5" fmla="*/ 8373 h 15075"/>
                <a:gd name="connsiteX6" fmla="*/ 8542 w 10146"/>
                <a:gd name="connsiteY6" fmla="*/ 702 h 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46" h="15075">
                  <a:moveTo>
                    <a:pt x="8542" y="702"/>
                  </a:moveTo>
                  <a:cubicBezTo>
                    <a:pt x="6496" y="-832"/>
                    <a:pt x="3768" y="361"/>
                    <a:pt x="2404" y="2236"/>
                  </a:cubicBezTo>
                  <a:cubicBezTo>
                    <a:pt x="1552" y="3430"/>
                    <a:pt x="870" y="5134"/>
                    <a:pt x="700" y="6839"/>
                  </a:cubicBezTo>
                  <a:cubicBezTo>
                    <a:pt x="358" y="7862"/>
                    <a:pt x="189" y="8885"/>
                    <a:pt x="18" y="9907"/>
                  </a:cubicBezTo>
                  <a:cubicBezTo>
                    <a:pt x="-153" y="12294"/>
                    <a:pt x="870" y="15533"/>
                    <a:pt x="3768" y="15021"/>
                  </a:cubicBezTo>
                  <a:cubicBezTo>
                    <a:pt x="6496" y="14510"/>
                    <a:pt x="8200" y="10589"/>
                    <a:pt x="9053" y="8373"/>
                  </a:cubicBezTo>
                  <a:cubicBezTo>
                    <a:pt x="10076" y="5987"/>
                    <a:pt x="11099" y="2577"/>
                    <a:pt x="8542" y="702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D1E847D6-D6A4-3C5F-A216-F0C7EE003339}"/>
                </a:ext>
              </a:extLst>
            </p:cNvPr>
            <p:cNvSpPr/>
            <p:nvPr/>
          </p:nvSpPr>
          <p:spPr>
            <a:xfrm>
              <a:off x="10841734" y="2737175"/>
              <a:ext cx="9994" cy="16421"/>
            </a:xfrm>
            <a:custGeom>
              <a:avLst/>
              <a:gdLst>
                <a:gd name="connsiteX0" fmla="*/ 9862 w 9994"/>
                <a:gd name="connsiteY0" fmla="*/ 3638 h 16421"/>
                <a:gd name="connsiteX1" fmla="*/ 9521 w 9994"/>
                <a:gd name="connsiteY1" fmla="*/ 2445 h 16421"/>
                <a:gd name="connsiteX2" fmla="*/ 6453 w 9994"/>
                <a:gd name="connsiteY2" fmla="*/ 59 h 16421"/>
                <a:gd name="connsiteX3" fmla="*/ 1168 w 9994"/>
                <a:gd name="connsiteY3" fmla="*/ 7218 h 16421"/>
                <a:gd name="connsiteX4" fmla="*/ 1339 w 9994"/>
                <a:gd name="connsiteY4" fmla="*/ 15742 h 16421"/>
                <a:gd name="connsiteX5" fmla="*/ 7816 w 9994"/>
                <a:gd name="connsiteY5" fmla="*/ 13185 h 16421"/>
                <a:gd name="connsiteX6" fmla="*/ 9862 w 9994"/>
                <a:gd name="connsiteY6" fmla="*/ 3638 h 16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4" h="16421">
                  <a:moveTo>
                    <a:pt x="9862" y="3638"/>
                  </a:moveTo>
                  <a:cubicBezTo>
                    <a:pt x="9862" y="3298"/>
                    <a:pt x="9691" y="2786"/>
                    <a:pt x="9521" y="2445"/>
                  </a:cubicBezTo>
                  <a:cubicBezTo>
                    <a:pt x="9179" y="911"/>
                    <a:pt x="8157" y="-282"/>
                    <a:pt x="6453" y="59"/>
                  </a:cubicBezTo>
                  <a:cubicBezTo>
                    <a:pt x="3554" y="570"/>
                    <a:pt x="2020" y="4832"/>
                    <a:pt x="1168" y="7218"/>
                  </a:cubicBezTo>
                  <a:cubicBezTo>
                    <a:pt x="316" y="9434"/>
                    <a:pt x="-1049" y="13867"/>
                    <a:pt x="1339" y="15742"/>
                  </a:cubicBezTo>
                  <a:cubicBezTo>
                    <a:pt x="3725" y="17617"/>
                    <a:pt x="6453" y="15230"/>
                    <a:pt x="7816" y="13185"/>
                  </a:cubicBezTo>
                  <a:cubicBezTo>
                    <a:pt x="9350" y="10457"/>
                    <a:pt x="10373" y="6877"/>
                    <a:pt x="9862" y="3638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A5A5063A-EDA9-CB56-839A-26799485B646}"/>
                </a:ext>
              </a:extLst>
            </p:cNvPr>
            <p:cNvSpPr/>
            <p:nvPr/>
          </p:nvSpPr>
          <p:spPr>
            <a:xfrm>
              <a:off x="10867150" y="2736956"/>
              <a:ext cx="11298" cy="15909"/>
            </a:xfrm>
            <a:custGeom>
              <a:avLst/>
              <a:gdLst>
                <a:gd name="connsiteX0" fmla="*/ 10357 w 11298"/>
                <a:gd name="connsiteY0" fmla="*/ 1641 h 15909"/>
                <a:gd name="connsiteX1" fmla="*/ 3538 w 11298"/>
                <a:gd name="connsiteY1" fmla="*/ 1301 h 15909"/>
                <a:gd name="connsiteX2" fmla="*/ 129 w 11298"/>
                <a:gd name="connsiteY2" fmla="*/ 8801 h 15909"/>
                <a:gd name="connsiteX3" fmla="*/ 129 w 11298"/>
                <a:gd name="connsiteY3" fmla="*/ 9142 h 15909"/>
                <a:gd name="connsiteX4" fmla="*/ 2686 w 11298"/>
                <a:gd name="connsiteY4" fmla="*/ 15790 h 15909"/>
                <a:gd name="connsiteX5" fmla="*/ 9164 w 11298"/>
                <a:gd name="connsiteY5" fmla="*/ 10506 h 15909"/>
                <a:gd name="connsiteX6" fmla="*/ 10357 w 11298"/>
                <a:gd name="connsiteY6" fmla="*/ 1641 h 1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8" h="15909">
                  <a:moveTo>
                    <a:pt x="10357" y="1641"/>
                  </a:moveTo>
                  <a:cubicBezTo>
                    <a:pt x="8653" y="-575"/>
                    <a:pt x="5584" y="-404"/>
                    <a:pt x="3538" y="1301"/>
                  </a:cubicBezTo>
                  <a:cubicBezTo>
                    <a:pt x="1663" y="2835"/>
                    <a:pt x="300" y="6244"/>
                    <a:pt x="129" y="8801"/>
                  </a:cubicBezTo>
                  <a:cubicBezTo>
                    <a:pt x="129" y="8972"/>
                    <a:pt x="129" y="8972"/>
                    <a:pt x="129" y="9142"/>
                  </a:cubicBezTo>
                  <a:cubicBezTo>
                    <a:pt x="-211" y="11529"/>
                    <a:pt x="-42" y="14938"/>
                    <a:pt x="2686" y="15790"/>
                  </a:cubicBezTo>
                  <a:cubicBezTo>
                    <a:pt x="5755" y="16643"/>
                    <a:pt x="7971" y="12722"/>
                    <a:pt x="9164" y="10506"/>
                  </a:cubicBezTo>
                  <a:cubicBezTo>
                    <a:pt x="10698" y="7949"/>
                    <a:pt x="12403" y="4369"/>
                    <a:pt x="10357" y="1641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323DDCD0-F6C1-B912-D40B-193C95C60E99}"/>
                </a:ext>
              </a:extLst>
            </p:cNvPr>
            <p:cNvSpPr/>
            <p:nvPr/>
          </p:nvSpPr>
          <p:spPr>
            <a:xfrm>
              <a:off x="10893563" y="2737117"/>
              <a:ext cx="11114" cy="15927"/>
            </a:xfrm>
            <a:custGeom>
              <a:avLst/>
              <a:gdLst>
                <a:gd name="connsiteX0" fmla="*/ 11048 w 11114"/>
                <a:gd name="connsiteY0" fmla="*/ 4037 h 15927"/>
                <a:gd name="connsiteX1" fmla="*/ 9174 w 11114"/>
                <a:gd name="connsiteY1" fmla="*/ 1310 h 15927"/>
                <a:gd name="connsiteX2" fmla="*/ 2695 w 11114"/>
                <a:gd name="connsiteY2" fmla="*/ 3355 h 15927"/>
                <a:gd name="connsiteX3" fmla="*/ 309 w 11114"/>
                <a:gd name="connsiteY3" fmla="*/ 13583 h 15927"/>
                <a:gd name="connsiteX4" fmla="*/ 6957 w 11114"/>
                <a:gd name="connsiteY4" fmla="*/ 13754 h 15927"/>
                <a:gd name="connsiteX5" fmla="*/ 11048 w 11114"/>
                <a:gd name="connsiteY5" fmla="*/ 4037 h 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14" h="15927">
                  <a:moveTo>
                    <a:pt x="11048" y="4037"/>
                  </a:moveTo>
                  <a:cubicBezTo>
                    <a:pt x="10878" y="2503"/>
                    <a:pt x="10026" y="1651"/>
                    <a:pt x="9174" y="1310"/>
                  </a:cubicBezTo>
                  <a:cubicBezTo>
                    <a:pt x="7469" y="-1929"/>
                    <a:pt x="3889" y="1651"/>
                    <a:pt x="2695" y="3355"/>
                  </a:cubicBezTo>
                  <a:cubicBezTo>
                    <a:pt x="991" y="6083"/>
                    <a:pt x="-714" y="10344"/>
                    <a:pt x="309" y="13583"/>
                  </a:cubicBezTo>
                  <a:cubicBezTo>
                    <a:pt x="1502" y="17334"/>
                    <a:pt x="5082" y="15970"/>
                    <a:pt x="6957" y="13754"/>
                  </a:cubicBezTo>
                  <a:cubicBezTo>
                    <a:pt x="9003" y="11367"/>
                    <a:pt x="11560" y="7276"/>
                    <a:pt x="11048" y="4037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3508F3F4-772A-9BEC-F953-9AC11DB3EA9B}"/>
                </a:ext>
              </a:extLst>
            </p:cNvPr>
            <p:cNvSpPr/>
            <p:nvPr/>
          </p:nvSpPr>
          <p:spPr>
            <a:xfrm>
              <a:off x="10917261" y="2735988"/>
              <a:ext cx="11743" cy="16808"/>
            </a:xfrm>
            <a:custGeom>
              <a:avLst/>
              <a:gdLst>
                <a:gd name="connsiteX0" fmla="*/ 7637 w 11743"/>
                <a:gd name="connsiteY0" fmla="*/ 51 h 16808"/>
                <a:gd name="connsiteX1" fmla="*/ 3886 w 11743"/>
                <a:gd name="connsiteY1" fmla="*/ 3461 h 16808"/>
                <a:gd name="connsiteX2" fmla="*/ 3033 w 11743"/>
                <a:gd name="connsiteY2" fmla="*/ 4313 h 16808"/>
                <a:gd name="connsiteX3" fmla="*/ 306 w 11743"/>
                <a:gd name="connsiteY3" fmla="*/ 14371 h 16808"/>
                <a:gd name="connsiteX4" fmla="*/ 6784 w 11743"/>
                <a:gd name="connsiteY4" fmla="*/ 15394 h 16808"/>
                <a:gd name="connsiteX5" fmla="*/ 11728 w 11743"/>
                <a:gd name="connsiteY5" fmla="*/ 5506 h 16808"/>
                <a:gd name="connsiteX6" fmla="*/ 7637 w 11743"/>
                <a:gd name="connsiteY6" fmla="*/ 51 h 16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43" h="16808">
                  <a:moveTo>
                    <a:pt x="7637" y="51"/>
                  </a:moveTo>
                  <a:cubicBezTo>
                    <a:pt x="5932" y="392"/>
                    <a:pt x="4738" y="1756"/>
                    <a:pt x="3886" y="3461"/>
                  </a:cubicBezTo>
                  <a:cubicBezTo>
                    <a:pt x="3545" y="3631"/>
                    <a:pt x="3204" y="3972"/>
                    <a:pt x="3033" y="4313"/>
                  </a:cubicBezTo>
                  <a:cubicBezTo>
                    <a:pt x="988" y="6700"/>
                    <a:pt x="-717" y="11132"/>
                    <a:pt x="306" y="14371"/>
                  </a:cubicBezTo>
                  <a:cubicBezTo>
                    <a:pt x="1329" y="17610"/>
                    <a:pt x="4738" y="17269"/>
                    <a:pt x="6784" y="15394"/>
                  </a:cubicBezTo>
                  <a:cubicBezTo>
                    <a:pt x="9511" y="13007"/>
                    <a:pt x="11386" y="9086"/>
                    <a:pt x="11728" y="5506"/>
                  </a:cubicBezTo>
                  <a:cubicBezTo>
                    <a:pt x="11898" y="2949"/>
                    <a:pt x="10705" y="-460"/>
                    <a:pt x="7637" y="51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DBEE85D8-0C0B-A28C-9E1A-C52E80059BC0}"/>
                </a:ext>
              </a:extLst>
            </p:cNvPr>
            <p:cNvSpPr/>
            <p:nvPr/>
          </p:nvSpPr>
          <p:spPr>
            <a:xfrm>
              <a:off x="10944148" y="2736756"/>
              <a:ext cx="10433" cy="14000"/>
            </a:xfrm>
            <a:custGeom>
              <a:avLst/>
              <a:gdLst>
                <a:gd name="connsiteX0" fmla="*/ 10241 w 10433"/>
                <a:gd name="connsiteY0" fmla="*/ 3546 h 14000"/>
                <a:gd name="connsiteX1" fmla="*/ 8536 w 10433"/>
                <a:gd name="connsiteY1" fmla="*/ 1159 h 14000"/>
                <a:gd name="connsiteX2" fmla="*/ 7343 w 10433"/>
                <a:gd name="connsiteY2" fmla="*/ 307 h 14000"/>
                <a:gd name="connsiteX3" fmla="*/ 695 w 10433"/>
                <a:gd name="connsiteY3" fmla="*/ 6103 h 14000"/>
                <a:gd name="connsiteX4" fmla="*/ 13 w 10433"/>
                <a:gd name="connsiteY4" fmla="*/ 8830 h 14000"/>
                <a:gd name="connsiteX5" fmla="*/ 4275 w 10433"/>
                <a:gd name="connsiteY5" fmla="*/ 13944 h 14000"/>
                <a:gd name="connsiteX6" fmla="*/ 5809 w 10433"/>
                <a:gd name="connsiteY6" fmla="*/ 13262 h 14000"/>
                <a:gd name="connsiteX7" fmla="*/ 7684 w 10433"/>
                <a:gd name="connsiteY7" fmla="*/ 12069 h 14000"/>
                <a:gd name="connsiteX8" fmla="*/ 10241 w 10433"/>
                <a:gd name="connsiteY8" fmla="*/ 3546 h 14000"/>
                <a:gd name="connsiteX9" fmla="*/ 5809 w 10433"/>
                <a:gd name="connsiteY9" fmla="*/ 7125 h 14000"/>
                <a:gd name="connsiteX10" fmla="*/ 5468 w 10433"/>
                <a:gd name="connsiteY10" fmla="*/ 7125 h 14000"/>
                <a:gd name="connsiteX11" fmla="*/ 6490 w 10433"/>
                <a:gd name="connsiteY11" fmla="*/ 4568 h 14000"/>
                <a:gd name="connsiteX12" fmla="*/ 5809 w 10433"/>
                <a:gd name="connsiteY12" fmla="*/ 7125 h 1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33" h="14000">
                  <a:moveTo>
                    <a:pt x="10241" y="3546"/>
                  </a:moveTo>
                  <a:cubicBezTo>
                    <a:pt x="9900" y="2523"/>
                    <a:pt x="9389" y="1670"/>
                    <a:pt x="8536" y="1159"/>
                  </a:cubicBezTo>
                  <a:cubicBezTo>
                    <a:pt x="8195" y="818"/>
                    <a:pt x="7855" y="477"/>
                    <a:pt x="7343" y="307"/>
                  </a:cubicBezTo>
                  <a:cubicBezTo>
                    <a:pt x="4104" y="-1057"/>
                    <a:pt x="1547" y="2352"/>
                    <a:pt x="695" y="6103"/>
                  </a:cubicBezTo>
                  <a:cubicBezTo>
                    <a:pt x="354" y="6955"/>
                    <a:pt x="13" y="7978"/>
                    <a:pt x="13" y="8830"/>
                  </a:cubicBezTo>
                  <a:cubicBezTo>
                    <a:pt x="-158" y="11387"/>
                    <a:pt x="1376" y="14456"/>
                    <a:pt x="4275" y="13944"/>
                  </a:cubicBezTo>
                  <a:cubicBezTo>
                    <a:pt x="4786" y="13774"/>
                    <a:pt x="5298" y="13603"/>
                    <a:pt x="5809" y="13262"/>
                  </a:cubicBezTo>
                  <a:cubicBezTo>
                    <a:pt x="6490" y="13092"/>
                    <a:pt x="7173" y="12580"/>
                    <a:pt x="7684" y="12069"/>
                  </a:cubicBezTo>
                  <a:cubicBezTo>
                    <a:pt x="9730" y="10364"/>
                    <a:pt x="10923" y="6103"/>
                    <a:pt x="10241" y="3546"/>
                  </a:cubicBezTo>
                  <a:close/>
                  <a:moveTo>
                    <a:pt x="5809" y="7125"/>
                  </a:moveTo>
                  <a:cubicBezTo>
                    <a:pt x="5638" y="7125"/>
                    <a:pt x="5638" y="7125"/>
                    <a:pt x="5468" y="7125"/>
                  </a:cubicBezTo>
                  <a:cubicBezTo>
                    <a:pt x="5979" y="6273"/>
                    <a:pt x="6321" y="5421"/>
                    <a:pt x="6490" y="4568"/>
                  </a:cubicBezTo>
                  <a:cubicBezTo>
                    <a:pt x="6490" y="5250"/>
                    <a:pt x="6150" y="6273"/>
                    <a:pt x="5809" y="7125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2FE2454A-EB33-973F-2437-218DFD8C71FF}"/>
                </a:ext>
              </a:extLst>
            </p:cNvPr>
            <p:cNvSpPr/>
            <p:nvPr/>
          </p:nvSpPr>
          <p:spPr>
            <a:xfrm>
              <a:off x="10966744" y="2735396"/>
              <a:ext cx="10194" cy="14274"/>
            </a:xfrm>
            <a:custGeom>
              <a:avLst/>
              <a:gdLst>
                <a:gd name="connsiteX0" fmla="*/ 10147 w 10194"/>
                <a:gd name="connsiteY0" fmla="*/ 4053 h 14274"/>
                <a:gd name="connsiteX1" fmla="*/ 5033 w 10194"/>
                <a:gd name="connsiteY1" fmla="*/ 133 h 14274"/>
                <a:gd name="connsiteX2" fmla="*/ 1794 w 10194"/>
                <a:gd name="connsiteY2" fmla="*/ 2690 h 14274"/>
                <a:gd name="connsiteX3" fmla="*/ 1794 w 10194"/>
                <a:gd name="connsiteY3" fmla="*/ 2690 h 14274"/>
                <a:gd name="connsiteX4" fmla="*/ 601 w 10194"/>
                <a:gd name="connsiteY4" fmla="*/ 12065 h 14274"/>
                <a:gd name="connsiteX5" fmla="*/ 7078 w 10194"/>
                <a:gd name="connsiteY5" fmla="*/ 12747 h 14274"/>
                <a:gd name="connsiteX6" fmla="*/ 10147 w 10194"/>
                <a:gd name="connsiteY6" fmla="*/ 4053 h 1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4" h="14274">
                  <a:moveTo>
                    <a:pt x="10147" y="4053"/>
                  </a:moveTo>
                  <a:cubicBezTo>
                    <a:pt x="9806" y="1496"/>
                    <a:pt x="7760" y="-549"/>
                    <a:pt x="5033" y="133"/>
                  </a:cubicBezTo>
                  <a:cubicBezTo>
                    <a:pt x="3498" y="473"/>
                    <a:pt x="2476" y="1496"/>
                    <a:pt x="1794" y="2690"/>
                  </a:cubicBezTo>
                  <a:cubicBezTo>
                    <a:pt x="1794" y="2690"/>
                    <a:pt x="1794" y="2690"/>
                    <a:pt x="1794" y="2690"/>
                  </a:cubicBezTo>
                  <a:cubicBezTo>
                    <a:pt x="89" y="4906"/>
                    <a:pt x="-593" y="9508"/>
                    <a:pt x="601" y="12065"/>
                  </a:cubicBezTo>
                  <a:cubicBezTo>
                    <a:pt x="1964" y="14793"/>
                    <a:pt x="5203" y="14963"/>
                    <a:pt x="7078" y="12747"/>
                  </a:cubicBezTo>
                  <a:cubicBezTo>
                    <a:pt x="8954" y="10531"/>
                    <a:pt x="10488" y="6951"/>
                    <a:pt x="10147" y="4053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EDC84522-8294-FEBF-A06C-3147043784B8}"/>
                </a:ext>
              </a:extLst>
            </p:cNvPr>
            <p:cNvSpPr/>
            <p:nvPr/>
          </p:nvSpPr>
          <p:spPr>
            <a:xfrm>
              <a:off x="10833078" y="2534783"/>
              <a:ext cx="120452" cy="50391"/>
            </a:xfrm>
            <a:custGeom>
              <a:avLst/>
              <a:gdLst>
                <a:gd name="connsiteX0" fmla="*/ 2323 w 120452"/>
                <a:gd name="connsiteY0" fmla="*/ 50391 h 50391"/>
                <a:gd name="connsiteX1" fmla="*/ 107 w 120452"/>
                <a:gd name="connsiteY1" fmla="*/ 48857 h 50391"/>
                <a:gd name="connsiteX2" fmla="*/ 1130 w 120452"/>
                <a:gd name="connsiteY2" fmla="*/ 46300 h 50391"/>
                <a:gd name="connsiteX3" fmla="*/ 52612 w 120452"/>
                <a:gd name="connsiteY3" fmla="*/ 18684 h 50391"/>
                <a:gd name="connsiteX4" fmla="*/ 115515 w 120452"/>
                <a:gd name="connsiteY4" fmla="*/ 3682 h 50391"/>
                <a:gd name="connsiteX5" fmla="*/ 117901 w 120452"/>
                <a:gd name="connsiteY5" fmla="*/ 29082 h 50391"/>
                <a:gd name="connsiteX6" fmla="*/ 86876 w 120452"/>
                <a:gd name="connsiteY6" fmla="*/ 46470 h 50391"/>
                <a:gd name="connsiteX7" fmla="*/ 2323 w 120452"/>
                <a:gd name="connsiteY7" fmla="*/ 50391 h 50391"/>
                <a:gd name="connsiteX8" fmla="*/ 2323 w 120452"/>
                <a:gd name="connsiteY8" fmla="*/ 50391 h 50391"/>
                <a:gd name="connsiteX9" fmla="*/ 106139 w 120452"/>
                <a:gd name="connsiteY9" fmla="*/ 4535 h 50391"/>
                <a:gd name="connsiteX10" fmla="*/ 91990 w 120452"/>
                <a:gd name="connsiteY10" fmla="*/ 7262 h 50391"/>
                <a:gd name="connsiteX11" fmla="*/ 54657 w 120452"/>
                <a:gd name="connsiteY11" fmla="*/ 22775 h 50391"/>
                <a:gd name="connsiteX12" fmla="*/ 11699 w 120452"/>
                <a:gd name="connsiteY12" fmla="*/ 45447 h 50391"/>
                <a:gd name="connsiteX13" fmla="*/ 86876 w 120452"/>
                <a:gd name="connsiteY13" fmla="*/ 41868 h 50391"/>
                <a:gd name="connsiteX14" fmla="*/ 113981 w 120452"/>
                <a:gd name="connsiteY14" fmla="*/ 27037 h 50391"/>
                <a:gd name="connsiteX15" fmla="*/ 111935 w 120452"/>
                <a:gd name="connsiteY15" fmla="*/ 6239 h 50391"/>
                <a:gd name="connsiteX16" fmla="*/ 106139 w 120452"/>
                <a:gd name="connsiteY16" fmla="*/ 4535 h 5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0452" h="50391">
                  <a:moveTo>
                    <a:pt x="2323" y="50391"/>
                  </a:moveTo>
                  <a:cubicBezTo>
                    <a:pt x="1300" y="50391"/>
                    <a:pt x="448" y="49709"/>
                    <a:pt x="107" y="48857"/>
                  </a:cubicBezTo>
                  <a:cubicBezTo>
                    <a:pt x="-234" y="47834"/>
                    <a:pt x="277" y="46811"/>
                    <a:pt x="1130" y="46300"/>
                  </a:cubicBezTo>
                  <a:cubicBezTo>
                    <a:pt x="1300" y="46129"/>
                    <a:pt x="26359" y="31298"/>
                    <a:pt x="52612" y="18684"/>
                  </a:cubicBezTo>
                  <a:cubicBezTo>
                    <a:pt x="101365" y="-5012"/>
                    <a:pt x="111935" y="-1261"/>
                    <a:pt x="115515" y="3682"/>
                  </a:cubicBezTo>
                  <a:cubicBezTo>
                    <a:pt x="121140" y="11183"/>
                    <a:pt x="121992" y="20729"/>
                    <a:pt x="117901" y="29082"/>
                  </a:cubicBezTo>
                  <a:cubicBezTo>
                    <a:pt x="112787" y="39651"/>
                    <a:pt x="101196" y="46129"/>
                    <a:pt x="86876" y="46470"/>
                  </a:cubicBezTo>
                  <a:cubicBezTo>
                    <a:pt x="60453" y="46982"/>
                    <a:pt x="3005" y="50391"/>
                    <a:pt x="2323" y="50391"/>
                  </a:cubicBezTo>
                  <a:cubicBezTo>
                    <a:pt x="2493" y="50391"/>
                    <a:pt x="2323" y="50391"/>
                    <a:pt x="2323" y="50391"/>
                  </a:cubicBezTo>
                  <a:close/>
                  <a:moveTo>
                    <a:pt x="106139" y="4535"/>
                  </a:moveTo>
                  <a:cubicBezTo>
                    <a:pt x="103070" y="4535"/>
                    <a:pt x="98639" y="5217"/>
                    <a:pt x="91990" y="7262"/>
                  </a:cubicBezTo>
                  <a:cubicBezTo>
                    <a:pt x="82444" y="10160"/>
                    <a:pt x="69829" y="15445"/>
                    <a:pt x="54657" y="22775"/>
                  </a:cubicBezTo>
                  <a:cubicBezTo>
                    <a:pt x="37781" y="30957"/>
                    <a:pt x="21245" y="40163"/>
                    <a:pt x="11699" y="45447"/>
                  </a:cubicBezTo>
                  <a:cubicBezTo>
                    <a:pt x="29257" y="44425"/>
                    <a:pt x="66760" y="42379"/>
                    <a:pt x="86876" y="41868"/>
                  </a:cubicBezTo>
                  <a:cubicBezTo>
                    <a:pt x="99491" y="41527"/>
                    <a:pt x="109549" y="36072"/>
                    <a:pt x="113981" y="27037"/>
                  </a:cubicBezTo>
                  <a:cubicBezTo>
                    <a:pt x="117390" y="20218"/>
                    <a:pt x="116538" y="12376"/>
                    <a:pt x="111935" y="6239"/>
                  </a:cubicBezTo>
                  <a:cubicBezTo>
                    <a:pt x="111424" y="5557"/>
                    <a:pt x="110060" y="4535"/>
                    <a:pt x="106139" y="4535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8AC8433-DF86-79BF-DBF4-EEE4CE074C5E}"/>
                </a:ext>
              </a:extLst>
            </p:cNvPr>
            <p:cNvSpPr/>
            <p:nvPr/>
          </p:nvSpPr>
          <p:spPr>
            <a:xfrm>
              <a:off x="10712179" y="2545280"/>
              <a:ext cx="123263" cy="38530"/>
            </a:xfrm>
            <a:custGeom>
              <a:avLst/>
              <a:gdLst>
                <a:gd name="connsiteX0" fmla="*/ 121176 w 123263"/>
                <a:gd name="connsiteY0" fmla="*/ 38531 h 38530"/>
                <a:gd name="connsiteX1" fmla="*/ 33725 w 123263"/>
                <a:gd name="connsiteY1" fmla="*/ 37849 h 38530"/>
                <a:gd name="connsiteX2" fmla="*/ 142 w 123263"/>
                <a:gd name="connsiteY2" fmla="*/ 17733 h 38530"/>
                <a:gd name="connsiteX3" fmla="*/ 13098 w 123263"/>
                <a:gd name="connsiteY3" fmla="*/ 1198 h 38530"/>
                <a:gd name="connsiteX4" fmla="*/ 77024 w 123263"/>
                <a:gd name="connsiteY4" fmla="*/ 14665 h 38530"/>
                <a:gd name="connsiteX5" fmla="*/ 122028 w 123263"/>
                <a:gd name="connsiteY5" fmla="*/ 34269 h 38530"/>
                <a:gd name="connsiteX6" fmla="*/ 123222 w 123263"/>
                <a:gd name="connsiteY6" fmla="*/ 36826 h 38530"/>
                <a:gd name="connsiteX7" fmla="*/ 121176 w 123263"/>
                <a:gd name="connsiteY7" fmla="*/ 38531 h 38530"/>
                <a:gd name="connsiteX8" fmla="*/ 21792 w 123263"/>
                <a:gd name="connsiteY8" fmla="*/ 4437 h 38530"/>
                <a:gd name="connsiteX9" fmla="*/ 14803 w 123263"/>
                <a:gd name="connsiteY9" fmla="*/ 5459 h 38530"/>
                <a:gd name="connsiteX10" fmla="*/ 4745 w 123263"/>
                <a:gd name="connsiteY10" fmla="*/ 17051 h 38530"/>
                <a:gd name="connsiteX11" fmla="*/ 34066 w 123263"/>
                <a:gd name="connsiteY11" fmla="*/ 33417 h 38530"/>
                <a:gd name="connsiteX12" fmla="*/ 111289 w 123263"/>
                <a:gd name="connsiteY12" fmla="*/ 34098 h 38530"/>
                <a:gd name="connsiteX13" fmla="*/ 75660 w 123263"/>
                <a:gd name="connsiteY13" fmla="*/ 18927 h 38530"/>
                <a:gd name="connsiteX14" fmla="*/ 21792 w 123263"/>
                <a:gd name="connsiteY14" fmla="*/ 4437 h 38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263" h="38530">
                  <a:moveTo>
                    <a:pt x="121176" y="38531"/>
                  </a:moveTo>
                  <a:cubicBezTo>
                    <a:pt x="120665" y="38531"/>
                    <a:pt x="62364" y="38531"/>
                    <a:pt x="33725" y="37849"/>
                  </a:cubicBezTo>
                  <a:cubicBezTo>
                    <a:pt x="13950" y="37337"/>
                    <a:pt x="1506" y="27109"/>
                    <a:pt x="142" y="17733"/>
                  </a:cubicBezTo>
                  <a:cubicBezTo>
                    <a:pt x="-369" y="14324"/>
                    <a:pt x="-199" y="5800"/>
                    <a:pt x="13098" y="1198"/>
                  </a:cubicBezTo>
                  <a:cubicBezTo>
                    <a:pt x="23326" y="-2382"/>
                    <a:pt x="44806" y="2050"/>
                    <a:pt x="77024" y="14665"/>
                  </a:cubicBezTo>
                  <a:cubicBezTo>
                    <a:pt x="100719" y="23870"/>
                    <a:pt x="121858" y="34269"/>
                    <a:pt x="122028" y="34269"/>
                  </a:cubicBezTo>
                  <a:cubicBezTo>
                    <a:pt x="123051" y="34780"/>
                    <a:pt x="123392" y="35803"/>
                    <a:pt x="123222" y="36826"/>
                  </a:cubicBezTo>
                  <a:cubicBezTo>
                    <a:pt x="123222" y="37849"/>
                    <a:pt x="122199" y="38531"/>
                    <a:pt x="121176" y="38531"/>
                  </a:cubicBezTo>
                  <a:close/>
                  <a:moveTo>
                    <a:pt x="21792" y="4437"/>
                  </a:moveTo>
                  <a:cubicBezTo>
                    <a:pt x="18723" y="4437"/>
                    <a:pt x="16337" y="4778"/>
                    <a:pt x="14803" y="5459"/>
                  </a:cubicBezTo>
                  <a:cubicBezTo>
                    <a:pt x="7472" y="8017"/>
                    <a:pt x="4063" y="12108"/>
                    <a:pt x="4745" y="17051"/>
                  </a:cubicBezTo>
                  <a:cubicBezTo>
                    <a:pt x="6279" y="26768"/>
                    <a:pt x="21110" y="33076"/>
                    <a:pt x="34066" y="33417"/>
                  </a:cubicBezTo>
                  <a:cubicBezTo>
                    <a:pt x="55374" y="33928"/>
                    <a:pt x="93219" y="34098"/>
                    <a:pt x="111289" y="34098"/>
                  </a:cubicBezTo>
                  <a:cubicBezTo>
                    <a:pt x="102935" y="30178"/>
                    <a:pt x="89810" y="24382"/>
                    <a:pt x="75660" y="18927"/>
                  </a:cubicBezTo>
                  <a:cubicBezTo>
                    <a:pt x="46680" y="7676"/>
                    <a:pt x="30656" y="4437"/>
                    <a:pt x="21792" y="4437"/>
                  </a:cubicBez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E3F4327D-AD5D-B7AF-B08B-931ED19F6AAD}"/>
                </a:ext>
              </a:extLst>
            </p:cNvPr>
            <p:cNvSpPr/>
            <p:nvPr/>
          </p:nvSpPr>
          <p:spPr>
            <a:xfrm>
              <a:off x="10604073" y="2679955"/>
              <a:ext cx="455665" cy="11421"/>
            </a:xfrm>
            <a:custGeom>
              <a:avLst/>
              <a:gdLst>
                <a:gd name="connsiteX0" fmla="*/ 19775 w 455665"/>
                <a:gd name="connsiteY0" fmla="*/ 2557 h 11421"/>
                <a:gd name="connsiteX1" fmla="*/ 444415 w 455665"/>
                <a:gd name="connsiteY1" fmla="*/ 0 h 11421"/>
                <a:gd name="connsiteX2" fmla="*/ 455665 w 455665"/>
                <a:gd name="connsiteY2" fmla="*/ 8694 h 11421"/>
                <a:gd name="connsiteX3" fmla="*/ 0 w 455665"/>
                <a:gd name="connsiteY3" fmla="*/ 11421 h 1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665" h="11421">
                  <a:moveTo>
                    <a:pt x="19775" y="2557"/>
                  </a:moveTo>
                  <a:lnTo>
                    <a:pt x="444415" y="0"/>
                  </a:lnTo>
                  <a:lnTo>
                    <a:pt x="455665" y="8694"/>
                  </a:lnTo>
                  <a:lnTo>
                    <a:pt x="0" y="11421"/>
                  </a:lnTo>
                  <a:close/>
                </a:path>
              </a:pathLst>
            </a:custGeom>
            <a:solidFill>
              <a:srgbClr val="FEE0C8"/>
            </a:solidFill>
            <a:ln w="1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0969728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3472 L -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0.01064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5E-6 0.01227 " pathEditMode="relative" rAng="0" ptsTypes="AA">
                                      <p:cBhvr>
                                        <p:cTn id="7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3.125E-6 0.01088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3.54167E-6 0.01042 " pathEditMode="relative" rAng="0" ptsTypes="AA">
                                      <p:cBhvr>
                                        <p:cTn id="82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1528 L 8.33333E-7 0.00023 " pathEditMode="relative" rAng="0" ptsTypes="AA">
                                      <p:cBhvr>
                                        <p:cTn id="84" dur="1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996 L -2.91667E-6 0.01643 " pathEditMode="relative" rAng="0" ptsTypes="AA">
                                      <p:cBhvr>
                                        <p:cTn id="86" dur="1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-1.25E-6 0.01018 " pathEditMode="relative" rAng="0" ptsTypes="AA">
                                      <p:cBhvr>
                                        <p:cTn id="88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8.33333E-7 0.00926 " pathEditMode="relative" rAng="0" ptsTypes="AA">
                                      <p:cBhvr>
                                        <p:cTn id="90" dur="1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-4.58333E-6 0.01088 " pathEditMode="relative" rAng="0" ptsTypes="AA">
                                      <p:cBhvr>
                                        <p:cTn id="92" dur="1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0.00949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2.91667E-6 0.0243 " pathEditMode="relative" rAng="0" ptsTypes="AA">
                                      <p:cBhvr>
                                        <p:cTn id="96" dur="1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718 L 4.16667E-6 0.00024 " pathEditMode="relative" rAng="0" ptsTypes="AA">
                                      <p:cBhvr>
                                        <p:cTn id="98" dur="12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46945E-18 L 2.29167E-6 0.01065 " pathEditMode="relative" rAng="0" ptsTypes="AA">
                                      <p:cBhvr>
                                        <p:cTn id="100" dur="125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81481E-6 L -2.70833E-6 0.00903 " pathEditMode="relative" rAng="0" ptsTypes="AA">
                                      <p:cBhvr>
                                        <p:cTn id="102" dur="12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8.33333E-7 0.00648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4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0.01319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3.125E-6 0.00903 " pathEditMode="relative" rAng="0" ptsTypes="AA">
                                      <p:cBhvr>
                                        <p:cTn id="108" dur="125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4.16667E-7 0.01065 " pathEditMode="relative" rAng="0" ptsTypes="AA">
                                      <p:cBhvr>
                                        <p:cTn id="110" dur="1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0.01064 " pathEditMode="relative" rAng="0" ptsTypes="AA">
                                      <p:cBhvr>
                                        <p:cTn id="112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repeatCount="indefinite" accel="40000" decel="4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22222E-6 L -4.58333E-6 0.01065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und titl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3234941"/>
            <a:ext cx="11110913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8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055244-33C5-41F7-CFB3-F7E0D28E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2" y="518260"/>
            <a:ext cx="1778614" cy="40183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2712274"/>
            <a:ext cx="11110912" cy="2376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ctr">
              <a:buNone/>
              <a:defRPr lang="en-GB" sz="16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18" name="Graphic 6">
            <a:extLst>
              <a:ext uri="{FF2B5EF4-FFF2-40B4-BE49-F238E27FC236}">
                <a16:creationId xmlns:a16="http://schemas.microsoft.com/office/drawing/2014/main" id="{08F535A5-304A-C63C-3D48-9EBF972EE46B}"/>
              </a:ext>
            </a:extLst>
          </p:cNvPr>
          <p:cNvGrpSpPr/>
          <p:nvPr userDrawn="1"/>
        </p:nvGrpSpPr>
        <p:grpSpPr>
          <a:xfrm>
            <a:off x="5524484" y="806524"/>
            <a:ext cx="1143031" cy="1547256"/>
            <a:chOff x="191344" y="411968"/>
            <a:chExt cx="1143031" cy="154725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CA6C808-7FBA-3B69-92CB-91B198B96021}"/>
                </a:ext>
              </a:extLst>
            </p:cNvPr>
            <p:cNvSpPr/>
            <p:nvPr/>
          </p:nvSpPr>
          <p:spPr>
            <a:xfrm>
              <a:off x="729494" y="1313909"/>
              <a:ext cx="89548" cy="645316"/>
            </a:xfrm>
            <a:custGeom>
              <a:avLst/>
              <a:gdLst>
                <a:gd name="connsiteX0" fmla="*/ 28414 w 89548"/>
                <a:gd name="connsiteY0" fmla="*/ 7319 h 645316"/>
                <a:gd name="connsiteX1" fmla="*/ 0 w 89548"/>
                <a:gd name="connsiteY1" fmla="*/ 639323 h 645316"/>
                <a:gd name="connsiteX2" fmla="*/ 71466 w 89548"/>
                <a:gd name="connsiteY2" fmla="*/ 642767 h 645316"/>
                <a:gd name="connsiteX3" fmla="*/ 89548 w 89548"/>
                <a:gd name="connsiteY3" fmla="*/ 635448 h 645316"/>
                <a:gd name="connsiteX4" fmla="*/ 60703 w 89548"/>
                <a:gd name="connsiteY4" fmla="*/ 0 h 645316"/>
                <a:gd name="connsiteX5" fmla="*/ 28414 w 89548"/>
                <a:gd name="connsiteY5" fmla="*/ 7319 h 64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548" h="645316">
                  <a:moveTo>
                    <a:pt x="28414" y="7319"/>
                  </a:moveTo>
                  <a:lnTo>
                    <a:pt x="0" y="639323"/>
                  </a:lnTo>
                  <a:cubicBezTo>
                    <a:pt x="0" y="639323"/>
                    <a:pt x="53815" y="650086"/>
                    <a:pt x="71466" y="642767"/>
                  </a:cubicBezTo>
                  <a:cubicBezTo>
                    <a:pt x="89548" y="635448"/>
                    <a:pt x="89548" y="635448"/>
                    <a:pt x="89548" y="635448"/>
                  </a:cubicBezTo>
                  <a:lnTo>
                    <a:pt x="60703" y="0"/>
                  </a:lnTo>
                  <a:lnTo>
                    <a:pt x="28414" y="7319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96B3D6A-3A34-C960-FFC2-DEF21A9DFB76}"/>
                </a:ext>
              </a:extLst>
            </p:cNvPr>
            <p:cNvSpPr/>
            <p:nvPr/>
          </p:nvSpPr>
          <p:spPr>
            <a:xfrm>
              <a:off x="191344" y="411968"/>
              <a:ext cx="1143031" cy="1187805"/>
            </a:xfrm>
            <a:custGeom>
              <a:avLst/>
              <a:gdLst>
                <a:gd name="connsiteX0" fmla="*/ 614353 w 1143031"/>
                <a:gd name="connsiteY0" fmla="*/ 0 h 1187805"/>
                <a:gd name="connsiteX1" fmla="*/ 287588 w 1143031"/>
                <a:gd name="connsiteY1" fmla="*/ 539442 h 1187805"/>
                <a:gd name="connsiteX2" fmla="*/ 0 w 1143031"/>
                <a:gd name="connsiteY2" fmla="*/ 1134852 h 1187805"/>
                <a:gd name="connsiteX3" fmla="*/ 631143 w 1143031"/>
                <a:gd name="connsiteY3" fmla="*/ 1187806 h 1187805"/>
                <a:gd name="connsiteX4" fmla="*/ 1143032 w 1143031"/>
                <a:gd name="connsiteY4" fmla="*/ 1121506 h 1187805"/>
                <a:gd name="connsiteX5" fmla="*/ 926911 w 1143031"/>
                <a:gd name="connsiteY5" fmla="*/ 575606 h 1187805"/>
                <a:gd name="connsiteX6" fmla="*/ 614353 w 1143031"/>
                <a:gd name="connsiteY6" fmla="*/ 0 h 118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31" h="1187805">
                  <a:moveTo>
                    <a:pt x="614353" y="0"/>
                  </a:moveTo>
                  <a:cubicBezTo>
                    <a:pt x="614353" y="0"/>
                    <a:pt x="502848" y="190290"/>
                    <a:pt x="287588" y="539442"/>
                  </a:cubicBezTo>
                  <a:cubicBezTo>
                    <a:pt x="72327" y="888594"/>
                    <a:pt x="0" y="1134852"/>
                    <a:pt x="0" y="1134852"/>
                  </a:cubicBezTo>
                  <a:cubicBezTo>
                    <a:pt x="0" y="1134852"/>
                    <a:pt x="340542" y="1187806"/>
                    <a:pt x="631143" y="1187806"/>
                  </a:cubicBezTo>
                  <a:cubicBezTo>
                    <a:pt x="921744" y="1187806"/>
                    <a:pt x="1143032" y="1121506"/>
                    <a:pt x="1143032" y="1121506"/>
                  </a:cubicBezTo>
                  <a:cubicBezTo>
                    <a:pt x="1143032" y="1121506"/>
                    <a:pt x="1106438" y="964366"/>
                    <a:pt x="926911" y="575606"/>
                  </a:cubicBezTo>
                  <a:cubicBezTo>
                    <a:pt x="747384" y="186415"/>
                    <a:pt x="614353" y="0"/>
                    <a:pt x="614353" y="0"/>
                  </a:cubicBezTo>
                  <a:close/>
                </a:path>
              </a:pathLst>
            </a:custGeom>
            <a:solidFill>
              <a:srgbClr val="E4136B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E06AAC8-79FD-829C-F29C-1B095DDDDE25}"/>
                </a:ext>
              </a:extLst>
            </p:cNvPr>
            <p:cNvSpPr/>
            <p:nvPr/>
          </p:nvSpPr>
          <p:spPr>
            <a:xfrm>
              <a:off x="781049" y="1248469"/>
              <a:ext cx="103047" cy="115237"/>
            </a:xfrm>
            <a:custGeom>
              <a:avLst/>
              <a:gdLst>
                <a:gd name="connsiteX0" fmla="*/ 39716 w 103047"/>
                <a:gd name="connsiteY0" fmla="*/ 0 h 115237"/>
                <a:gd name="connsiteX1" fmla="*/ 68130 w 103047"/>
                <a:gd name="connsiteY1" fmla="*/ 0 h 115237"/>
                <a:gd name="connsiteX2" fmla="*/ 63394 w 103047"/>
                <a:gd name="connsiteY2" fmla="*/ 15929 h 115237"/>
                <a:gd name="connsiteX3" fmla="*/ 103002 w 103047"/>
                <a:gd name="connsiteY3" fmla="*/ 63717 h 115237"/>
                <a:gd name="connsiteX4" fmla="*/ 42729 w 103047"/>
                <a:gd name="connsiteY4" fmla="*/ 114518 h 115237"/>
                <a:gd name="connsiteX5" fmla="*/ 3122 w 103047"/>
                <a:gd name="connsiteY5" fmla="*/ 47357 h 115237"/>
                <a:gd name="connsiteX6" fmla="*/ 45313 w 103047"/>
                <a:gd name="connsiteY6" fmla="*/ 15499 h 115237"/>
                <a:gd name="connsiteX7" fmla="*/ 39716 w 103047"/>
                <a:gd name="connsiteY7" fmla="*/ 0 h 11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047" h="115237">
                  <a:moveTo>
                    <a:pt x="39716" y="0"/>
                  </a:moveTo>
                  <a:lnTo>
                    <a:pt x="68130" y="0"/>
                  </a:lnTo>
                  <a:lnTo>
                    <a:pt x="63394" y="15929"/>
                  </a:lnTo>
                  <a:cubicBezTo>
                    <a:pt x="63394" y="15929"/>
                    <a:pt x="102141" y="27123"/>
                    <a:pt x="103002" y="63717"/>
                  </a:cubicBezTo>
                  <a:cubicBezTo>
                    <a:pt x="104294" y="96437"/>
                    <a:pt x="77602" y="119685"/>
                    <a:pt x="42729" y="114518"/>
                  </a:cubicBezTo>
                  <a:cubicBezTo>
                    <a:pt x="6996" y="108922"/>
                    <a:pt x="-6780" y="71036"/>
                    <a:pt x="3122" y="47357"/>
                  </a:cubicBezTo>
                  <a:cubicBezTo>
                    <a:pt x="13885" y="21957"/>
                    <a:pt x="45313" y="15499"/>
                    <a:pt x="45313" y="15499"/>
                  </a:cubicBezTo>
                  <a:lnTo>
                    <a:pt x="39716" y="0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2" name="Graphic 6">
              <a:extLst>
                <a:ext uri="{FF2B5EF4-FFF2-40B4-BE49-F238E27FC236}">
                  <a16:creationId xmlns:a16="http://schemas.microsoft.com/office/drawing/2014/main" id="{63CEA6BB-24F6-E6DA-A5E3-05C462EF23DD}"/>
                </a:ext>
              </a:extLst>
            </p:cNvPr>
            <p:cNvGrpSpPr/>
            <p:nvPr/>
          </p:nvGrpSpPr>
          <p:grpSpPr>
            <a:xfrm>
              <a:off x="821433" y="774467"/>
              <a:ext cx="74270" cy="118519"/>
              <a:chOff x="821433" y="774467"/>
              <a:chExt cx="74270" cy="118519"/>
            </a:xfrm>
            <a:solidFill>
              <a:srgbClr val="FEE0C8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BB7AD02-EC4C-79AB-129E-4626F57F89B8}"/>
                  </a:ext>
                </a:extLst>
              </p:cNvPr>
              <p:cNvSpPr/>
              <p:nvPr/>
            </p:nvSpPr>
            <p:spPr>
              <a:xfrm>
                <a:off x="821433" y="810200"/>
                <a:ext cx="74270" cy="82786"/>
              </a:xfrm>
              <a:custGeom>
                <a:avLst/>
                <a:gdLst>
                  <a:gd name="connsiteX0" fmla="*/ 28607 w 74270"/>
                  <a:gd name="connsiteY0" fmla="*/ 0 h 82786"/>
                  <a:gd name="connsiteX1" fmla="*/ 48842 w 74270"/>
                  <a:gd name="connsiteY1" fmla="*/ 0 h 82786"/>
                  <a:gd name="connsiteX2" fmla="*/ 45397 w 74270"/>
                  <a:gd name="connsiteY2" fmla="*/ 11193 h 82786"/>
                  <a:gd name="connsiteX3" fmla="*/ 74242 w 74270"/>
                  <a:gd name="connsiteY3" fmla="*/ 45635 h 82786"/>
                  <a:gd name="connsiteX4" fmla="*/ 30760 w 74270"/>
                  <a:gd name="connsiteY4" fmla="*/ 82229 h 82786"/>
                  <a:gd name="connsiteX5" fmla="*/ 2345 w 74270"/>
                  <a:gd name="connsiteY5" fmla="*/ 34011 h 82786"/>
                  <a:gd name="connsiteX6" fmla="*/ 32912 w 74270"/>
                  <a:gd name="connsiteY6" fmla="*/ 11193 h 82786"/>
                  <a:gd name="connsiteX7" fmla="*/ 28607 w 74270"/>
                  <a:gd name="connsiteY7" fmla="*/ 0 h 82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70" h="82786">
                    <a:moveTo>
                      <a:pt x="28607" y="0"/>
                    </a:moveTo>
                    <a:lnTo>
                      <a:pt x="48842" y="0"/>
                    </a:lnTo>
                    <a:lnTo>
                      <a:pt x="45397" y="11193"/>
                    </a:lnTo>
                    <a:cubicBezTo>
                      <a:pt x="45397" y="11193"/>
                      <a:pt x="72951" y="19373"/>
                      <a:pt x="74242" y="45635"/>
                    </a:cubicBezTo>
                    <a:cubicBezTo>
                      <a:pt x="75103" y="69314"/>
                      <a:pt x="56160" y="86104"/>
                      <a:pt x="30760" y="82229"/>
                    </a:cubicBezTo>
                    <a:cubicBezTo>
                      <a:pt x="4929" y="78355"/>
                      <a:pt x="-4973" y="51232"/>
                      <a:pt x="2345" y="34011"/>
                    </a:cubicBezTo>
                    <a:cubicBezTo>
                      <a:pt x="10095" y="15499"/>
                      <a:pt x="32912" y="11193"/>
                      <a:pt x="32912" y="11193"/>
                    </a:cubicBezTo>
                    <a:lnTo>
                      <a:pt x="28607" y="0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6EBBC99-AF1A-1BF6-A9F4-CA977343141F}"/>
                  </a:ext>
                </a:extLst>
              </p:cNvPr>
              <p:cNvSpPr/>
              <p:nvPr/>
            </p:nvSpPr>
            <p:spPr>
              <a:xfrm>
                <a:off x="859081" y="774467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" name="Graphic 6">
              <a:extLst>
                <a:ext uri="{FF2B5EF4-FFF2-40B4-BE49-F238E27FC236}">
                  <a16:creationId xmlns:a16="http://schemas.microsoft.com/office/drawing/2014/main" id="{03E98198-811C-9E47-9230-9A0103E05B72}"/>
                </a:ext>
              </a:extLst>
            </p:cNvPr>
            <p:cNvGrpSpPr/>
            <p:nvPr/>
          </p:nvGrpSpPr>
          <p:grpSpPr>
            <a:xfrm>
              <a:off x="936921" y="922996"/>
              <a:ext cx="80186" cy="127957"/>
              <a:chOff x="936921" y="922996"/>
              <a:chExt cx="80186" cy="127957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78B8D2C-B670-DC06-AF10-F289F2020668}"/>
                  </a:ext>
                </a:extLst>
              </p:cNvPr>
              <p:cNvSpPr/>
              <p:nvPr/>
            </p:nvSpPr>
            <p:spPr>
              <a:xfrm>
                <a:off x="936921" y="961312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6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74B5372-3D23-F3BE-5853-387D0678DB55}"/>
                  </a:ext>
                </a:extLst>
              </p:cNvPr>
              <p:cNvSpPr/>
              <p:nvPr/>
            </p:nvSpPr>
            <p:spPr>
              <a:xfrm>
                <a:off x="977904" y="922996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4" name="Graphic 6">
              <a:extLst>
                <a:ext uri="{FF2B5EF4-FFF2-40B4-BE49-F238E27FC236}">
                  <a16:creationId xmlns:a16="http://schemas.microsoft.com/office/drawing/2014/main" id="{4674FD6A-DD16-C2B5-EC56-C23F795645CF}"/>
                </a:ext>
              </a:extLst>
            </p:cNvPr>
            <p:cNvGrpSpPr/>
            <p:nvPr/>
          </p:nvGrpSpPr>
          <p:grpSpPr>
            <a:xfrm>
              <a:off x="464881" y="1309603"/>
              <a:ext cx="104504" cy="166571"/>
              <a:chOff x="464881" y="1309603"/>
              <a:chExt cx="104504" cy="166571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898FF7B-D4C5-0F1E-6665-879DE1726455}"/>
                  </a:ext>
                </a:extLst>
              </p:cNvPr>
              <p:cNvSpPr/>
              <p:nvPr/>
            </p:nvSpPr>
            <p:spPr>
              <a:xfrm>
                <a:off x="464881" y="1359974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1E44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EB0CAFC-BCE9-03F0-2442-6D32F169303C}"/>
                  </a:ext>
                </a:extLst>
              </p:cNvPr>
              <p:cNvSpPr/>
              <p:nvPr/>
            </p:nvSpPr>
            <p:spPr>
              <a:xfrm>
                <a:off x="518539" y="1309603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5" name="Graphic 6">
              <a:extLst>
                <a:ext uri="{FF2B5EF4-FFF2-40B4-BE49-F238E27FC236}">
                  <a16:creationId xmlns:a16="http://schemas.microsoft.com/office/drawing/2014/main" id="{FC7E7ED9-DACA-7DE1-BE40-A6D477F3B067}"/>
                </a:ext>
              </a:extLst>
            </p:cNvPr>
            <p:cNvGrpSpPr/>
            <p:nvPr/>
          </p:nvGrpSpPr>
          <p:grpSpPr>
            <a:xfrm>
              <a:off x="936731" y="1361696"/>
              <a:ext cx="104504" cy="166140"/>
              <a:chOff x="936731" y="1361696"/>
              <a:chExt cx="104504" cy="166140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38DB8A6-4CBA-2A3D-464A-DC3DDB1D4E63}"/>
                  </a:ext>
                </a:extLst>
              </p:cNvPr>
              <p:cNvSpPr/>
              <p:nvPr/>
            </p:nvSpPr>
            <p:spPr>
              <a:xfrm>
                <a:off x="936731" y="1411637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F6931D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FA547E9-6D9A-3249-485D-8EC390FA8EE3}"/>
                  </a:ext>
                </a:extLst>
              </p:cNvPr>
              <p:cNvSpPr/>
              <p:nvPr/>
            </p:nvSpPr>
            <p:spPr>
              <a:xfrm>
                <a:off x="989959" y="1361696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6" name="Graphic 6">
              <a:extLst>
                <a:ext uri="{FF2B5EF4-FFF2-40B4-BE49-F238E27FC236}">
                  <a16:creationId xmlns:a16="http://schemas.microsoft.com/office/drawing/2014/main" id="{1BA1527E-F153-1804-E544-9AD1F05EB716}"/>
                </a:ext>
              </a:extLst>
            </p:cNvPr>
            <p:cNvGrpSpPr/>
            <p:nvPr/>
          </p:nvGrpSpPr>
          <p:grpSpPr>
            <a:xfrm>
              <a:off x="467654" y="989727"/>
              <a:ext cx="80186" cy="128387"/>
              <a:chOff x="467654" y="989727"/>
              <a:chExt cx="80186" cy="128387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6C914593-C707-56F0-D3EC-F81654EDA0C0}"/>
                  </a:ext>
                </a:extLst>
              </p:cNvPr>
              <p:cNvSpPr/>
              <p:nvPr/>
            </p:nvSpPr>
            <p:spPr>
              <a:xfrm>
                <a:off x="467654" y="1028474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5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768EEE53-2FA5-74EB-EA45-3DB2C57FF226}"/>
                  </a:ext>
                </a:extLst>
              </p:cNvPr>
              <p:cNvSpPr/>
              <p:nvPr/>
            </p:nvSpPr>
            <p:spPr>
              <a:xfrm>
                <a:off x="508637" y="989727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Graphic 6">
              <a:extLst>
                <a:ext uri="{FF2B5EF4-FFF2-40B4-BE49-F238E27FC236}">
                  <a16:creationId xmlns:a16="http://schemas.microsoft.com/office/drawing/2014/main" id="{C0522EEF-1B8F-406F-5E78-F4BB3DC4EE99}"/>
                </a:ext>
              </a:extLst>
            </p:cNvPr>
            <p:cNvGrpSpPr/>
            <p:nvPr/>
          </p:nvGrpSpPr>
          <p:grpSpPr>
            <a:xfrm>
              <a:off x="642959" y="803742"/>
              <a:ext cx="80507" cy="118840"/>
              <a:chOff x="642959" y="803742"/>
              <a:chExt cx="80507" cy="11884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473DD3C-6E23-C668-A110-0863417EDD68}"/>
                  </a:ext>
                </a:extLst>
              </p:cNvPr>
              <p:cNvSpPr/>
              <p:nvPr/>
            </p:nvSpPr>
            <p:spPr>
              <a:xfrm>
                <a:off x="642959" y="842779"/>
                <a:ext cx="80507" cy="79803"/>
              </a:xfrm>
              <a:custGeom>
                <a:avLst/>
                <a:gdLst>
                  <a:gd name="connsiteX0" fmla="*/ 0 w 80507"/>
                  <a:gd name="connsiteY0" fmla="*/ 7459 h 79803"/>
                  <a:gd name="connsiteX1" fmla="*/ 50801 w 80507"/>
                  <a:gd name="connsiteY1" fmla="*/ 571 h 79803"/>
                  <a:gd name="connsiteX2" fmla="*/ 80507 w 80507"/>
                  <a:gd name="connsiteY2" fmla="*/ 8751 h 79803"/>
                  <a:gd name="connsiteX3" fmla="*/ 39177 w 80507"/>
                  <a:gd name="connsiteY3" fmla="*/ 79786 h 79803"/>
                  <a:gd name="connsiteX4" fmla="*/ 0 w 80507"/>
                  <a:gd name="connsiteY4" fmla="*/ 7459 h 79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07" h="79803">
                    <a:moveTo>
                      <a:pt x="0" y="7459"/>
                    </a:moveTo>
                    <a:cubicBezTo>
                      <a:pt x="0" y="7459"/>
                      <a:pt x="21957" y="-2443"/>
                      <a:pt x="50801" y="571"/>
                    </a:cubicBezTo>
                    <a:cubicBezTo>
                      <a:pt x="72327" y="2723"/>
                      <a:pt x="80507" y="8751"/>
                      <a:pt x="80507" y="8751"/>
                    </a:cubicBezTo>
                    <a:cubicBezTo>
                      <a:pt x="80507" y="8751"/>
                      <a:pt x="46066" y="81078"/>
                      <a:pt x="39177" y="79786"/>
                    </a:cubicBezTo>
                    <a:cubicBezTo>
                      <a:pt x="31859" y="78925"/>
                      <a:pt x="0" y="7459"/>
                      <a:pt x="0" y="7459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0E33297-663D-D36F-771B-F4756A9F2892}"/>
                  </a:ext>
                </a:extLst>
              </p:cNvPr>
              <p:cNvSpPr/>
              <p:nvPr/>
            </p:nvSpPr>
            <p:spPr>
              <a:xfrm>
                <a:off x="678262" y="834309"/>
                <a:ext cx="12915" cy="9901"/>
              </a:xfrm>
              <a:custGeom>
                <a:avLst/>
                <a:gdLst>
                  <a:gd name="connsiteX0" fmla="*/ 2153 w 12915"/>
                  <a:gd name="connsiteY0" fmla="*/ 9902 h 9901"/>
                  <a:gd name="connsiteX1" fmla="*/ 0 w 12915"/>
                  <a:gd name="connsiteY1" fmla="*/ 0 h 9901"/>
                  <a:gd name="connsiteX2" fmla="*/ 12916 w 12915"/>
                  <a:gd name="connsiteY2" fmla="*/ 0 h 9901"/>
                  <a:gd name="connsiteX3" fmla="*/ 10332 w 12915"/>
                  <a:gd name="connsiteY3" fmla="*/ 9902 h 9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5" h="9901">
                    <a:moveTo>
                      <a:pt x="2153" y="9902"/>
                    </a:moveTo>
                    <a:lnTo>
                      <a:pt x="0" y="0"/>
                    </a:lnTo>
                    <a:lnTo>
                      <a:pt x="12916" y="0"/>
                    </a:lnTo>
                    <a:lnTo>
                      <a:pt x="10332" y="9902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6895F1A-CFBC-8278-1046-9154E1C0FCFC}"/>
                  </a:ext>
                </a:extLst>
              </p:cNvPr>
              <p:cNvSpPr/>
              <p:nvPr/>
            </p:nvSpPr>
            <p:spPr>
              <a:xfrm>
                <a:off x="683428" y="803742"/>
                <a:ext cx="2152" cy="30997"/>
              </a:xfrm>
              <a:custGeom>
                <a:avLst/>
                <a:gdLst>
                  <a:gd name="connsiteX0" fmla="*/ 0 w 2152"/>
                  <a:gd name="connsiteY0" fmla="*/ 0 h 30997"/>
                  <a:gd name="connsiteX1" fmla="*/ 2153 w 2152"/>
                  <a:gd name="connsiteY1" fmla="*/ 0 h 30997"/>
                  <a:gd name="connsiteX2" fmla="*/ 2153 w 2152"/>
                  <a:gd name="connsiteY2" fmla="*/ 30997 h 30997"/>
                  <a:gd name="connsiteX3" fmla="*/ 0 w 2152"/>
                  <a:gd name="connsiteY3" fmla="*/ 30997 h 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099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0997"/>
                    </a:lnTo>
                    <a:lnTo>
                      <a:pt x="0" y="3099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" name="Graphic 6">
              <a:extLst>
                <a:ext uri="{FF2B5EF4-FFF2-40B4-BE49-F238E27FC236}">
                  <a16:creationId xmlns:a16="http://schemas.microsoft.com/office/drawing/2014/main" id="{18EB9397-1257-2185-395D-0821DDFC583B}"/>
                </a:ext>
              </a:extLst>
            </p:cNvPr>
            <p:cNvGrpSpPr/>
            <p:nvPr/>
          </p:nvGrpSpPr>
          <p:grpSpPr>
            <a:xfrm>
              <a:off x="1001152" y="1189488"/>
              <a:ext cx="93853" cy="139072"/>
              <a:chOff x="1001152" y="1189488"/>
              <a:chExt cx="93853" cy="139072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A670C09-4BE4-3E3B-95D8-8860B12D9E98}"/>
                  </a:ext>
                </a:extLst>
              </p:cNvPr>
              <p:cNvSpPr/>
              <p:nvPr/>
            </p:nvSpPr>
            <p:spPr>
              <a:xfrm>
                <a:off x="1001152" y="1235346"/>
                <a:ext cx="93853" cy="93214"/>
              </a:xfrm>
              <a:custGeom>
                <a:avLst/>
                <a:gdLst>
                  <a:gd name="connsiteX0" fmla="*/ 0 w 93853"/>
                  <a:gd name="connsiteY0" fmla="*/ 8818 h 93214"/>
                  <a:gd name="connsiteX1" fmla="*/ 59412 w 93853"/>
                  <a:gd name="connsiteY1" fmla="*/ 638 h 93214"/>
                  <a:gd name="connsiteX2" fmla="*/ 93853 w 93853"/>
                  <a:gd name="connsiteY2" fmla="*/ 10109 h 93214"/>
                  <a:gd name="connsiteX3" fmla="*/ 45635 w 93853"/>
                  <a:gd name="connsiteY3" fmla="*/ 93200 h 93214"/>
                  <a:gd name="connsiteX4" fmla="*/ 0 w 93853"/>
                  <a:gd name="connsiteY4" fmla="*/ 8818 h 9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853" h="93214">
                    <a:moveTo>
                      <a:pt x="0" y="8818"/>
                    </a:moveTo>
                    <a:cubicBezTo>
                      <a:pt x="0" y="8818"/>
                      <a:pt x="25401" y="-2806"/>
                      <a:pt x="59412" y="638"/>
                    </a:cubicBezTo>
                    <a:cubicBezTo>
                      <a:pt x="84382" y="3221"/>
                      <a:pt x="93853" y="10109"/>
                      <a:pt x="93853" y="10109"/>
                    </a:cubicBezTo>
                    <a:cubicBezTo>
                      <a:pt x="93853" y="10109"/>
                      <a:pt x="53815" y="94491"/>
                      <a:pt x="45635" y="93200"/>
                    </a:cubicBezTo>
                    <a:cubicBezTo>
                      <a:pt x="37455" y="91908"/>
                      <a:pt x="0" y="8818"/>
                      <a:pt x="0" y="8818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EF9AE1B-986E-8947-A8B7-497EFB7828F5}"/>
                  </a:ext>
                </a:extLst>
              </p:cNvPr>
              <p:cNvSpPr/>
              <p:nvPr/>
            </p:nvSpPr>
            <p:spPr>
              <a:xfrm>
                <a:off x="1042482" y="1225221"/>
                <a:ext cx="15068" cy="11624"/>
              </a:xfrm>
              <a:custGeom>
                <a:avLst/>
                <a:gdLst>
                  <a:gd name="connsiteX0" fmla="*/ 2583 w 15068"/>
                  <a:gd name="connsiteY0" fmla="*/ 11194 h 11624"/>
                  <a:gd name="connsiteX1" fmla="*/ 0 w 15068"/>
                  <a:gd name="connsiteY1" fmla="*/ 0 h 11624"/>
                  <a:gd name="connsiteX2" fmla="*/ 15068 w 15068"/>
                  <a:gd name="connsiteY2" fmla="*/ 0 h 11624"/>
                  <a:gd name="connsiteX3" fmla="*/ 12055 w 15068"/>
                  <a:gd name="connsiteY3" fmla="*/ 11624 h 1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68" h="11624">
                    <a:moveTo>
                      <a:pt x="2583" y="11194"/>
                    </a:moveTo>
                    <a:lnTo>
                      <a:pt x="0" y="0"/>
                    </a:lnTo>
                    <a:lnTo>
                      <a:pt x="15068" y="0"/>
                    </a:lnTo>
                    <a:lnTo>
                      <a:pt x="12055" y="11624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7F88A57-A0D7-3EF0-77E7-A2D00FC28861}"/>
                  </a:ext>
                </a:extLst>
              </p:cNvPr>
              <p:cNvSpPr/>
              <p:nvPr/>
            </p:nvSpPr>
            <p:spPr>
              <a:xfrm>
                <a:off x="1048510" y="1189488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9" name="Graphic 6">
              <a:extLst>
                <a:ext uri="{FF2B5EF4-FFF2-40B4-BE49-F238E27FC236}">
                  <a16:creationId xmlns:a16="http://schemas.microsoft.com/office/drawing/2014/main" id="{3EA0A51D-9A72-40C9-05BA-47B6FD26C81D}"/>
                </a:ext>
              </a:extLst>
            </p:cNvPr>
            <p:cNvGrpSpPr/>
            <p:nvPr/>
          </p:nvGrpSpPr>
          <p:grpSpPr>
            <a:xfrm>
              <a:off x="598599" y="1121466"/>
              <a:ext cx="94753" cy="151018"/>
              <a:chOff x="598599" y="1121466"/>
              <a:chExt cx="94753" cy="151018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546CB-A369-360A-1A13-86D5EDF6D0D4}"/>
                  </a:ext>
                </a:extLst>
              </p:cNvPr>
              <p:cNvSpPr/>
              <p:nvPr/>
            </p:nvSpPr>
            <p:spPr>
              <a:xfrm>
                <a:off x="647265" y="1121466"/>
                <a:ext cx="2152" cy="46065"/>
              </a:xfrm>
              <a:custGeom>
                <a:avLst/>
                <a:gdLst>
                  <a:gd name="connsiteX0" fmla="*/ 0 w 2152"/>
                  <a:gd name="connsiteY0" fmla="*/ 0 h 46065"/>
                  <a:gd name="connsiteX1" fmla="*/ 2153 w 2152"/>
                  <a:gd name="connsiteY1" fmla="*/ 0 h 46065"/>
                  <a:gd name="connsiteX2" fmla="*/ 2153 w 2152"/>
                  <a:gd name="connsiteY2" fmla="*/ 46066 h 46065"/>
                  <a:gd name="connsiteX3" fmla="*/ 0 w 2152"/>
                  <a:gd name="connsiteY3" fmla="*/ 46066 h 4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46065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46066"/>
                    </a:lnTo>
                    <a:lnTo>
                      <a:pt x="0" y="46066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6DDBFB9-891C-7F8E-19B9-B6A7C676C4AF}"/>
                  </a:ext>
                </a:extLst>
              </p:cNvPr>
              <p:cNvSpPr/>
              <p:nvPr/>
            </p:nvSpPr>
            <p:spPr>
              <a:xfrm>
                <a:off x="598599" y="1166671"/>
                <a:ext cx="94753" cy="105814"/>
              </a:xfrm>
              <a:custGeom>
                <a:avLst/>
                <a:gdLst>
                  <a:gd name="connsiteX0" fmla="*/ 36611 w 94753"/>
                  <a:gd name="connsiteY0" fmla="*/ 0 h 105814"/>
                  <a:gd name="connsiteX1" fmla="*/ 62442 w 94753"/>
                  <a:gd name="connsiteY1" fmla="*/ 0 h 105814"/>
                  <a:gd name="connsiteX2" fmla="*/ 58137 w 94753"/>
                  <a:gd name="connsiteY2" fmla="*/ 14638 h 105814"/>
                  <a:gd name="connsiteX3" fmla="*/ 94731 w 94753"/>
                  <a:gd name="connsiteY3" fmla="*/ 58551 h 105814"/>
                  <a:gd name="connsiteX4" fmla="*/ 39194 w 94753"/>
                  <a:gd name="connsiteY4" fmla="*/ 105047 h 105814"/>
                  <a:gd name="connsiteX5" fmla="*/ 3030 w 94753"/>
                  <a:gd name="connsiteY5" fmla="*/ 43483 h 105814"/>
                  <a:gd name="connsiteX6" fmla="*/ 41777 w 94753"/>
                  <a:gd name="connsiteY6" fmla="*/ 14207 h 105814"/>
                  <a:gd name="connsiteX7" fmla="*/ 36611 w 94753"/>
                  <a:gd name="connsiteY7" fmla="*/ 0 h 10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753" h="105814">
                    <a:moveTo>
                      <a:pt x="36611" y="0"/>
                    </a:moveTo>
                    <a:lnTo>
                      <a:pt x="62442" y="0"/>
                    </a:lnTo>
                    <a:lnTo>
                      <a:pt x="58137" y="14638"/>
                    </a:lnTo>
                    <a:cubicBezTo>
                      <a:pt x="58137" y="14638"/>
                      <a:pt x="93440" y="24970"/>
                      <a:pt x="94731" y="58551"/>
                    </a:cubicBezTo>
                    <a:cubicBezTo>
                      <a:pt x="95592" y="88687"/>
                      <a:pt x="71483" y="110213"/>
                      <a:pt x="39194" y="105047"/>
                    </a:cubicBezTo>
                    <a:cubicBezTo>
                      <a:pt x="6474" y="99881"/>
                      <a:pt x="-6441" y="65439"/>
                      <a:pt x="3030" y="43483"/>
                    </a:cubicBezTo>
                    <a:cubicBezTo>
                      <a:pt x="12932" y="19804"/>
                      <a:pt x="41777" y="14207"/>
                      <a:pt x="41777" y="14207"/>
                    </a:cubicBezTo>
                    <a:lnTo>
                      <a:pt x="36611" y="0"/>
                    </a:ln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0" name="Graphic 6">
              <a:extLst>
                <a:ext uri="{FF2B5EF4-FFF2-40B4-BE49-F238E27FC236}">
                  <a16:creationId xmlns:a16="http://schemas.microsoft.com/office/drawing/2014/main" id="{C10B3A72-49F0-1407-79DA-6093E2405DD2}"/>
                </a:ext>
              </a:extLst>
            </p:cNvPr>
            <p:cNvGrpSpPr/>
            <p:nvPr/>
          </p:nvGrpSpPr>
          <p:grpSpPr>
            <a:xfrm>
              <a:off x="411750" y="646536"/>
              <a:ext cx="780638" cy="582990"/>
              <a:chOff x="411750" y="646536"/>
              <a:chExt cx="780638" cy="582990"/>
            </a:xfrm>
            <a:solidFill>
              <a:srgbClr val="FEE0C8"/>
            </a:solidFill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28366DA-F85E-CEDA-1C04-6502848C0DF8}"/>
                  </a:ext>
                </a:extLst>
              </p:cNvPr>
              <p:cNvSpPr/>
              <p:nvPr/>
            </p:nvSpPr>
            <p:spPr>
              <a:xfrm>
                <a:off x="411750" y="935030"/>
                <a:ext cx="780638" cy="294496"/>
              </a:xfrm>
              <a:custGeom>
                <a:avLst/>
                <a:gdLst>
                  <a:gd name="connsiteX0" fmla="*/ 498994 w 780638"/>
                  <a:gd name="connsiteY0" fmla="*/ 294496 h 294496"/>
                  <a:gd name="connsiteX1" fmla="*/ 444748 w 780638"/>
                  <a:gd name="connsiteY1" fmla="*/ 283733 h 294496"/>
                  <a:gd name="connsiteX2" fmla="*/ 394377 w 780638"/>
                  <a:gd name="connsiteY2" fmla="*/ 221738 h 294496"/>
                  <a:gd name="connsiteX3" fmla="*/ 329799 w 780638"/>
                  <a:gd name="connsiteY3" fmla="*/ 224321 h 294496"/>
                  <a:gd name="connsiteX4" fmla="*/ 167493 w 780638"/>
                  <a:gd name="connsiteY4" fmla="*/ 113247 h 294496"/>
                  <a:gd name="connsiteX5" fmla="*/ 158021 w 780638"/>
                  <a:gd name="connsiteY5" fmla="*/ 74070 h 294496"/>
                  <a:gd name="connsiteX6" fmla="*/ 139940 w 780638"/>
                  <a:gd name="connsiteY6" fmla="*/ 70195 h 294496"/>
                  <a:gd name="connsiteX7" fmla="*/ 128315 w 780638"/>
                  <a:gd name="connsiteY7" fmla="*/ 67612 h 294496"/>
                  <a:gd name="connsiteX8" fmla="*/ 1742 w 780638"/>
                  <a:gd name="connsiteY8" fmla="*/ 8200 h 294496"/>
                  <a:gd name="connsiteX9" fmla="*/ 881 w 780638"/>
                  <a:gd name="connsiteY9" fmla="*/ 1742 h 294496"/>
                  <a:gd name="connsiteX10" fmla="*/ 7339 w 780638"/>
                  <a:gd name="connsiteY10" fmla="*/ 881 h 294496"/>
                  <a:gd name="connsiteX11" fmla="*/ 129607 w 780638"/>
                  <a:gd name="connsiteY11" fmla="*/ 58141 h 294496"/>
                  <a:gd name="connsiteX12" fmla="*/ 141662 w 780638"/>
                  <a:gd name="connsiteY12" fmla="*/ 60724 h 294496"/>
                  <a:gd name="connsiteX13" fmla="*/ 158452 w 780638"/>
                  <a:gd name="connsiteY13" fmla="*/ 64168 h 294496"/>
                  <a:gd name="connsiteX14" fmla="*/ 167493 w 780638"/>
                  <a:gd name="connsiteY14" fmla="*/ 42642 h 294496"/>
                  <a:gd name="connsiteX15" fmla="*/ 208392 w 780638"/>
                  <a:gd name="connsiteY15" fmla="*/ 31018 h 294496"/>
                  <a:gd name="connsiteX16" fmla="*/ 228627 w 780638"/>
                  <a:gd name="connsiteY16" fmla="*/ 53835 h 294496"/>
                  <a:gd name="connsiteX17" fmla="*/ 228627 w 780638"/>
                  <a:gd name="connsiteY17" fmla="*/ 55127 h 294496"/>
                  <a:gd name="connsiteX18" fmla="*/ 167493 w 780638"/>
                  <a:gd name="connsiteY18" fmla="*/ 74931 h 294496"/>
                  <a:gd name="connsiteX19" fmla="*/ 176103 w 780638"/>
                  <a:gd name="connsiteY19" fmla="*/ 108512 h 294496"/>
                  <a:gd name="connsiteX20" fmla="*/ 331091 w 780638"/>
                  <a:gd name="connsiteY20" fmla="*/ 213989 h 294496"/>
                  <a:gd name="connsiteX21" fmla="*/ 393086 w 780638"/>
                  <a:gd name="connsiteY21" fmla="*/ 211406 h 294496"/>
                  <a:gd name="connsiteX22" fmla="*/ 393086 w 780638"/>
                  <a:gd name="connsiteY22" fmla="*/ 205809 h 294496"/>
                  <a:gd name="connsiteX23" fmla="*/ 438290 w 780638"/>
                  <a:gd name="connsiteY23" fmla="*/ 144675 h 294496"/>
                  <a:gd name="connsiteX24" fmla="*/ 467135 w 780638"/>
                  <a:gd name="connsiteY24" fmla="*/ 158021 h 294496"/>
                  <a:gd name="connsiteX25" fmla="*/ 467996 w 780638"/>
                  <a:gd name="connsiteY25" fmla="*/ 160174 h 294496"/>
                  <a:gd name="connsiteX26" fmla="*/ 454219 w 780638"/>
                  <a:gd name="connsiteY26" fmla="*/ 193755 h 294496"/>
                  <a:gd name="connsiteX27" fmla="*/ 402988 w 780638"/>
                  <a:gd name="connsiteY27" fmla="*/ 219155 h 294496"/>
                  <a:gd name="connsiteX28" fmla="*/ 447762 w 780638"/>
                  <a:gd name="connsiteY28" fmla="*/ 274692 h 294496"/>
                  <a:gd name="connsiteX29" fmla="*/ 536018 w 780638"/>
                  <a:gd name="connsiteY29" fmla="*/ 280720 h 294496"/>
                  <a:gd name="connsiteX30" fmla="*/ 771513 w 780638"/>
                  <a:gd name="connsiteY30" fmla="*/ 105928 h 294496"/>
                  <a:gd name="connsiteX31" fmla="*/ 777971 w 780638"/>
                  <a:gd name="connsiteY31" fmla="*/ 103776 h 294496"/>
                  <a:gd name="connsiteX32" fmla="*/ 780123 w 780638"/>
                  <a:gd name="connsiteY32" fmla="*/ 110234 h 294496"/>
                  <a:gd name="connsiteX33" fmla="*/ 537740 w 780638"/>
                  <a:gd name="connsiteY33" fmla="*/ 290191 h 294496"/>
                  <a:gd name="connsiteX34" fmla="*/ 498994 w 780638"/>
                  <a:gd name="connsiteY34" fmla="*/ 294496 h 294496"/>
                  <a:gd name="connsiteX35" fmla="*/ 445609 w 780638"/>
                  <a:gd name="connsiteY35" fmla="*/ 154577 h 294496"/>
                  <a:gd name="connsiteX36" fmla="*/ 441734 w 780638"/>
                  <a:gd name="connsiteY36" fmla="*/ 155008 h 294496"/>
                  <a:gd name="connsiteX37" fmla="*/ 403418 w 780638"/>
                  <a:gd name="connsiteY37" fmla="*/ 207531 h 294496"/>
                  <a:gd name="connsiteX38" fmla="*/ 403418 w 780638"/>
                  <a:gd name="connsiteY38" fmla="*/ 210114 h 294496"/>
                  <a:gd name="connsiteX39" fmla="*/ 448623 w 780638"/>
                  <a:gd name="connsiteY39" fmla="*/ 187727 h 294496"/>
                  <a:gd name="connsiteX40" fmla="*/ 459816 w 780638"/>
                  <a:gd name="connsiteY40" fmla="*/ 163188 h 294496"/>
                  <a:gd name="connsiteX41" fmla="*/ 445609 w 780638"/>
                  <a:gd name="connsiteY41" fmla="*/ 154577 h 294496"/>
                  <a:gd name="connsiteX42" fmla="*/ 168354 w 780638"/>
                  <a:gd name="connsiteY42" fmla="*/ 66751 h 294496"/>
                  <a:gd name="connsiteX43" fmla="*/ 219586 w 780638"/>
                  <a:gd name="connsiteY43" fmla="*/ 54696 h 294496"/>
                  <a:gd name="connsiteX44" fmla="*/ 206240 w 780638"/>
                  <a:gd name="connsiteY44" fmla="*/ 40920 h 294496"/>
                  <a:gd name="connsiteX45" fmla="*/ 175673 w 780638"/>
                  <a:gd name="connsiteY45" fmla="*/ 49100 h 294496"/>
                  <a:gd name="connsiteX46" fmla="*/ 168354 w 780638"/>
                  <a:gd name="connsiteY46" fmla="*/ 66751 h 29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780638" h="294496">
                    <a:moveTo>
                      <a:pt x="498994" y="294496"/>
                    </a:moveTo>
                    <a:cubicBezTo>
                      <a:pt x="478329" y="294496"/>
                      <a:pt x="460677" y="291052"/>
                      <a:pt x="444748" y="283733"/>
                    </a:cubicBezTo>
                    <a:cubicBezTo>
                      <a:pt x="417625" y="271679"/>
                      <a:pt x="398682" y="247570"/>
                      <a:pt x="394377" y="221738"/>
                    </a:cubicBezTo>
                    <a:cubicBezTo>
                      <a:pt x="371990" y="226474"/>
                      <a:pt x="348311" y="227335"/>
                      <a:pt x="329799" y="224321"/>
                    </a:cubicBezTo>
                    <a:cubicBezTo>
                      <a:pt x="256180" y="212267"/>
                      <a:pt x="194185" y="169645"/>
                      <a:pt x="167493" y="113247"/>
                    </a:cubicBezTo>
                    <a:cubicBezTo>
                      <a:pt x="160174" y="97749"/>
                      <a:pt x="158021" y="84833"/>
                      <a:pt x="158021" y="74070"/>
                    </a:cubicBezTo>
                    <a:cubicBezTo>
                      <a:pt x="151994" y="72778"/>
                      <a:pt x="145967" y="71487"/>
                      <a:pt x="139940" y="70195"/>
                    </a:cubicBezTo>
                    <a:cubicBezTo>
                      <a:pt x="135634" y="69334"/>
                      <a:pt x="131760" y="68473"/>
                      <a:pt x="128315" y="67612"/>
                    </a:cubicBezTo>
                    <a:cubicBezTo>
                      <a:pt x="82250" y="58571"/>
                      <a:pt x="38337" y="37906"/>
                      <a:pt x="1742" y="8200"/>
                    </a:cubicBezTo>
                    <a:cubicBezTo>
                      <a:pt x="-410" y="6478"/>
                      <a:pt x="-410" y="3465"/>
                      <a:pt x="881" y="1742"/>
                    </a:cubicBezTo>
                    <a:cubicBezTo>
                      <a:pt x="2604" y="-410"/>
                      <a:pt x="5617" y="-410"/>
                      <a:pt x="7339" y="881"/>
                    </a:cubicBezTo>
                    <a:cubicBezTo>
                      <a:pt x="42642" y="29726"/>
                      <a:pt x="84833" y="49530"/>
                      <a:pt x="129607" y="58141"/>
                    </a:cubicBezTo>
                    <a:cubicBezTo>
                      <a:pt x="133482" y="59002"/>
                      <a:pt x="137356" y="59863"/>
                      <a:pt x="141662" y="60724"/>
                    </a:cubicBezTo>
                    <a:cubicBezTo>
                      <a:pt x="146828" y="62015"/>
                      <a:pt x="152855" y="63307"/>
                      <a:pt x="158452" y="64168"/>
                    </a:cubicBezTo>
                    <a:cubicBezTo>
                      <a:pt x="160174" y="53405"/>
                      <a:pt x="164479" y="46086"/>
                      <a:pt x="167493" y="42642"/>
                    </a:cubicBezTo>
                    <a:cubicBezTo>
                      <a:pt x="177395" y="30157"/>
                      <a:pt x="195477" y="27143"/>
                      <a:pt x="208392" y="31018"/>
                    </a:cubicBezTo>
                    <a:cubicBezTo>
                      <a:pt x="220016" y="34462"/>
                      <a:pt x="227766" y="43072"/>
                      <a:pt x="228627" y="53835"/>
                    </a:cubicBezTo>
                    <a:cubicBezTo>
                      <a:pt x="228627" y="54266"/>
                      <a:pt x="228627" y="54696"/>
                      <a:pt x="228627" y="55127"/>
                    </a:cubicBezTo>
                    <a:cubicBezTo>
                      <a:pt x="223030" y="79236"/>
                      <a:pt x="195477" y="79667"/>
                      <a:pt x="167493" y="74931"/>
                    </a:cubicBezTo>
                    <a:cubicBezTo>
                      <a:pt x="167923" y="89569"/>
                      <a:pt x="173520" y="102915"/>
                      <a:pt x="176103" y="108512"/>
                    </a:cubicBezTo>
                    <a:cubicBezTo>
                      <a:pt x="201073" y="162327"/>
                      <a:pt x="260485" y="202795"/>
                      <a:pt x="331091" y="213989"/>
                    </a:cubicBezTo>
                    <a:cubicBezTo>
                      <a:pt x="351325" y="217433"/>
                      <a:pt x="373282" y="215711"/>
                      <a:pt x="393086" y="211406"/>
                    </a:cubicBezTo>
                    <a:cubicBezTo>
                      <a:pt x="393086" y="209684"/>
                      <a:pt x="393086" y="207531"/>
                      <a:pt x="393086" y="205809"/>
                    </a:cubicBezTo>
                    <a:cubicBezTo>
                      <a:pt x="394808" y="182992"/>
                      <a:pt x="416334" y="150272"/>
                      <a:pt x="438290" y="144675"/>
                    </a:cubicBezTo>
                    <a:cubicBezTo>
                      <a:pt x="449484" y="142092"/>
                      <a:pt x="459816" y="146397"/>
                      <a:pt x="467135" y="158021"/>
                    </a:cubicBezTo>
                    <a:cubicBezTo>
                      <a:pt x="467566" y="158452"/>
                      <a:pt x="467566" y="159313"/>
                      <a:pt x="467996" y="160174"/>
                    </a:cubicBezTo>
                    <a:cubicBezTo>
                      <a:pt x="469288" y="172229"/>
                      <a:pt x="464552" y="183853"/>
                      <a:pt x="454219" y="193755"/>
                    </a:cubicBezTo>
                    <a:cubicBezTo>
                      <a:pt x="442165" y="205379"/>
                      <a:pt x="423653" y="213558"/>
                      <a:pt x="402988" y="219155"/>
                    </a:cubicBezTo>
                    <a:cubicBezTo>
                      <a:pt x="406001" y="239390"/>
                      <a:pt x="421069" y="262638"/>
                      <a:pt x="447762" y="274692"/>
                    </a:cubicBezTo>
                    <a:cubicBezTo>
                      <a:pt x="471010" y="285025"/>
                      <a:pt x="499855" y="287177"/>
                      <a:pt x="536018" y="280720"/>
                    </a:cubicBezTo>
                    <a:cubicBezTo>
                      <a:pt x="635469" y="263068"/>
                      <a:pt x="725878" y="196338"/>
                      <a:pt x="771513" y="105928"/>
                    </a:cubicBezTo>
                    <a:cubicBezTo>
                      <a:pt x="772805" y="103776"/>
                      <a:pt x="775388" y="102484"/>
                      <a:pt x="777971" y="103776"/>
                    </a:cubicBezTo>
                    <a:cubicBezTo>
                      <a:pt x="780123" y="105067"/>
                      <a:pt x="781415" y="107651"/>
                      <a:pt x="780123" y="110234"/>
                    </a:cubicBezTo>
                    <a:cubicBezTo>
                      <a:pt x="733197" y="203226"/>
                      <a:pt x="640204" y="272109"/>
                      <a:pt x="537740" y="290191"/>
                    </a:cubicBezTo>
                    <a:cubicBezTo>
                      <a:pt x="524394" y="293205"/>
                      <a:pt x="511048" y="294496"/>
                      <a:pt x="498994" y="294496"/>
                    </a:cubicBezTo>
                    <a:close/>
                    <a:moveTo>
                      <a:pt x="445609" y="154577"/>
                    </a:moveTo>
                    <a:cubicBezTo>
                      <a:pt x="444317" y="154577"/>
                      <a:pt x="443026" y="154577"/>
                      <a:pt x="441734" y="155008"/>
                    </a:cubicBezTo>
                    <a:cubicBezTo>
                      <a:pt x="424083" y="159313"/>
                      <a:pt x="405140" y="188158"/>
                      <a:pt x="403418" y="207531"/>
                    </a:cubicBezTo>
                    <a:cubicBezTo>
                      <a:pt x="403418" y="208392"/>
                      <a:pt x="403418" y="209253"/>
                      <a:pt x="403418" y="210114"/>
                    </a:cubicBezTo>
                    <a:cubicBezTo>
                      <a:pt x="422791" y="204518"/>
                      <a:pt x="439582" y="196338"/>
                      <a:pt x="448623" y="187727"/>
                    </a:cubicBezTo>
                    <a:cubicBezTo>
                      <a:pt x="456372" y="179978"/>
                      <a:pt x="460247" y="171798"/>
                      <a:pt x="459816" y="163188"/>
                    </a:cubicBezTo>
                    <a:cubicBezTo>
                      <a:pt x="455511" y="157591"/>
                      <a:pt x="451206" y="154577"/>
                      <a:pt x="445609" y="154577"/>
                    </a:cubicBezTo>
                    <a:close/>
                    <a:moveTo>
                      <a:pt x="168354" y="66751"/>
                    </a:moveTo>
                    <a:cubicBezTo>
                      <a:pt x="192033" y="70626"/>
                      <a:pt x="215281" y="71056"/>
                      <a:pt x="219586" y="54696"/>
                    </a:cubicBezTo>
                    <a:cubicBezTo>
                      <a:pt x="218294" y="45225"/>
                      <a:pt x="209684" y="41781"/>
                      <a:pt x="206240" y="40920"/>
                    </a:cubicBezTo>
                    <a:cubicBezTo>
                      <a:pt x="196768" y="37906"/>
                      <a:pt x="182561" y="40059"/>
                      <a:pt x="175673" y="49100"/>
                    </a:cubicBezTo>
                    <a:cubicBezTo>
                      <a:pt x="171798" y="54266"/>
                      <a:pt x="169215" y="60293"/>
                      <a:pt x="168354" y="667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FFC08BA-2689-8EE4-F91A-209D0487DE01}"/>
                  </a:ext>
                </a:extLst>
              </p:cNvPr>
              <p:cNvSpPr/>
              <p:nvPr/>
            </p:nvSpPr>
            <p:spPr>
              <a:xfrm>
                <a:off x="574987" y="646536"/>
                <a:ext cx="391790" cy="163663"/>
              </a:xfrm>
              <a:custGeom>
                <a:avLst/>
                <a:gdLst>
                  <a:gd name="connsiteX0" fmla="*/ 139009 w 391790"/>
                  <a:gd name="connsiteY0" fmla="*/ 163664 h 163663"/>
                  <a:gd name="connsiteX1" fmla="*/ 127815 w 391790"/>
                  <a:gd name="connsiteY1" fmla="*/ 163233 h 163663"/>
                  <a:gd name="connsiteX2" fmla="*/ 1673 w 391790"/>
                  <a:gd name="connsiteY2" fmla="*/ 98225 h 163663"/>
                  <a:gd name="connsiteX3" fmla="*/ 1242 w 391790"/>
                  <a:gd name="connsiteY3" fmla="*/ 91767 h 163663"/>
                  <a:gd name="connsiteX4" fmla="*/ 7700 w 391790"/>
                  <a:gd name="connsiteY4" fmla="*/ 91336 h 163663"/>
                  <a:gd name="connsiteX5" fmla="*/ 128676 w 391790"/>
                  <a:gd name="connsiteY5" fmla="*/ 154192 h 163663"/>
                  <a:gd name="connsiteX6" fmla="*/ 222099 w 391790"/>
                  <a:gd name="connsiteY6" fmla="*/ 115445 h 163663"/>
                  <a:gd name="connsiteX7" fmla="*/ 204878 w 391790"/>
                  <a:gd name="connsiteY7" fmla="*/ 91767 h 163663"/>
                  <a:gd name="connsiteX8" fmla="*/ 204878 w 391790"/>
                  <a:gd name="connsiteY8" fmla="*/ 91336 h 163663"/>
                  <a:gd name="connsiteX9" fmla="*/ 209614 w 391790"/>
                  <a:gd name="connsiteY9" fmla="*/ 62922 h 163663"/>
                  <a:gd name="connsiteX10" fmla="*/ 228557 w 391790"/>
                  <a:gd name="connsiteY10" fmla="*/ 60339 h 163663"/>
                  <a:gd name="connsiteX11" fmla="*/ 241042 w 391790"/>
                  <a:gd name="connsiteY11" fmla="*/ 89614 h 163663"/>
                  <a:gd name="connsiteX12" fmla="*/ 241042 w 391790"/>
                  <a:gd name="connsiteY12" fmla="*/ 90045 h 163663"/>
                  <a:gd name="connsiteX13" fmla="*/ 233723 w 391790"/>
                  <a:gd name="connsiteY13" fmla="*/ 112862 h 163663"/>
                  <a:gd name="connsiteX14" fmla="*/ 250514 w 391790"/>
                  <a:gd name="connsiteY14" fmla="*/ 121042 h 163663"/>
                  <a:gd name="connsiteX15" fmla="*/ 320688 w 391790"/>
                  <a:gd name="connsiteY15" fmla="*/ 113723 h 163663"/>
                  <a:gd name="connsiteX16" fmla="*/ 382683 w 391790"/>
                  <a:gd name="connsiteY16" fmla="*/ 3941 h 163663"/>
                  <a:gd name="connsiteX17" fmla="*/ 387850 w 391790"/>
                  <a:gd name="connsiteY17" fmla="*/ 66 h 163663"/>
                  <a:gd name="connsiteX18" fmla="*/ 391724 w 391790"/>
                  <a:gd name="connsiteY18" fmla="*/ 5232 h 163663"/>
                  <a:gd name="connsiteX19" fmla="*/ 325424 w 391790"/>
                  <a:gd name="connsiteY19" fmla="*/ 121903 h 163663"/>
                  <a:gd name="connsiteX20" fmla="*/ 247069 w 391790"/>
                  <a:gd name="connsiteY20" fmla="*/ 130083 h 163663"/>
                  <a:gd name="connsiteX21" fmla="*/ 228557 w 391790"/>
                  <a:gd name="connsiteY21" fmla="*/ 121042 h 163663"/>
                  <a:gd name="connsiteX22" fmla="*/ 139009 w 391790"/>
                  <a:gd name="connsiteY22" fmla="*/ 163664 h 163663"/>
                  <a:gd name="connsiteX23" fmla="*/ 213489 w 391790"/>
                  <a:gd name="connsiteY23" fmla="*/ 87892 h 163663"/>
                  <a:gd name="connsiteX24" fmla="*/ 226404 w 391790"/>
                  <a:gd name="connsiteY24" fmla="*/ 106404 h 163663"/>
                  <a:gd name="connsiteX25" fmla="*/ 231571 w 391790"/>
                  <a:gd name="connsiteY25" fmla="*/ 88323 h 163663"/>
                  <a:gd name="connsiteX26" fmla="*/ 224252 w 391790"/>
                  <a:gd name="connsiteY26" fmla="*/ 68088 h 163663"/>
                  <a:gd name="connsiteX27" fmla="*/ 215641 w 391790"/>
                  <a:gd name="connsiteY27" fmla="*/ 69380 h 163663"/>
                  <a:gd name="connsiteX28" fmla="*/ 213489 w 391790"/>
                  <a:gd name="connsiteY28" fmla="*/ 87892 h 16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91790" h="163663">
                    <a:moveTo>
                      <a:pt x="139009" y="163664"/>
                    </a:moveTo>
                    <a:cubicBezTo>
                      <a:pt x="135134" y="163664"/>
                      <a:pt x="131259" y="163664"/>
                      <a:pt x="127815" y="163233"/>
                    </a:cubicBezTo>
                    <a:cubicBezTo>
                      <a:pt x="76153" y="158497"/>
                      <a:pt x="33101" y="126208"/>
                      <a:pt x="1673" y="98225"/>
                    </a:cubicBezTo>
                    <a:cubicBezTo>
                      <a:pt x="-480" y="96502"/>
                      <a:pt x="-480" y="93489"/>
                      <a:pt x="1242" y="91767"/>
                    </a:cubicBezTo>
                    <a:cubicBezTo>
                      <a:pt x="2964" y="89614"/>
                      <a:pt x="5978" y="89614"/>
                      <a:pt x="7700" y="91336"/>
                    </a:cubicBezTo>
                    <a:cubicBezTo>
                      <a:pt x="38267" y="118029"/>
                      <a:pt x="79597" y="149457"/>
                      <a:pt x="128676" y="154192"/>
                    </a:cubicBezTo>
                    <a:cubicBezTo>
                      <a:pt x="164410" y="157636"/>
                      <a:pt x="203587" y="143860"/>
                      <a:pt x="222099" y="115445"/>
                    </a:cubicBezTo>
                    <a:cubicBezTo>
                      <a:pt x="214780" y="108988"/>
                      <a:pt x="208753" y="100808"/>
                      <a:pt x="204878" y="91767"/>
                    </a:cubicBezTo>
                    <a:cubicBezTo>
                      <a:pt x="204878" y="91767"/>
                      <a:pt x="204878" y="91767"/>
                      <a:pt x="204878" y="91336"/>
                    </a:cubicBezTo>
                    <a:cubicBezTo>
                      <a:pt x="201004" y="79712"/>
                      <a:pt x="202726" y="68949"/>
                      <a:pt x="209614" y="62922"/>
                    </a:cubicBezTo>
                    <a:cubicBezTo>
                      <a:pt x="214780" y="58186"/>
                      <a:pt x="222530" y="57325"/>
                      <a:pt x="228557" y="60339"/>
                    </a:cubicBezTo>
                    <a:cubicBezTo>
                      <a:pt x="237598" y="64644"/>
                      <a:pt x="242334" y="75838"/>
                      <a:pt x="241042" y="89614"/>
                    </a:cubicBezTo>
                    <a:cubicBezTo>
                      <a:pt x="241042" y="89614"/>
                      <a:pt x="241042" y="90045"/>
                      <a:pt x="241042" y="90045"/>
                    </a:cubicBezTo>
                    <a:cubicBezTo>
                      <a:pt x="239751" y="98225"/>
                      <a:pt x="237167" y="105974"/>
                      <a:pt x="233723" y="112862"/>
                    </a:cubicBezTo>
                    <a:cubicBezTo>
                      <a:pt x="238890" y="116306"/>
                      <a:pt x="244486" y="118890"/>
                      <a:pt x="250514" y="121042"/>
                    </a:cubicBezTo>
                    <a:cubicBezTo>
                      <a:pt x="273762" y="128792"/>
                      <a:pt x="300454" y="126208"/>
                      <a:pt x="320688" y="113723"/>
                    </a:cubicBezTo>
                    <a:cubicBezTo>
                      <a:pt x="361588" y="89184"/>
                      <a:pt x="376656" y="40535"/>
                      <a:pt x="382683" y="3941"/>
                    </a:cubicBezTo>
                    <a:cubicBezTo>
                      <a:pt x="383114" y="1358"/>
                      <a:pt x="385697" y="-365"/>
                      <a:pt x="387850" y="66"/>
                    </a:cubicBezTo>
                    <a:cubicBezTo>
                      <a:pt x="390433" y="496"/>
                      <a:pt x="392155" y="3080"/>
                      <a:pt x="391724" y="5232"/>
                    </a:cubicBezTo>
                    <a:cubicBezTo>
                      <a:pt x="385697" y="43979"/>
                      <a:pt x="369337" y="95641"/>
                      <a:pt x="325424" y="121903"/>
                    </a:cubicBezTo>
                    <a:cubicBezTo>
                      <a:pt x="302607" y="135249"/>
                      <a:pt x="272901" y="138694"/>
                      <a:pt x="247069" y="130083"/>
                    </a:cubicBezTo>
                    <a:cubicBezTo>
                      <a:pt x="240181" y="127930"/>
                      <a:pt x="234154" y="124917"/>
                      <a:pt x="228557" y="121042"/>
                    </a:cubicBezTo>
                    <a:cubicBezTo>
                      <a:pt x="210475" y="148595"/>
                      <a:pt x="174311" y="163664"/>
                      <a:pt x="139009" y="163664"/>
                    </a:cubicBezTo>
                    <a:close/>
                    <a:moveTo>
                      <a:pt x="213489" y="87892"/>
                    </a:moveTo>
                    <a:cubicBezTo>
                      <a:pt x="216502" y="94780"/>
                      <a:pt x="220808" y="101238"/>
                      <a:pt x="226404" y="106404"/>
                    </a:cubicBezTo>
                    <a:cubicBezTo>
                      <a:pt x="228988" y="100808"/>
                      <a:pt x="230710" y="94780"/>
                      <a:pt x="231571" y="88323"/>
                    </a:cubicBezTo>
                    <a:cubicBezTo>
                      <a:pt x="232001" y="78421"/>
                      <a:pt x="229418" y="70671"/>
                      <a:pt x="224252" y="68088"/>
                    </a:cubicBezTo>
                    <a:cubicBezTo>
                      <a:pt x="221238" y="66797"/>
                      <a:pt x="217794" y="67227"/>
                      <a:pt x="215641" y="69380"/>
                    </a:cubicBezTo>
                    <a:cubicBezTo>
                      <a:pt x="211336" y="72824"/>
                      <a:pt x="210906" y="79712"/>
                      <a:pt x="213489" y="87892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51561199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33333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1.48148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ound titl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3234941"/>
            <a:ext cx="11110913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8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055244-33C5-41F7-CFB3-F7E0D28E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2" y="518260"/>
            <a:ext cx="1778614" cy="40183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2712274"/>
            <a:ext cx="11110912" cy="2376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ctr">
              <a:buNone/>
              <a:defRPr lang="en-GB" sz="16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536EEE0E-9542-5537-BED3-D4D738CB1F0E}"/>
              </a:ext>
            </a:extLst>
          </p:cNvPr>
          <p:cNvGrpSpPr/>
          <p:nvPr userDrawn="1"/>
        </p:nvGrpSpPr>
        <p:grpSpPr>
          <a:xfrm rot="20382127">
            <a:off x="5846421" y="550154"/>
            <a:ext cx="499157" cy="1761258"/>
            <a:chOff x="7551229" y="833878"/>
            <a:chExt cx="499157" cy="176125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E94C033-8438-3DC5-05E8-E5B8CB5BBBD4}"/>
                </a:ext>
              </a:extLst>
            </p:cNvPr>
            <p:cNvSpPr/>
            <p:nvPr/>
          </p:nvSpPr>
          <p:spPr>
            <a:xfrm>
              <a:off x="7629876" y="2388918"/>
              <a:ext cx="374552" cy="206219"/>
            </a:xfrm>
            <a:custGeom>
              <a:avLst/>
              <a:gdLst>
                <a:gd name="connsiteX0" fmla="*/ 37885 w 374552"/>
                <a:gd name="connsiteY0" fmla="*/ 0 h 206219"/>
                <a:gd name="connsiteX1" fmla="*/ 336667 w 374552"/>
                <a:gd name="connsiteY1" fmla="*/ 0 h 206219"/>
                <a:gd name="connsiteX2" fmla="*/ 374553 w 374552"/>
                <a:gd name="connsiteY2" fmla="*/ 206219 h 206219"/>
                <a:gd name="connsiteX3" fmla="*/ 0 w 374552"/>
                <a:gd name="connsiteY3" fmla="*/ 206219 h 206219"/>
                <a:gd name="connsiteX4" fmla="*/ 37885 w 374552"/>
                <a:gd name="connsiteY4" fmla="*/ 0 h 20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552" h="206219">
                  <a:moveTo>
                    <a:pt x="37885" y="0"/>
                  </a:moveTo>
                  <a:lnTo>
                    <a:pt x="336667" y="0"/>
                  </a:lnTo>
                  <a:lnTo>
                    <a:pt x="374553" y="206219"/>
                  </a:lnTo>
                  <a:lnTo>
                    <a:pt x="0" y="206219"/>
                  </a:lnTo>
                  <a:lnTo>
                    <a:pt x="37885" y="0"/>
                  </a:lnTo>
                  <a:close/>
                </a:path>
              </a:pathLst>
            </a:custGeom>
            <a:solidFill>
              <a:srgbClr val="EE9921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8BD4DC-975F-FD67-B478-528D92111D43}"/>
                </a:ext>
              </a:extLst>
            </p:cNvPr>
            <p:cNvSpPr/>
            <p:nvPr/>
          </p:nvSpPr>
          <p:spPr>
            <a:xfrm>
              <a:off x="7628584" y="1938163"/>
              <a:ext cx="363359" cy="341833"/>
            </a:xfrm>
            <a:custGeom>
              <a:avLst/>
              <a:gdLst>
                <a:gd name="connsiteX0" fmla="*/ 0 w 363359"/>
                <a:gd name="connsiteY0" fmla="*/ 0 h 341833"/>
                <a:gd name="connsiteX1" fmla="*/ 363359 w 363359"/>
                <a:gd name="connsiteY1" fmla="*/ 0 h 341833"/>
                <a:gd name="connsiteX2" fmla="*/ 363359 w 363359"/>
                <a:gd name="connsiteY2" fmla="*/ 81368 h 341833"/>
                <a:gd name="connsiteX3" fmla="*/ 179096 w 363359"/>
                <a:gd name="connsiteY3" fmla="*/ 341833 h 341833"/>
                <a:gd name="connsiteX4" fmla="*/ 0 w 363359"/>
                <a:gd name="connsiteY4" fmla="*/ 86965 h 341833"/>
                <a:gd name="connsiteX5" fmla="*/ 0 w 363359"/>
                <a:gd name="connsiteY5" fmla="*/ 0 h 34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359" h="341833">
                  <a:moveTo>
                    <a:pt x="0" y="0"/>
                  </a:moveTo>
                  <a:lnTo>
                    <a:pt x="363359" y="0"/>
                  </a:lnTo>
                  <a:lnTo>
                    <a:pt x="363359" y="81368"/>
                  </a:lnTo>
                  <a:lnTo>
                    <a:pt x="179096" y="341833"/>
                  </a:lnTo>
                  <a:lnTo>
                    <a:pt x="0" y="869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332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89B0B89-BE58-136E-FC7D-6E6E8B65D27A}"/>
                </a:ext>
              </a:extLst>
            </p:cNvPr>
            <p:cNvSpPr/>
            <p:nvPr/>
          </p:nvSpPr>
          <p:spPr>
            <a:xfrm>
              <a:off x="7667761" y="2279996"/>
              <a:ext cx="298781" cy="108921"/>
            </a:xfrm>
            <a:custGeom>
              <a:avLst/>
              <a:gdLst>
                <a:gd name="connsiteX0" fmla="*/ 140350 w 298781"/>
                <a:gd name="connsiteY0" fmla="*/ 0 h 108921"/>
                <a:gd name="connsiteX1" fmla="*/ 0 w 298781"/>
                <a:gd name="connsiteY1" fmla="*/ 108922 h 108921"/>
                <a:gd name="connsiteX2" fmla="*/ 298781 w 298781"/>
                <a:gd name="connsiteY2" fmla="*/ 108922 h 10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8781" h="108921">
                  <a:moveTo>
                    <a:pt x="140350" y="0"/>
                  </a:moveTo>
                  <a:lnTo>
                    <a:pt x="0" y="108922"/>
                  </a:lnTo>
                  <a:lnTo>
                    <a:pt x="298781" y="108922"/>
                  </a:ln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6CEE0BA-4E1D-FB1A-C4A1-747A43D76BBA}"/>
                </a:ext>
              </a:extLst>
            </p:cNvPr>
            <p:cNvSpPr/>
            <p:nvPr/>
          </p:nvSpPr>
          <p:spPr>
            <a:xfrm>
              <a:off x="7629015" y="1107689"/>
              <a:ext cx="348291" cy="170486"/>
            </a:xfrm>
            <a:custGeom>
              <a:avLst/>
              <a:gdLst>
                <a:gd name="connsiteX0" fmla="*/ 0 w 348291"/>
                <a:gd name="connsiteY0" fmla="*/ 170486 h 170486"/>
                <a:gd name="connsiteX1" fmla="*/ 348291 w 348291"/>
                <a:gd name="connsiteY1" fmla="*/ 170486 h 170486"/>
                <a:gd name="connsiteX2" fmla="*/ 164459 w 348291"/>
                <a:gd name="connsiteY2" fmla="*/ 0 h 170486"/>
                <a:gd name="connsiteX3" fmla="*/ 0 w 348291"/>
                <a:gd name="connsiteY3" fmla="*/ 170486 h 17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291" h="170486">
                  <a:moveTo>
                    <a:pt x="0" y="170486"/>
                  </a:moveTo>
                  <a:lnTo>
                    <a:pt x="348291" y="170486"/>
                  </a:lnTo>
                  <a:lnTo>
                    <a:pt x="164459" y="0"/>
                  </a:lnTo>
                  <a:lnTo>
                    <a:pt x="0" y="170486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F9A0B8-136E-F243-01E4-ABD95E2B1E45}"/>
                </a:ext>
              </a:extLst>
            </p:cNvPr>
            <p:cNvSpPr/>
            <p:nvPr/>
          </p:nvSpPr>
          <p:spPr>
            <a:xfrm>
              <a:off x="7640639" y="988866"/>
              <a:ext cx="310405" cy="118823"/>
            </a:xfrm>
            <a:custGeom>
              <a:avLst/>
              <a:gdLst>
                <a:gd name="connsiteX0" fmla="*/ 152835 w 310405"/>
                <a:gd name="connsiteY0" fmla="*/ 118824 h 118823"/>
                <a:gd name="connsiteX1" fmla="*/ 0 w 310405"/>
                <a:gd name="connsiteY1" fmla="*/ 0 h 118823"/>
                <a:gd name="connsiteX2" fmla="*/ 310405 w 310405"/>
                <a:gd name="connsiteY2" fmla="*/ 0 h 118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405" h="118823">
                  <a:moveTo>
                    <a:pt x="152835" y="118824"/>
                  </a:moveTo>
                  <a:lnTo>
                    <a:pt x="0" y="0"/>
                  </a:lnTo>
                  <a:lnTo>
                    <a:pt x="310405" y="0"/>
                  </a:ln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6FA4D2-8B45-0A02-3F37-FD22A83B7332}"/>
                </a:ext>
              </a:extLst>
            </p:cNvPr>
            <p:cNvSpPr/>
            <p:nvPr/>
          </p:nvSpPr>
          <p:spPr>
            <a:xfrm>
              <a:off x="7622557" y="833878"/>
              <a:ext cx="343125" cy="154987"/>
            </a:xfrm>
            <a:custGeom>
              <a:avLst/>
              <a:gdLst>
                <a:gd name="connsiteX0" fmla="*/ 18082 w 343125"/>
                <a:gd name="connsiteY0" fmla="*/ 154987 h 154987"/>
                <a:gd name="connsiteX1" fmla="*/ 0 w 343125"/>
                <a:gd name="connsiteY1" fmla="*/ 0 h 154987"/>
                <a:gd name="connsiteX2" fmla="*/ 343125 w 343125"/>
                <a:gd name="connsiteY2" fmla="*/ 2583 h 154987"/>
                <a:gd name="connsiteX3" fmla="*/ 328487 w 343125"/>
                <a:gd name="connsiteY3" fmla="*/ 154987 h 15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125" h="154987">
                  <a:moveTo>
                    <a:pt x="18082" y="154987"/>
                  </a:moveTo>
                  <a:lnTo>
                    <a:pt x="0" y="0"/>
                  </a:lnTo>
                  <a:lnTo>
                    <a:pt x="343125" y="2583"/>
                  </a:lnTo>
                  <a:lnTo>
                    <a:pt x="328487" y="154987"/>
                  </a:lnTo>
                  <a:close/>
                </a:path>
              </a:pathLst>
            </a:custGeom>
            <a:solidFill>
              <a:srgbClr val="E928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38AA20AC-85D8-2E8D-CCE0-0EDF376839ED}"/>
                </a:ext>
              </a:extLst>
            </p:cNvPr>
            <p:cNvGrpSpPr/>
            <p:nvPr/>
          </p:nvGrpSpPr>
          <p:grpSpPr>
            <a:xfrm>
              <a:off x="7693107" y="2425030"/>
              <a:ext cx="253322" cy="79935"/>
              <a:chOff x="7693107" y="2425030"/>
              <a:chExt cx="253322" cy="79935"/>
            </a:xfrm>
            <a:solidFill>
              <a:srgbClr val="FFE9D2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24333C0-E1AD-5394-CB7F-E1DB3C515A43}"/>
                  </a:ext>
                </a:extLst>
              </p:cNvPr>
              <p:cNvSpPr/>
              <p:nvPr/>
            </p:nvSpPr>
            <p:spPr>
              <a:xfrm>
                <a:off x="7693107" y="2425030"/>
                <a:ext cx="20410" cy="79935"/>
              </a:xfrm>
              <a:custGeom>
                <a:avLst/>
                <a:gdLst>
                  <a:gd name="connsiteX0" fmla="*/ 10818 w 20410"/>
                  <a:gd name="connsiteY0" fmla="*/ 3926 h 79935"/>
                  <a:gd name="connsiteX1" fmla="*/ 55 w 20410"/>
                  <a:gd name="connsiteY1" fmla="*/ 73240 h 79935"/>
                  <a:gd name="connsiteX2" fmla="*/ 9526 w 20410"/>
                  <a:gd name="connsiteY2" fmla="*/ 75823 h 79935"/>
                  <a:gd name="connsiteX3" fmla="*/ 20289 w 20410"/>
                  <a:gd name="connsiteY3" fmla="*/ 6510 h 79935"/>
                  <a:gd name="connsiteX4" fmla="*/ 10818 w 20410"/>
                  <a:gd name="connsiteY4" fmla="*/ 3926 h 7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10" h="79935">
                    <a:moveTo>
                      <a:pt x="10818" y="3926"/>
                    </a:moveTo>
                    <a:cubicBezTo>
                      <a:pt x="6513" y="27174"/>
                      <a:pt x="3069" y="49992"/>
                      <a:pt x="55" y="73240"/>
                    </a:cubicBezTo>
                    <a:cubicBezTo>
                      <a:pt x="-806" y="79698"/>
                      <a:pt x="8666" y="83142"/>
                      <a:pt x="9526" y="75823"/>
                    </a:cubicBezTo>
                    <a:cubicBezTo>
                      <a:pt x="12540" y="52575"/>
                      <a:pt x="15984" y="29327"/>
                      <a:pt x="20289" y="6510"/>
                    </a:cubicBezTo>
                    <a:cubicBezTo>
                      <a:pt x="21581" y="52"/>
                      <a:pt x="12110" y="-2962"/>
                      <a:pt x="10818" y="3926"/>
                    </a:cubicBez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83CB310-305B-6F2B-01DF-4026B2160F2E}"/>
                  </a:ext>
                </a:extLst>
              </p:cNvPr>
              <p:cNvSpPr/>
              <p:nvPr/>
            </p:nvSpPr>
            <p:spPr>
              <a:xfrm>
                <a:off x="7745241" y="2432078"/>
                <a:ext cx="12178" cy="68344"/>
              </a:xfrm>
              <a:custGeom>
                <a:avLst/>
                <a:gdLst>
                  <a:gd name="connsiteX0" fmla="*/ 2167 w 12178"/>
                  <a:gd name="connsiteY0" fmla="*/ 5489 h 68344"/>
                  <a:gd name="connsiteX1" fmla="*/ 14 w 12178"/>
                  <a:gd name="connsiteY1" fmla="*/ 63179 h 68344"/>
                  <a:gd name="connsiteX2" fmla="*/ 9916 w 12178"/>
                  <a:gd name="connsiteY2" fmla="*/ 63179 h 68344"/>
                  <a:gd name="connsiteX3" fmla="*/ 12069 w 12178"/>
                  <a:gd name="connsiteY3" fmla="*/ 5489 h 68344"/>
                  <a:gd name="connsiteX4" fmla="*/ 2167 w 12178"/>
                  <a:gd name="connsiteY4" fmla="*/ 5489 h 68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78" h="68344">
                    <a:moveTo>
                      <a:pt x="2167" y="5489"/>
                    </a:moveTo>
                    <a:cubicBezTo>
                      <a:pt x="2167" y="24862"/>
                      <a:pt x="1736" y="43805"/>
                      <a:pt x="14" y="63179"/>
                    </a:cubicBezTo>
                    <a:cubicBezTo>
                      <a:pt x="-416" y="70067"/>
                      <a:pt x="9055" y="70067"/>
                      <a:pt x="9916" y="63179"/>
                    </a:cubicBezTo>
                    <a:cubicBezTo>
                      <a:pt x="11639" y="43805"/>
                      <a:pt x="12499" y="24862"/>
                      <a:pt x="12069" y="5489"/>
                    </a:cubicBezTo>
                    <a:cubicBezTo>
                      <a:pt x="12069" y="-1830"/>
                      <a:pt x="2167" y="-1830"/>
                      <a:pt x="2167" y="5489"/>
                    </a:cubicBez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464C55E2-7885-0A03-45A9-68E0DC9692FB}"/>
                  </a:ext>
                </a:extLst>
              </p:cNvPr>
              <p:cNvSpPr/>
              <p:nvPr/>
            </p:nvSpPr>
            <p:spPr>
              <a:xfrm>
                <a:off x="7795626" y="2430678"/>
                <a:ext cx="12484" cy="68022"/>
              </a:xfrm>
              <a:custGeom>
                <a:avLst/>
                <a:gdLst>
                  <a:gd name="connsiteX0" fmla="*/ 9902 w 12484"/>
                  <a:gd name="connsiteY0" fmla="*/ 5166 h 68022"/>
                  <a:gd name="connsiteX1" fmla="*/ 0 w 12484"/>
                  <a:gd name="connsiteY1" fmla="*/ 5166 h 68022"/>
                  <a:gd name="connsiteX2" fmla="*/ 2583 w 12484"/>
                  <a:gd name="connsiteY2" fmla="*/ 62856 h 68022"/>
                  <a:gd name="connsiteX3" fmla="*/ 12485 w 12484"/>
                  <a:gd name="connsiteY3" fmla="*/ 62856 h 68022"/>
                  <a:gd name="connsiteX4" fmla="*/ 9902 w 12484"/>
                  <a:gd name="connsiteY4" fmla="*/ 5166 h 68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84" h="68022">
                    <a:moveTo>
                      <a:pt x="9902" y="5166"/>
                    </a:moveTo>
                    <a:cubicBezTo>
                      <a:pt x="9471" y="-1722"/>
                      <a:pt x="0" y="-1722"/>
                      <a:pt x="0" y="5166"/>
                    </a:cubicBezTo>
                    <a:lnTo>
                      <a:pt x="2583" y="62856"/>
                    </a:lnTo>
                    <a:cubicBezTo>
                      <a:pt x="3013" y="69744"/>
                      <a:pt x="12485" y="69744"/>
                      <a:pt x="12485" y="62856"/>
                    </a:cubicBezTo>
                    <a:lnTo>
                      <a:pt x="9902" y="5166"/>
                    </a:ln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F2DB1B1-E507-B42C-FE4C-843D8558518B}"/>
                  </a:ext>
                </a:extLst>
              </p:cNvPr>
              <p:cNvSpPr/>
              <p:nvPr/>
            </p:nvSpPr>
            <p:spPr>
              <a:xfrm>
                <a:off x="7842109" y="2427234"/>
                <a:ext cx="18216" cy="70386"/>
              </a:xfrm>
              <a:custGeom>
                <a:avLst/>
                <a:gdLst>
                  <a:gd name="connsiteX0" fmla="*/ 18096 w 18216"/>
                  <a:gd name="connsiteY0" fmla="*/ 63287 h 70386"/>
                  <a:gd name="connsiteX1" fmla="*/ 9916 w 18216"/>
                  <a:gd name="connsiteY1" fmla="*/ 5166 h 70386"/>
                  <a:gd name="connsiteX2" fmla="*/ 14 w 18216"/>
                  <a:gd name="connsiteY2" fmla="*/ 5166 h 70386"/>
                  <a:gd name="connsiteX3" fmla="*/ 8624 w 18216"/>
                  <a:gd name="connsiteY3" fmla="*/ 66300 h 70386"/>
                  <a:gd name="connsiteX4" fmla="*/ 18096 w 18216"/>
                  <a:gd name="connsiteY4" fmla="*/ 63287 h 70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16" h="70386">
                    <a:moveTo>
                      <a:pt x="18096" y="63287"/>
                    </a:moveTo>
                    <a:cubicBezTo>
                      <a:pt x="14221" y="43913"/>
                      <a:pt x="11638" y="24970"/>
                      <a:pt x="9916" y="5166"/>
                    </a:cubicBezTo>
                    <a:cubicBezTo>
                      <a:pt x="9485" y="-1722"/>
                      <a:pt x="-417" y="-1722"/>
                      <a:pt x="14" y="5166"/>
                    </a:cubicBezTo>
                    <a:cubicBezTo>
                      <a:pt x="1736" y="25831"/>
                      <a:pt x="4319" y="46066"/>
                      <a:pt x="8624" y="66300"/>
                    </a:cubicBezTo>
                    <a:cubicBezTo>
                      <a:pt x="9916" y="73619"/>
                      <a:pt x="19387" y="70175"/>
                      <a:pt x="18096" y="63287"/>
                    </a:cubicBez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E2F1149-2BA8-385C-866F-BC33BDFD6C43}"/>
                  </a:ext>
                </a:extLst>
              </p:cNvPr>
              <p:cNvSpPr/>
              <p:nvPr/>
            </p:nvSpPr>
            <p:spPr>
              <a:xfrm>
                <a:off x="7883397" y="2431635"/>
                <a:ext cx="16472" cy="61249"/>
              </a:xfrm>
              <a:custGeom>
                <a:avLst/>
                <a:gdLst>
                  <a:gd name="connsiteX0" fmla="*/ 16415 w 16472"/>
                  <a:gd name="connsiteY0" fmla="*/ 54150 h 61249"/>
                  <a:gd name="connsiteX1" fmla="*/ 9527 w 16472"/>
                  <a:gd name="connsiteY1" fmla="*/ 3779 h 61249"/>
                  <a:gd name="connsiteX2" fmla="*/ 55 w 16472"/>
                  <a:gd name="connsiteY2" fmla="*/ 6793 h 61249"/>
                  <a:gd name="connsiteX3" fmla="*/ 6944 w 16472"/>
                  <a:gd name="connsiteY3" fmla="*/ 57164 h 61249"/>
                  <a:gd name="connsiteX4" fmla="*/ 16415 w 16472"/>
                  <a:gd name="connsiteY4" fmla="*/ 54150 h 61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72" h="61249">
                    <a:moveTo>
                      <a:pt x="16415" y="54150"/>
                    </a:moveTo>
                    <a:cubicBezTo>
                      <a:pt x="14263" y="37360"/>
                      <a:pt x="12110" y="20569"/>
                      <a:pt x="9527" y="3779"/>
                    </a:cubicBezTo>
                    <a:cubicBezTo>
                      <a:pt x="8666" y="-3109"/>
                      <a:pt x="-806" y="335"/>
                      <a:pt x="55" y="6793"/>
                    </a:cubicBezTo>
                    <a:cubicBezTo>
                      <a:pt x="2208" y="23583"/>
                      <a:pt x="4360" y="40373"/>
                      <a:pt x="6944" y="57164"/>
                    </a:cubicBezTo>
                    <a:cubicBezTo>
                      <a:pt x="8235" y="64483"/>
                      <a:pt x="17276" y="61038"/>
                      <a:pt x="16415" y="54150"/>
                    </a:cubicBez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BD316DF-93EC-2B37-F739-131F0216E0E8}"/>
                  </a:ext>
                </a:extLst>
              </p:cNvPr>
              <p:cNvSpPr/>
              <p:nvPr/>
            </p:nvSpPr>
            <p:spPr>
              <a:xfrm>
                <a:off x="7927245" y="2431635"/>
                <a:ext cx="19184" cy="62234"/>
              </a:xfrm>
              <a:custGeom>
                <a:avLst/>
                <a:gdLst>
                  <a:gd name="connsiteX0" fmla="*/ 19064 w 19184"/>
                  <a:gd name="connsiteY0" fmla="*/ 55441 h 62234"/>
                  <a:gd name="connsiteX1" fmla="*/ 9592 w 19184"/>
                  <a:gd name="connsiteY1" fmla="*/ 3779 h 62234"/>
                  <a:gd name="connsiteX2" fmla="*/ 121 w 19184"/>
                  <a:gd name="connsiteY2" fmla="*/ 6793 h 62234"/>
                  <a:gd name="connsiteX3" fmla="*/ 9592 w 19184"/>
                  <a:gd name="connsiteY3" fmla="*/ 58455 h 62234"/>
                  <a:gd name="connsiteX4" fmla="*/ 19064 w 19184"/>
                  <a:gd name="connsiteY4" fmla="*/ 55441 h 6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84" h="62234">
                    <a:moveTo>
                      <a:pt x="19064" y="55441"/>
                    </a:moveTo>
                    <a:lnTo>
                      <a:pt x="9592" y="3779"/>
                    </a:lnTo>
                    <a:cubicBezTo>
                      <a:pt x="8301" y="-3109"/>
                      <a:pt x="-1171" y="335"/>
                      <a:pt x="121" y="6793"/>
                    </a:cubicBezTo>
                    <a:cubicBezTo>
                      <a:pt x="3134" y="24014"/>
                      <a:pt x="6579" y="41234"/>
                      <a:pt x="9592" y="58455"/>
                    </a:cubicBezTo>
                    <a:cubicBezTo>
                      <a:pt x="10884" y="65344"/>
                      <a:pt x="20355" y="61899"/>
                      <a:pt x="19064" y="55441"/>
                    </a:cubicBezTo>
                    <a:close/>
                  </a:path>
                </a:pathLst>
              </a:custGeom>
              <a:solidFill>
                <a:srgbClr val="FFE9D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417D30-FA3E-DB3C-1E30-3850DCBBC00C}"/>
                </a:ext>
              </a:extLst>
            </p:cNvPr>
            <p:cNvSpPr/>
            <p:nvPr/>
          </p:nvSpPr>
          <p:spPr>
            <a:xfrm>
              <a:off x="7917033" y="892808"/>
              <a:ext cx="13471" cy="59463"/>
            </a:xfrm>
            <a:custGeom>
              <a:avLst/>
              <a:gdLst>
                <a:gd name="connsiteX0" fmla="*/ 4305 w 13471"/>
                <a:gd name="connsiteY0" fmla="*/ 3926 h 59463"/>
                <a:gd name="connsiteX1" fmla="*/ 0 w 13471"/>
                <a:gd name="connsiteY1" fmla="*/ 54297 h 59463"/>
                <a:gd name="connsiteX2" fmla="*/ 9471 w 13471"/>
                <a:gd name="connsiteY2" fmla="*/ 54297 h 59463"/>
                <a:gd name="connsiteX3" fmla="*/ 13346 w 13471"/>
                <a:gd name="connsiteY3" fmla="*/ 6509 h 59463"/>
                <a:gd name="connsiteX4" fmla="*/ 4305 w 13471"/>
                <a:gd name="connsiteY4" fmla="*/ 3926 h 5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71" h="59463">
                  <a:moveTo>
                    <a:pt x="4305" y="3926"/>
                  </a:moveTo>
                  <a:cubicBezTo>
                    <a:pt x="1292" y="20717"/>
                    <a:pt x="0" y="37507"/>
                    <a:pt x="0" y="54297"/>
                  </a:cubicBezTo>
                  <a:cubicBezTo>
                    <a:pt x="0" y="61186"/>
                    <a:pt x="9471" y="61186"/>
                    <a:pt x="9471" y="54297"/>
                  </a:cubicBezTo>
                  <a:cubicBezTo>
                    <a:pt x="9471" y="38368"/>
                    <a:pt x="10763" y="22439"/>
                    <a:pt x="13346" y="6509"/>
                  </a:cubicBezTo>
                  <a:cubicBezTo>
                    <a:pt x="14638" y="52"/>
                    <a:pt x="5597" y="-2962"/>
                    <a:pt x="4305" y="392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9328E0-9A6F-CBF7-0288-5A156949C2C8}"/>
                </a:ext>
              </a:extLst>
            </p:cNvPr>
            <p:cNvSpPr/>
            <p:nvPr/>
          </p:nvSpPr>
          <p:spPr>
            <a:xfrm>
              <a:off x="7875258" y="892429"/>
              <a:ext cx="13374" cy="63716"/>
            </a:xfrm>
            <a:custGeom>
              <a:avLst/>
              <a:gdLst>
                <a:gd name="connsiteX0" fmla="*/ 3889 w 13374"/>
                <a:gd name="connsiteY0" fmla="*/ 5166 h 63716"/>
                <a:gd name="connsiteX1" fmla="*/ 14 w 13374"/>
                <a:gd name="connsiteY1" fmla="*/ 58551 h 63716"/>
                <a:gd name="connsiteX2" fmla="*/ 9486 w 13374"/>
                <a:gd name="connsiteY2" fmla="*/ 58551 h 63716"/>
                <a:gd name="connsiteX3" fmla="*/ 13360 w 13374"/>
                <a:gd name="connsiteY3" fmla="*/ 5166 h 63716"/>
                <a:gd name="connsiteX4" fmla="*/ 3889 w 13374"/>
                <a:gd name="connsiteY4" fmla="*/ 5166 h 6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4" h="63716">
                  <a:moveTo>
                    <a:pt x="3889" y="5166"/>
                  </a:moveTo>
                  <a:cubicBezTo>
                    <a:pt x="2597" y="22818"/>
                    <a:pt x="1306" y="40899"/>
                    <a:pt x="14" y="58551"/>
                  </a:cubicBezTo>
                  <a:cubicBezTo>
                    <a:pt x="-417" y="65439"/>
                    <a:pt x="9055" y="65439"/>
                    <a:pt x="9486" y="58551"/>
                  </a:cubicBezTo>
                  <a:cubicBezTo>
                    <a:pt x="10777" y="40899"/>
                    <a:pt x="12069" y="22818"/>
                    <a:pt x="13360" y="5166"/>
                  </a:cubicBezTo>
                  <a:cubicBezTo>
                    <a:pt x="13791" y="-1722"/>
                    <a:pt x="4319" y="-1722"/>
                    <a:pt x="3889" y="51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3E0CA4-8A28-3FEF-5F56-A6EB62C1D6EF}"/>
                </a:ext>
              </a:extLst>
            </p:cNvPr>
            <p:cNvSpPr/>
            <p:nvPr/>
          </p:nvSpPr>
          <p:spPr>
            <a:xfrm>
              <a:off x="7834790" y="892429"/>
              <a:ext cx="12513" cy="63716"/>
            </a:xfrm>
            <a:custGeom>
              <a:avLst/>
              <a:gdLst>
                <a:gd name="connsiteX0" fmla="*/ 3027 w 12513"/>
                <a:gd name="connsiteY0" fmla="*/ 5166 h 63716"/>
                <a:gd name="connsiteX1" fmla="*/ 14 w 12513"/>
                <a:gd name="connsiteY1" fmla="*/ 58551 h 63716"/>
                <a:gd name="connsiteX2" fmla="*/ 9485 w 12513"/>
                <a:gd name="connsiteY2" fmla="*/ 58551 h 63716"/>
                <a:gd name="connsiteX3" fmla="*/ 12499 w 12513"/>
                <a:gd name="connsiteY3" fmla="*/ 5166 h 63716"/>
                <a:gd name="connsiteX4" fmla="*/ 3027 w 12513"/>
                <a:gd name="connsiteY4" fmla="*/ 5166 h 6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3" h="63716">
                  <a:moveTo>
                    <a:pt x="3027" y="5166"/>
                  </a:moveTo>
                  <a:cubicBezTo>
                    <a:pt x="2166" y="22818"/>
                    <a:pt x="1305" y="40899"/>
                    <a:pt x="14" y="58551"/>
                  </a:cubicBezTo>
                  <a:cubicBezTo>
                    <a:pt x="-417" y="65439"/>
                    <a:pt x="9485" y="65439"/>
                    <a:pt x="9485" y="58551"/>
                  </a:cubicBezTo>
                  <a:cubicBezTo>
                    <a:pt x="10346" y="40899"/>
                    <a:pt x="11207" y="22818"/>
                    <a:pt x="12499" y="5166"/>
                  </a:cubicBezTo>
                  <a:cubicBezTo>
                    <a:pt x="12929" y="-1722"/>
                    <a:pt x="3457" y="-1722"/>
                    <a:pt x="3027" y="51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95299E-CF93-FF65-C862-F45BB239C1FC}"/>
                </a:ext>
              </a:extLst>
            </p:cNvPr>
            <p:cNvSpPr/>
            <p:nvPr/>
          </p:nvSpPr>
          <p:spPr>
            <a:xfrm>
              <a:off x="7787877" y="894151"/>
              <a:ext cx="11207" cy="56828"/>
            </a:xfrm>
            <a:custGeom>
              <a:avLst/>
              <a:gdLst>
                <a:gd name="connsiteX0" fmla="*/ 11193 w 11207"/>
                <a:gd name="connsiteY0" fmla="*/ 5166 h 56828"/>
                <a:gd name="connsiteX1" fmla="*/ 1722 w 11207"/>
                <a:gd name="connsiteY1" fmla="*/ 5166 h 56828"/>
                <a:gd name="connsiteX2" fmla="*/ 0 w 11207"/>
                <a:gd name="connsiteY2" fmla="*/ 51662 h 56828"/>
                <a:gd name="connsiteX3" fmla="*/ 9471 w 11207"/>
                <a:gd name="connsiteY3" fmla="*/ 51662 h 56828"/>
                <a:gd name="connsiteX4" fmla="*/ 11193 w 11207"/>
                <a:gd name="connsiteY4" fmla="*/ 5166 h 5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7" h="56828">
                  <a:moveTo>
                    <a:pt x="11193" y="5166"/>
                  </a:moveTo>
                  <a:cubicBezTo>
                    <a:pt x="11624" y="-1722"/>
                    <a:pt x="2153" y="-1722"/>
                    <a:pt x="1722" y="5166"/>
                  </a:cubicBezTo>
                  <a:cubicBezTo>
                    <a:pt x="430" y="20665"/>
                    <a:pt x="0" y="36164"/>
                    <a:pt x="0" y="51662"/>
                  </a:cubicBezTo>
                  <a:cubicBezTo>
                    <a:pt x="0" y="58551"/>
                    <a:pt x="9902" y="58551"/>
                    <a:pt x="9471" y="51662"/>
                  </a:cubicBezTo>
                  <a:cubicBezTo>
                    <a:pt x="9471" y="36164"/>
                    <a:pt x="10333" y="20665"/>
                    <a:pt x="11193" y="51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E9251-ECFA-BF7E-C27E-39EFED84617C}"/>
                </a:ext>
              </a:extLst>
            </p:cNvPr>
            <p:cNvSpPr/>
            <p:nvPr/>
          </p:nvSpPr>
          <p:spPr>
            <a:xfrm>
              <a:off x="7740505" y="896734"/>
              <a:ext cx="12083" cy="48648"/>
            </a:xfrm>
            <a:custGeom>
              <a:avLst/>
              <a:gdLst>
                <a:gd name="connsiteX0" fmla="*/ 9485 w 12083"/>
                <a:gd name="connsiteY0" fmla="*/ 5166 h 48648"/>
                <a:gd name="connsiteX1" fmla="*/ 14 w 12083"/>
                <a:gd name="connsiteY1" fmla="*/ 5166 h 48648"/>
                <a:gd name="connsiteX2" fmla="*/ 2597 w 12083"/>
                <a:gd name="connsiteY2" fmla="*/ 43483 h 48648"/>
                <a:gd name="connsiteX3" fmla="*/ 12069 w 12083"/>
                <a:gd name="connsiteY3" fmla="*/ 43483 h 48648"/>
                <a:gd name="connsiteX4" fmla="*/ 9485 w 12083"/>
                <a:gd name="connsiteY4" fmla="*/ 5166 h 4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83" h="48648">
                  <a:moveTo>
                    <a:pt x="9485" y="5166"/>
                  </a:moveTo>
                  <a:cubicBezTo>
                    <a:pt x="9055" y="-1722"/>
                    <a:pt x="-416" y="-1722"/>
                    <a:pt x="14" y="5166"/>
                  </a:cubicBezTo>
                  <a:cubicBezTo>
                    <a:pt x="875" y="18082"/>
                    <a:pt x="1736" y="30997"/>
                    <a:pt x="2597" y="43483"/>
                  </a:cubicBezTo>
                  <a:cubicBezTo>
                    <a:pt x="3028" y="50371"/>
                    <a:pt x="12499" y="50371"/>
                    <a:pt x="12069" y="43483"/>
                  </a:cubicBezTo>
                  <a:cubicBezTo>
                    <a:pt x="11208" y="30997"/>
                    <a:pt x="10347" y="18082"/>
                    <a:pt x="9485" y="51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F8DC6FD-D82D-B0F5-D727-205A46A546CF}"/>
                </a:ext>
              </a:extLst>
            </p:cNvPr>
            <p:cNvSpPr/>
            <p:nvPr/>
          </p:nvSpPr>
          <p:spPr>
            <a:xfrm>
              <a:off x="7696161" y="905345"/>
              <a:ext cx="11222" cy="43052"/>
            </a:xfrm>
            <a:custGeom>
              <a:avLst/>
              <a:gdLst>
                <a:gd name="connsiteX0" fmla="*/ 9486 w 11222"/>
                <a:gd name="connsiteY0" fmla="*/ 5166 h 43052"/>
                <a:gd name="connsiteX1" fmla="*/ 14 w 11222"/>
                <a:gd name="connsiteY1" fmla="*/ 5166 h 43052"/>
                <a:gd name="connsiteX2" fmla="*/ 1736 w 11222"/>
                <a:gd name="connsiteY2" fmla="*/ 37886 h 43052"/>
                <a:gd name="connsiteX3" fmla="*/ 11208 w 11222"/>
                <a:gd name="connsiteY3" fmla="*/ 37886 h 43052"/>
                <a:gd name="connsiteX4" fmla="*/ 9486 w 11222"/>
                <a:gd name="connsiteY4" fmla="*/ 5166 h 4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2" h="43052">
                  <a:moveTo>
                    <a:pt x="9486" y="5166"/>
                  </a:moveTo>
                  <a:cubicBezTo>
                    <a:pt x="9056" y="-1722"/>
                    <a:pt x="-416" y="-1722"/>
                    <a:pt x="14" y="5166"/>
                  </a:cubicBezTo>
                  <a:cubicBezTo>
                    <a:pt x="445" y="15929"/>
                    <a:pt x="1306" y="27123"/>
                    <a:pt x="1736" y="37886"/>
                  </a:cubicBezTo>
                  <a:cubicBezTo>
                    <a:pt x="2167" y="44774"/>
                    <a:pt x="11639" y="44774"/>
                    <a:pt x="11208" y="37886"/>
                  </a:cubicBezTo>
                  <a:cubicBezTo>
                    <a:pt x="10347" y="26692"/>
                    <a:pt x="9916" y="15929"/>
                    <a:pt x="9486" y="51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CF95AF6-5D6D-D117-74DF-FE95191F75C6}"/>
                </a:ext>
              </a:extLst>
            </p:cNvPr>
            <p:cNvSpPr/>
            <p:nvPr/>
          </p:nvSpPr>
          <p:spPr>
            <a:xfrm>
              <a:off x="7648763" y="897165"/>
              <a:ext cx="13885" cy="51231"/>
            </a:xfrm>
            <a:custGeom>
              <a:avLst/>
              <a:gdLst>
                <a:gd name="connsiteX0" fmla="*/ 13832 w 13885"/>
                <a:gd name="connsiteY0" fmla="*/ 46066 h 51231"/>
                <a:gd name="connsiteX1" fmla="*/ 9527 w 13885"/>
                <a:gd name="connsiteY1" fmla="*/ 5166 h 51231"/>
                <a:gd name="connsiteX2" fmla="*/ 55 w 13885"/>
                <a:gd name="connsiteY2" fmla="*/ 5166 h 51231"/>
                <a:gd name="connsiteX3" fmla="*/ 4360 w 13885"/>
                <a:gd name="connsiteY3" fmla="*/ 46066 h 51231"/>
                <a:gd name="connsiteX4" fmla="*/ 13832 w 13885"/>
                <a:gd name="connsiteY4" fmla="*/ 46066 h 51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5" h="51231">
                  <a:moveTo>
                    <a:pt x="13832" y="46066"/>
                  </a:moveTo>
                  <a:cubicBezTo>
                    <a:pt x="12540" y="32289"/>
                    <a:pt x="10818" y="18512"/>
                    <a:pt x="9527" y="5166"/>
                  </a:cubicBezTo>
                  <a:cubicBezTo>
                    <a:pt x="8666" y="-1722"/>
                    <a:pt x="-806" y="-1722"/>
                    <a:pt x="55" y="5166"/>
                  </a:cubicBezTo>
                  <a:cubicBezTo>
                    <a:pt x="1347" y="18943"/>
                    <a:pt x="3069" y="32720"/>
                    <a:pt x="4360" y="46066"/>
                  </a:cubicBezTo>
                  <a:cubicBezTo>
                    <a:pt x="4791" y="52954"/>
                    <a:pt x="14693" y="52954"/>
                    <a:pt x="13832" y="4606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86DA9AB-D0C7-5253-1199-089F39836FD9}"/>
                </a:ext>
              </a:extLst>
            </p:cNvPr>
            <p:cNvSpPr/>
            <p:nvPr/>
          </p:nvSpPr>
          <p:spPr>
            <a:xfrm>
              <a:off x="7551229" y="1035419"/>
              <a:ext cx="240522" cy="94226"/>
            </a:xfrm>
            <a:custGeom>
              <a:avLst/>
              <a:gdLst>
                <a:gd name="connsiteX0" fmla="*/ 103187 w 240522"/>
                <a:gd name="connsiteY0" fmla="*/ 94227 h 94226"/>
                <a:gd name="connsiteX1" fmla="*/ 723 w 240522"/>
                <a:gd name="connsiteY1" fmla="*/ 36537 h 94226"/>
                <a:gd name="connsiteX2" fmla="*/ 19235 w 240522"/>
                <a:gd name="connsiteY2" fmla="*/ 3387 h 94226"/>
                <a:gd name="connsiteX3" fmla="*/ 237940 w 240522"/>
                <a:gd name="connsiteY3" fmla="*/ 66674 h 94226"/>
                <a:gd name="connsiteX4" fmla="*/ 240523 w 240522"/>
                <a:gd name="connsiteY4" fmla="*/ 70979 h 94226"/>
                <a:gd name="connsiteX5" fmla="*/ 237509 w 240522"/>
                <a:gd name="connsiteY5" fmla="*/ 75284 h 94226"/>
                <a:gd name="connsiteX6" fmla="*/ 105339 w 240522"/>
                <a:gd name="connsiteY6" fmla="*/ 94227 h 94226"/>
                <a:gd name="connsiteX7" fmla="*/ 103187 w 240522"/>
                <a:gd name="connsiteY7" fmla="*/ 94227 h 94226"/>
                <a:gd name="connsiteX8" fmla="*/ 39039 w 240522"/>
                <a:gd name="connsiteY8" fmla="*/ 8984 h 94226"/>
                <a:gd name="connsiteX9" fmla="*/ 22680 w 240522"/>
                <a:gd name="connsiteY9" fmla="*/ 11567 h 94226"/>
                <a:gd name="connsiteX10" fmla="*/ 9333 w 240522"/>
                <a:gd name="connsiteY10" fmla="*/ 34385 h 94226"/>
                <a:gd name="connsiteX11" fmla="*/ 102756 w 240522"/>
                <a:gd name="connsiteY11" fmla="*/ 84755 h 94226"/>
                <a:gd name="connsiteX12" fmla="*/ 104909 w 240522"/>
                <a:gd name="connsiteY12" fmla="*/ 84755 h 94226"/>
                <a:gd name="connsiteX13" fmla="*/ 222441 w 240522"/>
                <a:gd name="connsiteY13" fmla="*/ 69687 h 94226"/>
                <a:gd name="connsiteX14" fmla="*/ 39039 w 240522"/>
                <a:gd name="connsiteY14" fmla="*/ 8984 h 9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522" h="94226">
                  <a:moveTo>
                    <a:pt x="103187" y="94227"/>
                  </a:moveTo>
                  <a:cubicBezTo>
                    <a:pt x="49372" y="94227"/>
                    <a:pt x="6750" y="64521"/>
                    <a:pt x="723" y="36537"/>
                  </a:cubicBezTo>
                  <a:cubicBezTo>
                    <a:pt x="-2291" y="22330"/>
                    <a:pt x="4167" y="9845"/>
                    <a:pt x="19235" y="3387"/>
                  </a:cubicBezTo>
                  <a:cubicBezTo>
                    <a:pt x="64870" y="-17278"/>
                    <a:pt x="231051" y="63229"/>
                    <a:pt x="237940" y="66674"/>
                  </a:cubicBezTo>
                  <a:cubicBezTo>
                    <a:pt x="239661" y="67535"/>
                    <a:pt x="240523" y="69257"/>
                    <a:pt x="240523" y="70979"/>
                  </a:cubicBezTo>
                  <a:cubicBezTo>
                    <a:pt x="240523" y="72701"/>
                    <a:pt x="239231" y="74423"/>
                    <a:pt x="237509" y="75284"/>
                  </a:cubicBezTo>
                  <a:cubicBezTo>
                    <a:pt x="235356" y="76145"/>
                    <a:pt x="183694" y="93366"/>
                    <a:pt x="105339" y="94227"/>
                  </a:cubicBezTo>
                  <a:cubicBezTo>
                    <a:pt x="104478" y="94227"/>
                    <a:pt x="103617" y="94227"/>
                    <a:pt x="103187" y="94227"/>
                  </a:cubicBezTo>
                  <a:close/>
                  <a:moveTo>
                    <a:pt x="39039" y="8984"/>
                  </a:moveTo>
                  <a:cubicBezTo>
                    <a:pt x="32581" y="8984"/>
                    <a:pt x="26985" y="9845"/>
                    <a:pt x="22680" y="11567"/>
                  </a:cubicBezTo>
                  <a:cubicBezTo>
                    <a:pt x="11917" y="16303"/>
                    <a:pt x="7180" y="24483"/>
                    <a:pt x="9333" y="34385"/>
                  </a:cubicBezTo>
                  <a:cubicBezTo>
                    <a:pt x="14069" y="55049"/>
                    <a:pt x="49802" y="84755"/>
                    <a:pt x="102756" y="84755"/>
                  </a:cubicBezTo>
                  <a:cubicBezTo>
                    <a:pt x="103617" y="84755"/>
                    <a:pt x="104047" y="84755"/>
                    <a:pt x="104909" y="84755"/>
                  </a:cubicBezTo>
                  <a:cubicBezTo>
                    <a:pt x="160446" y="83894"/>
                    <a:pt x="203067" y="74853"/>
                    <a:pt x="222441" y="69687"/>
                  </a:cubicBezTo>
                  <a:cubicBezTo>
                    <a:pt x="175945" y="47731"/>
                    <a:pt x="83383" y="8984"/>
                    <a:pt x="39039" y="8984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B7F8DE1-E56B-DDD3-826B-7A8AEB3388CB}"/>
                </a:ext>
              </a:extLst>
            </p:cNvPr>
            <p:cNvSpPr/>
            <p:nvPr/>
          </p:nvSpPr>
          <p:spPr>
            <a:xfrm>
              <a:off x="7788628" y="1038376"/>
              <a:ext cx="228861" cy="75771"/>
            </a:xfrm>
            <a:custGeom>
              <a:avLst/>
              <a:gdLst>
                <a:gd name="connsiteX0" fmla="*/ 69424 w 228861"/>
                <a:gd name="connsiteY0" fmla="*/ 75772 h 75771"/>
                <a:gd name="connsiteX1" fmla="*/ 4415 w 228861"/>
                <a:gd name="connsiteY1" fmla="*/ 74049 h 75771"/>
                <a:gd name="connsiteX2" fmla="*/ 110 w 228861"/>
                <a:gd name="connsiteY2" fmla="*/ 70605 h 75771"/>
                <a:gd name="connsiteX3" fmla="*/ 2262 w 228861"/>
                <a:gd name="connsiteY3" fmla="*/ 65439 h 75771"/>
                <a:gd name="connsiteX4" fmla="*/ 181790 w 228861"/>
                <a:gd name="connsiteY4" fmla="*/ 0 h 75771"/>
                <a:gd name="connsiteX5" fmla="*/ 183512 w 228861"/>
                <a:gd name="connsiteY5" fmla="*/ 0 h 75771"/>
                <a:gd name="connsiteX6" fmla="*/ 228716 w 228861"/>
                <a:gd name="connsiteY6" fmla="*/ 22818 h 75771"/>
                <a:gd name="connsiteX7" fmla="*/ 175762 w 228861"/>
                <a:gd name="connsiteY7" fmla="*/ 66731 h 75771"/>
                <a:gd name="connsiteX8" fmla="*/ 69424 w 228861"/>
                <a:gd name="connsiteY8" fmla="*/ 75772 h 75771"/>
                <a:gd name="connsiteX9" fmla="*/ 21636 w 228861"/>
                <a:gd name="connsiteY9" fmla="*/ 65439 h 75771"/>
                <a:gd name="connsiteX10" fmla="*/ 173179 w 228861"/>
                <a:gd name="connsiteY10" fmla="*/ 57690 h 75771"/>
                <a:gd name="connsiteX11" fmla="*/ 219245 w 228861"/>
                <a:gd name="connsiteY11" fmla="*/ 24109 h 75771"/>
                <a:gd name="connsiteX12" fmla="*/ 183081 w 228861"/>
                <a:gd name="connsiteY12" fmla="*/ 9471 h 75771"/>
                <a:gd name="connsiteX13" fmla="*/ 21636 w 228861"/>
                <a:gd name="connsiteY13" fmla="*/ 65439 h 7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861" h="75771">
                  <a:moveTo>
                    <a:pt x="69424" y="75772"/>
                  </a:moveTo>
                  <a:cubicBezTo>
                    <a:pt x="34982" y="75772"/>
                    <a:pt x="6998" y="74049"/>
                    <a:pt x="4415" y="74049"/>
                  </a:cubicBezTo>
                  <a:cubicBezTo>
                    <a:pt x="2262" y="74049"/>
                    <a:pt x="541" y="72327"/>
                    <a:pt x="110" y="70605"/>
                  </a:cubicBezTo>
                  <a:cubicBezTo>
                    <a:pt x="-321" y="68453"/>
                    <a:pt x="541" y="66300"/>
                    <a:pt x="2262" y="65439"/>
                  </a:cubicBezTo>
                  <a:cubicBezTo>
                    <a:pt x="6998" y="62856"/>
                    <a:pt x="118934" y="0"/>
                    <a:pt x="181790" y="0"/>
                  </a:cubicBezTo>
                  <a:cubicBezTo>
                    <a:pt x="182220" y="0"/>
                    <a:pt x="183081" y="0"/>
                    <a:pt x="183512" y="0"/>
                  </a:cubicBezTo>
                  <a:cubicBezTo>
                    <a:pt x="222259" y="861"/>
                    <a:pt x="227855" y="16360"/>
                    <a:pt x="228716" y="22818"/>
                  </a:cubicBezTo>
                  <a:cubicBezTo>
                    <a:pt x="230869" y="40469"/>
                    <a:pt x="208912" y="58120"/>
                    <a:pt x="175762" y="66731"/>
                  </a:cubicBezTo>
                  <a:cubicBezTo>
                    <a:pt x="146487" y="74049"/>
                    <a:pt x="104296" y="75772"/>
                    <a:pt x="69424" y="75772"/>
                  </a:cubicBezTo>
                  <a:close/>
                  <a:moveTo>
                    <a:pt x="21636" y="65439"/>
                  </a:moveTo>
                  <a:cubicBezTo>
                    <a:pt x="55216" y="66731"/>
                    <a:pt x="130127" y="68453"/>
                    <a:pt x="173179" y="57690"/>
                  </a:cubicBezTo>
                  <a:cubicBezTo>
                    <a:pt x="203316" y="49940"/>
                    <a:pt x="220536" y="34442"/>
                    <a:pt x="219245" y="24109"/>
                  </a:cubicBezTo>
                  <a:cubicBezTo>
                    <a:pt x="218384" y="15499"/>
                    <a:pt x="204607" y="9902"/>
                    <a:pt x="183081" y="9471"/>
                  </a:cubicBezTo>
                  <a:cubicBezTo>
                    <a:pt x="136155" y="8610"/>
                    <a:pt x="54786" y="47788"/>
                    <a:pt x="21636" y="65439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31FF418-B7AE-B624-BB13-DA5C0DCF3763}"/>
                </a:ext>
              </a:extLst>
            </p:cNvPr>
            <p:cNvSpPr/>
            <p:nvPr/>
          </p:nvSpPr>
          <p:spPr>
            <a:xfrm>
              <a:off x="7555625" y="1105916"/>
              <a:ext cx="494761" cy="113278"/>
            </a:xfrm>
            <a:custGeom>
              <a:avLst/>
              <a:gdLst>
                <a:gd name="connsiteX0" fmla="*/ 39379 w 494761"/>
                <a:gd name="connsiteY0" fmla="*/ 113278 h 113278"/>
                <a:gd name="connsiteX1" fmla="*/ 29477 w 494761"/>
                <a:gd name="connsiteY1" fmla="*/ 112417 h 113278"/>
                <a:gd name="connsiteX2" fmla="*/ 1924 w 494761"/>
                <a:gd name="connsiteY2" fmla="*/ 102085 h 113278"/>
                <a:gd name="connsiteX3" fmla="*/ 1063 w 494761"/>
                <a:gd name="connsiteY3" fmla="*/ 95627 h 113278"/>
                <a:gd name="connsiteX4" fmla="*/ 7521 w 494761"/>
                <a:gd name="connsiteY4" fmla="*/ 94766 h 113278"/>
                <a:gd name="connsiteX5" fmla="*/ 90180 w 494761"/>
                <a:gd name="connsiteY5" fmla="*/ 83572 h 113278"/>
                <a:gd name="connsiteX6" fmla="*/ 221489 w 494761"/>
                <a:gd name="connsiteY6" fmla="*/ 3496 h 113278"/>
                <a:gd name="connsiteX7" fmla="*/ 310607 w 494761"/>
                <a:gd name="connsiteY7" fmla="*/ 31480 h 113278"/>
                <a:gd name="connsiteX8" fmla="*/ 448804 w 494761"/>
                <a:gd name="connsiteY8" fmla="*/ 82281 h 113278"/>
                <a:gd name="connsiteX9" fmla="*/ 485829 w 494761"/>
                <a:gd name="connsiteY9" fmla="*/ 39229 h 113278"/>
                <a:gd name="connsiteX10" fmla="*/ 491856 w 494761"/>
                <a:gd name="connsiteY10" fmla="*/ 36646 h 113278"/>
                <a:gd name="connsiteX11" fmla="*/ 494439 w 494761"/>
                <a:gd name="connsiteY11" fmla="*/ 42673 h 113278"/>
                <a:gd name="connsiteX12" fmla="*/ 453970 w 494761"/>
                <a:gd name="connsiteY12" fmla="*/ 90030 h 113278"/>
                <a:gd name="connsiteX13" fmla="*/ 387670 w 494761"/>
                <a:gd name="connsiteY13" fmla="*/ 89169 h 113278"/>
                <a:gd name="connsiteX14" fmla="*/ 304580 w 494761"/>
                <a:gd name="connsiteY14" fmla="*/ 38798 h 113278"/>
                <a:gd name="connsiteX15" fmla="*/ 244307 w 494761"/>
                <a:gd name="connsiteY15" fmla="*/ 9523 h 113278"/>
                <a:gd name="connsiteX16" fmla="*/ 225794 w 494761"/>
                <a:gd name="connsiteY16" fmla="*/ 11676 h 113278"/>
                <a:gd name="connsiteX17" fmla="*/ 225364 w 494761"/>
                <a:gd name="connsiteY17" fmla="*/ 11676 h 113278"/>
                <a:gd name="connsiteX18" fmla="*/ 95346 w 494761"/>
                <a:gd name="connsiteY18" fmla="*/ 90891 h 113278"/>
                <a:gd name="connsiteX19" fmla="*/ 39379 w 494761"/>
                <a:gd name="connsiteY19" fmla="*/ 113278 h 113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4761" h="113278">
                  <a:moveTo>
                    <a:pt x="39379" y="113278"/>
                  </a:moveTo>
                  <a:cubicBezTo>
                    <a:pt x="35935" y="113278"/>
                    <a:pt x="32490" y="112848"/>
                    <a:pt x="29477" y="112417"/>
                  </a:cubicBezTo>
                  <a:cubicBezTo>
                    <a:pt x="12687" y="110265"/>
                    <a:pt x="2354" y="102515"/>
                    <a:pt x="1924" y="102085"/>
                  </a:cubicBezTo>
                  <a:cubicBezTo>
                    <a:pt x="-229" y="100363"/>
                    <a:pt x="-659" y="97349"/>
                    <a:pt x="1063" y="95627"/>
                  </a:cubicBezTo>
                  <a:cubicBezTo>
                    <a:pt x="2784" y="93474"/>
                    <a:pt x="5368" y="93044"/>
                    <a:pt x="7521" y="94766"/>
                  </a:cubicBezTo>
                  <a:cubicBezTo>
                    <a:pt x="8812" y="96058"/>
                    <a:pt x="43253" y="120597"/>
                    <a:pt x="90180" y="83572"/>
                  </a:cubicBezTo>
                  <a:cubicBezTo>
                    <a:pt x="140121" y="44395"/>
                    <a:pt x="218476" y="4787"/>
                    <a:pt x="221489" y="3496"/>
                  </a:cubicBezTo>
                  <a:cubicBezTo>
                    <a:pt x="224072" y="2204"/>
                    <a:pt x="255070" y="-12864"/>
                    <a:pt x="310607" y="31480"/>
                  </a:cubicBezTo>
                  <a:cubicBezTo>
                    <a:pt x="370449" y="79267"/>
                    <a:pt x="424694" y="99071"/>
                    <a:pt x="448804" y="82281"/>
                  </a:cubicBezTo>
                  <a:cubicBezTo>
                    <a:pt x="475926" y="63338"/>
                    <a:pt x="485829" y="39229"/>
                    <a:pt x="485829" y="39229"/>
                  </a:cubicBezTo>
                  <a:cubicBezTo>
                    <a:pt x="486689" y="36646"/>
                    <a:pt x="489703" y="35785"/>
                    <a:pt x="491856" y="36646"/>
                  </a:cubicBezTo>
                  <a:cubicBezTo>
                    <a:pt x="494439" y="37507"/>
                    <a:pt x="495300" y="40520"/>
                    <a:pt x="494439" y="42673"/>
                  </a:cubicBezTo>
                  <a:cubicBezTo>
                    <a:pt x="494009" y="43965"/>
                    <a:pt x="483676" y="69796"/>
                    <a:pt x="453970" y="90030"/>
                  </a:cubicBezTo>
                  <a:cubicBezTo>
                    <a:pt x="438902" y="100363"/>
                    <a:pt x="416084" y="99932"/>
                    <a:pt x="387670" y="89169"/>
                  </a:cubicBezTo>
                  <a:cubicBezTo>
                    <a:pt x="362269" y="79698"/>
                    <a:pt x="333424" y="62046"/>
                    <a:pt x="304580" y="38798"/>
                  </a:cubicBezTo>
                  <a:cubicBezTo>
                    <a:pt x="277026" y="16842"/>
                    <a:pt x="256361" y="10384"/>
                    <a:pt x="244307" y="9523"/>
                  </a:cubicBezTo>
                  <a:cubicBezTo>
                    <a:pt x="231822" y="8231"/>
                    <a:pt x="225794" y="11676"/>
                    <a:pt x="225794" y="11676"/>
                  </a:cubicBezTo>
                  <a:cubicBezTo>
                    <a:pt x="225794" y="11676"/>
                    <a:pt x="225794" y="11676"/>
                    <a:pt x="225364" y="11676"/>
                  </a:cubicBezTo>
                  <a:cubicBezTo>
                    <a:pt x="224502" y="12106"/>
                    <a:pt x="145287" y="51714"/>
                    <a:pt x="95346" y="90891"/>
                  </a:cubicBezTo>
                  <a:cubicBezTo>
                    <a:pt x="74251" y="108973"/>
                    <a:pt x="54016" y="113278"/>
                    <a:pt x="39379" y="113278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37F54A3-1632-16AA-586F-409F089CC1BD}"/>
                </a:ext>
              </a:extLst>
            </p:cNvPr>
            <p:cNvSpPr/>
            <p:nvPr/>
          </p:nvSpPr>
          <p:spPr>
            <a:xfrm>
              <a:off x="7599872" y="2216579"/>
              <a:ext cx="211683" cy="85373"/>
            </a:xfrm>
            <a:custGeom>
              <a:avLst/>
              <a:gdLst>
                <a:gd name="connsiteX0" fmla="*/ 91137 w 211683"/>
                <a:gd name="connsiteY0" fmla="*/ 85374 h 85373"/>
                <a:gd name="connsiteX1" fmla="*/ 728 w 211683"/>
                <a:gd name="connsiteY1" fmla="*/ 34142 h 85373"/>
                <a:gd name="connsiteX2" fmla="*/ 17949 w 211683"/>
                <a:gd name="connsiteY2" fmla="*/ 3144 h 85373"/>
                <a:gd name="connsiteX3" fmla="*/ 129454 w 211683"/>
                <a:gd name="connsiteY3" fmla="*/ 23809 h 85373"/>
                <a:gd name="connsiteX4" fmla="*/ 208239 w 211683"/>
                <a:gd name="connsiteY4" fmla="*/ 57821 h 85373"/>
                <a:gd name="connsiteX5" fmla="*/ 211683 w 211683"/>
                <a:gd name="connsiteY5" fmla="*/ 63417 h 85373"/>
                <a:gd name="connsiteX6" fmla="*/ 207808 w 211683"/>
                <a:gd name="connsiteY6" fmla="*/ 68584 h 85373"/>
                <a:gd name="connsiteX7" fmla="*/ 93290 w 211683"/>
                <a:gd name="connsiteY7" fmla="*/ 84943 h 85373"/>
                <a:gd name="connsiteX8" fmla="*/ 91137 w 211683"/>
                <a:gd name="connsiteY8" fmla="*/ 85374 h 85373"/>
                <a:gd name="connsiteX9" fmla="*/ 36030 w 211683"/>
                <a:gd name="connsiteY9" fmla="*/ 12185 h 85373"/>
                <a:gd name="connsiteX10" fmla="*/ 22684 w 211683"/>
                <a:gd name="connsiteY10" fmla="*/ 14338 h 85373"/>
                <a:gd name="connsiteX11" fmla="*/ 12352 w 211683"/>
                <a:gd name="connsiteY11" fmla="*/ 31989 h 85373"/>
                <a:gd name="connsiteX12" fmla="*/ 92859 w 211683"/>
                <a:gd name="connsiteY12" fmla="*/ 73750 h 85373"/>
                <a:gd name="connsiteX13" fmla="*/ 188865 w 211683"/>
                <a:gd name="connsiteY13" fmla="*/ 62126 h 85373"/>
                <a:gd name="connsiteX14" fmla="*/ 36030 w 211683"/>
                <a:gd name="connsiteY14" fmla="*/ 12185 h 8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1683" h="85373">
                  <a:moveTo>
                    <a:pt x="91137" y="85374"/>
                  </a:moveTo>
                  <a:cubicBezTo>
                    <a:pt x="43780" y="85374"/>
                    <a:pt x="6325" y="59112"/>
                    <a:pt x="728" y="34142"/>
                  </a:cubicBezTo>
                  <a:cubicBezTo>
                    <a:pt x="-2285" y="20796"/>
                    <a:pt x="4172" y="9602"/>
                    <a:pt x="17949" y="3144"/>
                  </a:cubicBezTo>
                  <a:cubicBezTo>
                    <a:pt x="35600" y="-4605"/>
                    <a:pt x="72194" y="1853"/>
                    <a:pt x="129454" y="23809"/>
                  </a:cubicBezTo>
                  <a:cubicBezTo>
                    <a:pt x="170784" y="39308"/>
                    <a:pt x="207808" y="57390"/>
                    <a:pt x="208239" y="57821"/>
                  </a:cubicBezTo>
                  <a:cubicBezTo>
                    <a:pt x="210391" y="58682"/>
                    <a:pt x="211683" y="61265"/>
                    <a:pt x="211683" y="63417"/>
                  </a:cubicBezTo>
                  <a:cubicBezTo>
                    <a:pt x="211683" y="66000"/>
                    <a:pt x="209961" y="67722"/>
                    <a:pt x="207808" y="68584"/>
                  </a:cubicBezTo>
                  <a:cubicBezTo>
                    <a:pt x="206086" y="69014"/>
                    <a:pt x="161312" y="84082"/>
                    <a:pt x="93290" y="84943"/>
                  </a:cubicBezTo>
                  <a:cubicBezTo>
                    <a:pt x="91998" y="85374"/>
                    <a:pt x="91568" y="85374"/>
                    <a:pt x="91137" y="85374"/>
                  </a:cubicBezTo>
                  <a:close/>
                  <a:moveTo>
                    <a:pt x="36030" y="12185"/>
                  </a:moveTo>
                  <a:cubicBezTo>
                    <a:pt x="30434" y="12185"/>
                    <a:pt x="26129" y="13046"/>
                    <a:pt x="22684" y="14338"/>
                  </a:cubicBezTo>
                  <a:cubicBezTo>
                    <a:pt x="14074" y="18213"/>
                    <a:pt x="10630" y="24240"/>
                    <a:pt x="12352" y="31989"/>
                  </a:cubicBezTo>
                  <a:cubicBezTo>
                    <a:pt x="16227" y="49641"/>
                    <a:pt x="47224" y="74611"/>
                    <a:pt x="92859" y="73750"/>
                  </a:cubicBezTo>
                  <a:cubicBezTo>
                    <a:pt x="136342" y="73319"/>
                    <a:pt x="170784" y="66431"/>
                    <a:pt x="188865" y="62126"/>
                  </a:cubicBezTo>
                  <a:cubicBezTo>
                    <a:pt x="147535" y="42752"/>
                    <a:pt x="72194" y="12185"/>
                    <a:pt x="36030" y="12185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26EAD14-E000-0E4C-4331-37F40F5CD4C6}"/>
                </a:ext>
              </a:extLst>
            </p:cNvPr>
            <p:cNvSpPr/>
            <p:nvPr/>
          </p:nvSpPr>
          <p:spPr>
            <a:xfrm>
              <a:off x="7804131" y="2217571"/>
              <a:ext cx="201264" cy="69313"/>
            </a:xfrm>
            <a:custGeom>
              <a:avLst/>
              <a:gdLst>
                <a:gd name="connsiteX0" fmla="*/ 61240 w 201264"/>
                <a:gd name="connsiteY0" fmla="*/ 69314 h 69313"/>
                <a:gd name="connsiteX1" fmla="*/ 5272 w 201264"/>
                <a:gd name="connsiteY1" fmla="*/ 67592 h 69313"/>
                <a:gd name="connsiteX2" fmla="*/ 106 w 201264"/>
                <a:gd name="connsiteY2" fmla="*/ 62856 h 69313"/>
                <a:gd name="connsiteX3" fmla="*/ 3119 w 201264"/>
                <a:gd name="connsiteY3" fmla="*/ 56398 h 69313"/>
                <a:gd name="connsiteX4" fmla="*/ 158967 w 201264"/>
                <a:gd name="connsiteY4" fmla="*/ 0 h 69313"/>
                <a:gd name="connsiteX5" fmla="*/ 160259 w 201264"/>
                <a:gd name="connsiteY5" fmla="*/ 0 h 69313"/>
                <a:gd name="connsiteX6" fmla="*/ 201159 w 201264"/>
                <a:gd name="connsiteY6" fmla="*/ 21526 h 69313"/>
                <a:gd name="connsiteX7" fmla="*/ 153801 w 201264"/>
                <a:gd name="connsiteY7" fmla="*/ 61134 h 69313"/>
                <a:gd name="connsiteX8" fmla="*/ 61240 w 201264"/>
                <a:gd name="connsiteY8" fmla="*/ 69314 h 69313"/>
                <a:gd name="connsiteX9" fmla="*/ 27228 w 201264"/>
                <a:gd name="connsiteY9" fmla="*/ 56829 h 69313"/>
                <a:gd name="connsiteX10" fmla="*/ 150788 w 201264"/>
                <a:gd name="connsiteY10" fmla="*/ 49940 h 69313"/>
                <a:gd name="connsiteX11" fmla="*/ 189104 w 201264"/>
                <a:gd name="connsiteY11" fmla="*/ 22818 h 69313"/>
                <a:gd name="connsiteX12" fmla="*/ 159829 w 201264"/>
                <a:gd name="connsiteY12" fmla="*/ 11624 h 69313"/>
                <a:gd name="connsiteX13" fmla="*/ 158537 w 201264"/>
                <a:gd name="connsiteY13" fmla="*/ 11624 h 69313"/>
                <a:gd name="connsiteX14" fmla="*/ 27228 w 201264"/>
                <a:gd name="connsiteY14" fmla="*/ 56829 h 6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1264" h="69313">
                  <a:moveTo>
                    <a:pt x="61240" y="69314"/>
                  </a:moveTo>
                  <a:cubicBezTo>
                    <a:pt x="31103" y="69314"/>
                    <a:pt x="6994" y="67592"/>
                    <a:pt x="5272" y="67592"/>
                  </a:cubicBezTo>
                  <a:cubicBezTo>
                    <a:pt x="2689" y="67592"/>
                    <a:pt x="536" y="65439"/>
                    <a:pt x="106" y="62856"/>
                  </a:cubicBezTo>
                  <a:cubicBezTo>
                    <a:pt x="-325" y="60273"/>
                    <a:pt x="536" y="57690"/>
                    <a:pt x="3119" y="56398"/>
                  </a:cubicBezTo>
                  <a:cubicBezTo>
                    <a:pt x="7425" y="54246"/>
                    <a:pt x="104292" y="0"/>
                    <a:pt x="158967" y="0"/>
                  </a:cubicBezTo>
                  <a:cubicBezTo>
                    <a:pt x="159398" y="0"/>
                    <a:pt x="159829" y="0"/>
                    <a:pt x="160259" y="0"/>
                  </a:cubicBezTo>
                  <a:cubicBezTo>
                    <a:pt x="195131" y="431"/>
                    <a:pt x="200298" y="15068"/>
                    <a:pt x="201159" y="21526"/>
                  </a:cubicBezTo>
                  <a:cubicBezTo>
                    <a:pt x="202881" y="37455"/>
                    <a:pt x="183507" y="53815"/>
                    <a:pt x="153801" y="61134"/>
                  </a:cubicBezTo>
                  <a:cubicBezTo>
                    <a:pt x="128401" y="67592"/>
                    <a:pt x="91806" y="69314"/>
                    <a:pt x="61240" y="69314"/>
                  </a:cubicBezTo>
                  <a:close/>
                  <a:moveTo>
                    <a:pt x="27228" y="56829"/>
                  </a:moveTo>
                  <a:cubicBezTo>
                    <a:pt x="58226" y="57690"/>
                    <a:pt x="116346" y="58551"/>
                    <a:pt x="150788" y="49940"/>
                  </a:cubicBezTo>
                  <a:cubicBezTo>
                    <a:pt x="178341" y="43052"/>
                    <a:pt x="189965" y="29706"/>
                    <a:pt x="189104" y="22818"/>
                  </a:cubicBezTo>
                  <a:cubicBezTo>
                    <a:pt x="188674" y="18082"/>
                    <a:pt x="180494" y="12055"/>
                    <a:pt x="159829" y="11624"/>
                  </a:cubicBezTo>
                  <a:cubicBezTo>
                    <a:pt x="159398" y="11624"/>
                    <a:pt x="158967" y="11624"/>
                    <a:pt x="158537" y="11624"/>
                  </a:cubicBezTo>
                  <a:cubicBezTo>
                    <a:pt x="120652" y="12055"/>
                    <a:pt x="58226" y="40899"/>
                    <a:pt x="27228" y="56829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EC088D8-7A6B-571F-E4F1-371AF6CBDE4F}"/>
                </a:ext>
              </a:extLst>
            </p:cNvPr>
            <p:cNvSpPr/>
            <p:nvPr/>
          </p:nvSpPr>
          <p:spPr>
            <a:xfrm>
              <a:off x="7607718" y="2274753"/>
              <a:ext cx="429322" cy="98666"/>
            </a:xfrm>
            <a:custGeom>
              <a:avLst/>
              <a:gdLst>
                <a:gd name="connsiteX0" fmla="*/ 34643 w 429322"/>
                <a:gd name="connsiteY0" fmla="*/ 98666 h 98666"/>
                <a:gd name="connsiteX1" fmla="*/ 26033 w 429322"/>
                <a:gd name="connsiteY1" fmla="*/ 98235 h 98666"/>
                <a:gd name="connsiteX2" fmla="*/ 1924 w 429322"/>
                <a:gd name="connsiteY2" fmla="*/ 89195 h 98666"/>
                <a:gd name="connsiteX3" fmla="*/ 1063 w 429322"/>
                <a:gd name="connsiteY3" fmla="*/ 82737 h 98666"/>
                <a:gd name="connsiteX4" fmla="*/ 7521 w 429322"/>
                <a:gd name="connsiteY4" fmla="*/ 81876 h 98666"/>
                <a:gd name="connsiteX5" fmla="*/ 78126 w 429322"/>
                <a:gd name="connsiteY5" fmla="*/ 72404 h 98666"/>
                <a:gd name="connsiteX6" fmla="*/ 191783 w 429322"/>
                <a:gd name="connsiteY6" fmla="*/ 3091 h 98666"/>
                <a:gd name="connsiteX7" fmla="*/ 269708 w 429322"/>
                <a:gd name="connsiteY7" fmla="*/ 27630 h 98666"/>
                <a:gd name="connsiteX8" fmla="*/ 388531 w 429322"/>
                <a:gd name="connsiteY8" fmla="*/ 71543 h 98666"/>
                <a:gd name="connsiteX9" fmla="*/ 420390 w 429322"/>
                <a:gd name="connsiteY9" fmla="*/ 34519 h 98666"/>
                <a:gd name="connsiteX10" fmla="*/ 426417 w 429322"/>
                <a:gd name="connsiteY10" fmla="*/ 31936 h 98666"/>
                <a:gd name="connsiteX11" fmla="*/ 429000 w 429322"/>
                <a:gd name="connsiteY11" fmla="*/ 37963 h 98666"/>
                <a:gd name="connsiteX12" fmla="*/ 393697 w 429322"/>
                <a:gd name="connsiteY12" fmla="*/ 79293 h 98666"/>
                <a:gd name="connsiteX13" fmla="*/ 263680 w 429322"/>
                <a:gd name="connsiteY13" fmla="*/ 34949 h 98666"/>
                <a:gd name="connsiteX14" fmla="*/ 196088 w 429322"/>
                <a:gd name="connsiteY14" fmla="*/ 11701 h 98666"/>
                <a:gd name="connsiteX15" fmla="*/ 83722 w 429322"/>
                <a:gd name="connsiteY15" fmla="*/ 80154 h 98666"/>
                <a:gd name="connsiteX16" fmla="*/ 34643 w 429322"/>
                <a:gd name="connsiteY16" fmla="*/ 98666 h 9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9322" h="98666">
                  <a:moveTo>
                    <a:pt x="34643" y="98666"/>
                  </a:moveTo>
                  <a:cubicBezTo>
                    <a:pt x="31630" y="98666"/>
                    <a:pt x="28616" y="98235"/>
                    <a:pt x="26033" y="98235"/>
                  </a:cubicBezTo>
                  <a:cubicBezTo>
                    <a:pt x="11395" y="96083"/>
                    <a:pt x="2354" y="89625"/>
                    <a:pt x="1924" y="89195"/>
                  </a:cubicBezTo>
                  <a:cubicBezTo>
                    <a:pt x="-229" y="87472"/>
                    <a:pt x="-659" y="84459"/>
                    <a:pt x="1063" y="82737"/>
                  </a:cubicBezTo>
                  <a:cubicBezTo>
                    <a:pt x="2785" y="80584"/>
                    <a:pt x="5368" y="80154"/>
                    <a:pt x="7521" y="81876"/>
                  </a:cubicBezTo>
                  <a:cubicBezTo>
                    <a:pt x="8812" y="82737"/>
                    <a:pt x="38087" y="103832"/>
                    <a:pt x="78126" y="72404"/>
                  </a:cubicBezTo>
                  <a:cubicBezTo>
                    <a:pt x="121178" y="38824"/>
                    <a:pt x="188770" y="4382"/>
                    <a:pt x="191783" y="3091"/>
                  </a:cubicBezTo>
                  <a:cubicBezTo>
                    <a:pt x="194367" y="1799"/>
                    <a:pt x="221489" y="-11117"/>
                    <a:pt x="269708" y="27630"/>
                  </a:cubicBezTo>
                  <a:cubicBezTo>
                    <a:pt x="320078" y="68099"/>
                    <a:pt x="367866" y="85751"/>
                    <a:pt x="388531" y="71543"/>
                  </a:cubicBezTo>
                  <a:cubicBezTo>
                    <a:pt x="411779" y="55614"/>
                    <a:pt x="420390" y="34519"/>
                    <a:pt x="420390" y="34519"/>
                  </a:cubicBezTo>
                  <a:cubicBezTo>
                    <a:pt x="421251" y="31936"/>
                    <a:pt x="424264" y="31074"/>
                    <a:pt x="426417" y="31936"/>
                  </a:cubicBezTo>
                  <a:cubicBezTo>
                    <a:pt x="429000" y="32796"/>
                    <a:pt x="429861" y="35810"/>
                    <a:pt x="429000" y="37963"/>
                  </a:cubicBezTo>
                  <a:cubicBezTo>
                    <a:pt x="428569" y="38824"/>
                    <a:pt x="419528" y="61641"/>
                    <a:pt x="393697" y="79293"/>
                  </a:cubicBezTo>
                  <a:cubicBezTo>
                    <a:pt x="363991" y="99527"/>
                    <a:pt x="307163" y="69821"/>
                    <a:pt x="263680" y="34949"/>
                  </a:cubicBezTo>
                  <a:cubicBezTo>
                    <a:pt x="219336" y="-354"/>
                    <a:pt x="196519" y="11270"/>
                    <a:pt x="196088" y="11701"/>
                  </a:cubicBezTo>
                  <a:cubicBezTo>
                    <a:pt x="195227" y="12132"/>
                    <a:pt x="127205" y="46573"/>
                    <a:pt x="83722" y="80154"/>
                  </a:cubicBezTo>
                  <a:cubicBezTo>
                    <a:pt x="64779" y="94791"/>
                    <a:pt x="47559" y="98666"/>
                    <a:pt x="34643" y="98666"/>
                  </a:cubicBezTo>
                  <a:close/>
                </a:path>
              </a:pathLst>
            </a:custGeom>
            <a:solidFill>
              <a:srgbClr val="FFE8C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0AA8A06-F16C-B4F9-447B-F95FF327DB37}"/>
                </a:ext>
              </a:extLst>
            </p:cNvPr>
            <p:cNvSpPr/>
            <p:nvPr/>
          </p:nvSpPr>
          <p:spPr>
            <a:xfrm>
              <a:off x="7622987" y="1278175"/>
              <a:ext cx="368956" cy="445588"/>
            </a:xfrm>
            <a:custGeom>
              <a:avLst/>
              <a:gdLst>
                <a:gd name="connsiteX0" fmla="*/ 6027 w 368956"/>
                <a:gd name="connsiteY0" fmla="*/ 0 h 445588"/>
                <a:gd name="connsiteX1" fmla="*/ 354319 w 368956"/>
                <a:gd name="connsiteY1" fmla="*/ 0 h 445588"/>
                <a:gd name="connsiteX2" fmla="*/ 368956 w 368956"/>
                <a:gd name="connsiteY2" fmla="*/ 445589 h 445588"/>
                <a:gd name="connsiteX3" fmla="*/ 0 w 368956"/>
                <a:gd name="connsiteY3" fmla="*/ 445589 h 44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56" h="445588">
                  <a:moveTo>
                    <a:pt x="6027" y="0"/>
                  </a:moveTo>
                  <a:lnTo>
                    <a:pt x="354319" y="0"/>
                  </a:lnTo>
                  <a:lnTo>
                    <a:pt x="368956" y="445589"/>
                  </a:lnTo>
                  <a:lnTo>
                    <a:pt x="0" y="445589"/>
                  </a:lnTo>
                  <a:close/>
                </a:path>
              </a:pathLst>
            </a:custGeom>
            <a:solidFill>
              <a:srgbClr val="EE625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43604F0-377E-CDB2-7847-293826C92FE9}"/>
                </a:ext>
              </a:extLst>
            </p:cNvPr>
            <p:cNvSpPr/>
            <p:nvPr/>
          </p:nvSpPr>
          <p:spPr>
            <a:xfrm>
              <a:off x="7623418" y="1723333"/>
              <a:ext cx="368955" cy="222148"/>
            </a:xfrm>
            <a:custGeom>
              <a:avLst/>
              <a:gdLst>
                <a:gd name="connsiteX0" fmla="*/ 0 w 368955"/>
                <a:gd name="connsiteY0" fmla="*/ 0 h 222148"/>
                <a:gd name="connsiteX1" fmla="*/ 368956 w 368955"/>
                <a:gd name="connsiteY1" fmla="*/ 0 h 222148"/>
                <a:gd name="connsiteX2" fmla="*/ 368956 w 368955"/>
                <a:gd name="connsiteY2" fmla="*/ 222148 h 222148"/>
                <a:gd name="connsiteX3" fmla="*/ 5166 w 368955"/>
                <a:gd name="connsiteY3" fmla="*/ 222148 h 22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55" h="222148">
                  <a:moveTo>
                    <a:pt x="0" y="0"/>
                  </a:moveTo>
                  <a:lnTo>
                    <a:pt x="368956" y="0"/>
                  </a:lnTo>
                  <a:lnTo>
                    <a:pt x="368956" y="222148"/>
                  </a:lnTo>
                  <a:lnTo>
                    <a:pt x="5166" y="222148"/>
                  </a:lnTo>
                  <a:close/>
                </a:path>
              </a:pathLst>
            </a:custGeom>
            <a:solidFill>
              <a:srgbClr val="0065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89E64D4-78C5-B42D-DDAF-4EE614C81862}"/>
                </a:ext>
              </a:extLst>
            </p:cNvPr>
            <p:cNvSpPr/>
            <p:nvPr/>
          </p:nvSpPr>
          <p:spPr>
            <a:xfrm>
              <a:off x="7641486" y="1312617"/>
              <a:ext cx="10791" cy="45204"/>
            </a:xfrm>
            <a:custGeom>
              <a:avLst/>
              <a:gdLst>
                <a:gd name="connsiteX0" fmla="*/ 9485 w 10791"/>
                <a:gd name="connsiteY0" fmla="*/ 5166 h 45204"/>
                <a:gd name="connsiteX1" fmla="*/ 14 w 10791"/>
                <a:gd name="connsiteY1" fmla="*/ 5166 h 45204"/>
                <a:gd name="connsiteX2" fmla="*/ 1306 w 10791"/>
                <a:gd name="connsiteY2" fmla="*/ 40038 h 45204"/>
                <a:gd name="connsiteX3" fmla="*/ 10777 w 10791"/>
                <a:gd name="connsiteY3" fmla="*/ 40038 h 45204"/>
                <a:gd name="connsiteX4" fmla="*/ 9485 w 10791"/>
                <a:gd name="connsiteY4" fmla="*/ 5166 h 45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1" h="45204">
                  <a:moveTo>
                    <a:pt x="9485" y="5166"/>
                  </a:moveTo>
                  <a:cubicBezTo>
                    <a:pt x="9055" y="-1722"/>
                    <a:pt x="-416" y="-1722"/>
                    <a:pt x="14" y="5166"/>
                  </a:cubicBezTo>
                  <a:lnTo>
                    <a:pt x="1306" y="40038"/>
                  </a:lnTo>
                  <a:cubicBezTo>
                    <a:pt x="1736" y="46927"/>
                    <a:pt x="11208" y="46927"/>
                    <a:pt x="10777" y="40038"/>
                  </a:cubicBezTo>
                  <a:cubicBezTo>
                    <a:pt x="10347" y="28414"/>
                    <a:pt x="9916" y="16790"/>
                    <a:pt x="9485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0C6208-9E3D-CDCE-99A3-A0E9F8F80382}"/>
                </a:ext>
              </a:extLst>
            </p:cNvPr>
            <p:cNvSpPr/>
            <p:nvPr/>
          </p:nvSpPr>
          <p:spPr>
            <a:xfrm>
              <a:off x="7677650" y="1310895"/>
              <a:ext cx="9928" cy="40038"/>
            </a:xfrm>
            <a:custGeom>
              <a:avLst/>
              <a:gdLst>
                <a:gd name="connsiteX0" fmla="*/ 9485 w 9928"/>
                <a:gd name="connsiteY0" fmla="*/ 5166 h 40038"/>
                <a:gd name="connsiteX1" fmla="*/ 14 w 9928"/>
                <a:gd name="connsiteY1" fmla="*/ 5166 h 40038"/>
                <a:gd name="connsiteX2" fmla="*/ 444 w 9928"/>
                <a:gd name="connsiteY2" fmla="*/ 34872 h 40038"/>
                <a:gd name="connsiteX3" fmla="*/ 9915 w 9928"/>
                <a:gd name="connsiteY3" fmla="*/ 34872 h 40038"/>
                <a:gd name="connsiteX4" fmla="*/ 9485 w 9928"/>
                <a:gd name="connsiteY4" fmla="*/ 5166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" h="40038">
                  <a:moveTo>
                    <a:pt x="9485" y="5166"/>
                  </a:moveTo>
                  <a:cubicBezTo>
                    <a:pt x="9485" y="-1722"/>
                    <a:pt x="-417" y="-1722"/>
                    <a:pt x="14" y="5166"/>
                  </a:cubicBezTo>
                  <a:cubicBezTo>
                    <a:pt x="14" y="15068"/>
                    <a:pt x="444" y="24970"/>
                    <a:pt x="444" y="34872"/>
                  </a:cubicBezTo>
                  <a:cubicBezTo>
                    <a:pt x="444" y="41760"/>
                    <a:pt x="10346" y="41760"/>
                    <a:pt x="9915" y="34872"/>
                  </a:cubicBezTo>
                  <a:cubicBezTo>
                    <a:pt x="9485" y="24970"/>
                    <a:pt x="9485" y="15068"/>
                    <a:pt x="9485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C9E6E3F-2362-BCBF-F91A-EA2DED06BDA7}"/>
                </a:ext>
              </a:extLst>
            </p:cNvPr>
            <p:cNvSpPr/>
            <p:nvPr/>
          </p:nvSpPr>
          <p:spPr>
            <a:xfrm>
              <a:off x="7714675" y="1312617"/>
              <a:ext cx="9498" cy="41329"/>
            </a:xfrm>
            <a:custGeom>
              <a:avLst/>
              <a:gdLst>
                <a:gd name="connsiteX0" fmla="*/ 9485 w 9498"/>
                <a:gd name="connsiteY0" fmla="*/ 5166 h 41329"/>
                <a:gd name="connsiteX1" fmla="*/ 14 w 9498"/>
                <a:gd name="connsiteY1" fmla="*/ 5166 h 41329"/>
                <a:gd name="connsiteX2" fmla="*/ 14 w 9498"/>
                <a:gd name="connsiteY2" fmla="*/ 36164 h 41329"/>
                <a:gd name="connsiteX3" fmla="*/ 9485 w 9498"/>
                <a:gd name="connsiteY3" fmla="*/ 36164 h 41329"/>
                <a:gd name="connsiteX4" fmla="*/ 9485 w 9498"/>
                <a:gd name="connsiteY4" fmla="*/ 5166 h 41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" h="41329">
                  <a:moveTo>
                    <a:pt x="9485" y="5166"/>
                  </a:moveTo>
                  <a:cubicBezTo>
                    <a:pt x="9485" y="-1722"/>
                    <a:pt x="-417" y="-1722"/>
                    <a:pt x="14" y="5166"/>
                  </a:cubicBezTo>
                  <a:cubicBezTo>
                    <a:pt x="14" y="15499"/>
                    <a:pt x="14" y="25831"/>
                    <a:pt x="14" y="36164"/>
                  </a:cubicBezTo>
                  <a:cubicBezTo>
                    <a:pt x="14" y="43052"/>
                    <a:pt x="9916" y="43052"/>
                    <a:pt x="9485" y="36164"/>
                  </a:cubicBezTo>
                  <a:cubicBezTo>
                    <a:pt x="9485" y="25831"/>
                    <a:pt x="9485" y="15499"/>
                    <a:pt x="9485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8F41A03-2D2E-25B1-FC1F-754B2866C7F3}"/>
                </a:ext>
              </a:extLst>
            </p:cNvPr>
            <p:cNvSpPr/>
            <p:nvPr/>
          </p:nvSpPr>
          <p:spPr>
            <a:xfrm>
              <a:off x="7750691" y="1308742"/>
              <a:ext cx="10977" cy="51231"/>
            </a:xfrm>
            <a:custGeom>
              <a:avLst/>
              <a:gdLst>
                <a:gd name="connsiteX0" fmla="*/ 9633 w 10977"/>
                <a:gd name="connsiteY0" fmla="*/ 5166 h 51231"/>
                <a:gd name="connsiteX1" fmla="*/ 161 w 10977"/>
                <a:gd name="connsiteY1" fmla="*/ 5166 h 51231"/>
                <a:gd name="connsiteX2" fmla="*/ 1453 w 10977"/>
                <a:gd name="connsiteY2" fmla="*/ 46066 h 51231"/>
                <a:gd name="connsiteX3" fmla="*/ 10924 w 10977"/>
                <a:gd name="connsiteY3" fmla="*/ 46066 h 51231"/>
                <a:gd name="connsiteX4" fmla="*/ 9633 w 10977"/>
                <a:gd name="connsiteY4" fmla="*/ 5166 h 51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7" h="51231">
                  <a:moveTo>
                    <a:pt x="9633" y="5166"/>
                  </a:moveTo>
                  <a:cubicBezTo>
                    <a:pt x="9633" y="-1722"/>
                    <a:pt x="161" y="-1722"/>
                    <a:pt x="161" y="5166"/>
                  </a:cubicBezTo>
                  <a:cubicBezTo>
                    <a:pt x="-269" y="18943"/>
                    <a:pt x="161" y="32289"/>
                    <a:pt x="1453" y="46066"/>
                  </a:cubicBezTo>
                  <a:cubicBezTo>
                    <a:pt x="1884" y="52954"/>
                    <a:pt x="11785" y="52954"/>
                    <a:pt x="10924" y="46066"/>
                  </a:cubicBezTo>
                  <a:cubicBezTo>
                    <a:pt x="9633" y="32289"/>
                    <a:pt x="9202" y="18512"/>
                    <a:pt x="9633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BE47CC5-C24C-C359-8CC1-4003F5D9A895}"/>
                </a:ext>
              </a:extLst>
            </p:cNvPr>
            <p:cNvSpPr/>
            <p:nvPr/>
          </p:nvSpPr>
          <p:spPr>
            <a:xfrm>
              <a:off x="7788294" y="1310464"/>
              <a:ext cx="10198" cy="45635"/>
            </a:xfrm>
            <a:custGeom>
              <a:avLst/>
              <a:gdLst>
                <a:gd name="connsiteX0" fmla="*/ 9916 w 10198"/>
                <a:gd name="connsiteY0" fmla="*/ 5166 h 45635"/>
                <a:gd name="connsiteX1" fmla="*/ 444 w 10198"/>
                <a:gd name="connsiteY1" fmla="*/ 5166 h 45635"/>
                <a:gd name="connsiteX2" fmla="*/ 14 w 10198"/>
                <a:gd name="connsiteY2" fmla="*/ 40469 h 45635"/>
                <a:gd name="connsiteX3" fmla="*/ 9485 w 10198"/>
                <a:gd name="connsiteY3" fmla="*/ 40469 h 45635"/>
                <a:gd name="connsiteX4" fmla="*/ 9916 w 10198"/>
                <a:gd name="connsiteY4" fmla="*/ 5166 h 4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8" h="45635">
                  <a:moveTo>
                    <a:pt x="9916" y="5166"/>
                  </a:moveTo>
                  <a:cubicBezTo>
                    <a:pt x="9485" y="-1722"/>
                    <a:pt x="14" y="-1722"/>
                    <a:pt x="444" y="5166"/>
                  </a:cubicBezTo>
                  <a:cubicBezTo>
                    <a:pt x="875" y="17221"/>
                    <a:pt x="875" y="28845"/>
                    <a:pt x="14" y="40469"/>
                  </a:cubicBezTo>
                  <a:cubicBezTo>
                    <a:pt x="-417" y="47357"/>
                    <a:pt x="9485" y="47357"/>
                    <a:pt x="9485" y="40469"/>
                  </a:cubicBezTo>
                  <a:cubicBezTo>
                    <a:pt x="10346" y="28845"/>
                    <a:pt x="10346" y="17221"/>
                    <a:pt x="9916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BE017C9-4C60-EB2F-A5F5-726D64F2A0F5}"/>
                </a:ext>
              </a:extLst>
            </p:cNvPr>
            <p:cNvSpPr/>
            <p:nvPr/>
          </p:nvSpPr>
          <p:spPr>
            <a:xfrm>
              <a:off x="7827315" y="1309173"/>
              <a:ext cx="10555" cy="51662"/>
            </a:xfrm>
            <a:custGeom>
              <a:avLst/>
              <a:gdLst>
                <a:gd name="connsiteX0" fmla="*/ 10502 w 10555"/>
                <a:gd name="connsiteY0" fmla="*/ 46496 h 51662"/>
                <a:gd name="connsiteX1" fmla="*/ 10072 w 10555"/>
                <a:gd name="connsiteY1" fmla="*/ 5166 h 51662"/>
                <a:gd name="connsiteX2" fmla="*/ 600 w 10555"/>
                <a:gd name="connsiteY2" fmla="*/ 5166 h 51662"/>
                <a:gd name="connsiteX3" fmla="*/ 1031 w 10555"/>
                <a:gd name="connsiteY3" fmla="*/ 46496 h 51662"/>
                <a:gd name="connsiteX4" fmla="*/ 10502 w 10555"/>
                <a:gd name="connsiteY4" fmla="*/ 46496 h 51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55" h="51662">
                  <a:moveTo>
                    <a:pt x="10502" y="46496"/>
                  </a:moveTo>
                  <a:cubicBezTo>
                    <a:pt x="9211" y="32720"/>
                    <a:pt x="9211" y="18943"/>
                    <a:pt x="10072" y="5166"/>
                  </a:cubicBezTo>
                  <a:cubicBezTo>
                    <a:pt x="10502" y="-1722"/>
                    <a:pt x="1031" y="-1722"/>
                    <a:pt x="600" y="5166"/>
                  </a:cubicBezTo>
                  <a:cubicBezTo>
                    <a:pt x="-261" y="18943"/>
                    <a:pt x="-261" y="32720"/>
                    <a:pt x="1031" y="46496"/>
                  </a:cubicBezTo>
                  <a:cubicBezTo>
                    <a:pt x="1461" y="53384"/>
                    <a:pt x="11363" y="53384"/>
                    <a:pt x="10502" y="4649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D85CC16-FC6C-B94A-1795-B39832295593}"/>
                </a:ext>
              </a:extLst>
            </p:cNvPr>
            <p:cNvSpPr/>
            <p:nvPr/>
          </p:nvSpPr>
          <p:spPr>
            <a:xfrm>
              <a:off x="7866648" y="1307020"/>
              <a:ext cx="12082" cy="57689"/>
            </a:xfrm>
            <a:custGeom>
              <a:avLst/>
              <a:gdLst>
                <a:gd name="connsiteX0" fmla="*/ 9486 w 12082"/>
                <a:gd name="connsiteY0" fmla="*/ 5166 h 57689"/>
                <a:gd name="connsiteX1" fmla="*/ 14 w 12082"/>
                <a:gd name="connsiteY1" fmla="*/ 5166 h 57689"/>
                <a:gd name="connsiteX2" fmla="*/ 2597 w 12082"/>
                <a:gd name="connsiteY2" fmla="*/ 52524 h 57689"/>
                <a:gd name="connsiteX3" fmla="*/ 12069 w 12082"/>
                <a:gd name="connsiteY3" fmla="*/ 52524 h 57689"/>
                <a:gd name="connsiteX4" fmla="*/ 9486 w 12082"/>
                <a:gd name="connsiteY4" fmla="*/ 5166 h 5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82" h="57689">
                  <a:moveTo>
                    <a:pt x="9486" y="5166"/>
                  </a:moveTo>
                  <a:cubicBezTo>
                    <a:pt x="9055" y="-1722"/>
                    <a:pt x="-417" y="-1722"/>
                    <a:pt x="14" y="5166"/>
                  </a:cubicBezTo>
                  <a:cubicBezTo>
                    <a:pt x="875" y="21095"/>
                    <a:pt x="1736" y="37025"/>
                    <a:pt x="2597" y="52524"/>
                  </a:cubicBezTo>
                  <a:cubicBezTo>
                    <a:pt x="3028" y="59412"/>
                    <a:pt x="12499" y="59412"/>
                    <a:pt x="12069" y="52524"/>
                  </a:cubicBezTo>
                  <a:cubicBezTo>
                    <a:pt x="11208" y="37025"/>
                    <a:pt x="10346" y="21095"/>
                    <a:pt x="9486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4F94E3C-91AA-75B9-AE60-5120C0CF31D1}"/>
                </a:ext>
              </a:extLst>
            </p:cNvPr>
            <p:cNvSpPr/>
            <p:nvPr/>
          </p:nvSpPr>
          <p:spPr>
            <a:xfrm>
              <a:off x="7907116" y="1308312"/>
              <a:ext cx="12083" cy="54676"/>
            </a:xfrm>
            <a:custGeom>
              <a:avLst/>
              <a:gdLst>
                <a:gd name="connsiteX0" fmla="*/ 9486 w 12083"/>
                <a:gd name="connsiteY0" fmla="*/ 5166 h 54676"/>
                <a:gd name="connsiteX1" fmla="*/ 14 w 12083"/>
                <a:gd name="connsiteY1" fmla="*/ 5166 h 54676"/>
                <a:gd name="connsiteX2" fmla="*/ 2598 w 12083"/>
                <a:gd name="connsiteY2" fmla="*/ 49510 h 54676"/>
                <a:gd name="connsiteX3" fmla="*/ 12069 w 12083"/>
                <a:gd name="connsiteY3" fmla="*/ 49510 h 54676"/>
                <a:gd name="connsiteX4" fmla="*/ 9486 w 12083"/>
                <a:gd name="connsiteY4" fmla="*/ 5166 h 5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83" h="54676">
                  <a:moveTo>
                    <a:pt x="9486" y="5166"/>
                  </a:moveTo>
                  <a:cubicBezTo>
                    <a:pt x="9056" y="-1722"/>
                    <a:pt x="-416" y="-1722"/>
                    <a:pt x="14" y="5166"/>
                  </a:cubicBezTo>
                  <a:cubicBezTo>
                    <a:pt x="876" y="19804"/>
                    <a:pt x="1736" y="34872"/>
                    <a:pt x="2598" y="49510"/>
                  </a:cubicBezTo>
                  <a:cubicBezTo>
                    <a:pt x="3028" y="56398"/>
                    <a:pt x="12499" y="56398"/>
                    <a:pt x="12069" y="49510"/>
                  </a:cubicBezTo>
                  <a:cubicBezTo>
                    <a:pt x="11208" y="34872"/>
                    <a:pt x="10347" y="19804"/>
                    <a:pt x="9486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6AD0640-74FE-4D99-246A-F775D52EB489}"/>
                </a:ext>
              </a:extLst>
            </p:cNvPr>
            <p:cNvSpPr/>
            <p:nvPr/>
          </p:nvSpPr>
          <p:spPr>
            <a:xfrm>
              <a:off x="7947169" y="1306590"/>
              <a:ext cx="9915" cy="52954"/>
            </a:xfrm>
            <a:custGeom>
              <a:avLst/>
              <a:gdLst>
                <a:gd name="connsiteX0" fmla="*/ 430 w 9915"/>
                <a:gd name="connsiteY0" fmla="*/ 5166 h 52954"/>
                <a:gd name="connsiteX1" fmla="*/ 0 w 9915"/>
                <a:gd name="connsiteY1" fmla="*/ 47788 h 52954"/>
                <a:gd name="connsiteX2" fmla="*/ 9471 w 9915"/>
                <a:gd name="connsiteY2" fmla="*/ 47788 h 52954"/>
                <a:gd name="connsiteX3" fmla="*/ 9902 w 9915"/>
                <a:gd name="connsiteY3" fmla="*/ 5166 h 52954"/>
                <a:gd name="connsiteX4" fmla="*/ 430 w 9915"/>
                <a:gd name="connsiteY4" fmla="*/ 5166 h 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5" h="52954">
                  <a:moveTo>
                    <a:pt x="430" y="5166"/>
                  </a:moveTo>
                  <a:cubicBezTo>
                    <a:pt x="430" y="19373"/>
                    <a:pt x="0" y="33581"/>
                    <a:pt x="0" y="47788"/>
                  </a:cubicBezTo>
                  <a:cubicBezTo>
                    <a:pt x="0" y="54676"/>
                    <a:pt x="9471" y="54676"/>
                    <a:pt x="9471" y="47788"/>
                  </a:cubicBezTo>
                  <a:cubicBezTo>
                    <a:pt x="9471" y="33581"/>
                    <a:pt x="9902" y="19373"/>
                    <a:pt x="9902" y="5166"/>
                  </a:cubicBezTo>
                  <a:cubicBezTo>
                    <a:pt x="10333" y="-1722"/>
                    <a:pt x="430" y="-1722"/>
                    <a:pt x="430" y="516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39FAF25-6C7D-4E27-F877-10CBC15424FA}"/>
                </a:ext>
              </a:extLst>
            </p:cNvPr>
            <p:cNvSpPr/>
            <p:nvPr/>
          </p:nvSpPr>
          <p:spPr>
            <a:xfrm>
              <a:off x="7637726" y="1664801"/>
              <a:ext cx="49009" cy="43916"/>
            </a:xfrm>
            <a:custGeom>
              <a:avLst/>
              <a:gdLst>
                <a:gd name="connsiteX0" fmla="*/ 40798 w 49009"/>
                <a:gd name="connsiteY0" fmla="*/ 1704 h 43916"/>
                <a:gd name="connsiteX1" fmla="*/ 39076 w 49009"/>
                <a:gd name="connsiteY1" fmla="*/ 3856 h 43916"/>
                <a:gd name="connsiteX2" fmla="*/ 37785 w 49009"/>
                <a:gd name="connsiteY2" fmla="*/ 6440 h 43916"/>
                <a:gd name="connsiteX3" fmla="*/ 22716 w 49009"/>
                <a:gd name="connsiteY3" fmla="*/ 28826 h 43916"/>
                <a:gd name="connsiteX4" fmla="*/ 8079 w 49009"/>
                <a:gd name="connsiteY4" fmla="*/ 7300 h 43916"/>
                <a:gd name="connsiteX5" fmla="*/ 1190 w 49009"/>
                <a:gd name="connsiteY5" fmla="*/ 15050 h 43916"/>
                <a:gd name="connsiteX6" fmla="*/ 17981 w 49009"/>
                <a:gd name="connsiteY6" fmla="*/ 41312 h 43916"/>
                <a:gd name="connsiteX7" fmla="*/ 25730 w 49009"/>
                <a:gd name="connsiteY7" fmla="*/ 42173 h 43916"/>
                <a:gd name="connsiteX8" fmla="*/ 48117 w 49009"/>
                <a:gd name="connsiteY8" fmla="*/ 9453 h 43916"/>
                <a:gd name="connsiteX9" fmla="*/ 40798 w 49009"/>
                <a:gd name="connsiteY9" fmla="*/ 1704 h 4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09" h="43916">
                  <a:moveTo>
                    <a:pt x="40798" y="1704"/>
                  </a:moveTo>
                  <a:cubicBezTo>
                    <a:pt x="40368" y="2565"/>
                    <a:pt x="39507" y="2995"/>
                    <a:pt x="39076" y="3856"/>
                  </a:cubicBezTo>
                  <a:cubicBezTo>
                    <a:pt x="38215" y="4717"/>
                    <a:pt x="37785" y="5578"/>
                    <a:pt x="37785" y="6440"/>
                  </a:cubicBezTo>
                  <a:cubicBezTo>
                    <a:pt x="32618" y="13758"/>
                    <a:pt x="27883" y="21508"/>
                    <a:pt x="22716" y="28826"/>
                  </a:cubicBezTo>
                  <a:cubicBezTo>
                    <a:pt x="18411" y="21077"/>
                    <a:pt x="13676" y="14189"/>
                    <a:pt x="8079" y="7300"/>
                  </a:cubicBezTo>
                  <a:cubicBezTo>
                    <a:pt x="3773" y="2134"/>
                    <a:pt x="-2684" y="10314"/>
                    <a:pt x="1190" y="15050"/>
                  </a:cubicBezTo>
                  <a:cubicBezTo>
                    <a:pt x="8079" y="23230"/>
                    <a:pt x="13676" y="31840"/>
                    <a:pt x="17981" y="41312"/>
                  </a:cubicBezTo>
                  <a:cubicBezTo>
                    <a:pt x="19272" y="43895"/>
                    <a:pt x="23577" y="45186"/>
                    <a:pt x="25730" y="42173"/>
                  </a:cubicBezTo>
                  <a:cubicBezTo>
                    <a:pt x="33049" y="31410"/>
                    <a:pt x="40368" y="20216"/>
                    <a:pt x="48117" y="9453"/>
                  </a:cubicBezTo>
                  <a:cubicBezTo>
                    <a:pt x="51131" y="4287"/>
                    <a:pt x="45965" y="-3463"/>
                    <a:pt x="40798" y="1704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389A14B-8DDB-453A-D904-D0C7CBE317F5}"/>
                </a:ext>
              </a:extLst>
            </p:cNvPr>
            <p:cNvSpPr/>
            <p:nvPr/>
          </p:nvSpPr>
          <p:spPr>
            <a:xfrm>
              <a:off x="7719629" y="1665099"/>
              <a:ext cx="56091" cy="48160"/>
            </a:xfrm>
            <a:custGeom>
              <a:avLst/>
              <a:gdLst>
                <a:gd name="connsiteX0" fmla="*/ 48013 w 56091"/>
                <a:gd name="connsiteY0" fmla="*/ 7863 h 48160"/>
                <a:gd name="connsiteX1" fmla="*/ 35528 w 56091"/>
                <a:gd name="connsiteY1" fmla="*/ 22932 h 48160"/>
                <a:gd name="connsiteX2" fmla="*/ 25195 w 56091"/>
                <a:gd name="connsiteY2" fmla="*/ 35847 h 48160"/>
                <a:gd name="connsiteX3" fmla="*/ 18738 w 56091"/>
                <a:gd name="connsiteY3" fmla="*/ 22070 h 48160"/>
                <a:gd name="connsiteX4" fmla="*/ 8835 w 56091"/>
                <a:gd name="connsiteY4" fmla="*/ 2697 h 48160"/>
                <a:gd name="connsiteX5" fmla="*/ 656 w 56091"/>
                <a:gd name="connsiteY5" fmla="*/ 8294 h 48160"/>
                <a:gd name="connsiteX6" fmla="*/ 12710 w 56091"/>
                <a:gd name="connsiteY6" fmla="*/ 31972 h 48160"/>
                <a:gd name="connsiteX7" fmla="*/ 23043 w 56091"/>
                <a:gd name="connsiteY7" fmla="*/ 47902 h 48160"/>
                <a:gd name="connsiteX8" fmla="*/ 35528 w 56091"/>
                <a:gd name="connsiteY8" fmla="*/ 38861 h 48160"/>
                <a:gd name="connsiteX9" fmla="*/ 54901 w 56091"/>
                <a:gd name="connsiteY9" fmla="*/ 15613 h 48160"/>
                <a:gd name="connsiteX10" fmla="*/ 48013 w 56091"/>
                <a:gd name="connsiteY10" fmla="*/ 7863 h 4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091" h="48160">
                  <a:moveTo>
                    <a:pt x="48013" y="7863"/>
                  </a:moveTo>
                  <a:cubicBezTo>
                    <a:pt x="43708" y="13030"/>
                    <a:pt x="39403" y="17765"/>
                    <a:pt x="35528" y="22932"/>
                  </a:cubicBezTo>
                  <a:cubicBezTo>
                    <a:pt x="32514" y="26806"/>
                    <a:pt x="29070" y="31972"/>
                    <a:pt x="25195" y="35847"/>
                  </a:cubicBezTo>
                  <a:cubicBezTo>
                    <a:pt x="22612" y="31972"/>
                    <a:pt x="20029" y="24654"/>
                    <a:pt x="18738" y="22070"/>
                  </a:cubicBezTo>
                  <a:lnTo>
                    <a:pt x="8835" y="2697"/>
                  </a:lnTo>
                  <a:cubicBezTo>
                    <a:pt x="5822" y="-3761"/>
                    <a:pt x="-2358" y="2697"/>
                    <a:pt x="656" y="8294"/>
                  </a:cubicBezTo>
                  <a:cubicBezTo>
                    <a:pt x="4530" y="16043"/>
                    <a:pt x="8835" y="24223"/>
                    <a:pt x="12710" y="31972"/>
                  </a:cubicBezTo>
                  <a:cubicBezTo>
                    <a:pt x="14863" y="36708"/>
                    <a:pt x="17446" y="46180"/>
                    <a:pt x="23043" y="47902"/>
                  </a:cubicBezTo>
                  <a:cubicBezTo>
                    <a:pt x="28640" y="49624"/>
                    <a:pt x="32514" y="42305"/>
                    <a:pt x="35528" y="38861"/>
                  </a:cubicBezTo>
                  <a:cubicBezTo>
                    <a:pt x="41986" y="31111"/>
                    <a:pt x="48444" y="23362"/>
                    <a:pt x="54901" y="15613"/>
                  </a:cubicBezTo>
                  <a:cubicBezTo>
                    <a:pt x="58776" y="10877"/>
                    <a:pt x="52318" y="2697"/>
                    <a:pt x="48013" y="7863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373E71F-A450-82A0-77CF-DF8DBB8E7F86}"/>
                </a:ext>
              </a:extLst>
            </p:cNvPr>
            <p:cNvSpPr/>
            <p:nvPr/>
          </p:nvSpPr>
          <p:spPr>
            <a:xfrm>
              <a:off x="7804028" y="1669183"/>
              <a:ext cx="51343" cy="47398"/>
            </a:xfrm>
            <a:custGeom>
              <a:avLst/>
              <a:gdLst>
                <a:gd name="connsiteX0" fmla="*/ 43691 w 51343"/>
                <a:gd name="connsiteY0" fmla="*/ 2918 h 47398"/>
                <a:gd name="connsiteX1" fmla="*/ 32066 w 51343"/>
                <a:gd name="connsiteY1" fmla="*/ 19708 h 47398"/>
                <a:gd name="connsiteX2" fmla="*/ 25609 w 51343"/>
                <a:gd name="connsiteY2" fmla="*/ 28749 h 47398"/>
                <a:gd name="connsiteX3" fmla="*/ 21303 w 51343"/>
                <a:gd name="connsiteY3" fmla="*/ 33916 h 47398"/>
                <a:gd name="connsiteX4" fmla="*/ 20443 w 51343"/>
                <a:gd name="connsiteY4" fmla="*/ 32193 h 47398"/>
                <a:gd name="connsiteX5" fmla="*/ 16568 w 51343"/>
                <a:gd name="connsiteY5" fmla="*/ 24444 h 47398"/>
                <a:gd name="connsiteX6" fmla="*/ 9680 w 51343"/>
                <a:gd name="connsiteY6" fmla="*/ 3779 h 47398"/>
                <a:gd name="connsiteX7" fmla="*/ 208 w 51343"/>
                <a:gd name="connsiteY7" fmla="*/ 6793 h 47398"/>
                <a:gd name="connsiteX8" fmla="*/ 8819 w 51343"/>
                <a:gd name="connsiteY8" fmla="*/ 31332 h 47398"/>
                <a:gd name="connsiteX9" fmla="*/ 19582 w 51343"/>
                <a:gd name="connsiteY9" fmla="*/ 47262 h 47398"/>
                <a:gd name="connsiteX10" fmla="*/ 32066 w 51343"/>
                <a:gd name="connsiteY10" fmla="*/ 36499 h 47398"/>
                <a:gd name="connsiteX11" fmla="*/ 50149 w 51343"/>
                <a:gd name="connsiteY11" fmla="*/ 11098 h 47398"/>
                <a:gd name="connsiteX12" fmla="*/ 43691 w 51343"/>
                <a:gd name="connsiteY12" fmla="*/ 2918 h 4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343" h="47398">
                  <a:moveTo>
                    <a:pt x="43691" y="2918"/>
                  </a:moveTo>
                  <a:cubicBezTo>
                    <a:pt x="39816" y="8515"/>
                    <a:pt x="35941" y="14112"/>
                    <a:pt x="32066" y="19708"/>
                  </a:cubicBezTo>
                  <a:cubicBezTo>
                    <a:pt x="29914" y="22722"/>
                    <a:pt x="27761" y="25736"/>
                    <a:pt x="25609" y="28749"/>
                  </a:cubicBezTo>
                  <a:cubicBezTo>
                    <a:pt x="24748" y="30041"/>
                    <a:pt x="23026" y="31763"/>
                    <a:pt x="21303" y="33916"/>
                  </a:cubicBezTo>
                  <a:cubicBezTo>
                    <a:pt x="20873" y="33485"/>
                    <a:pt x="20873" y="32624"/>
                    <a:pt x="20443" y="32193"/>
                  </a:cubicBezTo>
                  <a:cubicBezTo>
                    <a:pt x="19151" y="29610"/>
                    <a:pt x="17860" y="27027"/>
                    <a:pt x="16568" y="24444"/>
                  </a:cubicBezTo>
                  <a:cubicBezTo>
                    <a:pt x="13554" y="17556"/>
                    <a:pt x="11402" y="10667"/>
                    <a:pt x="9680" y="3779"/>
                  </a:cubicBezTo>
                  <a:cubicBezTo>
                    <a:pt x="7957" y="-3109"/>
                    <a:pt x="-1514" y="335"/>
                    <a:pt x="208" y="6793"/>
                  </a:cubicBezTo>
                  <a:cubicBezTo>
                    <a:pt x="2361" y="15403"/>
                    <a:pt x="5374" y="23583"/>
                    <a:pt x="8819" y="31332"/>
                  </a:cubicBezTo>
                  <a:cubicBezTo>
                    <a:pt x="10971" y="35638"/>
                    <a:pt x="13985" y="46401"/>
                    <a:pt x="19582" y="47262"/>
                  </a:cubicBezTo>
                  <a:cubicBezTo>
                    <a:pt x="25609" y="48553"/>
                    <a:pt x="29053" y="40373"/>
                    <a:pt x="32066" y="36499"/>
                  </a:cubicBezTo>
                  <a:cubicBezTo>
                    <a:pt x="38094" y="27888"/>
                    <a:pt x="44121" y="19708"/>
                    <a:pt x="50149" y="11098"/>
                  </a:cubicBezTo>
                  <a:cubicBezTo>
                    <a:pt x="54023" y="5501"/>
                    <a:pt x="47566" y="-2679"/>
                    <a:pt x="43691" y="2918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F9084F-7384-A909-15AB-52BF5D37AA13}"/>
                </a:ext>
              </a:extLst>
            </p:cNvPr>
            <p:cNvSpPr/>
            <p:nvPr/>
          </p:nvSpPr>
          <p:spPr>
            <a:xfrm>
              <a:off x="7882005" y="1667779"/>
              <a:ext cx="53625" cy="46104"/>
            </a:xfrm>
            <a:custGeom>
              <a:avLst/>
              <a:gdLst>
                <a:gd name="connsiteX0" fmla="*/ 44068 w 53625"/>
                <a:gd name="connsiteY0" fmla="*/ 2601 h 46104"/>
                <a:gd name="connsiteX1" fmla="*/ 42777 w 53625"/>
                <a:gd name="connsiteY1" fmla="*/ 4753 h 46104"/>
                <a:gd name="connsiteX2" fmla="*/ 42346 w 53625"/>
                <a:gd name="connsiteY2" fmla="*/ 6045 h 46104"/>
                <a:gd name="connsiteX3" fmla="*/ 26417 w 53625"/>
                <a:gd name="connsiteY3" fmla="*/ 31876 h 46104"/>
                <a:gd name="connsiteX4" fmla="*/ 9196 w 53625"/>
                <a:gd name="connsiteY4" fmla="*/ 5615 h 46104"/>
                <a:gd name="connsiteX5" fmla="*/ 1016 w 53625"/>
                <a:gd name="connsiteY5" fmla="*/ 11211 h 46104"/>
                <a:gd name="connsiteX6" fmla="*/ 22542 w 53625"/>
                <a:gd name="connsiteY6" fmla="*/ 43500 h 46104"/>
                <a:gd name="connsiteX7" fmla="*/ 30292 w 53625"/>
                <a:gd name="connsiteY7" fmla="*/ 44361 h 46104"/>
                <a:gd name="connsiteX8" fmla="*/ 53109 w 53625"/>
                <a:gd name="connsiteY8" fmla="*/ 7767 h 46104"/>
                <a:gd name="connsiteX9" fmla="*/ 44068 w 53625"/>
                <a:gd name="connsiteY9" fmla="*/ 2601 h 4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625" h="46104">
                  <a:moveTo>
                    <a:pt x="44068" y="2601"/>
                  </a:moveTo>
                  <a:cubicBezTo>
                    <a:pt x="43638" y="3462"/>
                    <a:pt x="43208" y="3892"/>
                    <a:pt x="42777" y="4753"/>
                  </a:cubicBezTo>
                  <a:cubicBezTo>
                    <a:pt x="42346" y="5184"/>
                    <a:pt x="42346" y="5615"/>
                    <a:pt x="42346" y="6045"/>
                  </a:cubicBezTo>
                  <a:cubicBezTo>
                    <a:pt x="37611" y="15086"/>
                    <a:pt x="32445" y="23696"/>
                    <a:pt x="26417" y="31876"/>
                  </a:cubicBezTo>
                  <a:cubicBezTo>
                    <a:pt x="20820" y="23266"/>
                    <a:pt x="14793" y="14225"/>
                    <a:pt x="9196" y="5615"/>
                  </a:cubicBezTo>
                  <a:cubicBezTo>
                    <a:pt x="5322" y="-413"/>
                    <a:pt x="-2858" y="5615"/>
                    <a:pt x="1016" y="11211"/>
                  </a:cubicBezTo>
                  <a:lnTo>
                    <a:pt x="22542" y="43500"/>
                  </a:lnTo>
                  <a:cubicBezTo>
                    <a:pt x="24265" y="46083"/>
                    <a:pt x="28139" y="47375"/>
                    <a:pt x="30292" y="44361"/>
                  </a:cubicBezTo>
                  <a:cubicBezTo>
                    <a:pt x="38902" y="32737"/>
                    <a:pt x="46221" y="20683"/>
                    <a:pt x="53109" y="7767"/>
                  </a:cubicBezTo>
                  <a:cubicBezTo>
                    <a:pt x="55693" y="2170"/>
                    <a:pt x="47943" y="-3426"/>
                    <a:pt x="44068" y="2601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1ED262-2949-2854-CC8A-751E223DBB87}"/>
                </a:ext>
              </a:extLst>
            </p:cNvPr>
            <p:cNvSpPr/>
            <p:nvPr/>
          </p:nvSpPr>
          <p:spPr>
            <a:xfrm>
              <a:off x="7953898" y="1669844"/>
              <a:ext cx="35474" cy="39222"/>
            </a:xfrm>
            <a:custGeom>
              <a:avLst/>
              <a:gdLst>
                <a:gd name="connsiteX0" fmla="*/ 25991 w 35474"/>
                <a:gd name="connsiteY0" fmla="*/ 9146 h 39222"/>
                <a:gd name="connsiteX1" fmla="*/ 21685 w 35474"/>
                <a:gd name="connsiteY1" fmla="*/ 22062 h 39222"/>
                <a:gd name="connsiteX2" fmla="*/ 7909 w 35474"/>
                <a:gd name="connsiteY2" fmla="*/ 1827 h 39222"/>
                <a:gd name="connsiteX3" fmla="*/ 1021 w 35474"/>
                <a:gd name="connsiteY3" fmla="*/ 9576 h 39222"/>
                <a:gd name="connsiteX4" fmla="*/ 18672 w 35474"/>
                <a:gd name="connsiteY4" fmla="*/ 36699 h 39222"/>
                <a:gd name="connsiteX5" fmla="*/ 27282 w 35474"/>
                <a:gd name="connsiteY5" fmla="*/ 35408 h 39222"/>
                <a:gd name="connsiteX6" fmla="*/ 35031 w 35474"/>
                <a:gd name="connsiteY6" fmla="*/ 12160 h 39222"/>
                <a:gd name="connsiteX7" fmla="*/ 25991 w 35474"/>
                <a:gd name="connsiteY7" fmla="*/ 9146 h 3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474" h="39222">
                  <a:moveTo>
                    <a:pt x="25991" y="9146"/>
                  </a:moveTo>
                  <a:cubicBezTo>
                    <a:pt x="24699" y="13451"/>
                    <a:pt x="22977" y="17756"/>
                    <a:pt x="21685" y="22062"/>
                  </a:cubicBezTo>
                  <a:cubicBezTo>
                    <a:pt x="17380" y="15173"/>
                    <a:pt x="12645" y="8285"/>
                    <a:pt x="7909" y="1827"/>
                  </a:cubicBezTo>
                  <a:cubicBezTo>
                    <a:pt x="3604" y="-3770"/>
                    <a:pt x="-2424" y="4841"/>
                    <a:pt x="1021" y="9576"/>
                  </a:cubicBezTo>
                  <a:cubicBezTo>
                    <a:pt x="7478" y="18187"/>
                    <a:pt x="13505" y="27228"/>
                    <a:pt x="18672" y="36699"/>
                  </a:cubicBezTo>
                  <a:cubicBezTo>
                    <a:pt x="21255" y="41004"/>
                    <a:pt x="25991" y="39282"/>
                    <a:pt x="27282" y="35408"/>
                  </a:cubicBezTo>
                  <a:cubicBezTo>
                    <a:pt x="29865" y="27658"/>
                    <a:pt x="32448" y="19909"/>
                    <a:pt x="35031" y="12160"/>
                  </a:cubicBezTo>
                  <a:cubicBezTo>
                    <a:pt x="37615" y="5271"/>
                    <a:pt x="28143" y="2258"/>
                    <a:pt x="25991" y="914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F5EFDA6-F3A4-6F1B-6DF3-215220554BF9}"/>
                </a:ext>
              </a:extLst>
            </p:cNvPr>
            <p:cNvSpPr/>
            <p:nvPr/>
          </p:nvSpPr>
          <p:spPr>
            <a:xfrm>
              <a:off x="7636764" y="1398721"/>
              <a:ext cx="52092" cy="58120"/>
            </a:xfrm>
            <a:custGeom>
              <a:avLst/>
              <a:gdLst>
                <a:gd name="connsiteX0" fmla="*/ 0 w 52092"/>
                <a:gd name="connsiteY0" fmla="*/ 58120 h 58120"/>
                <a:gd name="connsiteX1" fmla="*/ 24109 w 52092"/>
                <a:gd name="connsiteY1" fmla="*/ 0 h 58120"/>
                <a:gd name="connsiteX2" fmla="*/ 52093 w 52092"/>
                <a:gd name="connsiteY2" fmla="*/ 58120 h 5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092" h="58120">
                  <a:moveTo>
                    <a:pt x="0" y="58120"/>
                  </a:moveTo>
                  <a:lnTo>
                    <a:pt x="24109" y="0"/>
                  </a:lnTo>
                  <a:lnTo>
                    <a:pt x="52093" y="58120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4F1FD70-4A6E-D078-50E7-4D7255F27161}"/>
                </a:ext>
              </a:extLst>
            </p:cNvPr>
            <p:cNvSpPr/>
            <p:nvPr/>
          </p:nvSpPr>
          <p:spPr>
            <a:xfrm>
              <a:off x="7705217" y="1399582"/>
              <a:ext cx="57258" cy="56398"/>
            </a:xfrm>
            <a:custGeom>
              <a:avLst/>
              <a:gdLst>
                <a:gd name="connsiteX0" fmla="*/ 0 w 57258"/>
                <a:gd name="connsiteY0" fmla="*/ 56398 h 56398"/>
                <a:gd name="connsiteX1" fmla="*/ 27122 w 57258"/>
                <a:gd name="connsiteY1" fmla="*/ 0 h 56398"/>
                <a:gd name="connsiteX2" fmla="*/ 57259 w 57258"/>
                <a:gd name="connsiteY2" fmla="*/ 54676 h 56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258" h="56398">
                  <a:moveTo>
                    <a:pt x="0" y="56398"/>
                  </a:moveTo>
                  <a:lnTo>
                    <a:pt x="27122" y="0"/>
                  </a:lnTo>
                  <a:lnTo>
                    <a:pt x="57259" y="54676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EDE2491-E6C2-043B-4D8E-C2AD023788E2}"/>
                </a:ext>
              </a:extLst>
            </p:cNvPr>
            <p:cNvSpPr/>
            <p:nvPr/>
          </p:nvSpPr>
          <p:spPr>
            <a:xfrm>
              <a:off x="7781419" y="1400443"/>
              <a:ext cx="51232" cy="54676"/>
            </a:xfrm>
            <a:custGeom>
              <a:avLst/>
              <a:gdLst>
                <a:gd name="connsiteX0" fmla="*/ 0 w 51232"/>
                <a:gd name="connsiteY0" fmla="*/ 54676 h 54676"/>
                <a:gd name="connsiteX1" fmla="*/ 24970 w 51232"/>
                <a:gd name="connsiteY1" fmla="*/ 0 h 54676"/>
                <a:gd name="connsiteX2" fmla="*/ 51232 w 51232"/>
                <a:gd name="connsiteY2" fmla="*/ 54676 h 5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32" h="54676">
                  <a:moveTo>
                    <a:pt x="0" y="54676"/>
                  </a:moveTo>
                  <a:lnTo>
                    <a:pt x="24970" y="0"/>
                  </a:lnTo>
                  <a:lnTo>
                    <a:pt x="51232" y="54676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93070D4-E14E-EAEB-4119-A57DBBCD73CD}"/>
                </a:ext>
              </a:extLst>
            </p:cNvPr>
            <p:cNvSpPr/>
            <p:nvPr/>
          </p:nvSpPr>
          <p:spPr>
            <a:xfrm>
              <a:off x="7853316" y="1398721"/>
              <a:ext cx="55537" cy="53384"/>
            </a:xfrm>
            <a:custGeom>
              <a:avLst/>
              <a:gdLst>
                <a:gd name="connsiteX0" fmla="*/ 0 w 55537"/>
                <a:gd name="connsiteY0" fmla="*/ 53385 h 53384"/>
                <a:gd name="connsiteX1" fmla="*/ 26693 w 55537"/>
                <a:gd name="connsiteY1" fmla="*/ 0 h 53384"/>
                <a:gd name="connsiteX2" fmla="*/ 55537 w 55537"/>
                <a:gd name="connsiteY2" fmla="*/ 53385 h 5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537" h="53384">
                  <a:moveTo>
                    <a:pt x="0" y="53385"/>
                  </a:moveTo>
                  <a:lnTo>
                    <a:pt x="26693" y="0"/>
                  </a:lnTo>
                  <a:lnTo>
                    <a:pt x="55537" y="53385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CF3D64E-BE3B-BF47-2B93-AD9AE9E74760}"/>
                </a:ext>
              </a:extLst>
            </p:cNvPr>
            <p:cNvSpPr/>
            <p:nvPr/>
          </p:nvSpPr>
          <p:spPr>
            <a:xfrm>
              <a:off x="7925213" y="1399582"/>
              <a:ext cx="50370" cy="50801"/>
            </a:xfrm>
            <a:custGeom>
              <a:avLst/>
              <a:gdLst>
                <a:gd name="connsiteX0" fmla="*/ 0 w 50370"/>
                <a:gd name="connsiteY0" fmla="*/ 49940 h 50801"/>
                <a:gd name="connsiteX1" fmla="*/ 21096 w 50370"/>
                <a:gd name="connsiteY1" fmla="*/ 0 h 50801"/>
                <a:gd name="connsiteX2" fmla="*/ 50371 w 50370"/>
                <a:gd name="connsiteY2" fmla="*/ 50801 h 5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70" h="50801">
                  <a:moveTo>
                    <a:pt x="0" y="49940"/>
                  </a:moveTo>
                  <a:lnTo>
                    <a:pt x="21096" y="0"/>
                  </a:lnTo>
                  <a:lnTo>
                    <a:pt x="50371" y="50801"/>
                  </a:lnTo>
                  <a:close/>
                </a:path>
              </a:pathLst>
            </a:custGeom>
            <a:solidFill>
              <a:srgbClr val="4758A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62BC6E6-2088-C9E4-64F2-78785B5EF41A}"/>
                </a:ext>
              </a:extLst>
            </p:cNvPr>
            <p:cNvSpPr/>
            <p:nvPr/>
          </p:nvSpPr>
          <p:spPr>
            <a:xfrm>
              <a:off x="7624279" y="1622161"/>
              <a:ext cx="365081" cy="25400"/>
            </a:xfrm>
            <a:custGeom>
              <a:avLst/>
              <a:gdLst>
                <a:gd name="connsiteX0" fmla="*/ 0 w 365081"/>
                <a:gd name="connsiteY0" fmla="*/ 21956 h 25400"/>
                <a:gd name="connsiteX1" fmla="*/ 365082 w 365081"/>
                <a:gd name="connsiteY1" fmla="*/ 25401 h 25400"/>
                <a:gd name="connsiteX2" fmla="*/ 364651 w 365081"/>
                <a:gd name="connsiteY2" fmla="*/ 3014 h 25400"/>
                <a:gd name="connsiteX3" fmla="*/ 0 w 365081"/>
                <a:gd name="connsiteY3" fmla="*/ 0 h 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081" h="25400">
                  <a:moveTo>
                    <a:pt x="0" y="21956"/>
                  </a:moveTo>
                  <a:lnTo>
                    <a:pt x="365082" y="25401"/>
                  </a:lnTo>
                  <a:lnTo>
                    <a:pt x="364651" y="3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1BEB89E-C3FD-FDCC-F26E-68E4C60A1EA2}"/>
                </a:ext>
              </a:extLst>
            </p:cNvPr>
            <p:cNvSpPr/>
            <p:nvPr/>
          </p:nvSpPr>
          <p:spPr>
            <a:xfrm>
              <a:off x="7603614" y="1776796"/>
              <a:ext cx="414160" cy="134244"/>
            </a:xfrm>
            <a:custGeom>
              <a:avLst/>
              <a:gdLst>
                <a:gd name="connsiteX0" fmla="*/ 316002 w 414160"/>
                <a:gd name="connsiteY0" fmla="*/ 134244 h 134244"/>
                <a:gd name="connsiteX1" fmla="*/ 314280 w 414160"/>
                <a:gd name="connsiteY1" fmla="*/ 134244 h 134244"/>
                <a:gd name="connsiteX2" fmla="*/ 302226 w 414160"/>
                <a:gd name="connsiteY2" fmla="*/ 114010 h 134244"/>
                <a:gd name="connsiteX3" fmla="*/ 316863 w 414160"/>
                <a:gd name="connsiteY3" fmla="*/ 52015 h 134244"/>
                <a:gd name="connsiteX4" fmla="*/ 291463 w 414160"/>
                <a:gd name="connsiteY4" fmla="*/ 28336 h 134244"/>
                <a:gd name="connsiteX5" fmla="*/ 249271 w 414160"/>
                <a:gd name="connsiteY5" fmla="*/ 18865 h 134244"/>
                <a:gd name="connsiteX6" fmla="*/ 213108 w 414160"/>
                <a:gd name="connsiteY6" fmla="*/ 31780 h 134244"/>
                <a:gd name="connsiteX7" fmla="*/ 202345 w 414160"/>
                <a:gd name="connsiteY7" fmla="*/ 45557 h 134244"/>
                <a:gd name="connsiteX8" fmla="*/ 211816 w 414160"/>
                <a:gd name="connsiteY8" fmla="*/ 108843 h 134244"/>
                <a:gd name="connsiteX9" fmla="*/ 196318 w 414160"/>
                <a:gd name="connsiteY9" fmla="*/ 124342 h 134244"/>
                <a:gd name="connsiteX10" fmla="*/ 185985 w 414160"/>
                <a:gd name="connsiteY10" fmla="*/ 108413 h 134244"/>
                <a:gd name="connsiteX11" fmla="*/ 191151 w 414160"/>
                <a:gd name="connsiteY11" fmla="*/ 58473 h 134244"/>
                <a:gd name="connsiteX12" fmla="*/ 196318 w 414160"/>
                <a:gd name="connsiteY12" fmla="*/ 45557 h 134244"/>
                <a:gd name="connsiteX13" fmla="*/ 180819 w 414160"/>
                <a:gd name="connsiteY13" fmla="*/ 27045 h 134244"/>
                <a:gd name="connsiteX14" fmla="*/ 99451 w 414160"/>
                <a:gd name="connsiteY14" fmla="*/ 22309 h 134244"/>
                <a:gd name="connsiteX15" fmla="*/ 78355 w 414160"/>
                <a:gd name="connsiteY15" fmla="*/ 49001 h 134244"/>
                <a:gd name="connsiteX16" fmla="*/ 76202 w 414160"/>
                <a:gd name="connsiteY16" fmla="*/ 53737 h 134244"/>
                <a:gd name="connsiteX17" fmla="*/ 93423 w 414160"/>
                <a:gd name="connsiteY17" fmla="*/ 109705 h 134244"/>
                <a:gd name="connsiteX18" fmla="*/ 90409 w 414160"/>
                <a:gd name="connsiteY18" fmla="*/ 126495 h 134244"/>
                <a:gd name="connsiteX19" fmla="*/ 83951 w 414160"/>
                <a:gd name="connsiteY19" fmla="*/ 130369 h 134244"/>
                <a:gd name="connsiteX20" fmla="*/ 69745 w 414160"/>
                <a:gd name="connsiteY20" fmla="*/ 117884 h 134244"/>
                <a:gd name="connsiteX21" fmla="*/ 70175 w 414160"/>
                <a:gd name="connsiteY21" fmla="*/ 54167 h 134244"/>
                <a:gd name="connsiteX22" fmla="*/ 20235 w 414160"/>
                <a:gd name="connsiteY22" fmla="*/ 36947 h 134244"/>
                <a:gd name="connsiteX23" fmla="*/ 9041 w 414160"/>
                <a:gd name="connsiteY23" fmla="*/ 49862 h 134244"/>
                <a:gd name="connsiteX24" fmla="*/ 4305 w 414160"/>
                <a:gd name="connsiteY24" fmla="*/ 57181 h 134244"/>
                <a:gd name="connsiteX25" fmla="*/ 0 w 414160"/>
                <a:gd name="connsiteY25" fmla="*/ 53737 h 134244"/>
                <a:gd name="connsiteX26" fmla="*/ 4736 w 414160"/>
                <a:gd name="connsiteY26" fmla="*/ 46849 h 134244"/>
                <a:gd name="connsiteX27" fmla="*/ 18082 w 414160"/>
                <a:gd name="connsiteY27" fmla="*/ 31780 h 134244"/>
                <a:gd name="connsiteX28" fmla="*/ 73188 w 414160"/>
                <a:gd name="connsiteY28" fmla="*/ 47710 h 134244"/>
                <a:gd name="connsiteX29" fmla="*/ 74050 w 414160"/>
                <a:gd name="connsiteY29" fmla="*/ 45987 h 134244"/>
                <a:gd name="connsiteX30" fmla="*/ 96867 w 414160"/>
                <a:gd name="connsiteY30" fmla="*/ 17143 h 134244"/>
                <a:gd name="connsiteX31" fmla="*/ 184693 w 414160"/>
                <a:gd name="connsiteY31" fmla="*/ 22309 h 134244"/>
                <a:gd name="connsiteX32" fmla="*/ 199762 w 414160"/>
                <a:gd name="connsiteY32" fmla="*/ 39099 h 134244"/>
                <a:gd name="connsiteX33" fmla="*/ 210094 w 414160"/>
                <a:gd name="connsiteY33" fmla="*/ 26614 h 134244"/>
                <a:gd name="connsiteX34" fmla="*/ 249702 w 414160"/>
                <a:gd name="connsiteY34" fmla="*/ 12407 h 134244"/>
                <a:gd name="connsiteX35" fmla="*/ 294907 w 414160"/>
                <a:gd name="connsiteY35" fmla="*/ 22309 h 134244"/>
                <a:gd name="connsiteX36" fmla="*/ 321169 w 414160"/>
                <a:gd name="connsiteY36" fmla="*/ 45557 h 134244"/>
                <a:gd name="connsiteX37" fmla="*/ 332793 w 414160"/>
                <a:gd name="connsiteY37" fmla="*/ 30489 h 134244"/>
                <a:gd name="connsiteX38" fmla="*/ 414161 w 414160"/>
                <a:gd name="connsiteY38" fmla="*/ 1213 h 134244"/>
                <a:gd name="connsiteX39" fmla="*/ 413300 w 414160"/>
                <a:gd name="connsiteY39" fmla="*/ 6380 h 134244"/>
                <a:gd name="connsiteX40" fmla="*/ 337098 w 414160"/>
                <a:gd name="connsiteY40" fmla="*/ 33933 h 134244"/>
                <a:gd name="connsiteX41" fmla="*/ 325043 w 414160"/>
                <a:gd name="connsiteY41" fmla="*/ 50293 h 134244"/>
                <a:gd name="connsiteX42" fmla="*/ 333223 w 414160"/>
                <a:gd name="connsiteY42" fmla="*/ 117884 h 134244"/>
                <a:gd name="connsiteX43" fmla="*/ 316002 w 414160"/>
                <a:gd name="connsiteY43" fmla="*/ 134244 h 134244"/>
                <a:gd name="connsiteX44" fmla="*/ 319877 w 414160"/>
                <a:gd name="connsiteY44" fmla="*/ 57612 h 134244"/>
                <a:gd name="connsiteX45" fmla="*/ 307392 w 414160"/>
                <a:gd name="connsiteY45" fmla="*/ 114010 h 134244"/>
                <a:gd name="connsiteX46" fmla="*/ 314711 w 414160"/>
                <a:gd name="connsiteY46" fmla="*/ 129078 h 134244"/>
                <a:gd name="connsiteX47" fmla="*/ 325904 w 414160"/>
                <a:gd name="connsiteY47" fmla="*/ 118315 h 134244"/>
                <a:gd name="connsiteX48" fmla="*/ 319877 w 414160"/>
                <a:gd name="connsiteY48" fmla="*/ 57612 h 134244"/>
                <a:gd name="connsiteX49" fmla="*/ 73188 w 414160"/>
                <a:gd name="connsiteY49" fmla="*/ 61056 h 134244"/>
                <a:gd name="connsiteX50" fmla="*/ 74050 w 414160"/>
                <a:gd name="connsiteY50" fmla="*/ 116593 h 134244"/>
                <a:gd name="connsiteX51" fmla="*/ 82230 w 414160"/>
                <a:gd name="connsiteY51" fmla="*/ 125203 h 134244"/>
                <a:gd name="connsiteX52" fmla="*/ 85243 w 414160"/>
                <a:gd name="connsiteY52" fmla="*/ 123481 h 134244"/>
                <a:gd name="connsiteX53" fmla="*/ 87396 w 414160"/>
                <a:gd name="connsiteY53" fmla="*/ 110566 h 134244"/>
                <a:gd name="connsiteX54" fmla="*/ 73188 w 414160"/>
                <a:gd name="connsiteY54" fmla="*/ 61056 h 134244"/>
                <a:gd name="connsiteX55" fmla="*/ 198901 w 414160"/>
                <a:gd name="connsiteY55" fmla="*/ 51584 h 134244"/>
                <a:gd name="connsiteX56" fmla="*/ 195887 w 414160"/>
                <a:gd name="connsiteY56" fmla="*/ 60195 h 134244"/>
                <a:gd name="connsiteX57" fmla="*/ 190721 w 414160"/>
                <a:gd name="connsiteY57" fmla="*/ 107983 h 134244"/>
                <a:gd name="connsiteX58" fmla="*/ 196748 w 414160"/>
                <a:gd name="connsiteY58" fmla="*/ 119176 h 134244"/>
                <a:gd name="connsiteX59" fmla="*/ 205789 w 414160"/>
                <a:gd name="connsiteY59" fmla="*/ 107983 h 134244"/>
                <a:gd name="connsiteX60" fmla="*/ 198901 w 414160"/>
                <a:gd name="connsiteY60" fmla="*/ 51584 h 13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14160" h="134244">
                  <a:moveTo>
                    <a:pt x="316002" y="134244"/>
                  </a:moveTo>
                  <a:cubicBezTo>
                    <a:pt x="315572" y="134244"/>
                    <a:pt x="314711" y="134244"/>
                    <a:pt x="314280" y="134244"/>
                  </a:cubicBezTo>
                  <a:cubicBezTo>
                    <a:pt x="305670" y="132953"/>
                    <a:pt x="302226" y="123051"/>
                    <a:pt x="302226" y="114010"/>
                  </a:cubicBezTo>
                  <a:cubicBezTo>
                    <a:pt x="301795" y="91623"/>
                    <a:pt x="306961" y="70097"/>
                    <a:pt x="316863" y="52015"/>
                  </a:cubicBezTo>
                  <a:cubicBezTo>
                    <a:pt x="310406" y="42113"/>
                    <a:pt x="301795" y="33933"/>
                    <a:pt x="291463" y="28336"/>
                  </a:cubicBezTo>
                  <a:cubicBezTo>
                    <a:pt x="278977" y="21878"/>
                    <a:pt x="264340" y="18434"/>
                    <a:pt x="249271" y="18865"/>
                  </a:cubicBezTo>
                  <a:cubicBezTo>
                    <a:pt x="238939" y="19295"/>
                    <a:pt x="223871" y="21878"/>
                    <a:pt x="213108" y="31780"/>
                  </a:cubicBezTo>
                  <a:cubicBezTo>
                    <a:pt x="208802" y="35224"/>
                    <a:pt x="205359" y="39960"/>
                    <a:pt x="202345" y="45557"/>
                  </a:cubicBezTo>
                  <a:cubicBezTo>
                    <a:pt x="212677" y="64069"/>
                    <a:pt x="216122" y="86887"/>
                    <a:pt x="211816" y="108843"/>
                  </a:cubicBezTo>
                  <a:cubicBezTo>
                    <a:pt x="210094" y="117454"/>
                    <a:pt x="204497" y="126064"/>
                    <a:pt x="196318" y="124342"/>
                  </a:cubicBezTo>
                  <a:cubicBezTo>
                    <a:pt x="190721" y="123051"/>
                    <a:pt x="186846" y="117454"/>
                    <a:pt x="185985" y="108413"/>
                  </a:cubicBezTo>
                  <a:cubicBezTo>
                    <a:pt x="184263" y="91623"/>
                    <a:pt x="185985" y="74402"/>
                    <a:pt x="191151" y="58473"/>
                  </a:cubicBezTo>
                  <a:cubicBezTo>
                    <a:pt x="192443" y="53737"/>
                    <a:pt x="194165" y="49432"/>
                    <a:pt x="196318" y="45557"/>
                  </a:cubicBezTo>
                  <a:cubicBezTo>
                    <a:pt x="192013" y="38669"/>
                    <a:pt x="186846" y="32211"/>
                    <a:pt x="180819" y="27045"/>
                  </a:cubicBezTo>
                  <a:cubicBezTo>
                    <a:pt x="158001" y="7671"/>
                    <a:pt x="122268" y="5519"/>
                    <a:pt x="99451" y="22309"/>
                  </a:cubicBezTo>
                  <a:cubicBezTo>
                    <a:pt x="90840" y="28767"/>
                    <a:pt x="83521" y="37808"/>
                    <a:pt x="78355" y="49001"/>
                  </a:cubicBezTo>
                  <a:cubicBezTo>
                    <a:pt x="77494" y="50723"/>
                    <a:pt x="77063" y="52015"/>
                    <a:pt x="76202" y="53737"/>
                  </a:cubicBezTo>
                  <a:cubicBezTo>
                    <a:pt x="85243" y="69236"/>
                    <a:pt x="90840" y="87748"/>
                    <a:pt x="93423" y="109705"/>
                  </a:cubicBezTo>
                  <a:cubicBezTo>
                    <a:pt x="93854" y="112288"/>
                    <a:pt x="94715" y="121329"/>
                    <a:pt x="90409" y="126495"/>
                  </a:cubicBezTo>
                  <a:cubicBezTo>
                    <a:pt x="88688" y="128647"/>
                    <a:pt x="86535" y="129939"/>
                    <a:pt x="83951" y="130369"/>
                  </a:cubicBezTo>
                  <a:cubicBezTo>
                    <a:pt x="76633" y="131231"/>
                    <a:pt x="71467" y="124342"/>
                    <a:pt x="69745" y="117884"/>
                  </a:cubicBezTo>
                  <a:cubicBezTo>
                    <a:pt x="65009" y="100664"/>
                    <a:pt x="62856" y="75693"/>
                    <a:pt x="70175" y="54167"/>
                  </a:cubicBezTo>
                  <a:cubicBezTo>
                    <a:pt x="57259" y="32641"/>
                    <a:pt x="35303" y="29197"/>
                    <a:pt x="20235" y="36947"/>
                  </a:cubicBezTo>
                  <a:cubicBezTo>
                    <a:pt x="15499" y="39530"/>
                    <a:pt x="12485" y="44696"/>
                    <a:pt x="9041" y="49862"/>
                  </a:cubicBezTo>
                  <a:cubicBezTo>
                    <a:pt x="7319" y="52445"/>
                    <a:pt x="6027" y="55028"/>
                    <a:pt x="4305" y="57181"/>
                  </a:cubicBezTo>
                  <a:lnTo>
                    <a:pt x="0" y="53737"/>
                  </a:lnTo>
                  <a:cubicBezTo>
                    <a:pt x="1722" y="51584"/>
                    <a:pt x="3014" y="49432"/>
                    <a:pt x="4736" y="46849"/>
                  </a:cubicBezTo>
                  <a:cubicBezTo>
                    <a:pt x="8180" y="41252"/>
                    <a:pt x="12055" y="35224"/>
                    <a:pt x="18082" y="31780"/>
                  </a:cubicBezTo>
                  <a:cubicBezTo>
                    <a:pt x="34442" y="23170"/>
                    <a:pt x="58120" y="26184"/>
                    <a:pt x="73188" y="47710"/>
                  </a:cubicBezTo>
                  <a:cubicBezTo>
                    <a:pt x="73619" y="47279"/>
                    <a:pt x="73619" y="46849"/>
                    <a:pt x="74050" y="45987"/>
                  </a:cubicBezTo>
                  <a:cubicBezTo>
                    <a:pt x="79646" y="34364"/>
                    <a:pt x="87826" y="24461"/>
                    <a:pt x="96867" y="17143"/>
                  </a:cubicBezTo>
                  <a:cubicBezTo>
                    <a:pt x="121407" y="-939"/>
                    <a:pt x="160154" y="1213"/>
                    <a:pt x="184693" y="22309"/>
                  </a:cubicBezTo>
                  <a:cubicBezTo>
                    <a:pt x="190290" y="27045"/>
                    <a:pt x="195456" y="33072"/>
                    <a:pt x="199762" y="39099"/>
                  </a:cubicBezTo>
                  <a:cubicBezTo>
                    <a:pt x="202776" y="34364"/>
                    <a:pt x="206219" y="30058"/>
                    <a:pt x="210094" y="26614"/>
                  </a:cubicBezTo>
                  <a:cubicBezTo>
                    <a:pt x="222149" y="15851"/>
                    <a:pt x="238508" y="12837"/>
                    <a:pt x="249702" y="12407"/>
                  </a:cubicBezTo>
                  <a:cubicBezTo>
                    <a:pt x="266062" y="11976"/>
                    <a:pt x="281560" y="14990"/>
                    <a:pt x="294907" y="22309"/>
                  </a:cubicBezTo>
                  <a:cubicBezTo>
                    <a:pt x="305239" y="27906"/>
                    <a:pt x="314280" y="36086"/>
                    <a:pt x="321169" y="45557"/>
                  </a:cubicBezTo>
                  <a:cubicBezTo>
                    <a:pt x="324613" y="39960"/>
                    <a:pt x="328487" y="35224"/>
                    <a:pt x="332793" y="30489"/>
                  </a:cubicBezTo>
                  <a:cubicBezTo>
                    <a:pt x="353888" y="7671"/>
                    <a:pt x="385747" y="-3953"/>
                    <a:pt x="414161" y="1213"/>
                  </a:cubicBezTo>
                  <a:lnTo>
                    <a:pt x="413300" y="6380"/>
                  </a:lnTo>
                  <a:cubicBezTo>
                    <a:pt x="386608" y="1644"/>
                    <a:pt x="356902" y="12407"/>
                    <a:pt x="337098" y="33933"/>
                  </a:cubicBezTo>
                  <a:cubicBezTo>
                    <a:pt x="332362" y="39099"/>
                    <a:pt x="328487" y="44696"/>
                    <a:pt x="325043" y="50293"/>
                  </a:cubicBezTo>
                  <a:cubicBezTo>
                    <a:pt x="337098" y="70527"/>
                    <a:pt x="340973" y="95928"/>
                    <a:pt x="333223" y="117884"/>
                  </a:cubicBezTo>
                  <a:cubicBezTo>
                    <a:pt x="328487" y="126925"/>
                    <a:pt x="323321" y="134244"/>
                    <a:pt x="316002" y="134244"/>
                  </a:cubicBezTo>
                  <a:close/>
                  <a:moveTo>
                    <a:pt x="319877" y="57612"/>
                  </a:moveTo>
                  <a:cubicBezTo>
                    <a:pt x="311267" y="74402"/>
                    <a:pt x="306961" y="93775"/>
                    <a:pt x="307392" y="114010"/>
                  </a:cubicBezTo>
                  <a:cubicBezTo>
                    <a:pt x="307392" y="120468"/>
                    <a:pt x="309544" y="128217"/>
                    <a:pt x="314711" y="129078"/>
                  </a:cubicBezTo>
                  <a:cubicBezTo>
                    <a:pt x="319877" y="129939"/>
                    <a:pt x="323752" y="123481"/>
                    <a:pt x="325904" y="118315"/>
                  </a:cubicBezTo>
                  <a:cubicBezTo>
                    <a:pt x="332793" y="98080"/>
                    <a:pt x="330210" y="75693"/>
                    <a:pt x="319877" y="57612"/>
                  </a:cubicBezTo>
                  <a:close/>
                  <a:moveTo>
                    <a:pt x="73188" y="61056"/>
                  </a:moveTo>
                  <a:cubicBezTo>
                    <a:pt x="68022" y="79999"/>
                    <a:pt x="70175" y="101094"/>
                    <a:pt x="74050" y="116593"/>
                  </a:cubicBezTo>
                  <a:cubicBezTo>
                    <a:pt x="75341" y="120898"/>
                    <a:pt x="78355" y="125634"/>
                    <a:pt x="82230" y="125203"/>
                  </a:cubicBezTo>
                  <a:cubicBezTo>
                    <a:pt x="83521" y="125203"/>
                    <a:pt x="84382" y="124342"/>
                    <a:pt x="85243" y="123481"/>
                  </a:cubicBezTo>
                  <a:cubicBezTo>
                    <a:pt x="86965" y="120898"/>
                    <a:pt x="87826" y="116162"/>
                    <a:pt x="87396" y="110566"/>
                  </a:cubicBezTo>
                  <a:cubicBezTo>
                    <a:pt x="85243" y="91623"/>
                    <a:pt x="80508" y="75263"/>
                    <a:pt x="73188" y="61056"/>
                  </a:cubicBezTo>
                  <a:close/>
                  <a:moveTo>
                    <a:pt x="198901" y="51584"/>
                  </a:moveTo>
                  <a:cubicBezTo>
                    <a:pt x="197609" y="54167"/>
                    <a:pt x="196748" y="57181"/>
                    <a:pt x="195887" y="60195"/>
                  </a:cubicBezTo>
                  <a:cubicBezTo>
                    <a:pt x="191151" y="75693"/>
                    <a:pt x="189429" y="92053"/>
                    <a:pt x="190721" y="107983"/>
                  </a:cubicBezTo>
                  <a:cubicBezTo>
                    <a:pt x="191151" y="110996"/>
                    <a:pt x="192013" y="118315"/>
                    <a:pt x="196748" y="119176"/>
                  </a:cubicBezTo>
                  <a:cubicBezTo>
                    <a:pt x="201484" y="120037"/>
                    <a:pt x="204928" y="112718"/>
                    <a:pt x="205789" y="107983"/>
                  </a:cubicBezTo>
                  <a:cubicBezTo>
                    <a:pt x="209664" y="88609"/>
                    <a:pt x="207081" y="68375"/>
                    <a:pt x="198901" y="51584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DAE9FB5-5EB8-25B8-D8BB-2275C53A87BC}"/>
                </a:ext>
              </a:extLst>
            </p:cNvPr>
            <p:cNvSpPr/>
            <p:nvPr/>
          </p:nvSpPr>
          <p:spPr>
            <a:xfrm>
              <a:off x="7647792" y="1968413"/>
              <a:ext cx="17456" cy="28683"/>
            </a:xfrm>
            <a:custGeom>
              <a:avLst/>
              <a:gdLst>
                <a:gd name="connsiteX0" fmla="*/ 11790 w 17456"/>
                <a:gd name="connsiteY0" fmla="*/ 317 h 28683"/>
                <a:gd name="connsiteX1" fmla="*/ 1458 w 17456"/>
                <a:gd name="connsiteY1" fmla="*/ 9788 h 28683"/>
                <a:gd name="connsiteX2" fmla="*/ 1458 w 17456"/>
                <a:gd name="connsiteY2" fmla="*/ 24426 h 28683"/>
                <a:gd name="connsiteX3" fmla="*/ 10068 w 17456"/>
                <a:gd name="connsiteY3" fmla="*/ 28301 h 28683"/>
                <a:gd name="connsiteX4" fmla="*/ 15664 w 17456"/>
                <a:gd name="connsiteY4" fmla="*/ 19690 h 28683"/>
                <a:gd name="connsiteX5" fmla="*/ 11790 w 17456"/>
                <a:gd name="connsiteY5" fmla="*/ 317 h 2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56" h="28683">
                  <a:moveTo>
                    <a:pt x="11790" y="317"/>
                  </a:moveTo>
                  <a:cubicBezTo>
                    <a:pt x="5763" y="-1405"/>
                    <a:pt x="2749" y="4192"/>
                    <a:pt x="1458" y="9788"/>
                  </a:cubicBezTo>
                  <a:cubicBezTo>
                    <a:pt x="-265" y="14524"/>
                    <a:pt x="-695" y="20121"/>
                    <a:pt x="1458" y="24426"/>
                  </a:cubicBezTo>
                  <a:cubicBezTo>
                    <a:pt x="3179" y="27440"/>
                    <a:pt x="6624" y="29592"/>
                    <a:pt x="10068" y="28301"/>
                  </a:cubicBezTo>
                  <a:cubicBezTo>
                    <a:pt x="13512" y="27009"/>
                    <a:pt x="14373" y="23135"/>
                    <a:pt x="15664" y="19690"/>
                  </a:cubicBezTo>
                  <a:cubicBezTo>
                    <a:pt x="17387" y="13663"/>
                    <a:pt x="19970" y="2900"/>
                    <a:pt x="11790" y="317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794F6ED-9D74-1C17-4D4F-E439E3631406}"/>
                </a:ext>
              </a:extLst>
            </p:cNvPr>
            <p:cNvSpPr/>
            <p:nvPr/>
          </p:nvSpPr>
          <p:spPr>
            <a:xfrm>
              <a:off x="7694350" y="1964855"/>
              <a:ext cx="19427" cy="30179"/>
            </a:xfrm>
            <a:custGeom>
              <a:avLst/>
              <a:gdLst>
                <a:gd name="connsiteX0" fmla="*/ 17755 w 19427"/>
                <a:gd name="connsiteY0" fmla="*/ 3444 h 30179"/>
                <a:gd name="connsiteX1" fmla="*/ 6131 w 19427"/>
                <a:gd name="connsiteY1" fmla="*/ 3014 h 30179"/>
                <a:gd name="connsiteX2" fmla="*/ 4409 w 19427"/>
                <a:gd name="connsiteY2" fmla="*/ 5597 h 30179"/>
                <a:gd name="connsiteX3" fmla="*/ 3548 w 19427"/>
                <a:gd name="connsiteY3" fmla="*/ 6458 h 30179"/>
                <a:gd name="connsiteX4" fmla="*/ 104 w 19427"/>
                <a:gd name="connsiteY4" fmla="*/ 21096 h 30179"/>
                <a:gd name="connsiteX5" fmla="*/ 10006 w 19427"/>
                <a:gd name="connsiteY5" fmla="*/ 29706 h 30179"/>
                <a:gd name="connsiteX6" fmla="*/ 18186 w 19427"/>
                <a:gd name="connsiteY6" fmla="*/ 18082 h 30179"/>
                <a:gd name="connsiteX7" fmla="*/ 17755 w 19427"/>
                <a:gd name="connsiteY7" fmla="*/ 3444 h 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27" h="30179">
                  <a:moveTo>
                    <a:pt x="17755" y="3444"/>
                  </a:moveTo>
                  <a:cubicBezTo>
                    <a:pt x="15172" y="-1292"/>
                    <a:pt x="9575" y="-861"/>
                    <a:pt x="6131" y="3014"/>
                  </a:cubicBezTo>
                  <a:cubicBezTo>
                    <a:pt x="5270" y="3875"/>
                    <a:pt x="4840" y="4736"/>
                    <a:pt x="4409" y="5597"/>
                  </a:cubicBezTo>
                  <a:cubicBezTo>
                    <a:pt x="3978" y="5597"/>
                    <a:pt x="3978" y="6027"/>
                    <a:pt x="3548" y="6458"/>
                  </a:cubicBezTo>
                  <a:cubicBezTo>
                    <a:pt x="535" y="9902"/>
                    <a:pt x="-327" y="16360"/>
                    <a:pt x="104" y="21096"/>
                  </a:cubicBezTo>
                  <a:cubicBezTo>
                    <a:pt x="104" y="26262"/>
                    <a:pt x="3978" y="31859"/>
                    <a:pt x="10006" y="29706"/>
                  </a:cubicBezTo>
                  <a:cubicBezTo>
                    <a:pt x="14741" y="27984"/>
                    <a:pt x="16894" y="22387"/>
                    <a:pt x="18186" y="18082"/>
                  </a:cubicBezTo>
                  <a:cubicBezTo>
                    <a:pt x="19478" y="13346"/>
                    <a:pt x="20338" y="7749"/>
                    <a:pt x="17755" y="3444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00C41A8-738F-4FEA-3484-57988121B240}"/>
                </a:ext>
              </a:extLst>
            </p:cNvPr>
            <p:cNvSpPr/>
            <p:nvPr/>
          </p:nvSpPr>
          <p:spPr>
            <a:xfrm>
              <a:off x="7743808" y="1964221"/>
              <a:ext cx="20037" cy="31455"/>
            </a:xfrm>
            <a:custGeom>
              <a:avLst/>
              <a:gdLst>
                <a:gd name="connsiteX0" fmla="*/ 16515 w 20037"/>
                <a:gd name="connsiteY0" fmla="*/ 1496 h 31455"/>
                <a:gd name="connsiteX1" fmla="*/ 4461 w 20037"/>
                <a:gd name="connsiteY1" fmla="*/ 5370 h 31455"/>
                <a:gd name="connsiteX2" fmla="*/ 1877 w 20037"/>
                <a:gd name="connsiteY2" fmla="*/ 11828 h 31455"/>
                <a:gd name="connsiteX3" fmla="*/ 155 w 20037"/>
                <a:gd name="connsiteY3" fmla="*/ 23452 h 31455"/>
                <a:gd name="connsiteX4" fmla="*/ 10918 w 20037"/>
                <a:gd name="connsiteY4" fmla="*/ 30341 h 31455"/>
                <a:gd name="connsiteX5" fmla="*/ 18668 w 20037"/>
                <a:gd name="connsiteY5" fmla="*/ 15703 h 31455"/>
                <a:gd name="connsiteX6" fmla="*/ 16515 w 20037"/>
                <a:gd name="connsiteY6" fmla="*/ 1496 h 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37" h="31455">
                  <a:moveTo>
                    <a:pt x="16515" y="1496"/>
                  </a:moveTo>
                  <a:cubicBezTo>
                    <a:pt x="12210" y="-1948"/>
                    <a:pt x="7044" y="1065"/>
                    <a:pt x="4461" y="5370"/>
                  </a:cubicBezTo>
                  <a:cubicBezTo>
                    <a:pt x="3169" y="7523"/>
                    <a:pt x="2308" y="9676"/>
                    <a:pt x="1877" y="11828"/>
                  </a:cubicBezTo>
                  <a:cubicBezTo>
                    <a:pt x="155" y="15703"/>
                    <a:pt x="-275" y="20008"/>
                    <a:pt x="155" y="23452"/>
                  </a:cubicBezTo>
                  <a:cubicBezTo>
                    <a:pt x="586" y="28619"/>
                    <a:pt x="5752" y="33785"/>
                    <a:pt x="10918" y="30341"/>
                  </a:cubicBezTo>
                  <a:cubicBezTo>
                    <a:pt x="15224" y="27758"/>
                    <a:pt x="16945" y="20439"/>
                    <a:pt x="18668" y="15703"/>
                  </a:cubicBezTo>
                  <a:cubicBezTo>
                    <a:pt x="20390" y="10967"/>
                    <a:pt x="21251" y="4940"/>
                    <a:pt x="16515" y="1496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AF58DFF-47B4-AAD9-F350-98C2719AC7C4}"/>
                </a:ext>
              </a:extLst>
            </p:cNvPr>
            <p:cNvSpPr/>
            <p:nvPr/>
          </p:nvSpPr>
          <p:spPr>
            <a:xfrm>
              <a:off x="7791713" y="1965614"/>
              <a:ext cx="19009" cy="27141"/>
            </a:xfrm>
            <a:custGeom>
              <a:avLst/>
              <a:gdLst>
                <a:gd name="connsiteX0" fmla="*/ 15537 w 19009"/>
                <a:gd name="connsiteY0" fmla="*/ 963 h 27141"/>
                <a:gd name="connsiteX1" fmla="*/ 3914 w 19009"/>
                <a:gd name="connsiteY1" fmla="*/ 5268 h 27141"/>
                <a:gd name="connsiteX2" fmla="*/ 900 w 19009"/>
                <a:gd name="connsiteY2" fmla="*/ 13448 h 27141"/>
                <a:gd name="connsiteX3" fmla="*/ 469 w 19009"/>
                <a:gd name="connsiteY3" fmla="*/ 21197 h 27141"/>
                <a:gd name="connsiteX4" fmla="*/ 10802 w 19009"/>
                <a:gd name="connsiteY4" fmla="*/ 25933 h 27141"/>
                <a:gd name="connsiteX5" fmla="*/ 18120 w 19009"/>
                <a:gd name="connsiteY5" fmla="*/ 13879 h 27141"/>
                <a:gd name="connsiteX6" fmla="*/ 15537 w 19009"/>
                <a:gd name="connsiteY6" fmla="*/ 963 h 2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09" h="27141">
                  <a:moveTo>
                    <a:pt x="15537" y="963"/>
                  </a:moveTo>
                  <a:cubicBezTo>
                    <a:pt x="11232" y="-1620"/>
                    <a:pt x="6497" y="1393"/>
                    <a:pt x="3914" y="5268"/>
                  </a:cubicBezTo>
                  <a:cubicBezTo>
                    <a:pt x="2191" y="7851"/>
                    <a:pt x="1330" y="10434"/>
                    <a:pt x="900" y="13448"/>
                  </a:cubicBezTo>
                  <a:cubicBezTo>
                    <a:pt x="39" y="16031"/>
                    <a:pt x="-392" y="18614"/>
                    <a:pt x="469" y="21197"/>
                  </a:cubicBezTo>
                  <a:cubicBezTo>
                    <a:pt x="1330" y="25933"/>
                    <a:pt x="6497" y="28947"/>
                    <a:pt x="10802" y="25933"/>
                  </a:cubicBezTo>
                  <a:cubicBezTo>
                    <a:pt x="14677" y="23350"/>
                    <a:pt x="16398" y="18184"/>
                    <a:pt x="18120" y="13879"/>
                  </a:cubicBezTo>
                  <a:cubicBezTo>
                    <a:pt x="19412" y="9573"/>
                    <a:pt x="19843" y="3546"/>
                    <a:pt x="15537" y="963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8EB1676-D74B-BEBD-506F-3CC386AD2326}"/>
                </a:ext>
              </a:extLst>
            </p:cNvPr>
            <p:cNvSpPr/>
            <p:nvPr/>
          </p:nvSpPr>
          <p:spPr>
            <a:xfrm>
              <a:off x="7836013" y="1964319"/>
              <a:ext cx="20499" cy="27569"/>
            </a:xfrm>
            <a:custGeom>
              <a:avLst/>
              <a:gdLst>
                <a:gd name="connsiteX0" fmla="*/ 18594 w 20499"/>
                <a:gd name="connsiteY0" fmla="*/ 3119 h 27569"/>
                <a:gd name="connsiteX1" fmla="*/ 10414 w 20499"/>
                <a:gd name="connsiteY1" fmla="*/ 106 h 27569"/>
                <a:gd name="connsiteX2" fmla="*/ 9553 w 20499"/>
                <a:gd name="connsiteY2" fmla="*/ 106 h 27569"/>
                <a:gd name="connsiteX3" fmla="*/ 9553 w 20499"/>
                <a:gd name="connsiteY3" fmla="*/ 106 h 27569"/>
                <a:gd name="connsiteX4" fmla="*/ 3526 w 20499"/>
                <a:gd name="connsiteY4" fmla="*/ 6133 h 27569"/>
                <a:gd name="connsiteX5" fmla="*/ 82 w 20499"/>
                <a:gd name="connsiteY5" fmla="*/ 18618 h 27569"/>
                <a:gd name="connsiteX6" fmla="*/ 5248 w 20499"/>
                <a:gd name="connsiteY6" fmla="*/ 27228 h 27569"/>
                <a:gd name="connsiteX7" fmla="*/ 14719 w 20499"/>
                <a:gd name="connsiteY7" fmla="*/ 22923 h 27569"/>
                <a:gd name="connsiteX8" fmla="*/ 18594 w 20499"/>
                <a:gd name="connsiteY8" fmla="*/ 3119 h 2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99" h="27569">
                  <a:moveTo>
                    <a:pt x="18594" y="3119"/>
                  </a:moveTo>
                  <a:cubicBezTo>
                    <a:pt x="16442" y="536"/>
                    <a:pt x="13428" y="-325"/>
                    <a:pt x="10414" y="106"/>
                  </a:cubicBezTo>
                  <a:cubicBezTo>
                    <a:pt x="9984" y="106"/>
                    <a:pt x="9984" y="106"/>
                    <a:pt x="9553" y="106"/>
                  </a:cubicBezTo>
                  <a:cubicBezTo>
                    <a:pt x="9553" y="106"/>
                    <a:pt x="9553" y="106"/>
                    <a:pt x="9553" y="106"/>
                  </a:cubicBezTo>
                  <a:cubicBezTo>
                    <a:pt x="6539" y="967"/>
                    <a:pt x="4818" y="3550"/>
                    <a:pt x="3526" y="6133"/>
                  </a:cubicBezTo>
                  <a:cubicBezTo>
                    <a:pt x="943" y="10008"/>
                    <a:pt x="-349" y="14313"/>
                    <a:pt x="82" y="18618"/>
                  </a:cubicBezTo>
                  <a:cubicBezTo>
                    <a:pt x="512" y="22062"/>
                    <a:pt x="1804" y="25937"/>
                    <a:pt x="5248" y="27228"/>
                  </a:cubicBezTo>
                  <a:cubicBezTo>
                    <a:pt x="9123" y="28520"/>
                    <a:pt x="12567" y="25937"/>
                    <a:pt x="14719" y="22923"/>
                  </a:cubicBezTo>
                  <a:cubicBezTo>
                    <a:pt x="18164" y="17757"/>
                    <a:pt x="23330" y="9147"/>
                    <a:pt x="18594" y="3119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C246EAE-1A14-5004-5577-840BB30F5B10}"/>
                </a:ext>
              </a:extLst>
            </p:cNvPr>
            <p:cNvSpPr/>
            <p:nvPr/>
          </p:nvSpPr>
          <p:spPr>
            <a:xfrm>
              <a:off x="7881280" y="1963059"/>
              <a:ext cx="21115" cy="27993"/>
            </a:xfrm>
            <a:custGeom>
              <a:avLst/>
              <a:gdLst>
                <a:gd name="connsiteX0" fmla="*/ 21115 w 21115"/>
                <a:gd name="connsiteY0" fmla="*/ 6962 h 27993"/>
                <a:gd name="connsiteX1" fmla="*/ 10783 w 21115"/>
                <a:gd name="connsiteY1" fmla="*/ 935 h 27993"/>
                <a:gd name="connsiteX2" fmla="*/ 4756 w 21115"/>
                <a:gd name="connsiteY2" fmla="*/ 6962 h 27993"/>
                <a:gd name="connsiteX3" fmla="*/ 5617 w 21115"/>
                <a:gd name="connsiteY3" fmla="*/ 27627 h 27993"/>
                <a:gd name="connsiteX4" fmla="*/ 21115 w 21115"/>
                <a:gd name="connsiteY4" fmla="*/ 6962 h 2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15" h="27993">
                  <a:moveTo>
                    <a:pt x="21115" y="6962"/>
                  </a:moveTo>
                  <a:cubicBezTo>
                    <a:pt x="20685" y="1366"/>
                    <a:pt x="15519" y="-1648"/>
                    <a:pt x="10783" y="935"/>
                  </a:cubicBezTo>
                  <a:cubicBezTo>
                    <a:pt x="8200" y="2227"/>
                    <a:pt x="6478" y="4379"/>
                    <a:pt x="4756" y="6962"/>
                  </a:cubicBezTo>
                  <a:cubicBezTo>
                    <a:pt x="-411" y="12990"/>
                    <a:pt x="-2994" y="25044"/>
                    <a:pt x="5617" y="27627"/>
                  </a:cubicBezTo>
                  <a:cubicBezTo>
                    <a:pt x="14658" y="30641"/>
                    <a:pt x="21115" y="14281"/>
                    <a:pt x="21115" y="6962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75C109A-AED6-B620-5218-0FE8E5820F2A}"/>
                </a:ext>
              </a:extLst>
            </p:cNvPr>
            <p:cNvSpPr/>
            <p:nvPr/>
          </p:nvSpPr>
          <p:spPr>
            <a:xfrm>
              <a:off x="7922574" y="1966240"/>
              <a:ext cx="19250" cy="26765"/>
            </a:xfrm>
            <a:custGeom>
              <a:avLst/>
              <a:gdLst>
                <a:gd name="connsiteX0" fmla="*/ 14263 w 19250"/>
                <a:gd name="connsiteY0" fmla="*/ 338 h 26765"/>
                <a:gd name="connsiteX1" fmla="*/ 8236 w 19250"/>
                <a:gd name="connsiteY1" fmla="*/ 2060 h 26765"/>
                <a:gd name="connsiteX2" fmla="*/ 7805 w 19250"/>
                <a:gd name="connsiteY2" fmla="*/ 2060 h 26765"/>
                <a:gd name="connsiteX3" fmla="*/ 917 w 19250"/>
                <a:gd name="connsiteY3" fmla="*/ 13253 h 26765"/>
                <a:gd name="connsiteX4" fmla="*/ 3070 w 19250"/>
                <a:gd name="connsiteY4" fmla="*/ 25308 h 26765"/>
                <a:gd name="connsiteX5" fmla="*/ 18999 w 19250"/>
                <a:gd name="connsiteY5" fmla="*/ 10670 h 26765"/>
                <a:gd name="connsiteX6" fmla="*/ 14263 w 19250"/>
                <a:gd name="connsiteY6" fmla="*/ 338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50" h="26765">
                  <a:moveTo>
                    <a:pt x="14263" y="338"/>
                  </a:moveTo>
                  <a:cubicBezTo>
                    <a:pt x="11680" y="-523"/>
                    <a:pt x="9958" y="338"/>
                    <a:pt x="8236" y="2060"/>
                  </a:cubicBezTo>
                  <a:cubicBezTo>
                    <a:pt x="8236" y="2060"/>
                    <a:pt x="7805" y="2060"/>
                    <a:pt x="7805" y="2060"/>
                  </a:cubicBezTo>
                  <a:cubicBezTo>
                    <a:pt x="3931" y="3351"/>
                    <a:pt x="1778" y="9379"/>
                    <a:pt x="917" y="13253"/>
                  </a:cubicBezTo>
                  <a:cubicBezTo>
                    <a:pt x="-375" y="17128"/>
                    <a:pt x="-805" y="22294"/>
                    <a:pt x="3070" y="25308"/>
                  </a:cubicBezTo>
                  <a:cubicBezTo>
                    <a:pt x="11250" y="31335"/>
                    <a:pt x="18138" y="17128"/>
                    <a:pt x="18999" y="10670"/>
                  </a:cubicBezTo>
                  <a:cubicBezTo>
                    <a:pt x="19860" y="6365"/>
                    <a:pt x="18568" y="1199"/>
                    <a:pt x="14263" y="338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1A244EB-AB23-EDEE-FD47-5385A49BD6E8}"/>
                </a:ext>
              </a:extLst>
            </p:cNvPr>
            <p:cNvSpPr/>
            <p:nvPr/>
          </p:nvSpPr>
          <p:spPr>
            <a:xfrm>
              <a:off x="7962014" y="1965525"/>
              <a:ext cx="19810" cy="26972"/>
            </a:xfrm>
            <a:custGeom>
              <a:avLst/>
              <a:gdLst>
                <a:gd name="connsiteX0" fmla="*/ 14000 w 19810"/>
                <a:gd name="connsiteY0" fmla="*/ 191 h 26972"/>
                <a:gd name="connsiteX1" fmla="*/ 5390 w 19810"/>
                <a:gd name="connsiteY1" fmla="*/ 4497 h 26972"/>
                <a:gd name="connsiteX2" fmla="*/ 654 w 19810"/>
                <a:gd name="connsiteY2" fmla="*/ 14829 h 26972"/>
                <a:gd name="connsiteX3" fmla="*/ 3668 w 19810"/>
                <a:gd name="connsiteY3" fmla="*/ 26023 h 26972"/>
                <a:gd name="connsiteX4" fmla="*/ 19597 w 19810"/>
                <a:gd name="connsiteY4" fmla="*/ 10524 h 26972"/>
                <a:gd name="connsiteX5" fmla="*/ 14000 w 19810"/>
                <a:gd name="connsiteY5" fmla="*/ 191 h 2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10" h="26972">
                  <a:moveTo>
                    <a:pt x="14000" y="191"/>
                  </a:moveTo>
                  <a:cubicBezTo>
                    <a:pt x="10126" y="-670"/>
                    <a:pt x="7543" y="1483"/>
                    <a:pt x="5390" y="4497"/>
                  </a:cubicBezTo>
                  <a:cubicBezTo>
                    <a:pt x="3237" y="7510"/>
                    <a:pt x="1516" y="11385"/>
                    <a:pt x="654" y="14829"/>
                  </a:cubicBezTo>
                  <a:cubicBezTo>
                    <a:pt x="-637" y="18704"/>
                    <a:pt x="-207" y="23870"/>
                    <a:pt x="3668" y="26023"/>
                  </a:cubicBezTo>
                  <a:cubicBezTo>
                    <a:pt x="11848" y="30758"/>
                    <a:pt x="18736" y="16551"/>
                    <a:pt x="19597" y="10524"/>
                  </a:cubicBezTo>
                  <a:cubicBezTo>
                    <a:pt x="20458" y="5358"/>
                    <a:pt x="18736" y="1052"/>
                    <a:pt x="14000" y="191"/>
                  </a:cubicBezTo>
                  <a:close/>
                </a:path>
              </a:pathLst>
            </a:custGeom>
            <a:solidFill>
              <a:srgbClr val="FFE9C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68240223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33333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1.48148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ound titl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3234941"/>
            <a:ext cx="11110913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8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055244-33C5-41F7-CFB3-F7E0D28E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2" y="518260"/>
            <a:ext cx="1778614" cy="401835"/>
          </a:xfrm>
          <a:prstGeom prst="rect">
            <a:avLst/>
          </a:prstGeom>
        </p:spPr>
      </p:pic>
      <p:grpSp>
        <p:nvGrpSpPr>
          <p:cNvPr id="4" name="Graphic 4">
            <a:extLst>
              <a:ext uri="{FF2B5EF4-FFF2-40B4-BE49-F238E27FC236}">
                <a16:creationId xmlns:a16="http://schemas.microsoft.com/office/drawing/2014/main" id="{D2076E95-BB86-6D83-0789-751C1BFF117E}"/>
              </a:ext>
            </a:extLst>
          </p:cNvPr>
          <p:cNvGrpSpPr>
            <a:grpSpLocks/>
          </p:cNvGrpSpPr>
          <p:nvPr userDrawn="1"/>
        </p:nvGrpSpPr>
        <p:grpSpPr>
          <a:xfrm>
            <a:off x="5608637" y="883433"/>
            <a:ext cx="974726" cy="1393439"/>
            <a:chOff x="12366543" y="2422226"/>
            <a:chExt cx="1791163" cy="256059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B647A29-2644-82D1-17CA-3D9B2E6E5B5F}"/>
                </a:ext>
              </a:extLst>
            </p:cNvPr>
            <p:cNvSpPr/>
            <p:nvPr/>
          </p:nvSpPr>
          <p:spPr>
            <a:xfrm>
              <a:off x="13220522" y="2422226"/>
              <a:ext cx="855320" cy="722012"/>
            </a:xfrm>
            <a:custGeom>
              <a:avLst/>
              <a:gdLst>
                <a:gd name="connsiteX0" fmla="*/ 55918 w 855320"/>
                <a:gd name="connsiteY0" fmla="*/ 719328 h 722012"/>
                <a:gd name="connsiteX1" fmla="*/ 530997 w 855320"/>
                <a:gd name="connsiteY1" fmla="*/ 546654 h 722012"/>
                <a:gd name="connsiteX2" fmla="*/ 855321 w 855320"/>
                <a:gd name="connsiteY2" fmla="*/ 0 h 722012"/>
                <a:gd name="connsiteX3" fmla="*/ 735880 w 855320"/>
                <a:gd name="connsiteY3" fmla="*/ 11184 h 722012"/>
                <a:gd name="connsiteX4" fmla="*/ 550680 w 855320"/>
                <a:gd name="connsiteY4" fmla="*/ 375321 h 722012"/>
                <a:gd name="connsiteX5" fmla="*/ 405741 w 855320"/>
                <a:gd name="connsiteY5" fmla="*/ 480447 h 722012"/>
                <a:gd name="connsiteX6" fmla="*/ 553811 w 855320"/>
                <a:gd name="connsiteY6" fmla="*/ 306878 h 722012"/>
                <a:gd name="connsiteX7" fmla="*/ 662068 w 855320"/>
                <a:gd name="connsiteY7" fmla="*/ 16552 h 722012"/>
                <a:gd name="connsiteX8" fmla="*/ 530997 w 855320"/>
                <a:gd name="connsiteY8" fmla="*/ 16552 h 722012"/>
                <a:gd name="connsiteX9" fmla="*/ 428555 w 855320"/>
                <a:gd name="connsiteY9" fmla="*/ 306878 h 722012"/>
                <a:gd name="connsiteX10" fmla="*/ 209357 w 855320"/>
                <a:gd name="connsiteY10" fmla="*/ 500578 h 722012"/>
                <a:gd name="connsiteX11" fmla="*/ 345797 w 855320"/>
                <a:gd name="connsiteY11" fmla="*/ 301510 h 722012"/>
                <a:gd name="connsiteX12" fmla="*/ 431239 w 855320"/>
                <a:gd name="connsiteY12" fmla="*/ 16999 h 722012"/>
                <a:gd name="connsiteX13" fmla="*/ 285853 w 855320"/>
                <a:gd name="connsiteY13" fmla="*/ 27288 h 722012"/>
                <a:gd name="connsiteX14" fmla="*/ 191910 w 855320"/>
                <a:gd name="connsiteY14" fmla="*/ 298378 h 722012"/>
                <a:gd name="connsiteX15" fmla="*/ 89469 w 855320"/>
                <a:gd name="connsiteY15" fmla="*/ 452264 h 722012"/>
                <a:gd name="connsiteX16" fmla="*/ 169096 w 855320"/>
                <a:gd name="connsiteY16" fmla="*/ 224567 h 722012"/>
                <a:gd name="connsiteX17" fmla="*/ 183858 w 855320"/>
                <a:gd name="connsiteY17" fmla="*/ 25946 h 722012"/>
                <a:gd name="connsiteX18" fmla="*/ 29525 w 855320"/>
                <a:gd name="connsiteY18" fmla="*/ 30867 h 722012"/>
                <a:gd name="connsiteX19" fmla="*/ 4026 w 855320"/>
                <a:gd name="connsiteY19" fmla="*/ 546207 h 722012"/>
                <a:gd name="connsiteX20" fmla="*/ 0 w 855320"/>
                <a:gd name="connsiteY20" fmla="*/ 722013 h 722012"/>
                <a:gd name="connsiteX21" fmla="*/ 55918 w 855320"/>
                <a:gd name="connsiteY21" fmla="*/ 719328 h 72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5320" h="722012">
                  <a:moveTo>
                    <a:pt x="55918" y="719328"/>
                  </a:moveTo>
                  <a:cubicBezTo>
                    <a:pt x="55918" y="719328"/>
                    <a:pt x="357427" y="663410"/>
                    <a:pt x="530997" y="546654"/>
                  </a:cubicBezTo>
                  <a:cubicBezTo>
                    <a:pt x="704566" y="429897"/>
                    <a:pt x="855321" y="0"/>
                    <a:pt x="855321" y="0"/>
                  </a:cubicBezTo>
                  <a:lnTo>
                    <a:pt x="735880" y="11184"/>
                  </a:lnTo>
                  <a:cubicBezTo>
                    <a:pt x="735880" y="11184"/>
                    <a:pt x="602124" y="315825"/>
                    <a:pt x="550680" y="375321"/>
                  </a:cubicBezTo>
                  <a:cubicBezTo>
                    <a:pt x="499235" y="435265"/>
                    <a:pt x="405741" y="480447"/>
                    <a:pt x="405741" y="480447"/>
                  </a:cubicBezTo>
                  <a:cubicBezTo>
                    <a:pt x="405741" y="480447"/>
                    <a:pt x="510866" y="412004"/>
                    <a:pt x="553811" y="306878"/>
                  </a:cubicBezTo>
                  <a:cubicBezTo>
                    <a:pt x="596309" y="201752"/>
                    <a:pt x="662068" y="16552"/>
                    <a:pt x="662068" y="16552"/>
                  </a:cubicBezTo>
                  <a:lnTo>
                    <a:pt x="530997" y="16552"/>
                  </a:lnTo>
                  <a:cubicBezTo>
                    <a:pt x="530997" y="16552"/>
                    <a:pt x="493867" y="195936"/>
                    <a:pt x="428555" y="306878"/>
                  </a:cubicBezTo>
                  <a:cubicBezTo>
                    <a:pt x="363243" y="417819"/>
                    <a:pt x="209357" y="500578"/>
                    <a:pt x="209357" y="500578"/>
                  </a:cubicBezTo>
                  <a:cubicBezTo>
                    <a:pt x="209357" y="500578"/>
                    <a:pt x="300615" y="400820"/>
                    <a:pt x="345797" y="301510"/>
                  </a:cubicBezTo>
                  <a:cubicBezTo>
                    <a:pt x="391426" y="201752"/>
                    <a:pt x="431239" y="16999"/>
                    <a:pt x="431239" y="16999"/>
                  </a:cubicBezTo>
                  <a:lnTo>
                    <a:pt x="285853" y="27288"/>
                  </a:lnTo>
                  <a:cubicBezTo>
                    <a:pt x="285853" y="27288"/>
                    <a:pt x="254538" y="195936"/>
                    <a:pt x="191910" y="298378"/>
                  </a:cubicBezTo>
                  <a:cubicBezTo>
                    <a:pt x="129282" y="400820"/>
                    <a:pt x="89469" y="452264"/>
                    <a:pt x="89469" y="452264"/>
                  </a:cubicBezTo>
                  <a:cubicBezTo>
                    <a:pt x="89469" y="452264"/>
                    <a:pt x="146281" y="347139"/>
                    <a:pt x="169096" y="224567"/>
                  </a:cubicBezTo>
                  <a:cubicBezTo>
                    <a:pt x="191910" y="101994"/>
                    <a:pt x="183858" y="25946"/>
                    <a:pt x="183858" y="25946"/>
                  </a:cubicBezTo>
                  <a:lnTo>
                    <a:pt x="29525" y="30867"/>
                  </a:lnTo>
                  <a:cubicBezTo>
                    <a:pt x="29525" y="30867"/>
                    <a:pt x="6710" y="420950"/>
                    <a:pt x="4026" y="546207"/>
                  </a:cubicBezTo>
                  <a:cubicBezTo>
                    <a:pt x="1342" y="671463"/>
                    <a:pt x="0" y="722013"/>
                    <a:pt x="0" y="722013"/>
                  </a:cubicBezTo>
                  <a:lnTo>
                    <a:pt x="55918" y="719328"/>
                  </a:lnTo>
                  <a:close/>
                </a:path>
              </a:pathLst>
            </a:custGeom>
            <a:solidFill>
              <a:srgbClr val="E57636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299FEB6-AE82-40BF-DFC6-316126AB7251}"/>
                </a:ext>
              </a:extLst>
            </p:cNvPr>
            <p:cNvSpPr/>
            <p:nvPr/>
          </p:nvSpPr>
          <p:spPr>
            <a:xfrm>
              <a:off x="12366543" y="2422226"/>
              <a:ext cx="856662" cy="725591"/>
            </a:xfrm>
            <a:custGeom>
              <a:avLst/>
              <a:gdLst>
                <a:gd name="connsiteX0" fmla="*/ 829375 w 856662"/>
                <a:gd name="connsiteY0" fmla="*/ 725591 h 725591"/>
                <a:gd name="connsiteX1" fmla="*/ 324324 w 856662"/>
                <a:gd name="connsiteY1" fmla="*/ 546654 h 725591"/>
                <a:gd name="connsiteX2" fmla="*/ 0 w 856662"/>
                <a:gd name="connsiteY2" fmla="*/ 0 h 725591"/>
                <a:gd name="connsiteX3" fmla="*/ 119441 w 856662"/>
                <a:gd name="connsiteY3" fmla="*/ 11184 h 725591"/>
                <a:gd name="connsiteX4" fmla="*/ 304641 w 856662"/>
                <a:gd name="connsiteY4" fmla="*/ 375321 h 725591"/>
                <a:gd name="connsiteX5" fmla="*/ 449580 w 856662"/>
                <a:gd name="connsiteY5" fmla="*/ 480447 h 725591"/>
                <a:gd name="connsiteX6" fmla="*/ 301510 w 856662"/>
                <a:gd name="connsiteY6" fmla="*/ 306878 h 725591"/>
                <a:gd name="connsiteX7" fmla="*/ 193252 w 856662"/>
                <a:gd name="connsiteY7" fmla="*/ 16552 h 725591"/>
                <a:gd name="connsiteX8" fmla="*/ 324324 w 856662"/>
                <a:gd name="connsiteY8" fmla="*/ 16552 h 725591"/>
                <a:gd name="connsiteX9" fmla="*/ 426766 w 856662"/>
                <a:gd name="connsiteY9" fmla="*/ 306878 h 725591"/>
                <a:gd name="connsiteX10" fmla="*/ 645964 w 856662"/>
                <a:gd name="connsiteY10" fmla="*/ 500578 h 725591"/>
                <a:gd name="connsiteX11" fmla="*/ 509524 w 856662"/>
                <a:gd name="connsiteY11" fmla="*/ 301510 h 725591"/>
                <a:gd name="connsiteX12" fmla="*/ 424082 w 856662"/>
                <a:gd name="connsiteY12" fmla="*/ 16999 h 725591"/>
                <a:gd name="connsiteX13" fmla="*/ 566784 w 856662"/>
                <a:gd name="connsiteY13" fmla="*/ 25051 h 725591"/>
                <a:gd name="connsiteX14" fmla="*/ 662963 w 856662"/>
                <a:gd name="connsiteY14" fmla="*/ 298825 h 725591"/>
                <a:gd name="connsiteX15" fmla="*/ 765405 w 856662"/>
                <a:gd name="connsiteY15" fmla="*/ 452712 h 725591"/>
                <a:gd name="connsiteX16" fmla="*/ 685778 w 856662"/>
                <a:gd name="connsiteY16" fmla="*/ 225014 h 725591"/>
                <a:gd name="connsiteX17" fmla="*/ 666095 w 856662"/>
                <a:gd name="connsiteY17" fmla="*/ 29077 h 725591"/>
                <a:gd name="connsiteX18" fmla="*/ 822665 w 856662"/>
                <a:gd name="connsiteY18" fmla="*/ 30419 h 725591"/>
                <a:gd name="connsiteX19" fmla="*/ 850847 w 856662"/>
                <a:gd name="connsiteY19" fmla="*/ 547101 h 725591"/>
                <a:gd name="connsiteX20" fmla="*/ 856663 w 856662"/>
                <a:gd name="connsiteY20" fmla="*/ 722907 h 725591"/>
                <a:gd name="connsiteX21" fmla="*/ 829375 w 856662"/>
                <a:gd name="connsiteY21" fmla="*/ 725591 h 72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6662" h="725591">
                  <a:moveTo>
                    <a:pt x="829375" y="725591"/>
                  </a:moveTo>
                  <a:cubicBezTo>
                    <a:pt x="829375" y="725591"/>
                    <a:pt x="497893" y="663410"/>
                    <a:pt x="324324" y="546654"/>
                  </a:cubicBezTo>
                  <a:cubicBezTo>
                    <a:pt x="150755" y="429897"/>
                    <a:pt x="0" y="0"/>
                    <a:pt x="0" y="0"/>
                  </a:cubicBezTo>
                  <a:lnTo>
                    <a:pt x="119441" y="11184"/>
                  </a:lnTo>
                  <a:cubicBezTo>
                    <a:pt x="119441" y="11184"/>
                    <a:pt x="253196" y="315825"/>
                    <a:pt x="304641" y="375321"/>
                  </a:cubicBezTo>
                  <a:cubicBezTo>
                    <a:pt x="356085" y="435265"/>
                    <a:pt x="449580" y="480447"/>
                    <a:pt x="449580" y="480447"/>
                  </a:cubicBezTo>
                  <a:cubicBezTo>
                    <a:pt x="449580" y="480447"/>
                    <a:pt x="344455" y="412004"/>
                    <a:pt x="301510" y="306878"/>
                  </a:cubicBezTo>
                  <a:cubicBezTo>
                    <a:pt x="259012" y="201752"/>
                    <a:pt x="193252" y="16552"/>
                    <a:pt x="193252" y="16552"/>
                  </a:cubicBezTo>
                  <a:lnTo>
                    <a:pt x="324324" y="16552"/>
                  </a:lnTo>
                  <a:cubicBezTo>
                    <a:pt x="324324" y="16552"/>
                    <a:pt x="361454" y="195936"/>
                    <a:pt x="426766" y="306878"/>
                  </a:cubicBezTo>
                  <a:cubicBezTo>
                    <a:pt x="492078" y="417819"/>
                    <a:pt x="645964" y="500578"/>
                    <a:pt x="645964" y="500578"/>
                  </a:cubicBezTo>
                  <a:cubicBezTo>
                    <a:pt x="645964" y="500578"/>
                    <a:pt x="554706" y="400820"/>
                    <a:pt x="509524" y="301510"/>
                  </a:cubicBezTo>
                  <a:cubicBezTo>
                    <a:pt x="463895" y="201752"/>
                    <a:pt x="424082" y="16999"/>
                    <a:pt x="424082" y="16999"/>
                  </a:cubicBezTo>
                  <a:lnTo>
                    <a:pt x="566784" y="25051"/>
                  </a:lnTo>
                  <a:cubicBezTo>
                    <a:pt x="566784" y="25051"/>
                    <a:pt x="600335" y="196384"/>
                    <a:pt x="662963" y="298825"/>
                  </a:cubicBezTo>
                  <a:cubicBezTo>
                    <a:pt x="725591" y="401267"/>
                    <a:pt x="765405" y="452712"/>
                    <a:pt x="765405" y="452712"/>
                  </a:cubicBezTo>
                  <a:cubicBezTo>
                    <a:pt x="765405" y="452712"/>
                    <a:pt x="708592" y="347586"/>
                    <a:pt x="685778" y="225014"/>
                  </a:cubicBezTo>
                  <a:cubicBezTo>
                    <a:pt x="662963" y="102442"/>
                    <a:pt x="666095" y="29077"/>
                    <a:pt x="666095" y="29077"/>
                  </a:cubicBezTo>
                  <a:lnTo>
                    <a:pt x="822665" y="30419"/>
                  </a:lnTo>
                  <a:cubicBezTo>
                    <a:pt x="822665" y="30419"/>
                    <a:pt x="847716" y="421845"/>
                    <a:pt x="850847" y="547101"/>
                  </a:cubicBezTo>
                  <a:cubicBezTo>
                    <a:pt x="853532" y="672357"/>
                    <a:pt x="856663" y="722907"/>
                    <a:pt x="856663" y="722907"/>
                  </a:cubicBezTo>
                  <a:lnTo>
                    <a:pt x="829375" y="725591"/>
                  </a:lnTo>
                  <a:close/>
                </a:path>
              </a:pathLst>
            </a:custGeom>
            <a:solidFill>
              <a:srgbClr val="E82425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C3FFC1A-4C01-968B-9DB6-2E95F0A31D99}"/>
                </a:ext>
              </a:extLst>
            </p:cNvPr>
            <p:cNvSpPr/>
            <p:nvPr/>
          </p:nvSpPr>
          <p:spPr>
            <a:xfrm>
              <a:off x="13135974" y="3384462"/>
              <a:ext cx="344007" cy="354743"/>
            </a:xfrm>
            <a:custGeom>
              <a:avLst/>
              <a:gdLst>
                <a:gd name="connsiteX0" fmla="*/ 11631 w 344007"/>
                <a:gd name="connsiteY0" fmla="*/ 4473 h 354743"/>
                <a:gd name="connsiteX1" fmla="*/ 0 w 344007"/>
                <a:gd name="connsiteY1" fmla="*/ 354743 h 354743"/>
                <a:gd name="connsiteX2" fmla="*/ 344007 w 344007"/>
                <a:gd name="connsiteY2" fmla="*/ 349375 h 354743"/>
                <a:gd name="connsiteX3" fmla="*/ 224119 w 344007"/>
                <a:gd name="connsiteY3" fmla="*/ 0 h 3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007" h="354743">
                  <a:moveTo>
                    <a:pt x="11631" y="4473"/>
                  </a:moveTo>
                  <a:lnTo>
                    <a:pt x="0" y="354743"/>
                  </a:lnTo>
                  <a:lnTo>
                    <a:pt x="344007" y="349375"/>
                  </a:lnTo>
                  <a:lnTo>
                    <a:pt x="224119" y="0"/>
                  </a:lnTo>
                  <a:close/>
                </a:path>
              </a:pathLst>
            </a:custGeom>
            <a:solidFill>
              <a:srgbClr val="34ADA7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EDED9F2-EDE9-B487-028A-7A0BBDCDE2DF}"/>
                </a:ext>
              </a:extLst>
            </p:cNvPr>
            <p:cNvSpPr/>
            <p:nvPr/>
          </p:nvSpPr>
          <p:spPr>
            <a:xfrm>
              <a:off x="13132395" y="3844262"/>
              <a:ext cx="1024864" cy="483646"/>
            </a:xfrm>
            <a:custGeom>
              <a:avLst/>
              <a:gdLst>
                <a:gd name="connsiteX0" fmla="*/ 1789 w 1024864"/>
                <a:gd name="connsiteY0" fmla="*/ 17515 h 483646"/>
                <a:gd name="connsiteX1" fmla="*/ 1342 w 1024864"/>
                <a:gd name="connsiteY1" fmla="*/ 60012 h 483646"/>
                <a:gd name="connsiteX2" fmla="*/ 0 w 1024864"/>
                <a:gd name="connsiteY2" fmla="*/ 480515 h 483646"/>
                <a:gd name="connsiteX3" fmla="*/ 1024417 w 1024864"/>
                <a:gd name="connsiteY3" fmla="*/ 483647 h 483646"/>
                <a:gd name="connsiteX4" fmla="*/ 1024864 w 1024864"/>
                <a:gd name="connsiteY4" fmla="*/ 482752 h 483646"/>
                <a:gd name="connsiteX5" fmla="*/ 882609 w 1024864"/>
                <a:gd name="connsiteY5" fmla="*/ 29593 h 483646"/>
                <a:gd name="connsiteX6" fmla="*/ 1789 w 1024864"/>
                <a:gd name="connsiteY6" fmla="*/ 17515 h 48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864" h="483646">
                  <a:moveTo>
                    <a:pt x="1789" y="17515"/>
                  </a:moveTo>
                  <a:lnTo>
                    <a:pt x="1342" y="60012"/>
                  </a:lnTo>
                  <a:lnTo>
                    <a:pt x="0" y="480515"/>
                  </a:lnTo>
                  <a:lnTo>
                    <a:pt x="1024417" y="483647"/>
                  </a:lnTo>
                  <a:cubicBezTo>
                    <a:pt x="1024417" y="483647"/>
                    <a:pt x="1024864" y="483199"/>
                    <a:pt x="1024864" y="482752"/>
                  </a:cubicBezTo>
                  <a:cubicBezTo>
                    <a:pt x="1023969" y="460385"/>
                    <a:pt x="1010549" y="76117"/>
                    <a:pt x="882609" y="29593"/>
                  </a:cubicBezTo>
                  <a:cubicBezTo>
                    <a:pt x="722460" y="-29009"/>
                    <a:pt x="1789" y="17515"/>
                    <a:pt x="1789" y="17515"/>
                  </a:cubicBezTo>
                  <a:close/>
                </a:path>
              </a:pathLst>
            </a:custGeom>
            <a:solidFill>
              <a:srgbClr val="005C9F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0F6DC32-C8F4-CD98-51BD-3BDEF5E2D96E}"/>
                </a:ext>
              </a:extLst>
            </p:cNvPr>
            <p:cNvSpPr/>
            <p:nvPr/>
          </p:nvSpPr>
          <p:spPr>
            <a:xfrm>
              <a:off x="12876962" y="3141554"/>
              <a:ext cx="483131" cy="247381"/>
            </a:xfrm>
            <a:custGeom>
              <a:avLst/>
              <a:gdLst>
                <a:gd name="connsiteX0" fmla="*/ 270643 w 483131"/>
                <a:gd name="connsiteY0" fmla="*/ 247381 h 247381"/>
                <a:gd name="connsiteX1" fmla="*/ 2684 w 483131"/>
                <a:gd name="connsiteY1" fmla="*/ 244697 h 247381"/>
                <a:gd name="connsiteX2" fmla="*/ 0 w 483131"/>
                <a:gd name="connsiteY2" fmla="*/ 179385 h 247381"/>
                <a:gd name="connsiteX3" fmla="*/ 308220 w 483131"/>
                <a:gd name="connsiteY3" fmla="*/ 7605 h 247381"/>
                <a:gd name="connsiteX4" fmla="*/ 399478 w 483131"/>
                <a:gd name="connsiteY4" fmla="*/ 0 h 247381"/>
                <a:gd name="connsiteX5" fmla="*/ 483131 w 483131"/>
                <a:gd name="connsiteY5" fmla="*/ 243355 h 247381"/>
                <a:gd name="connsiteX6" fmla="*/ 270643 w 483131"/>
                <a:gd name="connsiteY6" fmla="*/ 247381 h 24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131" h="247381">
                  <a:moveTo>
                    <a:pt x="270643" y="247381"/>
                  </a:moveTo>
                  <a:lnTo>
                    <a:pt x="2684" y="244697"/>
                  </a:lnTo>
                  <a:lnTo>
                    <a:pt x="0" y="179385"/>
                  </a:lnTo>
                  <a:cubicBezTo>
                    <a:pt x="0" y="179385"/>
                    <a:pt x="262591" y="15210"/>
                    <a:pt x="308220" y="7605"/>
                  </a:cubicBezTo>
                  <a:cubicBezTo>
                    <a:pt x="353849" y="0"/>
                    <a:pt x="399478" y="0"/>
                    <a:pt x="399478" y="0"/>
                  </a:cubicBezTo>
                  <a:lnTo>
                    <a:pt x="483131" y="243355"/>
                  </a:lnTo>
                  <a:lnTo>
                    <a:pt x="270643" y="247381"/>
                  </a:lnTo>
                  <a:close/>
                </a:path>
              </a:pathLst>
            </a:custGeom>
            <a:solidFill>
              <a:srgbClr val="FFE9D2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E7642E0-6634-0FDD-A165-922788AF4342}"/>
                </a:ext>
              </a:extLst>
            </p:cNvPr>
            <p:cNvSpPr/>
            <p:nvPr/>
          </p:nvSpPr>
          <p:spPr>
            <a:xfrm>
              <a:off x="13133737" y="3733178"/>
              <a:ext cx="930474" cy="179596"/>
            </a:xfrm>
            <a:custGeom>
              <a:avLst/>
              <a:gdLst>
                <a:gd name="connsiteX0" fmla="*/ 2237 w 930474"/>
                <a:gd name="connsiteY0" fmla="*/ 6027 h 179596"/>
                <a:gd name="connsiteX1" fmla="*/ 0 w 930474"/>
                <a:gd name="connsiteY1" fmla="*/ 171096 h 179596"/>
                <a:gd name="connsiteX2" fmla="*/ 930475 w 930474"/>
                <a:gd name="connsiteY2" fmla="*/ 179596 h 179596"/>
                <a:gd name="connsiteX3" fmla="*/ 713066 w 930474"/>
                <a:gd name="connsiteY3" fmla="*/ 27946 h 179596"/>
                <a:gd name="connsiteX4" fmla="*/ 346244 w 930474"/>
                <a:gd name="connsiteY4" fmla="*/ 211 h 179596"/>
                <a:gd name="connsiteX5" fmla="*/ 2237 w 930474"/>
                <a:gd name="connsiteY5" fmla="*/ 6027 h 17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474" h="179596">
                  <a:moveTo>
                    <a:pt x="2237" y="6027"/>
                  </a:moveTo>
                  <a:lnTo>
                    <a:pt x="0" y="171096"/>
                  </a:lnTo>
                  <a:lnTo>
                    <a:pt x="930475" y="179596"/>
                  </a:lnTo>
                  <a:cubicBezTo>
                    <a:pt x="930475" y="179596"/>
                    <a:pt x="861136" y="69997"/>
                    <a:pt x="713066" y="27946"/>
                  </a:cubicBezTo>
                  <a:cubicBezTo>
                    <a:pt x="598993" y="-4262"/>
                    <a:pt x="346244" y="211"/>
                    <a:pt x="346244" y="211"/>
                  </a:cubicBezTo>
                  <a:lnTo>
                    <a:pt x="2237" y="6027"/>
                  </a:lnTo>
                  <a:close/>
                </a:path>
              </a:pathLst>
            </a:custGeom>
            <a:solidFill>
              <a:srgbClr val="F58E35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A5896A-14CE-F877-15DA-A090C4C932EA}"/>
                </a:ext>
              </a:extLst>
            </p:cNvPr>
            <p:cNvSpPr/>
            <p:nvPr/>
          </p:nvSpPr>
          <p:spPr>
            <a:xfrm>
              <a:off x="13132395" y="4324778"/>
              <a:ext cx="126150" cy="658042"/>
            </a:xfrm>
            <a:custGeom>
              <a:avLst/>
              <a:gdLst>
                <a:gd name="connsiteX0" fmla="*/ 0 w 126150"/>
                <a:gd name="connsiteY0" fmla="*/ 0 h 658042"/>
                <a:gd name="connsiteX1" fmla="*/ 38472 w 126150"/>
                <a:gd name="connsiteY1" fmla="*/ 658042 h 658042"/>
                <a:gd name="connsiteX2" fmla="*/ 76496 w 126150"/>
                <a:gd name="connsiteY2" fmla="*/ 658042 h 658042"/>
                <a:gd name="connsiteX3" fmla="*/ 126151 w 126150"/>
                <a:gd name="connsiteY3" fmla="*/ 448 h 65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50" h="658042">
                  <a:moveTo>
                    <a:pt x="0" y="0"/>
                  </a:moveTo>
                  <a:lnTo>
                    <a:pt x="38472" y="658042"/>
                  </a:lnTo>
                  <a:lnTo>
                    <a:pt x="76496" y="658042"/>
                  </a:lnTo>
                  <a:lnTo>
                    <a:pt x="126151" y="448"/>
                  </a:lnTo>
                  <a:close/>
                </a:path>
              </a:pathLst>
            </a:custGeom>
            <a:solidFill>
              <a:srgbClr val="DE2769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D3C845-0CC3-A499-B3F6-13AEA409CE76}"/>
                </a:ext>
              </a:extLst>
            </p:cNvPr>
            <p:cNvSpPr/>
            <p:nvPr/>
          </p:nvSpPr>
          <p:spPr>
            <a:xfrm>
              <a:off x="13286281" y="4325225"/>
              <a:ext cx="125256" cy="657594"/>
            </a:xfrm>
            <a:custGeom>
              <a:avLst/>
              <a:gdLst>
                <a:gd name="connsiteX0" fmla="*/ 0 w 125256"/>
                <a:gd name="connsiteY0" fmla="*/ 0 h 657594"/>
                <a:gd name="connsiteX1" fmla="*/ 38024 w 125256"/>
                <a:gd name="connsiteY1" fmla="*/ 657595 h 657594"/>
                <a:gd name="connsiteX2" fmla="*/ 76496 w 125256"/>
                <a:gd name="connsiteY2" fmla="*/ 657595 h 657594"/>
                <a:gd name="connsiteX3" fmla="*/ 125256 w 125256"/>
                <a:gd name="connsiteY3" fmla="*/ 447 h 65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56" h="657594">
                  <a:moveTo>
                    <a:pt x="0" y="0"/>
                  </a:moveTo>
                  <a:lnTo>
                    <a:pt x="38024" y="657595"/>
                  </a:lnTo>
                  <a:lnTo>
                    <a:pt x="76496" y="657595"/>
                  </a:lnTo>
                  <a:lnTo>
                    <a:pt x="125256" y="447"/>
                  </a:lnTo>
                  <a:close/>
                </a:path>
              </a:pathLst>
            </a:custGeom>
            <a:solidFill>
              <a:srgbClr val="FFE9D2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88FC05-5E17-CCD3-5288-2A70BDFCBAF5}"/>
                </a:ext>
              </a:extLst>
            </p:cNvPr>
            <p:cNvSpPr/>
            <p:nvPr/>
          </p:nvSpPr>
          <p:spPr>
            <a:xfrm>
              <a:off x="14032450" y="4327014"/>
              <a:ext cx="125256" cy="655805"/>
            </a:xfrm>
            <a:custGeom>
              <a:avLst/>
              <a:gdLst>
                <a:gd name="connsiteX0" fmla="*/ 0 w 125256"/>
                <a:gd name="connsiteY0" fmla="*/ 448 h 655805"/>
                <a:gd name="connsiteX1" fmla="*/ 38024 w 125256"/>
                <a:gd name="connsiteY1" fmla="*/ 655806 h 655805"/>
                <a:gd name="connsiteX2" fmla="*/ 76048 w 125256"/>
                <a:gd name="connsiteY2" fmla="*/ 655806 h 655805"/>
                <a:gd name="connsiteX3" fmla="*/ 125256 w 125256"/>
                <a:gd name="connsiteY3" fmla="*/ 0 h 65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56" h="655805">
                  <a:moveTo>
                    <a:pt x="0" y="448"/>
                  </a:moveTo>
                  <a:lnTo>
                    <a:pt x="38024" y="655806"/>
                  </a:lnTo>
                  <a:lnTo>
                    <a:pt x="76048" y="655806"/>
                  </a:lnTo>
                  <a:lnTo>
                    <a:pt x="125256" y="0"/>
                  </a:lnTo>
                  <a:close/>
                </a:path>
              </a:pathLst>
            </a:custGeom>
            <a:solidFill>
              <a:srgbClr val="EE9921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68B234-93CD-FC56-2A51-390D857A287B}"/>
                </a:ext>
              </a:extLst>
            </p:cNvPr>
            <p:cNvSpPr/>
            <p:nvPr/>
          </p:nvSpPr>
          <p:spPr>
            <a:xfrm>
              <a:off x="13868722" y="4327014"/>
              <a:ext cx="125256" cy="655805"/>
            </a:xfrm>
            <a:custGeom>
              <a:avLst/>
              <a:gdLst>
                <a:gd name="connsiteX0" fmla="*/ 0 w 125256"/>
                <a:gd name="connsiteY0" fmla="*/ 0 h 655805"/>
                <a:gd name="connsiteX1" fmla="*/ 37577 w 125256"/>
                <a:gd name="connsiteY1" fmla="*/ 655806 h 655805"/>
                <a:gd name="connsiteX2" fmla="*/ 76048 w 125256"/>
                <a:gd name="connsiteY2" fmla="*/ 655806 h 655805"/>
                <a:gd name="connsiteX3" fmla="*/ 125256 w 125256"/>
                <a:gd name="connsiteY3" fmla="*/ 448 h 65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56" h="655805">
                  <a:moveTo>
                    <a:pt x="0" y="0"/>
                  </a:moveTo>
                  <a:lnTo>
                    <a:pt x="37577" y="655806"/>
                  </a:lnTo>
                  <a:lnTo>
                    <a:pt x="76048" y="655806"/>
                  </a:lnTo>
                  <a:lnTo>
                    <a:pt x="125256" y="448"/>
                  </a:lnTo>
                  <a:close/>
                </a:path>
              </a:pathLst>
            </a:custGeom>
            <a:solidFill>
              <a:srgbClr val="912935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E76BA9-580A-3A21-7D4E-AF7E6093AC7F}"/>
                </a:ext>
              </a:extLst>
            </p:cNvPr>
            <p:cNvSpPr/>
            <p:nvPr/>
          </p:nvSpPr>
          <p:spPr>
            <a:xfrm>
              <a:off x="13132842" y="3227524"/>
              <a:ext cx="57707" cy="20498"/>
            </a:xfrm>
            <a:custGeom>
              <a:avLst/>
              <a:gdLst>
                <a:gd name="connsiteX0" fmla="*/ 0 w 57707"/>
                <a:gd name="connsiteY0" fmla="*/ 20498 h 20498"/>
                <a:gd name="connsiteX1" fmla="*/ 34893 w 57707"/>
                <a:gd name="connsiteY1" fmla="*/ 368 h 20498"/>
                <a:gd name="connsiteX2" fmla="*/ 57707 w 57707"/>
                <a:gd name="connsiteY2" fmla="*/ 19156 h 20498"/>
                <a:gd name="connsiteX3" fmla="*/ 0 w 57707"/>
                <a:gd name="connsiteY3" fmla="*/ 20498 h 2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07" h="20498">
                  <a:moveTo>
                    <a:pt x="0" y="20498"/>
                  </a:moveTo>
                  <a:cubicBezTo>
                    <a:pt x="0" y="20498"/>
                    <a:pt x="20578" y="-3211"/>
                    <a:pt x="34893" y="368"/>
                  </a:cubicBezTo>
                  <a:cubicBezTo>
                    <a:pt x="49208" y="3947"/>
                    <a:pt x="57707" y="19156"/>
                    <a:pt x="57707" y="19156"/>
                  </a:cubicBezTo>
                  <a:lnTo>
                    <a:pt x="0" y="20498"/>
                  </a:lnTo>
                  <a:close/>
                </a:path>
              </a:pathLst>
            </a:custGeom>
            <a:solidFill>
              <a:srgbClr val="2D3D55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924AB15-7A4B-CE85-4583-6A2C9B4BEC53}"/>
                </a:ext>
              </a:extLst>
            </p:cNvPr>
            <p:cNvSpPr/>
            <p:nvPr/>
          </p:nvSpPr>
          <p:spPr>
            <a:xfrm>
              <a:off x="13170303" y="3269776"/>
              <a:ext cx="35467" cy="29914"/>
            </a:xfrm>
            <a:custGeom>
              <a:avLst/>
              <a:gdLst>
                <a:gd name="connsiteX0" fmla="*/ 34562 w 35467"/>
                <a:gd name="connsiteY0" fmla="*/ 10008 h 29914"/>
                <a:gd name="connsiteX1" fmla="*/ 32772 w 35467"/>
                <a:gd name="connsiteY1" fmla="*/ 6876 h 29914"/>
                <a:gd name="connsiteX2" fmla="*/ 26957 w 35467"/>
                <a:gd name="connsiteY2" fmla="*/ 1508 h 29914"/>
                <a:gd name="connsiteX3" fmla="*/ 7721 w 35467"/>
                <a:gd name="connsiteY3" fmla="*/ 3745 h 29914"/>
                <a:gd name="connsiteX4" fmla="*/ 2800 w 35467"/>
                <a:gd name="connsiteY4" fmla="*/ 23875 h 29914"/>
                <a:gd name="connsiteX5" fmla="*/ 24273 w 35467"/>
                <a:gd name="connsiteY5" fmla="*/ 29243 h 29914"/>
                <a:gd name="connsiteX6" fmla="*/ 34562 w 35467"/>
                <a:gd name="connsiteY6" fmla="*/ 10008 h 2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67" h="29914">
                  <a:moveTo>
                    <a:pt x="34562" y="10008"/>
                  </a:moveTo>
                  <a:cubicBezTo>
                    <a:pt x="34114" y="9113"/>
                    <a:pt x="33667" y="7771"/>
                    <a:pt x="32772" y="6876"/>
                  </a:cubicBezTo>
                  <a:cubicBezTo>
                    <a:pt x="31430" y="4640"/>
                    <a:pt x="29641" y="2850"/>
                    <a:pt x="26957" y="1508"/>
                  </a:cubicBezTo>
                  <a:cubicBezTo>
                    <a:pt x="20694" y="-1623"/>
                    <a:pt x="13537" y="614"/>
                    <a:pt x="7721" y="3745"/>
                  </a:cubicBezTo>
                  <a:cubicBezTo>
                    <a:pt x="1011" y="7771"/>
                    <a:pt x="-3015" y="17165"/>
                    <a:pt x="2800" y="23875"/>
                  </a:cubicBezTo>
                  <a:cubicBezTo>
                    <a:pt x="7721" y="29243"/>
                    <a:pt x="17563" y="31033"/>
                    <a:pt x="24273" y="29243"/>
                  </a:cubicBezTo>
                  <a:cubicBezTo>
                    <a:pt x="32325" y="27007"/>
                    <a:pt x="37693" y="18060"/>
                    <a:pt x="34562" y="10008"/>
                  </a:cubicBezTo>
                  <a:close/>
                </a:path>
              </a:pathLst>
            </a:custGeom>
            <a:solidFill>
              <a:srgbClr val="EF5157"/>
            </a:solidFill>
            <a:ln w="4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2712274"/>
            <a:ext cx="11110912" cy="2376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ctr">
              <a:buNone/>
              <a:defRPr lang="en-GB" sz="16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7879328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33333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1.48148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ound titl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3234941"/>
            <a:ext cx="11110913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8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055244-33C5-41F7-CFB3-F7E0D28E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2" y="518260"/>
            <a:ext cx="1778614" cy="40183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2712274"/>
            <a:ext cx="11110912" cy="2376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ctr">
              <a:buNone/>
              <a:defRPr lang="en-GB" sz="16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18" name="Graphic 6">
            <a:extLst>
              <a:ext uri="{FF2B5EF4-FFF2-40B4-BE49-F238E27FC236}">
                <a16:creationId xmlns:a16="http://schemas.microsoft.com/office/drawing/2014/main" id="{E3C9BA23-BBAF-FBD0-1538-B01857718136}"/>
              </a:ext>
            </a:extLst>
          </p:cNvPr>
          <p:cNvGrpSpPr/>
          <p:nvPr userDrawn="1"/>
        </p:nvGrpSpPr>
        <p:grpSpPr>
          <a:xfrm>
            <a:off x="5488010" y="883433"/>
            <a:ext cx="1215979" cy="1393439"/>
            <a:chOff x="476577" y="3047674"/>
            <a:chExt cx="1631576" cy="186968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CFB3AB-F303-0481-9BF8-038BEA7C9B59}"/>
                </a:ext>
              </a:extLst>
            </p:cNvPr>
            <p:cNvSpPr/>
            <p:nvPr/>
          </p:nvSpPr>
          <p:spPr>
            <a:xfrm>
              <a:off x="1193595" y="4693493"/>
              <a:ext cx="127434" cy="223870"/>
            </a:xfrm>
            <a:custGeom>
              <a:avLst/>
              <a:gdLst>
                <a:gd name="connsiteX0" fmla="*/ 0 w 127434"/>
                <a:gd name="connsiteY0" fmla="*/ 0 h 223870"/>
                <a:gd name="connsiteX1" fmla="*/ 42621 w 127434"/>
                <a:gd name="connsiteY1" fmla="*/ 222579 h 223870"/>
                <a:gd name="connsiteX2" fmla="*/ 102894 w 127434"/>
                <a:gd name="connsiteY2" fmla="*/ 223871 h 223870"/>
                <a:gd name="connsiteX3" fmla="*/ 127434 w 127434"/>
                <a:gd name="connsiteY3" fmla="*/ 21526 h 223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434" h="223870">
                  <a:moveTo>
                    <a:pt x="0" y="0"/>
                  </a:moveTo>
                  <a:lnTo>
                    <a:pt x="42621" y="222579"/>
                  </a:lnTo>
                  <a:lnTo>
                    <a:pt x="102894" y="223871"/>
                  </a:lnTo>
                  <a:lnTo>
                    <a:pt x="127434" y="21526"/>
                  </a:lnTo>
                  <a:close/>
                </a:path>
              </a:pathLst>
            </a:custGeom>
            <a:solidFill>
              <a:srgbClr val="E64A7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47786A-C193-88CD-C121-2291B9948628}"/>
                </a:ext>
              </a:extLst>
            </p:cNvPr>
            <p:cNvSpPr/>
            <p:nvPr/>
          </p:nvSpPr>
          <p:spPr>
            <a:xfrm>
              <a:off x="476577" y="3047674"/>
              <a:ext cx="1631576" cy="1686656"/>
            </a:xfrm>
            <a:custGeom>
              <a:avLst/>
              <a:gdLst>
                <a:gd name="connsiteX0" fmla="*/ 1628000 w 1631576"/>
                <a:gd name="connsiteY0" fmla="*/ 1577797 h 1686656"/>
                <a:gd name="connsiteX1" fmla="*/ 1276265 w 1631576"/>
                <a:gd name="connsiteY1" fmla="*/ 1340150 h 1686656"/>
                <a:gd name="connsiteX2" fmla="*/ 1530272 w 1631576"/>
                <a:gd name="connsiteY2" fmla="*/ 1251032 h 1686656"/>
                <a:gd name="connsiteX3" fmla="*/ 1530272 w 1631576"/>
                <a:gd name="connsiteY3" fmla="*/ 1237686 h 1686656"/>
                <a:gd name="connsiteX4" fmla="*/ 1189730 w 1631576"/>
                <a:gd name="connsiteY4" fmla="*/ 990137 h 1686656"/>
                <a:gd name="connsiteX5" fmla="*/ 1419628 w 1631576"/>
                <a:gd name="connsiteY5" fmla="*/ 898005 h 1686656"/>
                <a:gd name="connsiteX6" fmla="*/ 1419628 w 1631576"/>
                <a:gd name="connsiteY6" fmla="*/ 884659 h 1686656"/>
                <a:gd name="connsiteX7" fmla="*/ 1011494 w 1631576"/>
                <a:gd name="connsiteY7" fmla="*/ 624625 h 1686656"/>
                <a:gd name="connsiteX8" fmla="*/ 1247850 w 1631576"/>
                <a:gd name="connsiteY8" fmla="*/ 598363 h 1686656"/>
                <a:gd name="connsiteX9" fmla="*/ 1249142 w 1631576"/>
                <a:gd name="connsiteY9" fmla="*/ 584156 h 1686656"/>
                <a:gd name="connsiteX10" fmla="*/ 1202215 w 1631576"/>
                <a:gd name="connsiteY10" fmla="*/ 555311 h 1686656"/>
                <a:gd name="connsiteX11" fmla="*/ 1200493 w 1631576"/>
                <a:gd name="connsiteY11" fmla="*/ 553158 h 1686656"/>
                <a:gd name="connsiteX12" fmla="*/ 824218 w 1631576"/>
                <a:gd name="connsiteY12" fmla="*/ 184202 h 1686656"/>
                <a:gd name="connsiteX13" fmla="*/ 696353 w 1631576"/>
                <a:gd name="connsiteY13" fmla="*/ 3814 h 1686656"/>
                <a:gd name="connsiteX14" fmla="*/ 685590 w 1631576"/>
                <a:gd name="connsiteY14" fmla="*/ 2523 h 1686656"/>
                <a:gd name="connsiteX15" fmla="*/ 500467 w 1631576"/>
                <a:gd name="connsiteY15" fmla="*/ 245336 h 1686656"/>
                <a:gd name="connsiteX16" fmla="*/ 320079 w 1631576"/>
                <a:gd name="connsiteY16" fmla="*/ 456722 h 1686656"/>
                <a:gd name="connsiteX17" fmla="*/ 212448 w 1631576"/>
                <a:gd name="connsiteY17" fmla="*/ 557894 h 1686656"/>
                <a:gd name="connsiteX18" fmla="*/ 214171 w 1631576"/>
                <a:gd name="connsiteY18" fmla="*/ 572101 h 1686656"/>
                <a:gd name="connsiteX19" fmla="*/ 246890 w 1631576"/>
                <a:gd name="connsiteY19" fmla="*/ 580281 h 1686656"/>
                <a:gd name="connsiteX20" fmla="*/ 250765 w 1631576"/>
                <a:gd name="connsiteY20" fmla="*/ 583725 h 1686656"/>
                <a:gd name="connsiteX21" fmla="*/ 314051 w 1631576"/>
                <a:gd name="connsiteY21" fmla="*/ 591044 h 1686656"/>
                <a:gd name="connsiteX22" fmla="*/ 397142 w 1631576"/>
                <a:gd name="connsiteY22" fmla="*/ 592766 h 1686656"/>
                <a:gd name="connsiteX23" fmla="*/ 74251 w 1631576"/>
                <a:gd name="connsiteY23" fmla="*/ 917379 h 1686656"/>
                <a:gd name="connsiteX24" fmla="*/ 77696 w 1631576"/>
                <a:gd name="connsiteY24" fmla="*/ 930294 h 1686656"/>
                <a:gd name="connsiteX25" fmla="*/ 347201 w 1631576"/>
                <a:gd name="connsiteY25" fmla="*/ 945363 h 1686656"/>
                <a:gd name="connsiteX26" fmla="*/ 36366 w 1631576"/>
                <a:gd name="connsiteY26" fmla="*/ 1245435 h 1686656"/>
                <a:gd name="connsiteX27" fmla="*/ 39810 w 1631576"/>
                <a:gd name="connsiteY27" fmla="*/ 1258351 h 1686656"/>
                <a:gd name="connsiteX28" fmla="*/ 258514 w 1631576"/>
                <a:gd name="connsiteY28" fmla="*/ 1236825 h 1686656"/>
                <a:gd name="connsiteX29" fmla="*/ 3216 w 1631576"/>
                <a:gd name="connsiteY29" fmla="*/ 1549382 h 1686656"/>
                <a:gd name="connsiteX30" fmla="*/ 4938 w 1631576"/>
                <a:gd name="connsiteY30" fmla="*/ 1563590 h 1686656"/>
                <a:gd name="connsiteX31" fmla="*/ 577530 w 1631576"/>
                <a:gd name="connsiteY31" fmla="*/ 1674233 h 1686656"/>
                <a:gd name="connsiteX32" fmla="*/ 1163899 w 1631576"/>
                <a:gd name="connsiteY32" fmla="*/ 1669498 h 1686656"/>
                <a:gd name="connsiteX33" fmla="*/ 1461388 w 1631576"/>
                <a:gd name="connsiteY33" fmla="*/ 1621280 h 1686656"/>
                <a:gd name="connsiteX34" fmla="*/ 1626708 w 1631576"/>
                <a:gd name="connsiteY34" fmla="*/ 1590713 h 1686656"/>
                <a:gd name="connsiteX35" fmla="*/ 1628000 w 1631576"/>
                <a:gd name="connsiteY35" fmla="*/ 1577797 h 168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31576" h="1686656">
                  <a:moveTo>
                    <a:pt x="1628000" y="1577797"/>
                  </a:moveTo>
                  <a:cubicBezTo>
                    <a:pt x="1504871" y="1507622"/>
                    <a:pt x="1387339" y="1428406"/>
                    <a:pt x="1276265" y="1340150"/>
                  </a:cubicBezTo>
                  <a:cubicBezTo>
                    <a:pt x="1365813" y="1326373"/>
                    <a:pt x="1451486" y="1296237"/>
                    <a:pt x="1530272" y="1251032"/>
                  </a:cubicBezTo>
                  <a:cubicBezTo>
                    <a:pt x="1535007" y="1248449"/>
                    <a:pt x="1534577" y="1240269"/>
                    <a:pt x="1530272" y="1237686"/>
                  </a:cubicBezTo>
                  <a:cubicBezTo>
                    <a:pt x="1408004" y="1167941"/>
                    <a:pt x="1293916" y="1084851"/>
                    <a:pt x="1189730" y="990137"/>
                  </a:cubicBezTo>
                  <a:cubicBezTo>
                    <a:pt x="1270237" y="970333"/>
                    <a:pt x="1347731" y="939335"/>
                    <a:pt x="1419628" y="898005"/>
                  </a:cubicBezTo>
                  <a:cubicBezTo>
                    <a:pt x="1424364" y="895422"/>
                    <a:pt x="1423933" y="887242"/>
                    <a:pt x="1419628" y="884659"/>
                  </a:cubicBezTo>
                  <a:cubicBezTo>
                    <a:pt x="1283583" y="798125"/>
                    <a:pt x="1147539" y="711590"/>
                    <a:pt x="1011494" y="624625"/>
                  </a:cubicBezTo>
                  <a:cubicBezTo>
                    <a:pt x="1091141" y="627208"/>
                    <a:pt x="1170787" y="618167"/>
                    <a:pt x="1247850" y="598363"/>
                  </a:cubicBezTo>
                  <a:cubicBezTo>
                    <a:pt x="1253877" y="596641"/>
                    <a:pt x="1254308" y="587170"/>
                    <a:pt x="1249142" y="584156"/>
                  </a:cubicBezTo>
                  <a:cubicBezTo>
                    <a:pt x="1233213" y="574684"/>
                    <a:pt x="1217714" y="565213"/>
                    <a:pt x="1202215" y="555311"/>
                  </a:cubicBezTo>
                  <a:cubicBezTo>
                    <a:pt x="1201784" y="554450"/>
                    <a:pt x="1201354" y="554019"/>
                    <a:pt x="1200493" y="553158"/>
                  </a:cubicBezTo>
                  <a:cubicBezTo>
                    <a:pt x="1046367" y="442945"/>
                    <a:pt x="940889" y="333593"/>
                    <a:pt x="824218" y="184202"/>
                  </a:cubicBezTo>
                  <a:cubicBezTo>
                    <a:pt x="790637" y="141150"/>
                    <a:pt x="726059" y="49019"/>
                    <a:pt x="696353" y="3814"/>
                  </a:cubicBezTo>
                  <a:cubicBezTo>
                    <a:pt x="693770" y="-60"/>
                    <a:pt x="688604" y="-1782"/>
                    <a:pt x="685590" y="2523"/>
                  </a:cubicBezTo>
                  <a:cubicBezTo>
                    <a:pt x="623596" y="75281"/>
                    <a:pt x="562462" y="172579"/>
                    <a:pt x="500467" y="245336"/>
                  </a:cubicBezTo>
                  <a:cubicBezTo>
                    <a:pt x="440624" y="315942"/>
                    <a:pt x="381643" y="387408"/>
                    <a:pt x="320079" y="456722"/>
                  </a:cubicBezTo>
                  <a:cubicBezTo>
                    <a:pt x="287359" y="493747"/>
                    <a:pt x="252917" y="529049"/>
                    <a:pt x="212448" y="557894"/>
                  </a:cubicBezTo>
                  <a:cubicBezTo>
                    <a:pt x="207713" y="561338"/>
                    <a:pt x="208143" y="570379"/>
                    <a:pt x="214171" y="572101"/>
                  </a:cubicBezTo>
                  <a:cubicBezTo>
                    <a:pt x="224934" y="575115"/>
                    <a:pt x="236127" y="577698"/>
                    <a:pt x="246890" y="580281"/>
                  </a:cubicBezTo>
                  <a:cubicBezTo>
                    <a:pt x="247751" y="582003"/>
                    <a:pt x="249043" y="583295"/>
                    <a:pt x="250765" y="583725"/>
                  </a:cubicBezTo>
                  <a:cubicBezTo>
                    <a:pt x="271860" y="588031"/>
                    <a:pt x="292956" y="590183"/>
                    <a:pt x="314051" y="591044"/>
                  </a:cubicBezTo>
                  <a:cubicBezTo>
                    <a:pt x="341605" y="593627"/>
                    <a:pt x="369588" y="594488"/>
                    <a:pt x="397142" y="592766"/>
                  </a:cubicBezTo>
                  <a:lnTo>
                    <a:pt x="74251" y="917379"/>
                  </a:lnTo>
                  <a:cubicBezTo>
                    <a:pt x="70377" y="921253"/>
                    <a:pt x="72529" y="929003"/>
                    <a:pt x="77696" y="930294"/>
                  </a:cubicBezTo>
                  <a:cubicBezTo>
                    <a:pt x="165522" y="955695"/>
                    <a:pt x="257653" y="960861"/>
                    <a:pt x="347201" y="945363"/>
                  </a:cubicBezTo>
                  <a:cubicBezTo>
                    <a:pt x="243446" y="1045243"/>
                    <a:pt x="140121" y="1145555"/>
                    <a:pt x="36366" y="1245435"/>
                  </a:cubicBezTo>
                  <a:cubicBezTo>
                    <a:pt x="32921" y="1248879"/>
                    <a:pt x="34213" y="1257490"/>
                    <a:pt x="39810" y="1258351"/>
                  </a:cubicBezTo>
                  <a:cubicBezTo>
                    <a:pt x="113429" y="1268683"/>
                    <a:pt x="188339" y="1261795"/>
                    <a:pt x="258514" y="1236825"/>
                  </a:cubicBezTo>
                  <a:cubicBezTo>
                    <a:pt x="196950" y="1357801"/>
                    <a:pt x="109985" y="1465000"/>
                    <a:pt x="3216" y="1549382"/>
                  </a:cubicBezTo>
                  <a:cubicBezTo>
                    <a:pt x="-1520" y="1553257"/>
                    <a:pt x="-1090" y="1561868"/>
                    <a:pt x="4938" y="1563590"/>
                  </a:cubicBezTo>
                  <a:cubicBezTo>
                    <a:pt x="191353" y="1619557"/>
                    <a:pt x="383796" y="1656582"/>
                    <a:pt x="577530" y="1674233"/>
                  </a:cubicBezTo>
                  <a:cubicBezTo>
                    <a:pt x="772556" y="1692315"/>
                    <a:pt x="969303" y="1690593"/>
                    <a:pt x="1163899" y="1669498"/>
                  </a:cubicBezTo>
                  <a:cubicBezTo>
                    <a:pt x="1263779" y="1658735"/>
                    <a:pt x="1363230" y="1642375"/>
                    <a:pt x="1461388" y="1621280"/>
                  </a:cubicBezTo>
                  <a:cubicBezTo>
                    <a:pt x="1516495" y="1611808"/>
                    <a:pt x="1571601" y="1601476"/>
                    <a:pt x="1626708" y="1590713"/>
                  </a:cubicBezTo>
                  <a:cubicBezTo>
                    <a:pt x="1632735" y="1590713"/>
                    <a:pt x="1633166" y="1580811"/>
                    <a:pt x="1628000" y="1577797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D1ABF7-DFFA-3984-4D75-7FA33F3CA300}"/>
                </a:ext>
              </a:extLst>
            </p:cNvPr>
            <p:cNvSpPr/>
            <p:nvPr/>
          </p:nvSpPr>
          <p:spPr>
            <a:xfrm>
              <a:off x="807542" y="4193637"/>
              <a:ext cx="944218" cy="92619"/>
            </a:xfrm>
            <a:custGeom>
              <a:avLst/>
              <a:gdLst>
                <a:gd name="connsiteX0" fmla="*/ 942285 w 944218"/>
                <a:gd name="connsiteY0" fmla="*/ 18965 h 92619"/>
                <a:gd name="connsiteX1" fmla="*/ 928939 w 944218"/>
                <a:gd name="connsiteY1" fmla="*/ 23271 h 92619"/>
                <a:gd name="connsiteX2" fmla="*/ 899664 w 944218"/>
                <a:gd name="connsiteY2" fmla="*/ 53837 h 92619"/>
                <a:gd name="connsiteX3" fmla="*/ 865653 w 944218"/>
                <a:gd name="connsiteY3" fmla="*/ 19826 h 92619"/>
                <a:gd name="connsiteX4" fmla="*/ 852307 w 944218"/>
                <a:gd name="connsiteY4" fmla="*/ 24131 h 92619"/>
                <a:gd name="connsiteX5" fmla="*/ 818726 w 944218"/>
                <a:gd name="connsiteY5" fmla="*/ 67183 h 92619"/>
                <a:gd name="connsiteX6" fmla="*/ 776535 w 944218"/>
                <a:gd name="connsiteY6" fmla="*/ 28006 h 92619"/>
                <a:gd name="connsiteX7" fmla="*/ 762758 w 944218"/>
                <a:gd name="connsiteY7" fmla="*/ 28006 h 92619"/>
                <a:gd name="connsiteX8" fmla="*/ 721859 w 944218"/>
                <a:gd name="connsiteY8" fmla="*/ 66323 h 92619"/>
                <a:gd name="connsiteX9" fmla="*/ 681390 w 944218"/>
                <a:gd name="connsiteY9" fmla="*/ 28867 h 92619"/>
                <a:gd name="connsiteX10" fmla="*/ 667613 w 944218"/>
                <a:gd name="connsiteY10" fmla="*/ 31020 h 92619"/>
                <a:gd name="connsiteX11" fmla="*/ 624561 w 944218"/>
                <a:gd name="connsiteY11" fmla="*/ 75363 h 92619"/>
                <a:gd name="connsiteX12" fmla="*/ 578065 w 944218"/>
                <a:gd name="connsiteY12" fmla="*/ 37047 h 92619"/>
                <a:gd name="connsiteX13" fmla="*/ 564719 w 944218"/>
                <a:gd name="connsiteY13" fmla="*/ 37047 h 92619"/>
                <a:gd name="connsiteX14" fmla="*/ 516501 w 944218"/>
                <a:gd name="connsiteY14" fmla="*/ 75794 h 92619"/>
                <a:gd name="connsiteX15" fmla="*/ 470004 w 944218"/>
                <a:gd name="connsiteY15" fmla="*/ 35325 h 92619"/>
                <a:gd name="connsiteX16" fmla="*/ 456658 w 944218"/>
                <a:gd name="connsiteY16" fmla="*/ 35325 h 92619"/>
                <a:gd name="connsiteX17" fmla="*/ 411023 w 944218"/>
                <a:gd name="connsiteY17" fmla="*/ 77086 h 92619"/>
                <a:gd name="connsiteX18" fmla="*/ 366680 w 944218"/>
                <a:gd name="connsiteY18" fmla="*/ 34894 h 92619"/>
                <a:gd name="connsiteX19" fmla="*/ 352903 w 944218"/>
                <a:gd name="connsiteY19" fmla="*/ 33172 h 92619"/>
                <a:gd name="connsiteX20" fmla="*/ 303393 w 944218"/>
                <a:gd name="connsiteY20" fmla="*/ 70628 h 92619"/>
                <a:gd name="connsiteX21" fmla="*/ 262924 w 944218"/>
                <a:gd name="connsiteY21" fmla="*/ 25854 h 92619"/>
                <a:gd name="connsiteX22" fmla="*/ 250008 w 944218"/>
                <a:gd name="connsiteY22" fmla="*/ 21979 h 92619"/>
                <a:gd name="connsiteX23" fmla="*/ 205665 w 944218"/>
                <a:gd name="connsiteY23" fmla="*/ 65031 h 92619"/>
                <a:gd name="connsiteX24" fmla="*/ 167349 w 944218"/>
                <a:gd name="connsiteY24" fmla="*/ 30159 h 92619"/>
                <a:gd name="connsiteX25" fmla="*/ 168640 w 944218"/>
                <a:gd name="connsiteY25" fmla="*/ 26284 h 92619"/>
                <a:gd name="connsiteX26" fmla="*/ 156586 w 944218"/>
                <a:gd name="connsiteY26" fmla="*/ 18535 h 92619"/>
                <a:gd name="connsiteX27" fmla="*/ 154433 w 944218"/>
                <a:gd name="connsiteY27" fmla="*/ 23701 h 92619"/>
                <a:gd name="connsiteX28" fmla="*/ 119130 w 944218"/>
                <a:gd name="connsiteY28" fmla="*/ 54698 h 92619"/>
                <a:gd name="connsiteX29" fmla="*/ 91577 w 944218"/>
                <a:gd name="connsiteY29" fmla="*/ 19826 h 92619"/>
                <a:gd name="connsiteX30" fmla="*/ 81675 w 944218"/>
                <a:gd name="connsiteY30" fmla="*/ 9063 h 92619"/>
                <a:gd name="connsiteX31" fmla="*/ 43359 w 944218"/>
                <a:gd name="connsiteY31" fmla="*/ 41352 h 92619"/>
                <a:gd name="connsiteX32" fmla="*/ 18388 w 944218"/>
                <a:gd name="connsiteY32" fmla="*/ 36617 h 92619"/>
                <a:gd name="connsiteX33" fmla="*/ 19250 w 944218"/>
                <a:gd name="connsiteY33" fmla="*/ 14660 h 92619"/>
                <a:gd name="connsiteX34" fmla="*/ 11931 w 944218"/>
                <a:gd name="connsiteY34" fmla="*/ 1314 h 92619"/>
                <a:gd name="connsiteX35" fmla="*/ 18819 w 944218"/>
                <a:gd name="connsiteY35" fmla="*/ 55129 h 92619"/>
                <a:gd name="connsiteX36" fmla="*/ 74356 w 944218"/>
                <a:gd name="connsiteY36" fmla="*/ 39200 h 92619"/>
                <a:gd name="connsiteX37" fmla="*/ 101048 w 944218"/>
                <a:gd name="connsiteY37" fmla="*/ 69336 h 92619"/>
                <a:gd name="connsiteX38" fmla="*/ 154002 w 944218"/>
                <a:gd name="connsiteY38" fmla="*/ 50824 h 92619"/>
                <a:gd name="connsiteX39" fmla="*/ 189305 w 944218"/>
                <a:gd name="connsiteY39" fmla="*/ 80960 h 92619"/>
                <a:gd name="connsiteX40" fmla="*/ 252592 w 944218"/>
                <a:gd name="connsiteY40" fmla="*/ 47380 h 92619"/>
                <a:gd name="connsiteX41" fmla="*/ 299518 w 944218"/>
                <a:gd name="connsiteY41" fmla="*/ 86126 h 92619"/>
                <a:gd name="connsiteX42" fmla="*/ 357208 w 944218"/>
                <a:gd name="connsiteY42" fmla="*/ 58143 h 92619"/>
                <a:gd name="connsiteX43" fmla="*/ 407148 w 944218"/>
                <a:gd name="connsiteY43" fmla="*/ 92584 h 92619"/>
                <a:gd name="connsiteX44" fmla="*/ 463116 w 944218"/>
                <a:gd name="connsiteY44" fmla="*/ 57712 h 92619"/>
                <a:gd name="connsiteX45" fmla="*/ 516501 w 944218"/>
                <a:gd name="connsiteY45" fmla="*/ 91293 h 92619"/>
                <a:gd name="connsiteX46" fmla="*/ 570746 w 944218"/>
                <a:gd name="connsiteY46" fmla="*/ 59004 h 92619"/>
                <a:gd name="connsiteX47" fmla="*/ 628005 w 944218"/>
                <a:gd name="connsiteY47" fmla="*/ 90432 h 92619"/>
                <a:gd name="connsiteX48" fmla="*/ 675363 w 944218"/>
                <a:gd name="connsiteY48" fmla="*/ 54268 h 92619"/>
                <a:gd name="connsiteX49" fmla="*/ 725303 w 944218"/>
                <a:gd name="connsiteY49" fmla="*/ 81391 h 92619"/>
                <a:gd name="connsiteX50" fmla="*/ 769216 w 944218"/>
                <a:gd name="connsiteY50" fmla="*/ 51685 h 92619"/>
                <a:gd name="connsiteX51" fmla="*/ 822170 w 944218"/>
                <a:gd name="connsiteY51" fmla="*/ 81821 h 92619"/>
                <a:gd name="connsiteX52" fmla="*/ 863500 w 944218"/>
                <a:gd name="connsiteY52" fmla="*/ 46518 h 92619"/>
                <a:gd name="connsiteX53" fmla="*/ 907413 w 944218"/>
                <a:gd name="connsiteY53" fmla="*/ 68906 h 92619"/>
                <a:gd name="connsiteX54" fmla="*/ 942285 w 944218"/>
                <a:gd name="connsiteY54" fmla="*/ 18965 h 9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44218" h="92619">
                  <a:moveTo>
                    <a:pt x="942285" y="18965"/>
                  </a:moveTo>
                  <a:cubicBezTo>
                    <a:pt x="938841" y="9494"/>
                    <a:pt x="925926" y="14229"/>
                    <a:pt x="928939" y="23271"/>
                  </a:cubicBezTo>
                  <a:cubicBezTo>
                    <a:pt x="934966" y="40922"/>
                    <a:pt x="916454" y="56420"/>
                    <a:pt x="899664" y="53837"/>
                  </a:cubicBezTo>
                  <a:cubicBezTo>
                    <a:pt x="882443" y="51254"/>
                    <a:pt x="870819" y="35755"/>
                    <a:pt x="865653" y="19826"/>
                  </a:cubicBezTo>
                  <a:cubicBezTo>
                    <a:pt x="862639" y="9924"/>
                    <a:pt x="850154" y="14660"/>
                    <a:pt x="852307" y="24131"/>
                  </a:cubicBezTo>
                  <a:cubicBezTo>
                    <a:pt x="856612" y="44797"/>
                    <a:pt x="839822" y="65892"/>
                    <a:pt x="818726" y="67183"/>
                  </a:cubicBezTo>
                  <a:cubicBezTo>
                    <a:pt x="796770" y="68475"/>
                    <a:pt x="777827" y="49102"/>
                    <a:pt x="776535" y="28006"/>
                  </a:cubicBezTo>
                  <a:cubicBezTo>
                    <a:pt x="775674" y="18104"/>
                    <a:pt x="763189" y="18535"/>
                    <a:pt x="762758" y="28006"/>
                  </a:cubicBezTo>
                  <a:cubicBezTo>
                    <a:pt x="761467" y="48671"/>
                    <a:pt x="742954" y="66753"/>
                    <a:pt x="721859" y="66323"/>
                  </a:cubicBezTo>
                  <a:cubicBezTo>
                    <a:pt x="700763" y="65892"/>
                    <a:pt x="684404" y="49102"/>
                    <a:pt x="681390" y="28867"/>
                  </a:cubicBezTo>
                  <a:cubicBezTo>
                    <a:pt x="680098" y="19826"/>
                    <a:pt x="668044" y="23271"/>
                    <a:pt x="667613" y="31020"/>
                  </a:cubicBezTo>
                  <a:cubicBezTo>
                    <a:pt x="666322" y="53407"/>
                    <a:pt x="647379" y="74072"/>
                    <a:pt x="624561" y="75363"/>
                  </a:cubicBezTo>
                  <a:cubicBezTo>
                    <a:pt x="601744" y="76655"/>
                    <a:pt x="581940" y="59004"/>
                    <a:pt x="578065" y="37047"/>
                  </a:cubicBezTo>
                  <a:cubicBezTo>
                    <a:pt x="576774" y="29298"/>
                    <a:pt x="566441" y="30159"/>
                    <a:pt x="564719" y="37047"/>
                  </a:cubicBezTo>
                  <a:cubicBezTo>
                    <a:pt x="559553" y="59004"/>
                    <a:pt x="539749" y="76224"/>
                    <a:pt x="516501" y="75794"/>
                  </a:cubicBezTo>
                  <a:cubicBezTo>
                    <a:pt x="493253" y="75363"/>
                    <a:pt x="474310" y="57281"/>
                    <a:pt x="470004" y="35325"/>
                  </a:cubicBezTo>
                  <a:cubicBezTo>
                    <a:pt x="468713" y="28006"/>
                    <a:pt x="457950" y="28437"/>
                    <a:pt x="456658" y="35325"/>
                  </a:cubicBezTo>
                  <a:cubicBezTo>
                    <a:pt x="452353" y="57281"/>
                    <a:pt x="433841" y="76224"/>
                    <a:pt x="411023" y="77086"/>
                  </a:cubicBezTo>
                  <a:cubicBezTo>
                    <a:pt x="387775" y="77946"/>
                    <a:pt x="367110" y="58143"/>
                    <a:pt x="366680" y="34894"/>
                  </a:cubicBezTo>
                  <a:cubicBezTo>
                    <a:pt x="366680" y="26715"/>
                    <a:pt x="354625" y="24131"/>
                    <a:pt x="352903" y="33172"/>
                  </a:cubicBezTo>
                  <a:cubicBezTo>
                    <a:pt x="348167" y="55560"/>
                    <a:pt x="327072" y="73211"/>
                    <a:pt x="303393" y="70628"/>
                  </a:cubicBezTo>
                  <a:cubicBezTo>
                    <a:pt x="281006" y="68475"/>
                    <a:pt x="263355" y="48241"/>
                    <a:pt x="262924" y="25854"/>
                  </a:cubicBezTo>
                  <a:cubicBezTo>
                    <a:pt x="262924" y="19396"/>
                    <a:pt x="253022" y="14229"/>
                    <a:pt x="250008" y="21979"/>
                  </a:cubicBezTo>
                  <a:cubicBezTo>
                    <a:pt x="242259" y="42213"/>
                    <a:pt x="228482" y="61587"/>
                    <a:pt x="205665" y="65031"/>
                  </a:cubicBezTo>
                  <a:cubicBezTo>
                    <a:pt x="185000" y="68475"/>
                    <a:pt x="160030" y="52546"/>
                    <a:pt x="167349" y="30159"/>
                  </a:cubicBezTo>
                  <a:cubicBezTo>
                    <a:pt x="167779" y="28867"/>
                    <a:pt x="168210" y="27576"/>
                    <a:pt x="168640" y="26284"/>
                  </a:cubicBezTo>
                  <a:cubicBezTo>
                    <a:pt x="171654" y="18104"/>
                    <a:pt x="160891" y="9063"/>
                    <a:pt x="156586" y="18535"/>
                  </a:cubicBezTo>
                  <a:cubicBezTo>
                    <a:pt x="155725" y="20257"/>
                    <a:pt x="155294" y="21979"/>
                    <a:pt x="154433" y="23701"/>
                  </a:cubicBezTo>
                  <a:cubicBezTo>
                    <a:pt x="147975" y="38769"/>
                    <a:pt x="136782" y="52546"/>
                    <a:pt x="119130" y="54698"/>
                  </a:cubicBezTo>
                  <a:cubicBezTo>
                    <a:pt x="100618" y="57281"/>
                    <a:pt x="76939" y="39200"/>
                    <a:pt x="91577" y="19826"/>
                  </a:cubicBezTo>
                  <a:cubicBezTo>
                    <a:pt x="96743" y="12938"/>
                    <a:pt x="87702" y="883"/>
                    <a:pt x="81675" y="9063"/>
                  </a:cubicBezTo>
                  <a:cubicBezTo>
                    <a:pt x="71342" y="21979"/>
                    <a:pt x="60149" y="37047"/>
                    <a:pt x="43359" y="41352"/>
                  </a:cubicBezTo>
                  <a:cubicBezTo>
                    <a:pt x="35609" y="43505"/>
                    <a:pt x="24416" y="43074"/>
                    <a:pt x="18388" y="36617"/>
                  </a:cubicBezTo>
                  <a:cubicBezTo>
                    <a:pt x="12361" y="30159"/>
                    <a:pt x="11931" y="19826"/>
                    <a:pt x="19250" y="14660"/>
                  </a:cubicBezTo>
                  <a:cubicBezTo>
                    <a:pt x="26568" y="9494"/>
                    <a:pt x="20111" y="-4283"/>
                    <a:pt x="11931" y="1314"/>
                  </a:cubicBezTo>
                  <a:cubicBezTo>
                    <a:pt x="-7443" y="15091"/>
                    <a:pt x="-1846" y="45657"/>
                    <a:pt x="18819" y="55129"/>
                  </a:cubicBezTo>
                  <a:cubicBezTo>
                    <a:pt x="39914" y="64600"/>
                    <a:pt x="59288" y="53837"/>
                    <a:pt x="74356" y="39200"/>
                  </a:cubicBezTo>
                  <a:cubicBezTo>
                    <a:pt x="76939" y="52546"/>
                    <a:pt x="86411" y="64600"/>
                    <a:pt x="101048" y="69336"/>
                  </a:cubicBezTo>
                  <a:cubicBezTo>
                    <a:pt x="122144" y="75794"/>
                    <a:pt x="141087" y="66323"/>
                    <a:pt x="154002" y="50824"/>
                  </a:cubicBezTo>
                  <a:cubicBezTo>
                    <a:pt x="159169" y="65892"/>
                    <a:pt x="172084" y="77946"/>
                    <a:pt x="189305" y="80960"/>
                  </a:cubicBezTo>
                  <a:cubicBezTo>
                    <a:pt x="216858" y="85696"/>
                    <a:pt x="238815" y="68906"/>
                    <a:pt x="252592" y="47380"/>
                  </a:cubicBezTo>
                  <a:cubicBezTo>
                    <a:pt x="260341" y="67183"/>
                    <a:pt x="277562" y="83113"/>
                    <a:pt x="299518" y="86126"/>
                  </a:cubicBezTo>
                  <a:cubicBezTo>
                    <a:pt x="322766" y="89570"/>
                    <a:pt x="344723" y="77086"/>
                    <a:pt x="357208" y="58143"/>
                  </a:cubicBezTo>
                  <a:cubicBezTo>
                    <a:pt x="365819" y="77516"/>
                    <a:pt x="384761" y="91723"/>
                    <a:pt x="407148" y="92584"/>
                  </a:cubicBezTo>
                  <a:cubicBezTo>
                    <a:pt x="431258" y="93445"/>
                    <a:pt x="452353" y="78377"/>
                    <a:pt x="463116" y="57712"/>
                  </a:cubicBezTo>
                  <a:cubicBezTo>
                    <a:pt x="473879" y="77086"/>
                    <a:pt x="493683" y="90862"/>
                    <a:pt x="516501" y="91293"/>
                  </a:cubicBezTo>
                  <a:cubicBezTo>
                    <a:pt x="539318" y="91723"/>
                    <a:pt x="559553" y="77946"/>
                    <a:pt x="570746" y="59004"/>
                  </a:cubicBezTo>
                  <a:cubicBezTo>
                    <a:pt x="581940" y="79238"/>
                    <a:pt x="604327" y="93015"/>
                    <a:pt x="628005" y="90432"/>
                  </a:cubicBezTo>
                  <a:cubicBezTo>
                    <a:pt x="649531" y="87849"/>
                    <a:pt x="666752" y="73211"/>
                    <a:pt x="675363" y="54268"/>
                  </a:cubicBezTo>
                  <a:cubicBezTo>
                    <a:pt x="685695" y="71058"/>
                    <a:pt x="704638" y="83113"/>
                    <a:pt x="725303" y="81391"/>
                  </a:cubicBezTo>
                  <a:cubicBezTo>
                    <a:pt x="744677" y="79669"/>
                    <a:pt x="760606" y="68044"/>
                    <a:pt x="769216" y="51685"/>
                  </a:cubicBezTo>
                  <a:cubicBezTo>
                    <a:pt x="779118" y="71058"/>
                    <a:pt x="799353" y="84835"/>
                    <a:pt x="822170" y="81821"/>
                  </a:cubicBezTo>
                  <a:cubicBezTo>
                    <a:pt x="841974" y="79238"/>
                    <a:pt x="857473" y="64600"/>
                    <a:pt x="863500" y="46518"/>
                  </a:cubicBezTo>
                  <a:cubicBezTo>
                    <a:pt x="873833" y="60726"/>
                    <a:pt x="888901" y="71058"/>
                    <a:pt x="907413" y="68906"/>
                  </a:cubicBezTo>
                  <a:cubicBezTo>
                    <a:pt x="931522" y="67183"/>
                    <a:pt x="950465" y="42644"/>
                    <a:pt x="942285" y="18965"/>
                  </a:cubicBezTo>
                  <a:close/>
                </a:path>
              </a:pathLst>
            </a:custGeom>
            <a:solidFill>
              <a:srgbClr val="E64A7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2" name="Graphic 6">
              <a:extLst>
                <a:ext uri="{FF2B5EF4-FFF2-40B4-BE49-F238E27FC236}">
                  <a16:creationId xmlns:a16="http://schemas.microsoft.com/office/drawing/2014/main" id="{159E46F8-C207-CBA8-2345-94FBB55FC095}"/>
                </a:ext>
              </a:extLst>
            </p:cNvPr>
            <p:cNvGrpSpPr/>
            <p:nvPr/>
          </p:nvGrpSpPr>
          <p:grpSpPr>
            <a:xfrm>
              <a:off x="995544" y="3417000"/>
              <a:ext cx="171858" cy="177374"/>
              <a:chOff x="995544" y="3417000"/>
              <a:chExt cx="171858" cy="177374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B32DA13-71FB-0509-77CC-9D216CFED425}"/>
                  </a:ext>
                </a:extLst>
              </p:cNvPr>
              <p:cNvSpPr/>
              <p:nvPr/>
            </p:nvSpPr>
            <p:spPr>
              <a:xfrm>
                <a:off x="995544" y="3457039"/>
                <a:ext cx="171858" cy="137335"/>
              </a:xfrm>
              <a:custGeom>
                <a:avLst/>
                <a:gdLst>
                  <a:gd name="connsiteX0" fmla="*/ 81380 w 171858"/>
                  <a:gd name="connsiteY0" fmla="*/ 0 h 137335"/>
                  <a:gd name="connsiteX1" fmla="*/ 873 w 171858"/>
                  <a:gd name="connsiteY1" fmla="*/ 43052 h 137335"/>
                  <a:gd name="connsiteX2" fmla="*/ 67603 w 171858"/>
                  <a:gd name="connsiteY2" fmla="*/ 112796 h 137335"/>
                  <a:gd name="connsiteX3" fmla="*/ 101614 w 171858"/>
                  <a:gd name="connsiteY3" fmla="*/ 137336 h 137335"/>
                  <a:gd name="connsiteX4" fmla="*/ 140792 w 171858"/>
                  <a:gd name="connsiteY4" fmla="*/ 101172 h 137335"/>
                  <a:gd name="connsiteX5" fmla="*/ 169637 w 171858"/>
                  <a:gd name="connsiteY5" fmla="*/ 38747 h 137335"/>
                  <a:gd name="connsiteX6" fmla="*/ 81380 w 171858"/>
                  <a:gd name="connsiteY6" fmla="*/ 0 h 137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858" h="137335">
                    <a:moveTo>
                      <a:pt x="81380" y="0"/>
                    </a:moveTo>
                    <a:cubicBezTo>
                      <a:pt x="81380" y="0"/>
                      <a:pt x="8622" y="2583"/>
                      <a:pt x="873" y="43052"/>
                    </a:cubicBezTo>
                    <a:cubicBezTo>
                      <a:pt x="-6877" y="83521"/>
                      <a:pt x="38758" y="108491"/>
                      <a:pt x="67603" y="112796"/>
                    </a:cubicBezTo>
                    <a:cubicBezTo>
                      <a:pt x="96448" y="117101"/>
                      <a:pt x="101614" y="137336"/>
                      <a:pt x="101614" y="137336"/>
                    </a:cubicBezTo>
                    <a:cubicBezTo>
                      <a:pt x="101614" y="137336"/>
                      <a:pt x="111086" y="117532"/>
                      <a:pt x="140792" y="101172"/>
                    </a:cubicBezTo>
                    <a:cubicBezTo>
                      <a:pt x="170498" y="84812"/>
                      <a:pt x="175664" y="70605"/>
                      <a:pt x="169637" y="38747"/>
                    </a:cubicBezTo>
                    <a:cubicBezTo>
                      <a:pt x="162318" y="861"/>
                      <a:pt x="81380" y="0"/>
                      <a:pt x="81380" y="0"/>
                    </a:cubicBezTo>
                    <a:close/>
                  </a:path>
                </a:pathLst>
              </a:custGeom>
              <a:solidFill>
                <a:srgbClr val="E64A7D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5DBC3C30-632A-7711-8EC7-CDAC402D0D87}"/>
                  </a:ext>
                </a:extLst>
              </p:cNvPr>
              <p:cNvSpPr/>
              <p:nvPr/>
            </p:nvSpPr>
            <p:spPr>
              <a:xfrm>
                <a:off x="1071758" y="3417000"/>
                <a:ext cx="30136" cy="47808"/>
              </a:xfrm>
              <a:custGeom>
                <a:avLst/>
                <a:gdLst>
                  <a:gd name="connsiteX0" fmla="*/ 431 w 30136"/>
                  <a:gd name="connsiteY0" fmla="*/ 39608 h 47808"/>
                  <a:gd name="connsiteX1" fmla="*/ 8180 w 30136"/>
                  <a:gd name="connsiteY1" fmla="*/ 0 h 47808"/>
                  <a:gd name="connsiteX2" fmla="*/ 26262 w 30136"/>
                  <a:gd name="connsiteY2" fmla="*/ 1292 h 47808"/>
                  <a:gd name="connsiteX3" fmla="*/ 29275 w 30136"/>
                  <a:gd name="connsiteY3" fmla="*/ 37886 h 47808"/>
                  <a:gd name="connsiteX4" fmla="*/ 30136 w 30136"/>
                  <a:gd name="connsiteY4" fmla="*/ 41330 h 47808"/>
                  <a:gd name="connsiteX5" fmla="*/ 24540 w 30136"/>
                  <a:gd name="connsiteY5" fmla="*/ 47357 h 47808"/>
                  <a:gd name="connsiteX6" fmla="*/ 18082 w 30136"/>
                  <a:gd name="connsiteY6" fmla="*/ 41761 h 47808"/>
                  <a:gd name="connsiteX7" fmla="*/ 12485 w 30136"/>
                  <a:gd name="connsiteY7" fmla="*/ 47788 h 47808"/>
                  <a:gd name="connsiteX8" fmla="*/ 7319 w 30136"/>
                  <a:gd name="connsiteY8" fmla="*/ 41330 h 47808"/>
                  <a:gd name="connsiteX9" fmla="*/ 2153 w 30136"/>
                  <a:gd name="connsiteY9" fmla="*/ 45635 h 47808"/>
                  <a:gd name="connsiteX10" fmla="*/ 431 w 30136"/>
                  <a:gd name="connsiteY10" fmla="*/ 39608 h 47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36" h="47808">
                    <a:moveTo>
                      <a:pt x="431" y="39608"/>
                    </a:moveTo>
                    <a:lnTo>
                      <a:pt x="8180" y="0"/>
                    </a:lnTo>
                    <a:lnTo>
                      <a:pt x="26262" y="1292"/>
                    </a:lnTo>
                    <a:cubicBezTo>
                      <a:pt x="26262" y="1292"/>
                      <a:pt x="28845" y="34442"/>
                      <a:pt x="29275" y="37886"/>
                    </a:cubicBezTo>
                    <a:cubicBezTo>
                      <a:pt x="30136" y="41330"/>
                      <a:pt x="30136" y="41330"/>
                      <a:pt x="30136" y="41330"/>
                    </a:cubicBezTo>
                    <a:cubicBezTo>
                      <a:pt x="30136" y="41330"/>
                      <a:pt x="29275" y="47788"/>
                      <a:pt x="24540" y="47357"/>
                    </a:cubicBezTo>
                    <a:cubicBezTo>
                      <a:pt x="19804" y="46496"/>
                      <a:pt x="18082" y="41761"/>
                      <a:pt x="18082" y="41761"/>
                    </a:cubicBezTo>
                    <a:cubicBezTo>
                      <a:pt x="18082" y="41761"/>
                      <a:pt x="16790" y="48218"/>
                      <a:pt x="12485" y="47788"/>
                    </a:cubicBezTo>
                    <a:cubicBezTo>
                      <a:pt x="8180" y="46927"/>
                      <a:pt x="7319" y="41330"/>
                      <a:pt x="7319" y="41330"/>
                    </a:cubicBezTo>
                    <a:cubicBezTo>
                      <a:pt x="7319" y="41330"/>
                      <a:pt x="6458" y="45635"/>
                      <a:pt x="2153" y="45635"/>
                    </a:cubicBezTo>
                    <a:cubicBezTo>
                      <a:pt x="-1292" y="45205"/>
                      <a:pt x="431" y="39608"/>
                      <a:pt x="431" y="39608"/>
                    </a:cubicBez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3" name="Graphic 6">
              <a:extLst>
                <a:ext uri="{FF2B5EF4-FFF2-40B4-BE49-F238E27FC236}">
                  <a16:creationId xmlns:a16="http://schemas.microsoft.com/office/drawing/2014/main" id="{0C356DF1-57A4-A54D-20D6-6DF15EF48215}"/>
                </a:ext>
              </a:extLst>
            </p:cNvPr>
            <p:cNvGrpSpPr/>
            <p:nvPr/>
          </p:nvGrpSpPr>
          <p:grpSpPr>
            <a:xfrm>
              <a:off x="1295072" y="3813940"/>
              <a:ext cx="196003" cy="191151"/>
              <a:chOff x="1295072" y="3813940"/>
              <a:chExt cx="196003" cy="19115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3285350-53A2-7012-7671-DC000A281F96}"/>
                  </a:ext>
                </a:extLst>
              </p:cNvPr>
              <p:cNvSpPr/>
              <p:nvPr/>
            </p:nvSpPr>
            <p:spPr>
              <a:xfrm>
                <a:off x="1295072" y="3853978"/>
                <a:ext cx="196003" cy="151112"/>
              </a:xfrm>
              <a:custGeom>
                <a:avLst/>
                <a:gdLst>
                  <a:gd name="connsiteX0" fmla="*/ 87091 w 196003"/>
                  <a:gd name="connsiteY0" fmla="*/ 0 h 151112"/>
                  <a:gd name="connsiteX1" fmla="*/ 556 w 196003"/>
                  <a:gd name="connsiteY1" fmla="*/ 51232 h 151112"/>
                  <a:gd name="connsiteX2" fmla="*/ 77620 w 196003"/>
                  <a:gd name="connsiteY2" fmla="*/ 125282 h 151112"/>
                  <a:gd name="connsiteX3" fmla="*/ 116366 w 196003"/>
                  <a:gd name="connsiteY3" fmla="*/ 151113 h 151112"/>
                  <a:gd name="connsiteX4" fmla="*/ 158127 w 196003"/>
                  <a:gd name="connsiteY4" fmla="*/ 109352 h 151112"/>
                  <a:gd name="connsiteX5" fmla="*/ 193430 w 196003"/>
                  <a:gd name="connsiteY5" fmla="*/ 41330 h 151112"/>
                  <a:gd name="connsiteX6" fmla="*/ 87091 w 196003"/>
                  <a:gd name="connsiteY6" fmla="*/ 0 h 151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003" h="151112">
                    <a:moveTo>
                      <a:pt x="87091" y="0"/>
                    </a:moveTo>
                    <a:cubicBezTo>
                      <a:pt x="87091" y="0"/>
                      <a:pt x="7014" y="6458"/>
                      <a:pt x="556" y="51232"/>
                    </a:cubicBezTo>
                    <a:cubicBezTo>
                      <a:pt x="-5901" y="96006"/>
                      <a:pt x="45331" y="121838"/>
                      <a:pt x="77620" y="125282"/>
                    </a:cubicBezTo>
                    <a:cubicBezTo>
                      <a:pt x="109909" y="128295"/>
                      <a:pt x="116366" y="151113"/>
                      <a:pt x="116366" y="151113"/>
                    </a:cubicBezTo>
                    <a:cubicBezTo>
                      <a:pt x="116366" y="151113"/>
                      <a:pt x="125838" y="128726"/>
                      <a:pt x="158127" y="109352"/>
                    </a:cubicBezTo>
                    <a:cubicBezTo>
                      <a:pt x="190416" y="89979"/>
                      <a:pt x="201610" y="76202"/>
                      <a:pt x="193430" y="41330"/>
                    </a:cubicBezTo>
                    <a:cubicBezTo>
                      <a:pt x="183097" y="-430"/>
                      <a:pt x="87091" y="0"/>
                      <a:pt x="87091" y="0"/>
                    </a:cubicBezTo>
                    <a:close/>
                  </a:path>
                </a:pathLst>
              </a:custGeom>
              <a:solidFill>
                <a:srgbClr val="F99B1C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F5BE39-5245-6E49-AD02-5C5A47AB5BC5}"/>
                  </a:ext>
                </a:extLst>
              </p:cNvPr>
              <p:cNvSpPr/>
              <p:nvPr/>
            </p:nvSpPr>
            <p:spPr>
              <a:xfrm>
                <a:off x="1378809" y="3813940"/>
                <a:ext cx="30046" cy="47001"/>
              </a:xfrm>
              <a:custGeom>
                <a:avLst/>
                <a:gdLst>
                  <a:gd name="connsiteX0" fmla="*/ 340 w 30046"/>
                  <a:gd name="connsiteY0" fmla="*/ 40038 h 47001"/>
                  <a:gd name="connsiteX1" fmla="*/ 6367 w 30046"/>
                  <a:gd name="connsiteY1" fmla="*/ 0 h 47001"/>
                  <a:gd name="connsiteX2" fmla="*/ 24449 w 30046"/>
                  <a:gd name="connsiteY2" fmla="*/ 431 h 47001"/>
                  <a:gd name="connsiteX3" fmla="*/ 29185 w 30046"/>
                  <a:gd name="connsiteY3" fmla="*/ 36594 h 47001"/>
                  <a:gd name="connsiteX4" fmla="*/ 30046 w 30046"/>
                  <a:gd name="connsiteY4" fmla="*/ 40038 h 47001"/>
                  <a:gd name="connsiteX5" fmla="*/ 24880 w 30046"/>
                  <a:gd name="connsiteY5" fmla="*/ 46066 h 47001"/>
                  <a:gd name="connsiteX6" fmla="*/ 17992 w 30046"/>
                  <a:gd name="connsiteY6" fmla="*/ 40899 h 47001"/>
                  <a:gd name="connsiteX7" fmla="*/ 12825 w 30046"/>
                  <a:gd name="connsiteY7" fmla="*/ 46927 h 47001"/>
                  <a:gd name="connsiteX8" fmla="*/ 7659 w 30046"/>
                  <a:gd name="connsiteY8" fmla="*/ 40899 h 47001"/>
                  <a:gd name="connsiteX9" fmla="*/ 2923 w 30046"/>
                  <a:gd name="connsiteY9" fmla="*/ 45205 h 47001"/>
                  <a:gd name="connsiteX10" fmla="*/ 340 w 30046"/>
                  <a:gd name="connsiteY10" fmla="*/ 40038 h 47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046" h="47001">
                    <a:moveTo>
                      <a:pt x="340" y="40038"/>
                    </a:moveTo>
                    <a:lnTo>
                      <a:pt x="6367" y="0"/>
                    </a:lnTo>
                    <a:lnTo>
                      <a:pt x="24449" y="431"/>
                    </a:lnTo>
                    <a:cubicBezTo>
                      <a:pt x="24449" y="431"/>
                      <a:pt x="28324" y="33581"/>
                      <a:pt x="29185" y="36594"/>
                    </a:cubicBezTo>
                    <a:cubicBezTo>
                      <a:pt x="30046" y="40038"/>
                      <a:pt x="30046" y="40038"/>
                      <a:pt x="30046" y="40038"/>
                    </a:cubicBezTo>
                    <a:cubicBezTo>
                      <a:pt x="30046" y="40038"/>
                      <a:pt x="29616" y="46927"/>
                      <a:pt x="24880" y="46066"/>
                    </a:cubicBezTo>
                    <a:cubicBezTo>
                      <a:pt x="20144" y="45635"/>
                      <a:pt x="17992" y="40899"/>
                      <a:pt x="17992" y="40899"/>
                    </a:cubicBezTo>
                    <a:cubicBezTo>
                      <a:pt x="17992" y="40899"/>
                      <a:pt x="17130" y="47788"/>
                      <a:pt x="12825" y="46927"/>
                    </a:cubicBezTo>
                    <a:cubicBezTo>
                      <a:pt x="8520" y="46066"/>
                      <a:pt x="7659" y="40899"/>
                      <a:pt x="7659" y="40899"/>
                    </a:cubicBezTo>
                    <a:cubicBezTo>
                      <a:pt x="7659" y="40899"/>
                      <a:pt x="7229" y="45205"/>
                      <a:pt x="2923" y="45205"/>
                    </a:cubicBezTo>
                    <a:cubicBezTo>
                      <a:pt x="-1382" y="45635"/>
                      <a:pt x="340" y="40038"/>
                      <a:pt x="340" y="40038"/>
                    </a:cubicBez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4" name="Graphic 6">
              <a:extLst>
                <a:ext uri="{FF2B5EF4-FFF2-40B4-BE49-F238E27FC236}">
                  <a16:creationId xmlns:a16="http://schemas.microsoft.com/office/drawing/2014/main" id="{C4EC5E9B-E080-500C-32F8-A1AA29F309DF}"/>
                </a:ext>
              </a:extLst>
            </p:cNvPr>
            <p:cNvGrpSpPr/>
            <p:nvPr/>
          </p:nvGrpSpPr>
          <p:grpSpPr>
            <a:xfrm>
              <a:off x="1483705" y="4417530"/>
              <a:ext cx="166503" cy="160153"/>
              <a:chOff x="1483705" y="4417530"/>
              <a:chExt cx="166503" cy="160153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6B897B2-E830-153A-BCB2-2E94A4C7A9AA}"/>
                  </a:ext>
                </a:extLst>
              </p:cNvPr>
              <p:cNvSpPr/>
              <p:nvPr/>
            </p:nvSpPr>
            <p:spPr>
              <a:xfrm>
                <a:off x="1483705" y="4451110"/>
                <a:ext cx="166503" cy="126572"/>
              </a:xfrm>
              <a:custGeom>
                <a:avLst/>
                <a:gdLst>
                  <a:gd name="connsiteX0" fmla="*/ 73250 w 166503"/>
                  <a:gd name="connsiteY0" fmla="*/ 0 h 126572"/>
                  <a:gd name="connsiteX1" fmla="*/ 492 w 166503"/>
                  <a:gd name="connsiteY1" fmla="*/ 43052 h 126572"/>
                  <a:gd name="connsiteX2" fmla="*/ 65500 w 166503"/>
                  <a:gd name="connsiteY2" fmla="*/ 105047 h 126572"/>
                  <a:gd name="connsiteX3" fmla="*/ 97789 w 166503"/>
                  <a:gd name="connsiteY3" fmla="*/ 126573 h 126572"/>
                  <a:gd name="connsiteX4" fmla="*/ 133092 w 166503"/>
                  <a:gd name="connsiteY4" fmla="*/ 91270 h 126572"/>
                  <a:gd name="connsiteX5" fmla="*/ 164520 w 166503"/>
                  <a:gd name="connsiteY5" fmla="*/ 43483 h 126572"/>
                  <a:gd name="connsiteX6" fmla="*/ 73250 w 166503"/>
                  <a:gd name="connsiteY6" fmla="*/ 0 h 126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503" h="126572">
                    <a:moveTo>
                      <a:pt x="73250" y="0"/>
                    </a:moveTo>
                    <a:cubicBezTo>
                      <a:pt x="73250" y="0"/>
                      <a:pt x="5658" y="5597"/>
                      <a:pt x="492" y="43052"/>
                    </a:cubicBezTo>
                    <a:cubicBezTo>
                      <a:pt x="-5105" y="80938"/>
                      <a:pt x="38377" y="102464"/>
                      <a:pt x="65500" y="105047"/>
                    </a:cubicBezTo>
                    <a:cubicBezTo>
                      <a:pt x="92623" y="107630"/>
                      <a:pt x="97789" y="126573"/>
                      <a:pt x="97789" y="126573"/>
                    </a:cubicBezTo>
                    <a:cubicBezTo>
                      <a:pt x="97789" y="126573"/>
                      <a:pt x="105969" y="107630"/>
                      <a:pt x="133092" y="91270"/>
                    </a:cubicBezTo>
                    <a:cubicBezTo>
                      <a:pt x="160215" y="74910"/>
                      <a:pt x="171408" y="72758"/>
                      <a:pt x="164520" y="43483"/>
                    </a:cubicBezTo>
                    <a:cubicBezTo>
                      <a:pt x="155479" y="9041"/>
                      <a:pt x="73250" y="0"/>
                      <a:pt x="73250" y="0"/>
                    </a:cubicBezTo>
                    <a:close/>
                  </a:path>
                </a:pathLst>
              </a:custGeom>
              <a:solidFill>
                <a:srgbClr val="0097BD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4104F83-B067-8DC2-7FC7-89FE93ECE870}"/>
                  </a:ext>
                </a:extLst>
              </p:cNvPr>
              <p:cNvSpPr/>
              <p:nvPr/>
            </p:nvSpPr>
            <p:spPr>
              <a:xfrm>
                <a:off x="1554190" y="4417530"/>
                <a:ext cx="25582" cy="40061"/>
              </a:xfrm>
              <a:custGeom>
                <a:avLst/>
                <a:gdLst>
                  <a:gd name="connsiteX0" fmla="*/ 182 w 25582"/>
                  <a:gd name="connsiteY0" fmla="*/ 33581 h 40061"/>
                  <a:gd name="connsiteX1" fmla="*/ 5348 w 25582"/>
                  <a:gd name="connsiteY1" fmla="*/ 0 h 40061"/>
                  <a:gd name="connsiteX2" fmla="*/ 20847 w 25582"/>
                  <a:gd name="connsiteY2" fmla="*/ 430 h 40061"/>
                  <a:gd name="connsiteX3" fmla="*/ 24721 w 25582"/>
                  <a:gd name="connsiteY3" fmla="*/ 30998 h 40061"/>
                  <a:gd name="connsiteX4" fmla="*/ 25582 w 25582"/>
                  <a:gd name="connsiteY4" fmla="*/ 34011 h 40061"/>
                  <a:gd name="connsiteX5" fmla="*/ 21277 w 25582"/>
                  <a:gd name="connsiteY5" fmla="*/ 39177 h 40061"/>
                  <a:gd name="connsiteX6" fmla="*/ 15680 w 25582"/>
                  <a:gd name="connsiteY6" fmla="*/ 34872 h 40061"/>
                  <a:gd name="connsiteX7" fmla="*/ 11375 w 25582"/>
                  <a:gd name="connsiteY7" fmla="*/ 40038 h 40061"/>
                  <a:gd name="connsiteX8" fmla="*/ 7070 w 25582"/>
                  <a:gd name="connsiteY8" fmla="*/ 34872 h 40061"/>
                  <a:gd name="connsiteX9" fmla="*/ 3195 w 25582"/>
                  <a:gd name="connsiteY9" fmla="*/ 38316 h 40061"/>
                  <a:gd name="connsiteX10" fmla="*/ 182 w 25582"/>
                  <a:gd name="connsiteY10" fmla="*/ 33581 h 4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582" h="40061">
                    <a:moveTo>
                      <a:pt x="182" y="33581"/>
                    </a:moveTo>
                    <a:lnTo>
                      <a:pt x="5348" y="0"/>
                    </a:lnTo>
                    <a:lnTo>
                      <a:pt x="20847" y="430"/>
                    </a:lnTo>
                    <a:cubicBezTo>
                      <a:pt x="20847" y="430"/>
                      <a:pt x="23860" y="27984"/>
                      <a:pt x="24721" y="30998"/>
                    </a:cubicBezTo>
                    <a:cubicBezTo>
                      <a:pt x="25582" y="34011"/>
                      <a:pt x="25582" y="34011"/>
                      <a:pt x="25582" y="34011"/>
                    </a:cubicBezTo>
                    <a:cubicBezTo>
                      <a:pt x="25582" y="34011"/>
                      <a:pt x="25152" y="39608"/>
                      <a:pt x="21277" y="39177"/>
                    </a:cubicBezTo>
                    <a:cubicBezTo>
                      <a:pt x="17402" y="38747"/>
                      <a:pt x="15680" y="34872"/>
                      <a:pt x="15680" y="34872"/>
                    </a:cubicBezTo>
                    <a:cubicBezTo>
                      <a:pt x="15680" y="34872"/>
                      <a:pt x="14819" y="40469"/>
                      <a:pt x="11375" y="40038"/>
                    </a:cubicBezTo>
                    <a:cubicBezTo>
                      <a:pt x="7931" y="39608"/>
                      <a:pt x="7070" y="34872"/>
                      <a:pt x="7070" y="34872"/>
                    </a:cubicBezTo>
                    <a:cubicBezTo>
                      <a:pt x="7070" y="34872"/>
                      <a:pt x="6639" y="38316"/>
                      <a:pt x="3195" y="38316"/>
                    </a:cubicBezTo>
                    <a:cubicBezTo>
                      <a:pt x="-1110" y="38316"/>
                      <a:pt x="182" y="33581"/>
                      <a:pt x="182" y="33581"/>
                    </a:cubicBez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5" name="Graphic 6">
              <a:extLst>
                <a:ext uri="{FF2B5EF4-FFF2-40B4-BE49-F238E27FC236}">
                  <a16:creationId xmlns:a16="http://schemas.microsoft.com/office/drawing/2014/main" id="{35EEBD6D-66DD-E908-6214-919EA9EB394D}"/>
                </a:ext>
              </a:extLst>
            </p:cNvPr>
            <p:cNvGrpSpPr/>
            <p:nvPr/>
          </p:nvGrpSpPr>
          <p:grpSpPr>
            <a:xfrm>
              <a:off x="821069" y="4362423"/>
              <a:ext cx="196554" cy="191150"/>
              <a:chOff x="821069" y="4362423"/>
              <a:chExt cx="196554" cy="19115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7DAC0D0-C29D-58DD-494C-652EB7B9E201}"/>
                  </a:ext>
                </a:extLst>
              </p:cNvPr>
              <p:cNvSpPr/>
              <p:nvPr/>
            </p:nvSpPr>
            <p:spPr>
              <a:xfrm>
                <a:off x="821069" y="4402462"/>
                <a:ext cx="196554" cy="151112"/>
              </a:xfrm>
              <a:custGeom>
                <a:avLst/>
                <a:gdLst>
                  <a:gd name="connsiteX0" fmla="*/ 87091 w 196554"/>
                  <a:gd name="connsiteY0" fmla="*/ 0 h 151112"/>
                  <a:gd name="connsiteX1" fmla="*/ 556 w 196554"/>
                  <a:gd name="connsiteY1" fmla="*/ 51232 h 151112"/>
                  <a:gd name="connsiteX2" fmla="*/ 77620 w 196554"/>
                  <a:gd name="connsiteY2" fmla="*/ 125281 h 151112"/>
                  <a:gd name="connsiteX3" fmla="*/ 116366 w 196554"/>
                  <a:gd name="connsiteY3" fmla="*/ 151113 h 151112"/>
                  <a:gd name="connsiteX4" fmla="*/ 158127 w 196554"/>
                  <a:gd name="connsiteY4" fmla="*/ 109352 h 151112"/>
                  <a:gd name="connsiteX5" fmla="*/ 193860 w 196554"/>
                  <a:gd name="connsiteY5" fmla="*/ 45205 h 151112"/>
                  <a:gd name="connsiteX6" fmla="*/ 87091 w 196554"/>
                  <a:gd name="connsiteY6" fmla="*/ 0 h 151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554" h="151112">
                    <a:moveTo>
                      <a:pt x="87091" y="0"/>
                    </a:moveTo>
                    <a:cubicBezTo>
                      <a:pt x="87091" y="0"/>
                      <a:pt x="7014" y="6458"/>
                      <a:pt x="556" y="51232"/>
                    </a:cubicBezTo>
                    <a:cubicBezTo>
                      <a:pt x="-5901" y="96006"/>
                      <a:pt x="45331" y="121837"/>
                      <a:pt x="77620" y="125281"/>
                    </a:cubicBezTo>
                    <a:cubicBezTo>
                      <a:pt x="109909" y="128295"/>
                      <a:pt x="116366" y="151113"/>
                      <a:pt x="116366" y="151113"/>
                    </a:cubicBezTo>
                    <a:cubicBezTo>
                      <a:pt x="116366" y="151113"/>
                      <a:pt x="125838" y="128726"/>
                      <a:pt x="158127" y="109352"/>
                    </a:cubicBezTo>
                    <a:cubicBezTo>
                      <a:pt x="190416" y="89979"/>
                      <a:pt x="202471" y="80077"/>
                      <a:pt x="193860" y="45205"/>
                    </a:cubicBezTo>
                    <a:cubicBezTo>
                      <a:pt x="183958" y="3014"/>
                      <a:pt x="87091" y="0"/>
                      <a:pt x="87091" y="0"/>
                    </a:cubicBezTo>
                    <a:close/>
                  </a:path>
                </a:pathLst>
              </a:custGeom>
              <a:solidFill>
                <a:srgbClr val="007342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9D02E1-E424-4364-BD98-D5255158EE70}"/>
                  </a:ext>
                </a:extLst>
              </p:cNvPr>
              <p:cNvSpPr/>
              <p:nvPr/>
            </p:nvSpPr>
            <p:spPr>
              <a:xfrm>
                <a:off x="904806" y="4362423"/>
                <a:ext cx="30046" cy="47001"/>
              </a:xfrm>
              <a:custGeom>
                <a:avLst/>
                <a:gdLst>
                  <a:gd name="connsiteX0" fmla="*/ 340 w 30046"/>
                  <a:gd name="connsiteY0" fmla="*/ 40038 h 47001"/>
                  <a:gd name="connsiteX1" fmla="*/ 6367 w 30046"/>
                  <a:gd name="connsiteY1" fmla="*/ 0 h 47001"/>
                  <a:gd name="connsiteX2" fmla="*/ 24449 w 30046"/>
                  <a:gd name="connsiteY2" fmla="*/ 430 h 47001"/>
                  <a:gd name="connsiteX3" fmla="*/ 29185 w 30046"/>
                  <a:gd name="connsiteY3" fmla="*/ 36594 h 47001"/>
                  <a:gd name="connsiteX4" fmla="*/ 30046 w 30046"/>
                  <a:gd name="connsiteY4" fmla="*/ 40038 h 47001"/>
                  <a:gd name="connsiteX5" fmla="*/ 24880 w 30046"/>
                  <a:gd name="connsiteY5" fmla="*/ 46066 h 47001"/>
                  <a:gd name="connsiteX6" fmla="*/ 17991 w 30046"/>
                  <a:gd name="connsiteY6" fmla="*/ 40899 h 47001"/>
                  <a:gd name="connsiteX7" fmla="*/ 12825 w 30046"/>
                  <a:gd name="connsiteY7" fmla="*/ 46927 h 47001"/>
                  <a:gd name="connsiteX8" fmla="*/ 7659 w 30046"/>
                  <a:gd name="connsiteY8" fmla="*/ 40899 h 47001"/>
                  <a:gd name="connsiteX9" fmla="*/ 2923 w 30046"/>
                  <a:gd name="connsiteY9" fmla="*/ 45205 h 47001"/>
                  <a:gd name="connsiteX10" fmla="*/ 340 w 30046"/>
                  <a:gd name="connsiteY10" fmla="*/ 40038 h 47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046" h="47001">
                    <a:moveTo>
                      <a:pt x="340" y="40038"/>
                    </a:moveTo>
                    <a:lnTo>
                      <a:pt x="6367" y="0"/>
                    </a:lnTo>
                    <a:lnTo>
                      <a:pt x="24449" y="430"/>
                    </a:lnTo>
                    <a:cubicBezTo>
                      <a:pt x="24449" y="430"/>
                      <a:pt x="28324" y="33581"/>
                      <a:pt x="29185" y="36594"/>
                    </a:cubicBezTo>
                    <a:cubicBezTo>
                      <a:pt x="30046" y="40038"/>
                      <a:pt x="30046" y="40038"/>
                      <a:pt x="30046" y="40038"/>
                    </a:cubicBezTo>
                    <a:cubicBezTo>
                      <a:pt x="30046" y="40038"/>
                      <a:pt x="29616" y="46927"/>
                      <a:pt x="24880" y="46066"/>
                    </a:cubicBezTo>
                    <a:cubicBezTo>
                      <a:pt x="20144" y="45635"/>
                      <a:pt x="17991" y="40899"/>
                      <a:pt x="17991" y="40899"/>
                    </a:cubicBezTo>
                    <a:cubicBezTo>
                      <a:pt x="17991" y="40899"/>
                      <a:pt x="17130" y="47788"/>
                      <a:pt x="12825" y="46927"/>
                    </a:cubicBezTo>
                    <a:cubicBezTo>
                      <a:pt x="8520" y="46496"/>
                      <a:pt x="7659" y="40899"/>
                      <a:pt x="7659" y="40899"/>
                    </a:cubicBezTo>
                    <a:cubicBezTo>
                      <a:pt x="7659" y="40899"/>
                      <a:pt x="7228" y="45205"/>
                      <a:pt x="2923" y="45205"/>
                    </a:cubicBezTo>
                    <a:cubicBezTo>
                      <a:pt x="-1382" y="45635"/>
                      <a:pt x="340" y="40038"/>
                      <a:pt x="340" y="40038"/>
                    </a:cubicBez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53C1DAC-1841-83FA-0E2A-EA08A1F11BE8}"/>
                </a:ext>
              </a:extLst>
            </p:cNvPr>
            <p:cNvSpPr/>
            <p:nvPr/>
          </p:nvSpPr>
          <p:spPr>
            <a:xfrm>
              <a:off x="1099311" y="3730850"/>
              <a:ext cx="67161" cy="61995"/>
            </a:xfrm>
            <a:custGeom>
              <a:avLst/>
              <a:gdLst>
                <a:gd name="connsiteX0" fmla="*/ 67161 w 67161"/>
                <a:gd name="connsiteY0" fmla="*/ 30998 h 61995"/>
                <a:gd name="connsiteX1" fmla="*/ 33581 w 67161"/>
                <a:gd name="connsiteY1" fmla="*/ 61995 h 61995"/>
                <a:gd name="connsiteX2" fmla="*/ 0 w 67161"/>
                <a:gd name="connsiteY2" fmla="*/ 30998 h 61995"/>
                <a:gd name="connsiteX3" fmla="*/ 33581 w 67161"/>
                <a:gd name="connsiteY3" fmla="*/ 0 h 61995"/>
                <a:gd name="connsiteX4" fmla="*/ 67161 w 67161"/>
                <a:gd name="connsiteY4" fmla="*/ 30998 h 6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61" h="61995">
                  <a:moveTo>
                    <a:pt x="67161" y="30998"/>
                  </a:moveTo>
                  <a:cubicBezTo>
                    <a:pt x="67161" y="48218"/>
                    <a:pt x="52093" y="61995"/>
                    <a:pt x="33581" y="61995"/>
                  </a:cubicBezTo>
                  <a:cubicBezTo>
                    <a:pt x="15068" y="61995"/>
                    <a:pt x="0" y="48218"/>
                    <a:pt x="0" y="30998"/>
                  </a:cubicBezTo>
                  <a:cubicBezTo>
                    <a:pt x="0" y="13777"/>
                    <a:pt x="15068" y="0"/>
                    <a:pt x="33581" y="0"/>
                  </a:cubicBezTo>
                  <a:cubicBezTo>
                    <a:pt x="52093" y="0"/>
                    <a:pt x="67161" y="13777"/>
                    <a:pt x="67161" y="30998"/>
                  </a:cubicBezTo>
                  <a:close/>
                </a:path>
              </a:pathLst>
            </a:custGeom>
            <a:solidFill>
              <a:srgbClr val="F99B1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5739DDC-97C6-FAA4-67E3-D47BD6426662}"/>
                </a:ext>
              </a:extLst>
            </p:cNvPr>
            <p:cNvSpPr/>
            <p:nvPr/>
          </p:nvSpPr>
          <p:spPr>
            <a:xfrm>
              <a:off x="1751980" y="4541950"/>
              <a:ext cx="67161" cy="61995"/>
            </a:xfrm>
            <a:custGeom>
              <a:avLst/>
              <a:gdLst>
                <a:gd name="connsiteX0" fmla="*/ 67161 w 67161"/>
                <a:gd name="connsiteY0" fmla="*/ 30997 h 61995"/>
                <a:gd name="connsiteX1" fmla="*/ 33581 w 67161"/>
                <a:gd name="connsiteY1" fmla="*/ 61995 h 61995"/>
                <a:gd name="connsiteX2" fmla="*/ 0 w 67161"/>
                <a:gd name="connsiteY2" fmla="*/ 30997 h 61995"/>
                <a:gd name="connsiteX3" fmla="*/ 33581 w 67161"/>
                <a:gd name="connsiteY3" fmla="*/ 0 h 61995"/>
                <a:gd name="connsiteX4" fmla="*/ 67161 w 67161"/>
                <a:gd name="connsiteY4" fmla="*/ 30997 h 6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61" h="61995">
                  <a:moveTo>
                    <a:pt x="67161" y="30997"/>
                  </a:moveTo>
                  <a:cubicBezTo>
                    <a:pt x="67161" y="48218"/>
                    <a:pt x="52093" y="61995"/>
                    <a:pt x="33581" y="61995"/>
                  </a:cubicBezTo>
                  <a:cubicBezTo>
                    <a:pt x="15068" y="61995"/>
                    <a:pt x="0" y="48218"/>
                    <a:pt x="0" y="30997"/>
                  </a:cubicBezTo>
                  <a:cubicBezTo>
                    <a:pt x="0" y="13776"/>
                    <a:pt x="15068" y="0"/>
                    <a:pt x="33581" y="0"/>
                  </a:cubicBezTo>
                  <a:cubicBezTo>
                    <a:pt x="52093" y="0"/>
                    <a:pt x="67161" y="13776"/>
                    <a:pt x="67161" y="30997"/>
                  </a:cubicBezTo>
                  <a:close/>
                </a:path>
              </a:pathLst>
            </a:custGeom>
            <a:solidFill>
              <a:srgbClr val="F99B1C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AF083D5-6B92-C10F-5B8C-0B7212B6D8A6}"/>
                </a:ext>
              </a:extLst>
            </p:cNvPr>
            <p:cNvSpPr/>
            <p:nvPr/>
          </p:nvSpPr>
          <p:spPr>
            <a:xfrm>
              <a:off x="1035591" y="4020080"/>
              <a:ext cx="102527" cy="97599"/>
            </a:xfrm>
            <a:custGeom>
              <a:avLst/>
              <a:gdLst>
                <a:gd name="connsiteX0" fmla="*/ 77066 w 102527"/>
                <a:gd name="connsiteY0" fmla="*/ 4815 h 97599"/>
                <a:gd name="connsiteX1" fmla="*/ 54679 w 102527"/>
                <a:gd name="connsiteY1" fmla="*/ 79 h 97599"/>
                <a:gd name="connsiteX2" fmla="*/ 3 w 102527"/>
                <a:gd name="connsiteY2" fmla="*/ 49589 h 97599"/>
                <a:gd name="connsiteX3" fmla="*/ 76636 w 102527"/>
                <a:gd name="connsiteY3" fmla="*/ 91350 h 97599"/>
                <a:gd name="connsiteX4" fmla="*/ 77066 w 102527"/>
                <a:gd name="connsiteY4" fmla="*/ 4815 h 9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7" h="97599">
                  <a:moveTo>
                    <a:pt x="77066" y="4815"/>
                  </a:moveTo>
                  <a:cubicBezTo>
                    <a:pt x="69747" y="940"/>
                    <a:pt x="61998" y="-352"/>
                    <a:pt x="54679" y="79"/>
                  </a:cubicBezTo>
                  <a:cubicBezTo>
                    <a:pt x="27126" y="-1212"/>
                    <a:pt x="434" y="19022"/>
                    <a:pt x="3" y="49589"/>
                  </a:cubicBezTo>
                  <a:cubicBezTo>
                    <a:pt x="-427" y="88766"/>
                    <a:pt x="43916" y="108570"/>
                    <a:pt x="76636" y="91350"/>
                  </a:cubicBezTo>
                  <a:cubicBezTo>
                    <a:pt x="110216" y="73698"/>
                    <a:pt x="111938" y="22897"/>
                    <a:pt x="77066" y="4815"/>
                  </a:cubicBezTo>
                  <a:close/>
                </a:path>
              </a:pathLst>
            </a:custGeom>
            <a:solidFill>
              <a:srgbClr val="E928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95716C2-49D8-EAE0-59C9-A13077178ACC}"/>
                </a:ext>
              </a:extLst>
            </p:cNvPr>
            <p:cNvSpPr/>
            <p:nvPr/>
          </p:nvSpPr>
          <p:spPr>
            <a:xfrm>
              <a:off x="1235782" y="4391665"/>
              <a:ext cx="80085" cy="76317"/>
            </a:xfrm>
            <a:custGeom>
              <a:avLst/>
              <a:gdLst>
                <a:gd name="connsiteX0" fmla="*/ 60277 w 80085"/>
                <a:gd name="connsiteY0" fmla="*/ 3908 h 76317"/>
                <a:gd name="connsiteX1" fmla="*/ 42625 w 80085"/>
                <a:gd name="connsiteY1" fmla="*/ 33 h 76317"/>
                <a:gd name="connsiteX2" fmla="*/ 4 w 80085"/>
                <a:gd name="connsiteY2" fmla="*/ 38780 h 76317"/>
                <a:gd name="connsiteX3" fmla="*/ 59846 w 80085"/>
                <a:gd name="connsiteY3" fmla="*/ 71500 h 76317"/>
                <a:gd name="connsiteX4" fmla="*/ 60277 w 80085"/>
                <a:gd name="connsiteY4" fmla="*/ 3908 h 7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85" h="76317">
                  <a:moveTo>
                    <a:pt x="60277" y="3908"/>
                  </a:moveTo>
                  <a:cubicBezTo>
                    <a:pt x="54680" y="894"/>
                    <a:pt x="48653" y="33"/>
                    <a:pt x="42625" y="33"/>
                  </a:cubicBezTo>
                  <a:cubicBezTo>
                    <a:pt x="21099" y="-828"/>
                    <a:pt x="4" y="15101"/>
                    <a:pt x="4" y="38780"/>
                  </a:cubicBezTo>
                  <a:cubicBezTo>
                    <a:pt x="-427" y="69347"/>
                    <a:pt x="34446" y="84846"/>
                    <a:pt x="59846" y="71500"/>
                  </a:cubicBezTo>
                  <a:cubicBezTo>
                    <a:pt x="86108" y="57723"/>
                    <a:pt x="87400" y="17685"/>
                    <a:pt x="60277" y="3908"/>
                  </a:cubicBezTo>
                  <a:close/>
                </a:path>
              </a:pathLst>
            </a:custGeom>
            <a:solidFill>
              <a:srgbClr val="007C7B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72FD4C3-C9A4-97EA-F220-A4BB585D9964}"/>
                </a:ext>
              </a:extLst>
            </p:cNvPr>
            <p:cNvSpPr/>
            <p:nvPr/>
          </p:nvSpPr>
          <p:spPr>
            <a:xfrm>
              <a:off x="1324469" y="3589175"/>
              <a:ext cx="80085" cy="76317"/>
            </a:xfrm>
            <a:custGeom>
              <a:avLst/>
              <a:gdLst>
                <a:gd name="connsiteX0" fmla="*/ 60277 w 80085"/>
                <a:gd name="connsiteY0" fmla="*/ 3908 h 76317"/>
                <a:gd name="connsiteX1" fmla="*/ 42625 w 80085"/>
                <a:gd name="connsiteY1" fmla="*/ 33 h 76317"/>
                <a:gd name="connsiteX2" fmla="*/ 4 w 80085"/>
                <a:gd name="connsiteY2" fmla="*/ 38780 h 76317"/>
                <a:gd name="connsiteX3" fmla="*/ 59846 w 80085"/>
                <a:gd name="connsiteY3" fmla="*/ 71500 h 76317"/>
                <a:gd name="connsiteX4" fmla="*/ 60277 w 80085"/>
                <a:gd name="connsiteY4" fmla="*/ 3908 h 7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85" h="76317">
                  <a:moveTo>
                    <a:pt x="60277" y="3908"/>
                  </a:moveTo>
                  <a:cubicBezTo>
                    <a:pt x="54680" y="894"/>
                    <a:pt x="48653" y="33"/>
                    <a:pt x="42625" y="33"/>
                  </a:cubicBezTo>
                  <a:cubicBezTo>
                    <a:pt x="21099" y="-828"/>
                    <a:pt x="4" y="15101"/>
                    <a:pt x="4" y="38780"/>
                  </a:cubicBezTo>
                  <a:cubicBezTo>
                    <a:pt x="-427" y="69347"/>
                    <a:pt x="34446" y="84846"/>
                    <a:pt x="59846" y="71500"/>
                  </a:cubicBezTo>
                  <a:cubicBezTo>
                    <a:pt x="86108" y="57723"/>
                    <a:pt x="87400" y="17685"/>
                    <a:pt x="60277" y="3908"/>
                  </a:cubicBezTo>
                  <a:close/>
                </a:path>
              </a:pathLst>
            </a:custGeom>
            <a:solidFill>
              <a:srgbClr val="F48B9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39FE3C1-E8E1-BDF1-79DC-BC602823C753}"/>
                </a:ext>
              </a:extLst>
            </p:cNvPr>
            <p:cNvSpPr/>
            <p:nvPr/>
          </p:nvSpPr>
          <p:spPr>
            <a:xfrm>
              <a:off x="1069171" y="4572053"/>
              <a:ext cx="80085" cy="76317"/>
            </a:xfrm>
            <a:custGeom>
              <a:avLst/>
              <a:gdLst>
                <a:gd name="connsiteX0" fmla="*/ 60277 w 80085"/>
                <a:gd name="connsiteY0" fmla="*/ 3908 h 76317"/>
                <a:gd name="connsiteX1" fmla="*/ 42626 w 80085"/>
                <a:gd name="connsiteY1" fmla="*/ 33 h 76317"/>
                <a:gd name="connsiteX2" fmla="*/ 4 w 80085"/>
                <a:gd name="connsiteY2" fmla="*/ 38780 h 76317"/>
                <a:gd name="connsiteX3" fmla="*/ 59846 w 80085"/>
                <a:gd name="connsiteY3" fmla="*/ 71500 h 76317"/>
                <a:gd name="connsiteX4" fmla="*/ 60277 w 80085"/>
                <a:gd name="connsiteY4" fmla="*/ 3908 h 7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85" h="76317">
                  <a:moveTo>
                    <a:pt x="60277" y="3908"/>
                  </a:moveTo>
                  <a:cubicBezTo>
                    <a:pt x="54680" y="894"/>
                    <a:pt x="48653" y="33"/>
                    <a:pt x="42626" y="33"/>
                  </a:cubicBezTo>
                  <a:cubicBezTo>
                    <a:pt x="21099" y="-828"/>
                    <a:pt x="4" y="15102"/>
                    <a:pt x="4" y="38780"/>
                  </a:cubicBezTo>
                  <a:cubicBezTo>
                    <a:pt x="-427" y="69347"/>
                    <a:pt x="34446" y="84846"/>
                    <a:pt x="59846" y="71500"/>
                  </a:cubicBezTo>
                  <a:cubicBezTo>
                    <a:pt x="86108" y="57723"/>
                    <a:pt x="87400" y="18115"/>
                    <a:pt x="60277" y="3908"/>
                  </a:cubicBezTo>
                  <a:close/>
                </a:path>
              </a:pathLst>
            </a:custGeom>
            <a:solidFill>
              <a:srgbClr val="0FB5B4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EC45EC-3A12-18B0-4A89-651D3971E1AE}"/>
                </a:ext>
              </a:extLst>
            </p:cNvPr>
            <p:cNvSpPr/>
            <p:nvPr/>
          </p:nvSpPr>
          <p:spPr>
            <a:xfrm>
              <a:off x="840134" y="3831558"/>
              <a:ext cx="80085" cy="76317"/>
            </a:xfrm>
            <a:custGeom>
              <a:avLst/>
              <a:gdLst>
                <a:gd name="connsiteX0" fmla="*/ 60277 w 80085"/>
                <a:gd name="connsiteY0" fmla="*/ 3908 h 76317"/>
                <a:gd name="connsiteX1" fmla="*/ 42626 w 80085"/>
                <a:gd name="connsiteY1" fmla="*/ 33 h 76317"/>
                <a:gd name="connsiteX2" fmla="*/ 4 w 80085"/>
                <a:gd name="connsiteY2" fmla="*/ 38780 h 76317"/>
                <a:gd name="connsiteX3" fmla="*/ 59846 w 80085"/>
                <a:gd name="connsiteY3" fmla="*/ 71500 h 76317"/>
                <a:gd name="connsiteX4" fmla="*/ 60277 w 80085"/>
                <a:gd name="connsiteY4" fmla="*/ 3908 h 7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85" h="76317">
                  <a:moveTo>
                    <a:pt x="60277" y="3908"/>
                  </a:moveTo>
                  <a:cubicBezTo>
                    <a:pt x="54680" y="894"/>
                    <a:pt x="48653" y="33"/>
                    <a:pt x="42626" y="33"/>
                  </a:cubicBezTo>
                  <a:cubicBezTo>
                    <a:pt x="21099" y="-828"/>
                    <a:pt x="4" y="15101"/>
                    <a:pt x="4" y="38780"/>
                  </a:cubicBezTo>
                  <a:cubicBezTo>
                    <a:pt x="-427" y="69347"/>
                    <a:pt x="34446" y="84846"/>
                    <a:pt x="59846" y="71500"/>
                  </a:cubicBezTo>
                  <a:cubicBezTo>
                    <a:pt x="86108" y="57292"/>
                    <a:pt x="87400" y="17685"/>
                    <a:pt x="60277" y="3908"/>
                  </a:cubicBezTo>
                  <a:close/>
                </a:path>
              </a:pathLst>
            </a:custGeom>
            <a:solidFill>
              <a:srgbClr val="0FB5B4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7CB4651-74BB-B678-047A-D75BB6F81FEA}"/>
                </a:ext>
              </a:extLst>
            </p:cNvPr>
            <p:cNvSpPr/>
            <p:nvPr/>
          </p:nvSpPr>
          <p:spPr>
            <a:xfrm>
              <a:off x="1189285" y="3253297"/>
              <a:ext cx="66792" cy="63634"/>
            </a:xfrm>
            <a:custGeom>
              <a:avLst/>
              <a:gdLst>
                <a:gd name="connsiteX0" fmla="*/ 50376 w 66792"/>
                <a:gd name="connsiteY0" fmla="*/ 3119 h 63634"/>
                <a:gd name="connsiteX1" fmla="*/ 35738 w 66792"/>
                <a:gd name="connsiteY1" fmla="*/ 106 h 63634"/>
                <a:gd name="connsiteX2" fmla="*/ 5 w 66792"/>
                <a:gd name="connsiteY2" fmla="*/ 32395 h 63634"/>
                <a:gd name="connsiteX3" fmla="*/ 49945 w 66792"/>
                <a:gd name="connsiteY3" fmla="*/ 59518 h 63634"/>
                <a:gd name="connsiteX4" fmla="*/ 50376 w 66792"/>
                <a:gd name="connsiteY4" fmla="*/ 3119 h 6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92" h="63634">
                  <a:moveTo>
                    <a:pt x="50376" y="3119"/>
                  </a:moveTo>
                  <a:cubicBezTo>
                    <a:pt x="45640" y="536"/>
                    <a:pt x="40474" y="-325"/>
                    <a:pt x="35738" y="106"/>
                  </a:cubicBezTo>
                  <a:cubicBezTo>
                    <a:pt x="17656" y="-755"/>
                    <a:pt x="435" y="12591"/>
                    <a:pt x="5" y="32395"/>
                  </a:cubicBezTo>
                  <a:cubicBezTo>
                    <a:pt x="-426" y="58226"/>
                    <a:pt x="28850" y="70711"/>
                    <a:pt x="49945" y="59518"/>
                  </a:cubicBezTo>
                  <a:cubicBezTo>
                    <a:pt x="71902" y="47894"/>
                    <a:pt x="72763" y="14743"/>
                    <a:pt x="50376" y="3119"/>
                  </a:cubicBezTo>
                  <a:close/>
                </a:path>
              </a:pathLst>
            </a:custGeom>
            <a:solidFill>
              <a:srgbClr val="0070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274B284-3AF9-4CC6-5ACB-B056E7DD88E3}"/>
                </a:ext>
              </a:extLst>
            </p:cNvPr>
            <p:cNvSpPr/>
            <p:nvPr/>
          </p:nvSpPr>
          <p:spPr>
            <a:xfrm>
              <a:off x="670078" y="4512139"/>
              <a:ext cx="66956" cy="63634"/>
            </a:xfrm>
            <a:custGeom>
              <a:avLst/>
              <a:gdLst>
                <a:gd name="connsiteX0" fmla="*/ 50376 w 66956"/>
                <a:gd name="connsiteY0" fmla="*/ 3119 h 63634"/>
                <a:gd name="connsiteX1" fmla="*/ 35738 w 66956"/>
                <a:gd name="connsiteY1" fmla="*/ 106 h 63634"/>
                <a:gd name="connsiteX2" fmla="*/ 5 w 66956"/>
                <a:gd name="connsiteY2" fmla="*/ 32395 h 63634"/>
                <a:gd name="connsiteX3" fmla="*/ 49945 w 66956"/>
                <a:gd name="connsiteY3" fmla="*/ 59518 h 63634"/>
                <a:gd name="connsiteX4" fmla="*/ 50376 w 66956"/>
                <a:gd name="connsiteY4" fmla="*/ 3119 h 6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56" h="63634">
                  <a:moveTo>
                    <a:pt x="50376" y="3119"/>
                  </a:moveTo>
                  <a:cubicBezTo>
                    <a:pt x="45640" y="536"/>
                    <a:pt x="40474" y="-325"/>
                    <a:pt x="35738" y="106"/>
                  </a:cubicBezTo>
                  <a:cubicBezTo>
                    <a:pt x="17656" y="-755"/>
                    <a:pt x="435" y="12591"/>
                    <a:pt x="5" y="32395"/>
                  </a:cubicBezTo>
                  <a:cubicBezTo>
                    <a:pt x="-426" y="58226"/>
                    <a:pt x="28850" y="70711"/>
                    <a:pt x="49945" y="59518"/>
                  </a:cubicBezTo>
                  <a:cubicBezTo>
                    <a:pt x="71902" y="47893"/>
                    <a:pt x="73193" y="14313"/>
                    <a:pt x="50376" y="3119"/>
                  </a:cubicBezTo>
                  <a:close/>
                </a:path>
              </a:pathLst>
            </a:custGeom>
            <a:solidFill>
              <a:srgbClr val="0070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640C587-4495-70E4-004F-22E062CF397F}"/>
                </a:ext>
              </a:extLst>
            </p:cNvPr>
            <p:cNvSpPr/>
            <p:nvPr/>
          </p:nvSpPr>
          <p:spPr>
            <a:xfrm>
              <a:off x="1606460" y="3900800"/>
              <a:ext cx="66792" cy="63634"/>
            </a:xfrm>
            <a:custGeom>
              <a:avLst/>
              <a:gdLst>
                <a:gd name="connsiteX0" fmla="*/ 50376 w 66792"/>
                <a:gd name="connsiteY0" fmla="*/ 3119 h 63634"/>
                <a:gd name="connsiteX1" fmla="*/ 35738 w 66792"/>
                <a:gd name="connsiteY1" fmla="*/ 106 h 63634"/>
                <a:gd name="connsiteX2" fmla="*/ 5 w 66792"/>
                <a:gd name="connsiteY2" fmla="*/ 32395 h 63634"/>
                <a:gd name="connsiteX3" fmla="*/ 49945 w 66792"/>
                <a:gd name="connsiteY3" fmla="*/ 59517 h 63634"/>
                <a:gd name="connsiteX4" fmla="*/ 50376 w 66792"/>
                <a:gd name="connsiteY4" fmla="*/ 3119 h 6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92" h="63634">
                  <a:moveTo>
                    <a:pt x="50376" y="3119"/>
                  </a:moveTo>
                  <a:cubicBezTo>
                    <a:pt x="45640" y="536"/>
                    <a:pt x="40474" y="-325"/>
                    <a:pt x="35738" y="106"/>
                  </a:cubicBezTo>
                  <a:cubicBezTo>
                    <a:pt x="17656" y="-755"/>
                    <a:pt x="435" y="12591"/>
                    <a:pt x="5" y="32395"/>
                  </a:cubicBezTo>
                  <a:cubicBezTo>
                    <a:pt x="-426" y="58226"/>
                    <a:pt x="28849" y="70711"/>
                    <a:pt x="49945" y="59517"/>
                  </a:cubicBezTo>
                  <a:cubicBezTo>
                    <a:pt x="71902" y="47893"/>
                    <a:pt x="72763" y="14743"/>
                    <a:pt x="50376" y="3119"/>
                  </a:cubicBezTo>
                  <a:close/>
                </a:path>
              </a:pathLst>
            </a:custGeom>
            <a:solidFill>
              <a:srgbClr val="007047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38692139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33333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1.48148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 Placeholder 215">
            <a:extLst>
              <a:ext uri="{FF2B5EF4-FFF2-40B4-BE49-F238E27FC236}">
                <a16:creationId xmlns:a16="http://schemas.microsoft.com/office/drawing/2014/main" id="{F7435199-5BC9-8284-06F8-B2D8ACBD6E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5428" y="1900238"/>
            <a:ext cx="11085235" cy="560387"/>
          </a:xfrm>
          <a:prstGeom prst="rect">
            <a:avLst/>
          </a:prstGeom>
        </p:spPr>
        <p:txBody>
          <a:bodyPr lIns="720000" rIns="72000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Question number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796570"/>
            <a:ext cx="11110913" cy="382941"/>
          </a:xfrm>
          <a:prstGeom prst="rect">
            <a:avLst/>
          </a:prstGeom>
        </p:spPr>
        <p:txBody>
          <a:bodyPr vert="horz" wrap="square" lIns="720000" tIns="0" rIns="720000" bIns="0" rtlCol="0" anchor="t" anchorCtr="0">
            <a:noAutofit/>
          </a:bodyPr>
          <a:lstStyle>
            <a:lvl1pPr algn="ctr">
              <a:defRPr lang="en-GB" sz="2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549867"/>
            <a:ext cx="11110912" cy="2376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ctr">
              <a:buNone/>
              <a:defRPr lang="en-GB" sz="11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4842ED-4B44-8FF1-231B-AC8D7D1AD86F}"/>
              </a:ext>
            </a:extLst>
          </p:cNvPr>
          <p:cNvGrpSpPr/>
          <p:nvPr userDrawn="1"/>
        </p:nvGrpSpPr>
        <p:grpSpPr>
          <a:xfrm rot="10800000">
            <a:off x="-253188" y="3500438"/>
            <a:ext cx="2026923" cy="3901964"/>
            <a:chOff x="8623090" y="-408926"/>
            <a:chExt cx="3972302" cy="764695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B5E134B-48F7-4775-BA85-78EE9BFE017B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03DBDB-8A25-A4D8-BE1F-56ACA9BEE04A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E33C242-294A-6291-9C43-2729EACD16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EB3E390-61E6-E304-2FD5-9623F86B3CEE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6475AB-530D-D94B-B249-66B28058A81F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84C6F23-386D-B019-5962-8363E6211A2C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576F7B-3EA7-3045-C8B6-34DCC0FEB2DD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CDFF0B-8194-2768-8FA1-C97D72A8B3CF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365DE5D-E47E-6F7E-4754-E534999ADC50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273D486-7709-8C28-FEC4-4B593F6A2B83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608527-F663-0EDB-4FBC-29AA12B03647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8B40C6-EEA2-F0F2-0DF2-165EA35117FB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42E9F43-2B38-7B1A-C43F-4B760754B243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704B3BC-2188-AD08-F49B-560766DE9684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561BB2-1FB6-FA64-EE66-4B1D05581FA7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D448E65-3AE9-9561-AEEA-118C31FE229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0F7FDC0-2E25-B15D-9E20-64E1BDC2E95B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578230-1D87-2F3E-8C30-D6055B4D445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A25F86-D5AE-5C9C-D57F-7CA6C0474B9B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27E88D0-82E3-09EE-D148-185D37C98BFE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777378-DABA-C9A8-15C5-4B3548609E8E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232A3EA-B819-EECC-19D0-CBD5E46E3DBD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2D2E18F-AF43-E3BC-8F72-876D3904B881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36421A7-C2E6-1CA9-E619-C4DE20672E05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5EAC366-A533-9D1C-4DF7-3211EEAF2F29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D71DDC-B01E-902F-624B-A37C271289EF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ACA3ED0-BB1A-6888-DB58-E40CFF7FB16A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36A170D-FB98-B8C8-49AD-917DAC549767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03B3CD-3309-6153-A8B6-35F6AD052851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CF97E09-C149-ADD6-1D49-0F89614C0C63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F552E8B-A751-046C-273C-80EBAF3E4A4A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9D3B2B7-8B88-3905-F8C8-3BD6EAE86E94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B9CD502-E170-077F-266D-D2CA95ACB9CB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91B55D-78B3-C629-FEAD-19CB54AB7B1C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6657881-4628-4BAF-E07F-01C54843F88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4B9BF5A-8145-9476-6A28-6893CFA6507F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81303D4-FC3D-63EB-7BC2-B6444975A89E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5B6F995-B585-BF89-510E-A9F4F07F1908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EF549DC-8FC7-61FA-3152-A4443BD633B2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CC30DD-F022-BB0A-F71B-53400495F096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3487FAD-091A-5E73-4EF2-E79CF5900035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814026E-384D-FFC1-9CB6-AF14F5252640}"/>
                </a:ext>
              </a:extLst>
            </p:cNvPr>
            <p:cNvSpPr/>
            <p:nvPr/>
          </p:nvSpPr>
          <p:spPr>
            <a:xfrm rot="12600000">
              <a:off x="8623090" y="-317528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3D4F9CC-7DD3-65E0-E90E-1BEEF40F8A6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370A38-E575-0811-EA3D-1AA128DCEF2E}"/>
              </a:ext>
            </a:extLst>
          </p:cNvPr>
          <p:cNvGrpSpPr/>
          <p:nvPr userDrawn="1"/>
        </p:nvGrpSpPr>
        <p:grpSpPr>
          <a:xfrm rot="10800000">
            <a:off x="-253187" y="-577803"/>
            <a:ext cx="1762115" cy="3901964"/>
            <a:chOff x="9142052" y="-408926"/>
            <a:chExt cx="3453340" cy="764695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DE4F0D1-69CC-528B-5211-E32FE1D7EAAA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774C355-96B8-3D5E-14A6-BEF45598148C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07C867F-53F2-7FD8-2274-C568DE39600F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CDF1912-4855-798E-96A3-2F01A174F4F5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624FE45-BECE-7EA7-1655-4E2D6019C920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9A12EED-5D67-39D7-AAF3-D1F8F6A3118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35B132A-086F-5276-322F-D1823FA85E45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70FFD3B-9C6A-FFA4-0387-89074A560E03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B1C6448-A27F-22D5-8394-B64DF60039AA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F16283D-E012-D38B-F4DC-656B4CCABAFA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E878B0C-31D3-3312-E2F6-2F137927B502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8098965-1077-3F1E-9329-083C9ACE6243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61D3410-AF77-2266-2DA9-A185249E5195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D6E0BDB-7C87-41CC-465F-4D662313EC5C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E49314F-7B65-0A18-3548-D641DF2E3E85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873D85E-AF43-C9B3-4390-1BF050194ECD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CFDB668-1C13-2F85-EBB5-72B066390172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1A068EC-6A0D-7382-6FFC-0911A6BF6271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0CFA0A4-683E-7360-6B82-D8B5B9279433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1D14536-769C-C7F7-D83F-E6385A18C70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33639E6-CA58-089E-4E5E-45EEC1EEEACD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D6FC10F-E7C7-7183-FF44-1160B92F74C0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8B7D21B-439D-A286-6C55-6DD1C3DD987F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3CC73B0-A0D5-6C9F-052E-FBA55D11E0EE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D159B7B-5E4D-2FB3-7C07-747429767F3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44A05D4-D711-0E53-E2B9-40832DA38DC7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9EB7B1B-7CD7-FFAD-172C-E65003F447B4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C0E392C-626B-1A20-ABBF-59F08F5095BE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859344E-539D-703B-0A3D-6B934D72747B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8E5AF62-9D3F-539F-C456-043BE46C3ABF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CC81FE-7CFB-E88C-22C6-D8500100CB3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2323C8B-47A2-0EC8-F373-D7F20F815B4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E179281-5EA2-0F41-9E1D-88919FA9C3BE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B543EA2-0BBD-8BD0-6CBD-2DFD1CF15591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C78093E-93D9-D0BF-29EE-DF8FF3DF9B37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ABAA44C-34F4-7E1B-001B-5C02B1E42728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367D131-66C2-126D-94CC-B186AD088BD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142D29C-D9BD-55A1-AAAD-B10E9ABC8630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130C536-C99D-7432-1687-3DA546446D21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39C3C17-A862-1278-CE8D-F2C6D9B809A0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E0D9284-291A-3C16-BC0B-B124DE202DD5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2BDFAA-BB17-0CDC-4152-350B27FAB3D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07B7D2C-4A02-3DB1-A974-B77FEB3B338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F416D7-4674-06BD-550F-B7964A855148}"/>
              </a:ext>
            </a:extLst>
          </p:cNvPr>
          <p:cNvGrpSpPr/>
          <p:nvPr userDrawn="1"/>
        </p:nvGrpSpPr>
        <p:grpSpPr>
          <a:xfrm>
            <a:off x="10632504" y="3500438"/>
            <a:ext cx="1762115" cy="3901964"/>
            <a:chOff x="9142052" y="-408926"/>
            <a:chExt cx="3453340" cy="7646951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34D2062-04C7-7042-4B0F-D04F0C85A24C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0795B02-4B83-32BD-AB0B-B7A7EB630C63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BB1E5E1-9434-7FD8-3566-6FDFFA13D8DC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5196291-A86A-B108-069A-6B5658E6407D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32F8471-EDA5-A74A-6435-BE7454816C35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3B45A11-601E-B56A-EFC8-DA7C7B58C29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0A5B6C3-C4D5-8128-EC73-CCDBBDFF09D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2F85058-1F40-F738-9746-ECCB1555BAA1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575592B-5C53-D5A6-C9F0-23B2BDB994F3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47C9433-0942-A118-C0C2-365CADD44B8D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DAFD54F-EB9B-68A1-65E2-F6CF680C3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0B83301-712B-DDC4-47F8-C9D477FB55BB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9C3A098-17AD-43D4-AB08-9B45F068B536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9E7E699-8C59-E39B-754B-D937CDAAA10A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7F7D001-3F8F-8093-FCDE-5966712F09DF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5A85BDB-32BC-6E6B-4DBB-C3211111CBB5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E36BD19-F878-B1AA-B6E2-DCE6FBA7002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50D3FC3-7F13-B941-AB86-E2EF53EC2076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B99A635-E11B-0EA5-7395-A0DE1D765279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1581BEF-7442-51CC-58D5-7B5BB57D54E3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3DF8F43-BF47-5616-6920-4BA744A23944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6E8CCF3-0D9B-FCFB-48BC-6735C077DEBB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0A8963A-85C2-8767-F1BA-59E004992A57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CDF142F-45C0-FF2D-3C32-FD2D416CDC26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CFE3AE4-0B84-8A7B-90A1-8FD26B27DC96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6389488-5CD9-C63F-C435-8A57E4504F4E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D93D90E-6D0E-C487-81EC-336F03C8DCE3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68D5EF3-E6D3-65A8-F952-A7FF553AA731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6F838AE-A7DC-C75C-69BA-3D3AB51CF8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9A355B4-00EC-62B3-E740-165EC2BCB8EB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38DC2D1-24B0-E1C1-EB46-223BCD630710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F10E924-03F0-38EA-E33E-5687F07EE67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5BCB4EA-B83A-05DF-AFD1-6483788AD8F1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5BE8BC4-EC50-C1C9-F8CD-7720FAB11D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AFE80DA-E4F4-192F-A159-8BF0B901C6F0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34276A2-CB2B-6F63-8396-F6AA2BAD234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2755AD4-C0F1-5C1A-E462-5DB678015AF6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26BB8F1-7BB3-F468-EEE3-7FA3BCA95942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1C7C5C6-AFE4-FC03-518E-728CB55FA4BC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ED6A08B-1515-BCFD-BE84-E701BD72FB76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A83C5DC-62E5-5369-D314-8C3D9B5E53D3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969D398-B862-3756-56BD-BD512CFB9DF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DB6AC12-6A5D-462D-47A2-0102AF856C6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299DD74-A53E-F187-447D-2E734C51CFF3}"/>
              </a:ext>
            </a:extLst>
          </p:cNvPr>
          <p:cNvGrpSpPr/>
          <p:nvPr userDrawn="1"/>
        </p:nvGrpSpPr>
        <p:grpSpPr>
          <a:xfrm>
            <a:off x="10537025" y="-577803"/>
            <a:ext cx="1592788" cy="3901964"/>
            <a:chOff x="9473894" y="-408926"/>
            <a:chExt cx="3121498" cy="7646951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E59FF98-9D10-FB42-C824-66BEDE14FB88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25D725B-B571-0B42-A044-BBF26ED1D007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32F2499-3854-C95E-A77D-7D69447E0C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358D706-DCB3-5C09-8887-26F8E1F34B94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41F3863-8C85-FD3D-B519-018DAF1540CE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F0B078-3636-7717-D1D7-4FEF95B08D73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494FC0A-FF2C-F5BF-78FC-576F1994799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1BAC916D-6D48-FE01-EEC8-4E46D00F7995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9E768AC-4FE9-22B1-8D9D-A5DCD24D13FF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27A5490-94B2-9D79-7CC8-CC59D3EC9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4449F36-4EE8-128F-9C0B-460E98F7E0D1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97F3E9C-F21A-20F7-03E9-A81425BC1783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AB96B65-ED0D-20AB-E82D-C510B51F0EF8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1789073-C383-D0C0-86F0-8E21BA69E29B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40B5512-63A3-5AE1-402B-28EFB93375D8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F5C340B-D780-262E-D2B2-5F692B93BEA6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6093B61-2EF5-464C-CB39-2EB07A188D5F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2B37A08-72A0-BF7A-9B64-BAFBF08B9B1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5660F91-F063-EE3C-9514-9D710F57D87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A78BE05-B3F6-6A07-26D5-D9410D90AD0F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128153A-989A-E433-6597-4AA2C5A674CF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C7768438-C45B-811D-76ED-3C8A8CB35350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9658A00-692F-6ABA-C65A-B8F422158978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6D67648-027D-C163-E028-DB9BE3D58D8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4183AC8-F83C-7559-44F8-440444E412E0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D110D6-0C85-645A-094C-1E60A89379E0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6B0945F-F786-9B5A-B124-5D5403381AFF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7E728BF-DD14-E9EE-3B8B-F3153205EE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BDDAA99-2ECA-A09E-6965-9F3AAAC5C0D3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35691EB-8446-4445-A4F4-E5F6B864D85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3B4489C-0429-C2D6-8946-000CFC1025AE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692613C-968F-97BF-DF7B-0062AF2247C6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1C3D6E1-36AC-4746-CFB0-1DA51B8E35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FE62FA6-9AAA-E63A-67E4-91F0737E06C2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95C83FD-7FA2-D2B4-A7BF-97DFF120CFE0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7E50705-AE72-F271-D3D6-7C22CDDBE96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BCECE38-F9FF-8596-326E-BCECAD1AE3BD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E454EC5B-1D67-2EC7-1BA0-62F3EC764C50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C00C2DB-295D-D8C1-E60E-0830053F8A13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B821D75-11B0-B4BE-FEFE-A133B5726360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48679246-5540-FF5B-2534-91C419D4EFA3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0598F1E-798B-DAB8-85C6-EDDDD4CF875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7" name="Text Placeholder 215">
            <a:extLst>
              <a:ext uri="{FF2B5EF4-FFF2-40B4-BE49-F238E27FC236}">
                <a16:creationId xmlns:a16="http://schemas.microsoft.com/office/drawing/2014/main" id="{AD0429A7-2739-D9E5-AADA-1ABBF6620E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5428" y="3157395"/>
            <a:ext cx="11085235" cy="560387"/>
          </a:xfrm>
          <a:prstGeom prst="rect">
            <a:avLst/>
          </a:prstGeom>
        </p:spPr>
        <p:txBody>
          <a:bodyPr lIns="720000" rIns="72000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Question?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4776285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7037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3.7037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hoice Question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796570"/>
            <a:ext cx="11110913" cy="3829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en-GB" sz="2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549867"/>
            <a:ext cx="11110912" cy="237600"/>
          </a:xfrm>
          <a:prstGeom prst="rect">
            <a:avLst/>
          </a:prstGeom>
        </p:spPr>
        <p:txBody>
          <a:bodyPr vert="horz" wrap="square" lIns="720000" tIns="0" rIns="720000" bIns="0" rtlCol="0">
            <a:normAutofit/>
          </a:bodyPr>
          <a:lstStyle>
            <a:lvl1pPr marL="0" indent="0" algn="ctr">
              <a:buNone/>
              <a:defRPr lang="en-GB" sz="11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4842ED-4B44-8FF1-231B-AC8D7D1AD86F}"/>
              </a:ext>
            </a:extLst>
          </p:cNvPr>
          <p:cNvGrpSpPr/>
          <p:nvPr userDrawn="1"/>
        </p:nvGrpSpPr>
        <p:grpSpPr>
          <a:xfrm rot="10800000">
            <a:off x="-253188" y="3500438"/>
            <a:ext cx="2026923" cy="3901964"/>
            <a:chOff x="8623090" y="-408926"/>
            <a:chExt cx="3972302" cy="764695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B5E134B-48F7-4775-BA85-78EE9BFE017B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03DBDB-8A25-A4D8-BE1F-56ACA9BEE04A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E33C242-294A-6291-9C43-2729EACD16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EB3E390-61E6-E304-2FD5-9623F86B3CEE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6475AB-530D-D94B-B249-66B28058A81F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84C6F23-386D-B019-5962-8363E6211A2C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576F7B-3EA7-3045-C8B6-34DCC0FEB2DD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CDFF0B-8194-2768-8FA1-C97D72A8B3CF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365DE5D-E47E-6F7E-4754-E534999ADC50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273D486-7709-8C28-FEC4-4B593F6A2B83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608527-F663-0EDB-4FBC-29AA12B03647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8B40C6-EEA2-F0F2-0DF2-165EA35117FB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42E9F43-2B38-7B1A-C43F-4B760754B243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704B3BC-2188-AD08-F49B-560766DE9684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561BB2-1FB6-FA64-EE66-4B1D05581FA7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D448E65-3AE9-9561-AEEA-118C31FE229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0F7FDC0-2E25-B15D-9E20-64E1BDC2E95B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578230-1D87-2F3E-8C30-D6055B4D445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A25F86-D5AE-5C9C-D57F-7CA6C0474B9B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27E88D0-82E3-09EE-D148-185D37C98BFE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777378-DABA-C9A8-15C5-4B3548609E8E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232A3EA-B819-EECC-19D0-CBD5E46E3DBD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2D2E18F-AF43-E3BC-8F72-876D3904B881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36421A7-C2E6-1CA9-E619-C4DE20672E05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5EAC366-A533-9D1C-4DF7-3211EEAF2F29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D71DDC-B01E-902F-624B-A37C271289EF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ACA3ED0-BB1A-6888-DB58-E40CFF7FB16A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36A170D-FB98-B8C8-49AD-917DAC549767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03B3CD-3309-6153-A8B6-35F6AD052851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CF97E09-C149-ADD6-1D49-0F89614C0C63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F552E8B-A751-046C-273C-80EBAF3E4A4A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9D3B2B7-8B88-3905-F8C8-3BD6EAE86E94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B9CD502-E170-077F-266D-D2CA95ACB9CB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91B55D-78B3-C629-FEAD-19CB54AB7B1C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6657881-4628-4BAF-E07F-01C54843F88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4B9BF5A-8145-9476-6A28-6893CFA6507F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81303D4-FC3D-63EB-7BC2-B6444975A89E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5B6F995-B585-BF89-510E-A9F4F07F1908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EF549DC-8FC7-61FA-3152-A4443BD633B2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CC30DD-F022-BB0A-F71B-53400495F096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3487FAD-091A-5E73-4EF2-E79CF5900035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814026E-384D-FFC1-9CB6-AF14F5252640}"/>
                </a:ext>
              </a:extLst>
            </p:cNvPr>
            <p:cNvSpPr/>
            <p:nvPr/>
          </p:nvSpPr>
          <p:spPr>
            <a:xfrm rot="12600000">
              <a:off x="8623090" y="-317528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3D4F9CC-7DD3-65E0-E90E-1BEEF40F8A6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370A38-E575-0811-EA3D-1AA128DCEF2E}"/>
              </a:ext>
            </a:extLst>
          </p:cNvPr>
          <p:cNvGrpSpPr/>
          <p:nvPr userDrawn="1"/>
        </p:nvGrpSpPr>
        <p:grpSpPr>
          <a:xfrm rot="10800000">
            <a:off x="-253187" y="-577803"/>
            <a:ext cx="1762115" cy="3901964"/>
            <a:chOff x="9142052" y="-408926"/>
            <a:chExt cx="3453340" cy="764695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DE4F0D1-69CC-528B-5211-E32FE1D7EAAA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774C355-96B8-3D5E-14A6-BEF45598148C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07C867F-53F2-7FD8-2274-C568DE39600F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CDF1912-4855-798E-96A3-2F01A174F4F5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624FE45-BECE-7EA7-1655-4E2D6019C920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9A12EED-5D67-39D7-AAF3-D1F8F6A3118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35B132A-086F-5276-322F-D1823FA85E45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70FFD3B-9C6A-FFA4-0387-89074A560E03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B1C6448-A27F-22D5-8394-B64DF60039AA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F16283D-E012-D38B-F4DC-656B4CCABAFA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E878B0C-31D3-3312-E2F6-2F137927B502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8098965-1077-3F1E-9329-083C9ACE6243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61D3410-AF77-2266-2DA9-A185249E5195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D6E0BDB-7C87-41CC-465F-4D662313EC5C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E49314F-7B65-0A18-3548-D641DF2E3E85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873D85E-AF43-C9B3-4390-1BF050194ECD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CFDB668-1C13-2F85-EBB5-72B066390172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1A068EC-6A0D-7382-6FFC-0911A6BF6271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0CFA0A4-683E-7360-6B82-D8B5B9279433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1D14536-769C-C7F7-D83F-E6385A18C70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33639E6-CA58-089E-4E5E-45EEC1EEEACD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D6FC10F-E7C7-7183-FF44-1160B92F74C0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8B7D21B-439D-A286-6C55-6DD1C3DD987F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3CC73B0-A0D5-6C9F-052E-FBA55D11E0EE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D159B7B-5E4D-2FB3-7C07-747429767F3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44A05D4-D711-0E53-E2B9-40832DA38DC7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9EB7B1B-7CD7-FFAD-172C-E65003F447B4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C0E392C-626B-1A20-ABBF-59F08F5095BE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859344E-539D-703B-0A3D-6B934D72747B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8E5AF62-9D3F-539F-C456-043BE46C3ABF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CC81FE-7CFB-E88C-22C6-D8500100CB3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2323C8B-47A2-0EC8-F373-D7F20F815B4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E179281-5EA2-0F41-9E1D-88919FA9C3BE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B543EA2-0BBD-8BD0-6CBD-2DFD1CF15591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C78093E-93D9-D0BF-29EE-DF8FF3DF9B37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ABAA44C-34F4-7E1B-001B-5C02B1E42728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367D131-66C2-126D-94CC-B186AD088BD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142D29C-D9BD-55A1-AAAD-B10E9ABC8630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130C536-C99D-7432-1687-3DA546446D21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39C3C17-A862-1278-CE8D-F2C6D9B809A0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E0D9284-291A-3C16-BC0B-B124DE202DD5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2BDFAA-BB17-0CDC-4152-350B27FAB3D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07B7D2C-4A02-3DB1-A974-B77FEB3B338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F416D7-4674-06BD-550F-B7964A855148}"/>
              </a:ext>
            </a:extLst>
          </p:cNvPr>
          <p:cNvGrpSpPr/>
          <p:nvPr userDrawn="1"/>
        </p:nvGrpSpPr>
        <p:grpSpPr>
          <a:xfrm>
            <a:off x="10632504" y="3500438"/>
            <a:ext cx="1762115" cy="3901964"/>
            <a:chOff x="9142052" y="-408926"/>
            <a:chExt cx="3453340" cy="7646951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34D2062-04C7-7042-4B0F-D04F0C85A24C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0795B02-4B83-32BD-AB0B-B7A7EB630C63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BB1E5E1-9434-7FD8-3566-6FDFFA13D8DC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5196291-A86A-B108-069A-6B5658E6407D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32F8471-EDA5-A74A-6435-BE7454816C35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3B45A11-601E-B56A-EFC8-DA7C7B58C29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0A5B6C3-C4D5-8128-EC73-CCDBBDFF09D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2F85058-1F40-F738-9746-ECCB1555BAA1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575592B-5C53-D5A6-C9F0-23B2BDB994F3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47C9433-0942-A118-C0C2-365CADD44B8D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DAFD54F-EB9B-68A1-65E2-F6CF680C3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0B83301-712B-DDC4-47F8-C9D477FB55BB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9C3A098-17AD-43D4-AB08-9B45F068B536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9E7E699-8C59-E39B-754B-D937CDAAA10A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7F7D001-3F8F-8093-FCDE-5966712F09DF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5A85BDB-32BC-6E6B-4DBB-C3211111CBB5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E36BD19-F878-B1AA-B6E2-DCE6FBA7002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50D3FC3-7F13-B941-AB86-E2EF53EC2076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B99A635-E11B-0EA5-7395-A0DE1D765279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1581BEF-7442-51CC-58D5-7B5BB57D54E3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3DF8F43-BF47-5616-6920-4BA744A23944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6E8CCF3-0D9B-FCFB-48BC-6735C077DEBB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0A8963A-85C2-8767-F1BA-59E004992A57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CDF142F-45C0-FF2D-3C32-FD2D416CDC26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CFE3AE4-0B84-8A7B-90A1-8FD26B27DC96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6389488-5CD9-C63F-C435-8A57E4504F4E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D93D90E-6D0E-C487-81EC-336F03C8DCE3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68D5EF3-E6D3-65A8-F952-A7FF553AA731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6F838AE-A7DC-C75C-69BA-3D3AB51CF8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9A355B4-00EC-62B3-E740-165EC2BCB8EB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38DC2D1-24B0-E1C1-EB46-223BCD630710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F10E924-03F0-38EA-E33E-5687F07EE67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5BCB4EA-B83A-05DF-AFD1-6483788AD8F1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5BE8BC4-EC50-C1C9-F8CD-7720FAB11D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AFE80DA-E4F4-192F-A159-8BF0B901C6F0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34276A2-CB2B-6F63-8396-F6AA2BAD234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2755AD4-C0F1-5C1A-E462-5DB678015AF6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26BB8F1-7BB3-F468-EEE3-7FA3BCA95942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1C7C5C6-AFE4-FC03-518E-728CB55FA4BC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ED6A08B-1515-BCFD-BE84-E701BD72FB76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A83C5DC-62E5-5369-D314-8C3D9B5E53D3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969D398-B862-3756-56BD-BD512CFB9DF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DB6AC12-6A5D-462D-47A2-0102AF856C6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299DD74-A53E-F187-447D-2E734C51CFF3}"/>
              </a:ext>
            </a:extLst>
          </p:cNvPr>
          <p:cNvGrpSpPr/>
          <p:nvPr userDrawn="1"/>
        </p:nvGrpSpPr>
        <p:grpSpPr>
          <a:xfrm>
            <a:off x="10537025" y="-577803"/>
            <a:ext cx="1592788" cy="3901964"/>
            <a:chOff x="9473894" y="-408926"/>
            <a:chExt cx="3121498" cy="7646951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E59FF98-9D10-FB42-C824-66BEDE14FB88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25D725B-B571-0B42-A044-BBF26ED1D007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32F2499-3854-C95E-A77D-7D69447E0C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358D706-DCB3-5C09-8887-26F8E1F34B94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41F3863-8C85-FD3D-B519-018DAF1540CE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F0B078-3636-7717-D1D7-4FEF95B08D73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494FC0A-FF2C-F5BF-78FC-576F1994799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1BAC916D-6D48-FE01-EEC8-4E46D00F7995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9E768AC-4FE9-22B1-8D9D-A5DCD24D13FF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27A5490-94B2-9D79-7CC8-CC59D3EC9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4449F36-4EE8-128F-9C0B-460E98F7E0D1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97F3E9C-F21A-20F7-03E9-A81425BC1783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AB96B65-ED0D-20AB-E82D-C510B51F0EF8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1789073-C383-D0C0-86F0-8E21BA69E29B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40B5512-63A3-5AE1-402B-28EFB93375D8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F5C340B-D780-262E-D2B2-5F692B93BEA6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6093B61-2EF5-464C-CB39-2EB07A188D5F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2B37A08-72A0-BF7A-9B64-BAFBF08B9B1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5660F91-F063-EE3C-9514-9D710F57D87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A78BE05-B3F6-6A07-26D5-D9410D90AD0F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128153A-989A-E433-6597-4AA2C5A674CF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C7768438-C45B-811D-76ED-3C8A8CB35350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9658A00-692F-6ABA-C65A-B8F422158978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6D67648-027D-C163-E028-DB9BE3D58D8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4183AC8-F83C-7559-44F8-440444E412E0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D110D6-0C85-645A-094C-1E60A89379E0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6B0945F-F786-9B5A-B124-5D5403381AFF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7E728BF-DD14-E9EE-3B8B-F3153205EE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BDDAA99-2ECA-A09E-6965-9F3AAAC5C0D3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35691EB-8446-4445-A4F4-E5F6B864D85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3B4489C-0429-C2D6-8946-000CFC1025AE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692613C-968F-97BF-DF7B-0062AF2247C6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1C3D6E1-36AC-4746-CFB0-1DA51B8E35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FE62FA6-9AAA-E63A-67E4-91F0737E06C2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95C83FD-7FA2-D2B4-A7BF-97DFF120CFE0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7E50705-AE72-F271-D3D6-7C22CDDBE96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BCECE38-F9FF-8596-326E-BCECAD1AE3BD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E454EC5B-1D67-2EC7-1BA0-62F3EC764C50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C00C2DB-295D-D8C1-E60E-0830053F8A13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B821D75-11B0-B4BE-FEFE-A133B5726360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48679246-5540-FF5B-2534-91C419D4EFA3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0598F1E-798B-DAB8-85C6-EDDDD4CF875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75B2D25-BF44-8548-1050-F0E848A2F9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3" y="3983593"/>
            <a:ext cx="11123612" cy="1790904"/>
          </a:xfrm>
          <a:prstGeom prst="rect">
            <a:avLst/>
          </a:prstGeom>
        </p:spPr>
        <p:txBody>
          <a:bodyPr lIns="720000" rIns="720000"/>
          <a:lstStyle>
            <a:lvl1pPr marL="514350" indent="-514350" algn="ctr">
              <a:buFont typeface="+mj-lt"/>
              <a:buAutoNum type="alphaLcParenR"/>
              <a:defRPr>
                <a:solidFill>
                  <a:schemeClr val="bg1"/>
                </a:solidFill>
                <a:latin typeface="Century" panose="02040604050505020304" pitchFamily="18" charset="0"/>
              </a:defRPr>
            </a:lvl1pPr>
            <a:lvl2pPr marL="914400" indent="-4572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371600" indent="-4572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17145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21717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 A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US" dirty="0"/>
              <a:t>Option B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US" dirty="0"/>
              <a:t>Option C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US" dirty="0"/>
          </a:p>
        </p:txBody>
      </p:sp>
      <p:sp>
        <p:nvSpPr>
          <p:cNvPr id="19" name="Text Placeholder 215">
            <a:extLst>
              <a:ext uri="{FF2B5EF4-FFF2-40B4-BE49-F238E27FC236}">
                <a16:creationId xmlns:a16="http://schemas.microsoft.com/office/drawing/2014/main" id="{D6699B9A-7404-056E-AA38-FCE1E045E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1152" y="1900238"/>
            <a:ext cx="11119511" cy="560387"/>
          </a:xfrm>
          <a:prstGeom prst="rect">
            <a:avLst/>
          </a:prstGeom>
        </p:spPr>
        <p:txBody>
          <a:bodyPr lIns="720000" rIns="72000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Question number</a:t>
            </a:r>
          </a:p>
        </p:txBody>
      </p:sp>
      <p:sp>
        <p:nvSpPr>
          <p:cNvPr id="20" name="Text Placeholder 215">
            <a:extLst>
              <a:ext uri="{FF2B5EF4-FFF2-40B4-BE49-F238E27FC236}">
                <a16:creationId xmlns:a16="http://schemas.microsoft.com/office/drawing/2014/main" id="{AE0D36C2-D377-659F-85CF-063D2DAC21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152" y="3157395"/>
            <a:ext cx="11119511" cy="560387"/>
          </a:xfrm>
          <a:prstGeom prst="rect">
            <a:avLst/>
          </a:prstGeom>
        </p:spPr>
        <p:txBody>
          <a:bodyPr lIns="720000" rIns="72000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Question?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1149726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7037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3.7037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Question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172A-D487-F63B-344D-0FA00BABC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49" y="796570"/>
            <a:ext cx="11110913" cy="382941"/>
          </a:xfrm>
          <a:prstGeom prst="rect">
            <a:avLst/>
          </a:prstGeom>
        </p:spPr>
        <p:txBody>
          <a:bodyPr vert="horz" wrap="square" lIns="720000" tIns="0" rIns="720000" bIns="0" rtlCol="0" anchor="t" anchorCtr="0">
            <a:noAutofit/>
          </a:bodyPr>
          <a:lstStyle>
            <a:lvl1pPr algn="ctr">
              <a:defRPr lang="en-GB" sz="2000">
                <a:solidFill>
                  <a:srgbClr val="FFFFFF"/>
                </a:solidFill>
                <a:latin typeface="Century" panose="02040604050505020304" pitchFamily="18" charset="0"/>
              </a:defRPr>
            </a:lvl1pPr>
          </a:lstStyle>
          <a:p>
            <a:pPr marL="0" lvl="0"/>
            <a:r>
              <a:rPr lang="en-US"/>
              <a:t>Round name</a:t>
            </a:r>
            <a:endParaRPr lang="en-GB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A08A436-87BE-F809-2D70-AB305106C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0" y="549867"/>
            <a:ext cx="11110912" cy="237600"/>
          </a:xfrm>
          <a:prstGeom prst="rect">
            <a:avLst/>
          </a:prstGeom>
        </p:spPr>
        <p:txBody>
          <a:bodyPr vert="horz" wrap="square" lIns="720000" tIns="0" rIns="720000" bIns="0" rtlCol="0">
            <a:normAutofit/>
          </a:bodyPr>
          <a:lstStyle>
            <a:lvl1pPr marL="0" indent="0" algn="ctr">
              <a:buNone/>
              <a:defRPr lang="en-GB" sz="1100">
                <a:solidFill>
                  <a:schemeClr val="accent5"/>
                </a:solidFill>
                <a:latin typeface="+mj-lt"/>
              </a:defRPr>
            </a:lvl1pPr>
          </a:lstStyle>
          <a:p>
            <a:pPr marL="228594" lvl="0" indent="-228594"/>
            <a:r>
              <a:rPr lang="en-US"/>
              <a:t>ROUND [NUMBER]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4842ED-4B44-8FF1-231B-AC8D7D1AD86F}"/>
              </a:ext>
            </a:extLst>
          </p:cNvPr>
          <p:cNvGrpSpPr/>
          <p:nvPr userDrawn="1"/>
        </p:nvGrpSpPr>
        <p:grpSpPr>
          <a:xfrm rot="10800000">
            <a:off x="-253188" y="3500438"/>
            <a:ext cx="2026923" cy="3901964"/>
            <a:chOff x="8623090" y="-408926"/>
            <a:chExt cx="3972302" cy="764695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B5E134B-48F7-4775-BA85-78EE9BFE017B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03DBDB-8A25-A4D8-BE1F-56ACA9BEE04A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E33C242-294A-6291-9C43-2729EACD16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EB3E390-61E6-E304-2FD5-9623F86B3CEE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6475AB-530D-D94B-B249-66B28058A81F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84C6F23-386D-B019-5962-8363E6211A2C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576F7B-3EA7-3045-C8B6-34DCC0FEB2DD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CDFF0B-8194-2768-8FA1-C97D72A8B3CF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365DE5D-E47E-6F7E-4754-E534999ADC50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273D486-7709-8C28-FEC4-4B593F6A2B83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608527-F663-0EDB-4FBC-29AA12B03647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8B40C6-EEA2-F0F2-0DF2-165EA35117FB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42E9F43-2B38-7B1A-C43F-4B760754B243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704B3BC-2188-AD08-F49B-560766DE9684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561BB2-1FB6-FA64-EE66-4B1D05581FA7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D448E65-3AE9-9561-AEEA-118C31FE229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0F7FDC0-2E25-B15D-9E20-64E1BDC2E95B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578230-1D87-2F3E-8C30-D6055B4D445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A25F86-D5AE-5C9C-D57F-7CA6C0474B9B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27E88D0-82E3-09EE-D148-185D37C98BFE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777378-DABA-C9A8-15C5-4B3548609E8E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232A3EA-B819-EECC-19D0-CBD5E46E3DBD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2D2E18F-AF43-E3BC-8F72-876D3904B881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36421A7-C2E6-1CA9-E619-C4DE20672E05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5EAC366-A533-9D1C-4DF7-3211EEAF2F29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D71DDC-B01E-902F-624B-A37C271289EF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ACA3ED0-BB1A-6888-DB58-E40CFF7FB16A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36A170D-FB98-B8C8-49AD-917DAC549767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03B3CD-3309-6153-A8B6-35F6AD052851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CF97E09-C149-ADD6-1D49-0F89614C0C63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F552E8B-A751-046C-273C-80EBAF3E4A4A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9D3B2B7-8B88-3905-F8C8-3BD6EAE86E94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B9CD502-E170-077F-266D-D2CA95ACB9CB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91B55D-78B3-C629-FEAD-19CB54AB7B1C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6657881-4628-4BAF-E07F-01C54843F88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4B9BF5A-8145-9476-6A28-6893CFA6507F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81303D4-FC3D-63EB-7BC2-B6444975A89E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5B6F995-B585-BF89-510E-A9F4F07F1908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EF549DC-8FC7-61FA-3152-A4443BD633B2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CC30DD-F022-BB0A-F71B-53400495F096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3487FAD-091A-5E73-4EF2-E79CF5900035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814026E-384D-FFC1-9CB6-AF14F5252640}"/>
                </a:ext>
              </a:extLst>
            </p:cNvPr>
            <p:cNvSpPr/>
            <p:nvPr/>
          </p:nvSpPr>
          <p:spPr>
            <a:xfrm rot="12600000">
              <a:off x="8623090" y="-317528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3D4F9CC-7DD3-65E0-E90E-1BEEF40F8A6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370A38-E575-0811-EA3D-1AA128DCEF2E}"/>
              </a:ext>
            </a:extLst>
          </p:cNvPr>
          <p:cNvGrpSpPr/>
          <p:nvPr userDrawn="1"/>
        </p:nvGrpSpPr>
        <p:grpSpPr>
          <a:xfrm rot="10800000">
            <a:off x="-253187" y="-577803"/>
            <a:ext cx="1762115" cy="3901964"/>
            <a:chOff x="9142052" y="-408926"/>
            <a:chExt cx="3453340" cy="764695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DE4F0D1-69CC-528B-5211-E32FE1D7EAAA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774C355-96B8-3D5E-14A6-BEF45598148C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07C867F-53F2-7FD8-2274-C568DE39600F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CDF1912-4855-798E-96A3-2F01A174F4F5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624FE45-BECE-7EA7-1655-4E2D6019C920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9A12EED-5D67-39D7-AAF3-D1F8F6A3118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35B132A-086F-5276-322F-D1823FA85E45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70FFD3B-9C6A-FFA4-0387-89074A560E03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B1C6448-A27F-22D5-8394-B64DF60039AA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F16283D-E012-D38B-F4DC-656B4CCABAFA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E878B0C-31D3-3312-E2F6-2F137927B502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8098965-1077-3F1E-9329-083C9ACE6243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61D3410-AF77-2266-2DA9-A185249E5195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D6E0BDB-7C87-41CC-465F-4D662313EC5C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E49314F-7B65-0A18-3548-D641DF2E3E85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873D85E-AF43-C9B3-4390-1BF050194ECD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CFDB668-1C13-2F85-EBB5-72B066390172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1A068EC-6A0D-7382-6FFC-0911A6BF6271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0CFA0A4-683E-7360-6B82-D8B5B9279433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1D14536-769C-C7F7-D83F-E6385A18C70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33639E6-CA58-089E-4E5E-45EEC1EEEACD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D6FC10F-E7C7-7183-FF44-1160B92F74C0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8B7D21B-439D-A286-6C55-6DD1C3DD987F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3CC73B0-A0D5-6C9F-052E-FBA55D11E0EE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D159B7B-5E4D-2FB3-7C07-747429767F3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44A05D4-D711-0E53-E2B9-40832DA38DC7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9EB7B1B-7CD7-FFAD-172C-E65003F447B4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C0E392C-626B-1A20-ABBF-59F08F5095BE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859344E-539D-703B-0A3D-6B934D72747B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8E5AF62-9D3F-539F-C456-043BE46C3ABF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CC81FE-7CFB-E88C-22C6-D8500100CB3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2323C8B-47A2-0EC8-F373-D7F20F815B4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E179281-5EA2-0F41-9E1D-88919FA9C3BE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B543EA2-0BBD-8BD0-6CBD-2DFD1CF15591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C78093E-93D9-D0BF-29EE-DF8FF3DF9B37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ABAA44C-34F4-7E1B-001B-5C02B1E42728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367D131-66C2-126D-94CC-B186AD088BD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142D29C-D9BD-55A1-AAAD-B10E9ABC8630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130C536-C99D-7432-1687-3DA546446D21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39C3C17-A862-1278-CE8D-F2C6D9B809A0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E0D9284-291A-3C16-BC0B-B124DE202DD5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2BDFAA-BB17-0CDC-4152-350B27FAB3D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07B7D2C-4A02-3DB1-A974-B77FEB3B338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F416D7-4674-06BD-550F-B7964A855148}"/>
              </a:ext>
            </a:extLst>
          </p:cNvPr>
          <p:cNvGrpSpPr/>
          <p:nvPr userDrawn="1"/>
        </p:nvGrpSpPr>
        <p:grpSpPr>
          <a:xfrm>
            <a:off x="10632504" y="3500438"/>
            <a:ext cx="1762115" cy="3901964"/>
            <a:chOff x="9142052" y="-408926"/>
            <a:chExt cx="3453340" cy="7646951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34D2062-04C7-7042-4B0F-D04F0C85A24C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0795B02-4B83-32BD-AB0B-B7A7EB630C63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BB1E5E1-9434-7FD8-3566-6FDFFA13D8DC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5196291-A86A-B108-069A-6B5658E6407D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32F8471-EDA5-A74A-6435-BE7454816C35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3B45A11-601E-B56A-EFC8-DA7C7B58C292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0A5B6C3-C4D5-8128-EC73-CCDBBDFF09D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2F85058-1F40-F738-9746-ECCB1555BAA1}"/>
                </a:ext>
              </a:extLst>
            </p:cNvPr>
            <p:cNvSpPr/>
            <p:nvPr/>
          </p:nvSpPr>
          <p:spPr>
            <a:xfrm rot="10800000">
              <a:off x="9142052" y="6327340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575592B-5C53-D5A6-C9F0-23B2BDB994F3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47C9433-0942-A118-C0C2-365CADD44B8D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DAFD54F-EB9B-68A1-65E2-F6CF680C3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0B83301-712B-DDC4-47F8-C9D477FB55BB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9C3A098-17AD-43D4-AB08-9B45F068B536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9E7E699-8C59-E39B-754B-D937CDAAA10A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7F7D001-3F8F-8093-FCDE-5966712F09DF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5A85BDB-32BC-6E6B-4DBB-C3211111CBB5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E36BD19-F878-B1AA-B6E2-DCE6FBA7002A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50D3FC3-7F13-B941-AB86-E2EF53EC2076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B99A635-E11B-0EA5-7395-A0DE1D765279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1581BEF-7442-51CC-58D5-7B5BB57D54E3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3DF8F43-BF47-5616-6920-4BA744A23944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6E8CCF3-0D9B-FCFB-48BC-6735C077DEBB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0A8963A-85C2-8767-F1BA-59E004992A57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CDF142F-45C0-FF2D-3C32-FD2D416CDC26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CFE3AE4-0B84-8A7B-90A1-8FD26B27DC96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6389488-5CD9-C63F-C435-8A57E4504F4E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D93D90E-6D0E-C487-81EC-336F03C8DCE3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68D5EF3-E6D3-65A8-F952-A7FF553AA731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6F838AE-A7DC-C75C-69BA-3D3AB51CF8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9A355B4-00EC-62B3-E740-165EC2BCB8EB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38DC2D1-24B0-E1C1-EB46-223BCD630710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F10E924-03F0-38EA-E33E-5687F07EE670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5BCB4EA-B83A-05DF-AFD1-6483788AD8F1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5BE8BC4-EC50-C1C9-F8CD-7720FAB11D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AFE80DA-E4F4-192F-A159-8BF0B901C6F0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34276A2-CB2B-6F63-8396-F6AA2BAD234C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2755AD4-C0F1-5C1A-E462-5DB678015AF6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26BB8F1-7BB3-F468-EEE3-7FA3BCA95942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1C7C5C6-AFE4-FC03-518E-728CB55FA4BC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ED6A08B-1515-BCFD-BE84-E701BD72FB76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A83C5DC-62E5-5369-D314-8C3D9B5E53D3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969D398-B862-3756-56BD-BD512CFB9DF4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DB6AC12-6A5D-462D-47A2-0102AF856C60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299DD74-A53E-F187-447D-2E734C51CFF3}"/>
              </a:ext>
            </a:extLst>
          </p:cNvPr>
          <p:cNvGrpSpPr/>
          <p:nvPr userDrawn="1"/>
        </p:nvGrpSpPr>
        <p:grpSpPr>
          <a:xfrm>
            <a:off x="10537025" y="-577803"/>
            <a:ext cx="1592788" cy="3901964"/>
            <a:chOff x="9473894" y="-408926"/>
            <a:chExt cx="3121498" cy="7646951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E59FF98-9D10-FB42-C824-66BEDE14FB88}"/>
                </a:ext>
              </a:extLst>
            </p:cNvPr>
            <p:cNvSpPr/>
            <p:nvPr/>
          </p:nvSpPr>
          <p:spPr>
            <a:xfrm rot="10800000">
              <a:off x="11294361" y="6406531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25D725B-B571-0B42-A044-BBF26ED1D007}"/>
                </a:ext>
              </a:extLst>
            </p:cNvPr>
            <p:cNvSpPr/>
            <p:nvPr/>
          </p:nvSpPr>
          <p:spPr>
            <a:xfrm rot="10800000">
              <a:off x="11199810" y="5831899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32F2499-3854-C95E-A77D-7D69447E0C02}"/>
                </a:ext>
              </a:extLst>
            </p:cNvPr>
            <p:cNvSpPr/>
            <p:nvPr/>
          </p:nvSpPr>
          <p:spPr>
            <a:xfrm rot="10800000">
              <a:off x="10702145" y="6257522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358D706-DCB3-5C09-8887-26F8E1F34B94}"/>
                </a:ext>
              </a:extLst>
            </p:cNvPr>
            <p:cNvSpPr/>
            <p:nvPr/>
          </p:nvSpPr>
          <p:spPr>
            <a:xfrm rot="10800000">
              <a:off x="10489863" y="5696500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41F3863-8C85-FD3D-B519-018DAF1540CE}"/>
                </a:ext>
              </a:extLst>
            </p:cNvPr>
            <p:cNvSpPr/>
            <p:nvPr/>
          </p:nvSpPr>
          <p:spPr>
            <a:xfrm rot="10800000">
              <a:off x="10796942" y="692415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F0B078-3636-7717-D1D7-4FEF95B08D73}"/>
                </a:ext>
              </a:extLst>
            </p:cNvPr>
            <p:cNvSpPr/>
            <p:nvPr/>
          </p:nvSpPr>
          <p:spPr>
            <a:xfrm rot="10800000">
              <a:off x="10861570" y="5257933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494FC0A-FF2C-F5BF-78FC-576F19947991}"/>
                </a:ext>
              </a:extLst>
            </p:cNvPr>
            <p:cNvSpPr/>
            <p:nvPr/>
          </p:nvSpPr>
          <p:spPr>
            <a:xfrm rot="10800000">
              <a:off x="10148404" y="6436931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1BAC916D-6D48-FE01-EEC8-4E46D00F7995}"/>
                </a:ext>
              </a:extLst>
            </p:cNvPr>
            <p:cNvSpPr/>
            <p:nvPr/>
          </p:nvSpPr>
          <p:spPr>
            <a:xfrm rot="10800000">
              <a:off x="11390293" y="5322720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9E768AC-4FE9-22B1-8D9D-A5DCD24D13FF}"/>
                </a:ext>
              </a:extLst>
            </p:cNvPr>
            <p:cNvSpPr/>
            <p:nvPr/>
          </p:nvSpPr>
          <p:spPr>
            <a:xfrm rot="900000">
              <a:off x="10838934" y="3247399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27A5490-94B2-9D79-7CC8-CC59D3EC9A9A}"/>
                </a:ext>
              </a:extLst>
            </p:cNvPr>
            <p:cNvSpPr/>
            <p:nvPr/>
          </p:nvSpPr>
          <p:spPr>
            <a:xfrm rot="900000">
              <a:off x="10773577" y="3826513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4449F36-4EE8-128F-9C0B-460E98F7E0D1}"/>
                </a:ext>
              </a:extLst>
            </p:cNvPr>
            <p:cNvSpPr/>
            <p:nvPr/>
          </p:nvSpPr>
          <p:spPr>
            <a:xfrm rot="900000">
              <a:off x="11361927" y="3531448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97F3E9C-F21A-20F7-03E9-A81425BC1783}"/>
                </a:ext>
              </a:extLst>
            </p:cNvPr>
            <p:cNvSpPr/>
            <p:nvPr/>
          </p:nvSpPr>
          <p:spPr>
            <a:xfrm rot="900000">
              <a:off x="11431620" y="4146732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AB96B65-ED0D-20AB-E82D-C510B51F0EF8}"/>
                </a:ext>
              </a:extLst>
            </p:cNvPr>
            <p:cNvSpPr/>
            <p:nvPr/>
          </p:nvSpPr>
          <p:spPr>
            <a:xfrm rot="900000">
              <a:off x="11426364" y="2848192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1789073-C383-D0C0-86F0-8E21BA69E29B}"/>
                </a:ext>
              </a:extLst>
            </p:cNvPr>
            <p:cNvSpPr/>
            <p:nvPr/>
          </p:nvSpPr>
          <p:spPr>
            <a:xfrm rot="900000">
              <a:off x="10967618" y="4478169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40B5512-63A3-5AE1-402B-28EFB93375D8}"/>
                </a:ext>
              </a:extLst>
            </p:cNvPr>
            <p:cNvSpPr/>
            <p:nvPr/>
          </p:nvSpPr>
          <p:spPr>
            <a:xfrm rot="900000">
              <a:off x="11961723" y="3523938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F5C340B-D780-262E-D2B2-5F692B93BEA6}"/>
                </a:ext>
              </a:extLst>
            </p:cNvPr>
            <p:cNvSpPr/>
            <p:nvPr/>
          </p:nvSpPr>
          <p:spPr>
            <a:xfrm rot="900000">
              <a:off x="10193443" y="4830344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6093B61-2EF5-464C-CB39-2EB07A188D5F}"/>
                </a:ext>
              </a:extLst>
            </p:cNvPr>
            <p:cNvSpPr/>
            <p:nvPr/>
          </p:nvSpPr>
          <p:spPr>
            <a:xfrm rot="900000">
              <a:off x="10468819" y="42867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2B37A08-72A0-BF7A-9B64-BAFBF08B9B17}"/>
                </a:ext>
              </a:extLst>
            </p:cNvPr>
            <p:cNvSpPr/>
            <p:nvPr/>
          </p:nvSpPr>
          <p:spPr>
            <a:xfrm rot="900000">
              <a:off x="10178133" y="1672140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5660F91-F063-EE3C-9514-9D710F57D87F}"/>
                </a:ext>
              </a:extLst>
            </p:cNvPr>
            <p:cNvSpPr/>
            <p:nvPr/>
          </p:nvSpPr>
          <p:spPr>
            <a:xfrm rot="900000">
              <a:off x="10112776" y="2251254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A78BE05-B3F6-6A07-26D5-D9410D90AD0F}"/>
                </a:ext>
              </a:extLst>
            </p:cNvPr>
            <p:cNvSpPr/>
            <p:nvPr/>
          </p:nvSpPr>
          <p:spPr>
            <a:xfrm rot="900000">
              <a:off x="10701126" y="1956189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128153A-989A-E433-6597-4AA2C5A674CF}"/>
                </a:ext>
              </a:extLst>
            </p:cNvPr>
            <p:cNvSpPr/>
            <p:nvPr/>
          </p:nvSpPr>
          <p:spPr>
            <a:xfrm rot="900000">
              <a:off x="10770819" y="2571473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C7768438-C45B-811D-76ED-3C8A8CB35350}"/>
                </a:ext>
              </a:extLst>
            </p:cNvPr>
            <p:cNvSpPr/>
            <p:nvPr/>
          </p:nvSpPr>
          <p:spPr>
            <a:xfrm rot="900000">
              <a:off x="10765563" y="127293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9658A00-692F-6ABA-C65A-B8F422158978}"/>
                </a:ext>
              </a:extLst>
            </p:cNvPr>
            <p:cNvSpPr/>
            <p:nvPr/>
          </p:nvSpPr>
          <p:spPr>
            <a:xfrm rot="900000">
              <a:off x="10306817" y="2902910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6D67648-027D-C163-E028-DB9BE3D58D83}"/>
                </a:ext>
              </a:extLst>
            </p:cNvPr>
            <p:cNvSpPr/>
            <p:nvPr/>
          </p:nvSpPr>
          <p:spPr>
            <a:xfrm rot="900000">
              <a:off x="11300922" y="194867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4183AC8-F83C-7559-44F8-440444E412E0}"/>
                </a:ext>
              </a:extLst>
            </p:cNvPr>
            <p:cNvSpPr/>
            <p:nvPr/>
          </p:nvSpPr>
          <p:spPr>
            <a:xfrm rot="900000">
              <a:off x="11849623" y="4614046"/>
              <a:ext cx="392560" cy="383323"/>
            </a:xfrm>
            <a:custGeom>
              <a:avLst/>
              <a:gdLst>
                <a:gd name="connsiteX0" fmla="*/ 91684 w 103783"/>
                <a:gd name="connsiteY0" fmla="*/ 14862 h 101341"/>
                <a:gd name="connsiteX1" fmla="*/ 44758 w 103783"/>
                <a:gd name="connsiteY1" fmla="*/ 2808 h 101341"/>
                <a:gd name="connsiteX2" fmla="*/ 30981 w 103783"/>
                <a:gd name="connsiteY2" fmla="*/ 11849 h 101341"/>
                <a:gd name="connsiteX3" fmla="*/ 414 w 103783"/>
                <a:gd name="connsiteY3" fmla="*/ 68677 h 101341"/>
                <a:gd name="connsiteX4" fmla="*/ 74894 w 103783"/>
                <a:gd name="connsiteY4" fmla="*/ 94939 h 101341"/>
                <a:gd name="connsiteX5" fmla="*/ 91684 w 103783"/>
                <a:gd name="connsiteY5" fmla="*/ 14862 h 10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783" h="101341">
                  <a:moveTo>
                    <a:pt x="91684" y="14862"/>
                  </a:moveTo>
                  <a:cubicBezTo>
                    <a:pt x="80060" y="2377"/>
                    <a:pt x="61118" y="-4080"/>
                    <a:pt x="44758" y="2808"/>
                  </a:cubicBezTo>
                  <a:cubicBezTo>
                    <a:pt x="39592" y="4960"/>
                    <a:pt x="34855" y="7974"/>
                    <a:pt x="30981" y="11849"/>
                  </a:cubicBezTo>
                  <a:cubicBezTo>
                    <a:pt x="11177" y="19598"/>
                    <a:pt x="-2600" y="48012"/>
                    <a:pt x="414" y="68677"/>
                  </a:cubicBezTo>
                  <a:cubicBezTo>
                    <a:pt x="5150" y="102258"/>
                    <a:pt x="49924" y="107855"/>
                    <a:pt x="74894" y="94939"/>
                  </a:cubicBezTo>
                  <a:cubicBezTo>
                    <a:pt x="102878" y="79440"/>
                    <a:pt x="114502" y="39402"/>
                    <a:pt x="91684" y="14862"/>
                  </a:cubicBezTo>
                  <a:close/>
                </a:path>
              </a:pathLst>
            </a:custGeom>
            <a:solidFill>
              <a:srgbClr val="E28B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D110D6-0C85-645A-094C-1E60A89379E0}"/>
                </a:ext>
              </a:extLst>
            </p:cNvPr>
            <p:cNvSpPr/>
            <p:nvPr/>
          </p:nvSpPr>
          <p:spPr>
            <a:xfrm rot="900000">
              <a:off x="9808018" y="2711468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6B0945F-F786-9B5A-B124-5D5403381AFF}"/>
                </a:ext>
              </a:extLst>
            </p:cNvPr>
            <p:cNvSpPr/>
            <p:nvPr/>
          </p:nvSpPr>
          <p:spPr>
            <a:xfrm rot="900000">
              <a:off x="11703023" y="174783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7E728BF-DD14-E9EE-3B8B-F3153205EE81}"/>
                </a:ext>
              </a:extLst>
            </p:cNvPr>
            <p:cNvSpPr/>
            <p:nvPr/>
          </p:nvSpPr>
          <p:spPr>
            <a:xfrm rot="900000">
              <a:off x="11637666" y="753898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BDDAA99-2ECA-A09E-6965-9F3AAAC5C0D3}"/>
                </a:ext>
              </a:extLst>
            </p:cNvPr>
            <p:cNvSpPr/>
            <p:nvPr/>
          </p:nvSpPr>
          <p:spPr>
            <a:xfrm rot="900000">
              <a:off x="11695121" y="6199844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35691EB-8446-4445-A4F4-E5F6B864D85E}"/>
                </a:ext>
              </a:extLst>
            </p:cNvPr>
            <p:cNvSpPr/>
            <p:nvPr/>
          </p:nvSpPr>
          <p:spPr>
            <a:xfrm rot="900000">
              <a:off x="11764817" y="6815128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3B4489C-0429-C2D6-8946-000CFC1025AE}"/>
                </a:ext>
              </a:extLst>
            </p:cNvPr>
            <p:cNvSpPr/>
            <p:nvPr/>
          </p:nvSpPr>
          <p:spPr>
            <a:xfrm rot="900000">
              <a:off x="12290454" y="-224423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692613C-968F-97BF-DF7B-0062AF2247C6}"/>
                </a:ext>
              </a:extLst>
            </p:cNvPr>
            <p:cNvSpPr/>
            <p:nvPr/>
          </p:nvSpPr>
          <p:spPr>
            <a:xfrm rot="900000">
              <a:off x="11831707" y="1405554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1C3D6E1-36AC-4746-CFB0-1DA51B8E3550}"/>
                </a:ext>
              </a:extLst>
            </p:cNvPr>
            <p:cNvSpPr/>
            <p:nvPr/>
          </p:nvSpPr>
          <p:spPr>
            <a:xfrm rot="900000">
              <a:off x="12294916" y="6192334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FE62FA6-9AAA-E63A-67E4-91F0737E06C2}"/>
                </a:ext>
              </a:extLst>
            </p:cNvPr>
            <p:cNvSpPr/>
            <p:nvPr/>
          </p:nvSpPr>
          <p:spPr>
            <a:xfrm rot="900000">
              <a:off x="11332908" y="1214111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95C83FD-7FA2-D2B4-A7BF-97DFF120CFE0}"/>
                </a:ext>
              </a:extLst>
            </p:cNvPr>
            <p:cNvSpPr/>
            <p:nvPr/>
          </p:nvSpPr>
          <p:spPr>
            <a:xfrm rot="12600000">
              <a:off x="10478840" y="803917"/>
              <a:ext cx="274247" cy="289464"/>
            </a:xfrm>
            <a:custGeom>
              <a:avLst/>
              <a:gdLst>
                <a:gd name="connsiteX0" fmla="*/ 62856 w 72504"/>
                <a:gd name="connsiteY0" fmla="*/ 10124 h 76527"/>
                <a:gd name="connsiteX1" fmla="*/ 41761 w 72504"/>
                <a:gd name="connsiteY1" fmla="*/ 222 h 76527"/>
                <a:gd name="connsiteX2" fmla="*/ 21096 w 72504"/>
                <a:gd name="connsiteY2" fmla="*/ 4096 h 76527"/>
                <a:gd name="connsiteX3" fmla="*/ 1722 w 72504"/>
                <a:gd name="connsiteY3" fmla="*/ 30789 h 76527"/>
                <a:gd name="connsiteX4" fmla="*/ 0 w 72504"/>
                <a:gd name="connsiteY4" fmla="*/ 42843 h 76527"/>
                <a:gd name="connsiteX5" fmla="*/ 21526 w 72504"/>
                <a:gd name="connsiteY5" fmla="*/ 72980 h 76527"/>
                <a:gd name="connsiteX6" fmla="*/ 29276 w 72504"/>
                <a:gd name="connsiteY6" fmla="*/ 75563 h 76527"/>
                <a:gd name="connsiteX7" fmla="*/ 62856 w 72504"/>
                <a:gd name="connsiteY7" fmla="*/ 10124 h 7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4" h="76527">
                  <a:moveTo>
                    <a:pt x="62856" y="10124"/>
                  </a:moveTo>
                  <a:cubicBezTo>
                    <a:pt x="56399" y="3666"/>
                    <a:pt x="49079" y="652"/>
                    <a:pt x="41761" y="222"/>
                  </a:cubicBezTo>
                  <a:cubicBezTo>
                    <a:pt x="34873" y="-639"/>
                    <a:pt x="27553" y="1083"/>
                    <a:pt x="21096" y="4096"/>
                  </a:cubicBezTo>
                  <a:cubicBezTo>
                    <a:pt x="10333" y="10124"/>
                    <a:pt x="3875" y="20026"/>
                    <a:pt x="1722" y="30789"/>
                  </a:cubicBezTo>
                  <a:cubicBezTo>
                    <a:pt x="431" y="34663"/>
                    <a:pt x="0" y="38968"/>
                    <a:pt x="0" y="42843"/>
                  </a:cubicBezTo>
                  <a:cubicBezTo>
                    <a:pt x="431" y="57050"/>
                    <a:pt x="8180" y="69105"/>
                    <a:pt x="21526" y="72980"/>
                  </a:cubicBezTo>
                  <a:cubicBezTo>
                    <a:pt x="23679" y="74271"/>
                    <a:pt x="26262" y="75132"/>
                    <a:pt x="29276" y="75563"/>
                  </a:cubicBezTo>
                  <a:cubicBezTo>
                    <a:pt x="63287" y="84173"/>
                    <a:pt x="86535" y="32941"/>
                    <a:pt x="62856" y="10124"/>
                  </a:cubicBezTo>
                  <a:close/>
                </a:path>
              </a:pathLst>
            </a:custGeom>
            <a:solidFill>
              <a:srgbClr val="F398B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7E50705-AE72-F271-D3D6-7C22CDDBE96A}"/>
                </a:ext>
              </a:extLst>
            </p:cNvPr>
            <p:cNvSpPr/>
            <p:nvPr/>
          </p:nvSpPr>
          <p:spPr>
            <a:xfrm rot="12600000">
              <a:off x="10683895" y="261042"/>
              <a:ext cx="282262" cy="288825"/>
            </a:xfrm>
            <a:custGeom>
              <a:avLst/>
              <a:gdLst>
                <a:gd name="connsiteX0" fmla="*/ 26202 w 74623"/>
                <a:gd name="connsiteY0" fmla="*/ 1400 h 76358"/>
                <a:gd name="connsiteX1" fmla="*/ 2093 w 74623"/>
                <a:gd name="connsiteY1" fmla="*/ 46605 h 76358"/>
                <a:gd name="connsiteX2" fmla="*/ 13286 w 74623"/>
                <a:gd name="connsiteY2" fmla="*/ 66839 h 76358"/>
                <a:gd name="connsiteX3" fmla="*/ 73990 w 74623"/>
                <a:gd name="connsiteY3" fmla="*/ 47466 h 76358"/>
                <a:gd name="connsiteX4" fmla="*/ 26202 w 74623"/>
                <a:gd name="connsiteY4" fmla="*/ 1400 h 7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23" h="76358">
                  <a:moveTo>
                    <a:pt x="26202" y="1400"/>
                  </a:moveTo>
                  <a:cubicBezTo>
                    <a:pt x="4246" y="6997"/>
                    <a:pt x="-4365" y="28523"/>
                    <a:pt x="2093" y="46605"/>
                  </a:cubicBezTo>
                  <a:cubicBezTo>
                    <a:pt x="3385" y="53923"/>
                    <a:pt x="7259" y="61242"/>
                    <a:pt x="13286" y="66839"/>
                  </a:cubicBezTo>
                  <a:cubicBezTo>
                    <a:pt x="34812" y="86643"/>
                    <a:pt x="68824" y="73297"/>
                    <a:pt x="73990" y="47466"/>
                  </a:cubicBezTo>
                  <a:cubicBezTo>
                    <a:pt x="78726" y="22495"/>
                    <a:pt x="56338" y="-6780"/>
                    <a:pt x="26202" y="1400"/>
                  </a:cubicBezTo>
                  <a:close/>
                </a:path>
              </a:pathLst>
            </a:custGeom>
            <a:solidFill>
              <a:srgbClr val="006B9F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BCECE38-F9FF-8596-326E-BCECAD1AE3BD}"/>
                </a:ext>
              </a:extLst>
            </p:cNvPr>
            <p:cNvSpPr/>
            <p:nvPr/>
          </p:nvSpPr>
          <p:spPr>
            <a:xfrm rot="12600000">
              <a:off x="10036707" y="381027"/>
              <a:ext cx="286457" cy="301243"/>
            </a:xfrm>
            <a:custGeom>
              <a:avLst/>
              <a:gdLst>
                <a:gd name="connsiteX0" fmla="*/ 56325 w 75732"/>
                <a:gd name="connsiteY0" fmla="*/ 6132 h 79641"/>
                <a:gd name="connsiteX1" fmla="*/ 10690 w 75732"/>
                <a:gd name="connsiteY1" fmla="*/ 12160 h 79641"/>
                <a:gd name="connsiteX2" fmla="*/ 7246 w 75732"/>
                <a:gd name="connsiteY2" fmla="*/ 18618 h 79641"/>
                <a:gd name="connsiteX3" fmla="*/ 43410 w 75732"/>
                <a:gd name="connsiteY3" fmla="*/ 79321 h 79641"/>
                <a:gd name="connsiteX4" fmla="*/ 56325 w 75732"/>
                <a:gd name="connsiteY4" fmla="*/ 6132 h 79641"/>
                <a:gd name="connsiteX5" fmla="*/ 53742 w 75732"/>
                <a:gd name="connsiteY5" fmla="*/ 62100 h 79641"/>
                <a:gd name="connsiteX6" fmla="*/ 53742 w 75732"/>
                <a:gd name="connsiteY6" fmla="*/ 61239 h 79641"/>
                <a:gd name="connsiteX7" fmla="*/ 54603 w 75732"/>
                <a:gd name="connsiteY7" fmla="*/ 60809 h 79641"/>
                <a:gd name="connsiteX8" fmla="*/ 58909 w 75732"/>
                <a:gd name="connsiteY8" fmla="*/ 56934 h 79641"/>
                <a:gd name="connsiteX9" fmla="*/ 53742 w 75732"/>
                <a:gd name="connsiteY9" fmla="*/ 62100 h 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32" h="79641">
                  <a:moveTo>
                    <a:pt x="56325" y="6132"/>
                  </a:moveTo>
                  <a:cubicBezTo>
                    <a:pt x="41688" y="-2478"/>
                    <a:pt x="21453" y="-3339"/>
                    <a:pt x="10690" y="12160"/>
                  </a:cubicBezTo>
                  <a:cubicBezTo>
                    <a:pt x="9399" y="14312"/>
                    <a:pt x="8107" y="16465"/>
                    <a:pt x="7246" y="18618"/>
                  </a:cubicBezTo>
                  <a:cubicBezTo>
                    <a:pt x="-12558" y="43588"/>
                    <a:pt x="11121" y="83626"/>
                    <a:pt x="43410" y="79321"/>
                  </a:cubicBezTo>
                  <a:cubicBezTo>
                    <a:pt x="80435" y="74155"/>
                    <a:pt x="86892" y="24214"/>
                    <a:pt x="56325" y="6132"/>
                  </a:cubicBezTo>
                  <a:close/>
                  <a:moveTo>
                    <a:pt x="53742" y="62100"/>
                  </a:moveTo>
                  <a:cubicBezTo>
                    <a:pt x="53742" y="61670"/>
                    <a:pt x="53742" y="61670"/>
                    <a:pt x="53742" y="61239"/>
                  </a:cubicBezTo>
                  <a:cubicBezTo>
                    <a:pt x="54173" y="61239"/>
                    <a:pt x="54173" y="60809"/>
                    <a:pt x="54603" y="60809"/>
                  </a:cubicBezTo>
                  <a:cubicBezTo>
                    <a:pt x="56325" y="59517"/>
                    <a:pt x="58048" y="58225"/>
                    <a:pt x="58909" y="56934"/>
                  </a:cubicBezTo>
                  <a:cubicBezTo>
                    <a:pt x="58048" y="59086"/>
                    <a:pt x="55895" y="60809"/>
                    <a:pt x="53742" y="62100"/>
                  </a:cubicBezTo>
                  <a:close/>
                </a:path>
              </a:pathLst>
            </a:custGeom>
            <a:solidFill>
              <a:srgbClr val="D3273D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E454EC5B-1D67-2EC7-1BA0-62F3EC764C50}"/>
                </a:ext>
              </a:extLst>
            </p:cNvPr>
            <p:cNvSpPr/>
            <p:nvPr/>
          </p:nvSpPr>
          <p:spPr>
            <a:xfrm rot="12600000">
              <a:off x="10138483" y="-212894"/>
              <a:ext cx="274183" cy="284104"/>
            </a:xfrm>
            <a:custGeom>
              <a:avLst/>
              <a:gdLst>
                <a:gd name="connsiteX0" fmla="*/ 69716 w 72487"/>
                <a:gd name="connsiteY0" fmla="*/ 24629 h 75110"/>
                <a:gd name="connsiteX1" fmla="*/ 31399 w 72487"/>
                <a:gd name="connsiteY1" fmla="*/ 89 h 75110"/>
                <a:gd name="connsiteX2" fmla="*/ 1263 w 72487"/>
                <a:gd name="connsiteY2" fmla="*/ 27643 h 75110"/>
                <a:gd name="connsiteX3" fmla="*/ 15039 w 72487"/>
                <a:gd name="connsiteY3" fmla="*/ 68112 h 75110"/>
                <a:gd name="connsiteX4" fmla="*/ 53356 w 72487"/>
                <a:gd name="connsiteY4" fmla="*/ 70264 h 75110"/>
                <a:gd name="connsiteX5" fmla="*/ 69716 w 72487"/>
                <a:gd name="connsiteY5" fmla="*/ 24629 h 7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7" h="75110">
                  <a:moveTo>
                    <a:pt x="69716" y="24629"/>
                  </a:moveTo>
                  <a:cubicBezTo>
                    <a:pt x="64119" y="11714"/>
                    <a:pt x="47328" y="-1202"/>
                    <a:pt x="31399" y="89"/>
                  </a:cubicBezTo>
                  <a:cubicBezTo>
                    <a:pt x="16331" y="1381"/>
                    <a:pt x="5138" y="13866"/>
                    <a:pt x="1263" y="27643"/>
                  </a:cubicBezTo>
                  <a:cubicBezTo>
                    <a:pt x="-2612" y="42280"/>
                    <a:pt x="2554" y="58640"/>
                    <a:pt x="15039" y="68112"/>
                  </a:cubicBezTo>
                  <a:cubicBezTo>
                    <a:pt x="25802" y="75861"/>
                    <a:pt x="43885" y="78014"/>
                    <a:pt x="53356" y="70264"/>
                  </a:cubicBezTo>
                  <a:cubicBezTo>
                    <a:pt x="67994" y="62515"/>
                    <a:pt x="77465" y="42280"/>
                    <a:pt x="69716" y="24629"/>
                  </a:cubicBezTo>
                  <a:close/>
                </a:path>
              </a:pathLst>
            </a:custGeom>
            <a:solidFill>
              <a:srgbClr val="6FA656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C00C2DB-295D-D8C1-E60E-0830053F8A13}"/>
                </a:ext>
              </a:extLst>
            </p:cNvPr>
            <p:cNvSpPr/>
            <p:nvPr/>
          </p:nvSpPr>
          <p:spPr>
            <a:xfrm rot="12600000">
              <a:off x="9781093" y="1009519"/>
              <a:ext cx="304938" cy="313873"/>
            </a:xfrm>
            <a:custGeom>
              <a:avLst/>
              <a:gdLst>
                <a:gd name="connsiteX0" fmla="*/ 49248 w 80618"/>
                <a:gd name="connsiteY0" fmla="*/ 2310 h 82980"/>
                <a:gd name="connsiteX1" fmla="*/ 46665 w 80618"/>
                <a:gd name="connsiteY1" fmla="*/ 1879 h 82980"/>
                <a:gd name="connsiteX2" fmla="*/ 1029 w 80618"/>
                <a:gd name="connsiteY2" fmla="*/ 52250 h 82980"/>
                <a:gd name="connsiteX3" fmla="*/ 45373 w 80618"/>
                <a:gd name="connsiteY3" fmla="*/ 82817 h 82980"/>
                <a:gd name="connsiteX4" fmla="*/ 53553 w 80618"/>
                <a:gd name="connsiteY4" fmla="*/ 81095 h 82980"/>
                <a:gd name="connsiteX5" fmla="*/ 68622 w 80618"/>
                <a:gd name="connsiteY5" fmla="*/ 71624 h 82980"/>
                <a:gd name="connsiteX6" fmla="*/ 49248 w 80618"/>
                <a:gd name="connsiteY6" fmla="*/ 2310 h 8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618" h="82980">
                  <a:moveTo>
                    <a:pt x="49248" y="2310"/>
                  </a:moveTo>
                  <a:cubicBezTo>
                    <a:pt x="48387" y="2310"/>
                    <a:pt x="47526" y="2310"/>
                    <a:pt x="46665" y="1879"/>
                  </a:cubicBezTo>
                  <a:cubicBezTo>
                    <a:pt x="19542" y="-8453"/>
                    <a:pt x="-5428" y="25988"/>
                    <a:pt x="1029" y="52250"/>
                  </a:cubicBezTo>
                  <a:cubicBezTo>
                    <a:pt x="6196" y="72485"/>
                    <a:pt x="26000" y="84539"/>
                    <a:pt x="45373" y="82817"/>
                  </a:cubicBezTo>
                  <a:cubicBezTo>
                    <a:pt x="48387" y="82817"/>
                    <a:pt x="50970" y="82387"/>
                    <a:pt x="53553" y="81095"/>
                  </a:cubicBezTo>
                  <a:cubicBezTo>
                    <a:pt x="59150" y="79373"/>
                    <a:pt x="64316" y="76359"/>
                    <a:pt x="68622" y="71624"/>
                  </a:cubicBezTo>
                  <a:cubicBezTo>
                    <a:pt x="89717" y="50098"/>
                    <a:pt x="82828" y="7046"/>
                    <a:pt x="49248" y="2310"/>
                  </a:cubicBezTo>
                  <a:close/>
                </a:path>
              </a:pathLst>
            </a:custGeom>
            <a:solidFill>
              <a:srgbClr val="E56525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B821D75-11B0-B4BE-FEFE-A133B5726360}"/>
                </a:ext>
              </a:extLst>
            </p:cNvPr>
            <p:cNvSpPr/>
            <p:nvPr/>
          </p:nvSpPr>
          <p:spPr>
            <a:xfrm rot="12600000">
              <a:off x="10681006" y="-408926"/>
              <a:ext cx="265105" cy="281211"/>
            </a:xfrm>
            <a:custGeom>
              <a:avLst/>
              <a:gdLst>
                <a:gd name="connsiteX0" fmla="*/ 69580 w 70087"/>
                <a:gd name="connsiteY0" fmla="*/ 29756 h 74345"/>
                <a:gd name="connsiteX1" fmla="*/ 37291 w 70087"/>
                <a:gd name="connsiteY1" fmla="*/ 480 h 74345"/>
                <a:gd name="connsiteX2" fmla="*/ 5863 w 70087"/>
                <a:gd name="connsiteY2" fmla="*/ 16840 h 74345"/>
                <a:gd name="connsiteX3" fmla="*/ 10599 w 70087"/>
                <a:gd name="connsiteY3" fmla="*/ 64197 h 74345"/>
                <a:gd name="connsiteX4" fmla="*/ 35569 w 70087"/>
                <a:gd name="connsiteY4" fmla="*/ 74099 h 74345"/>
                <a:gd name="connsiteX5" fmla="*/ 56234 w 70087"/>
                <a:gd name="connsiteY5" fmla="*/ 68502 h 74345"/>
                <a:gd name="connsiteX6" fmla="*/ 69580 w 70087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87" h="74345">
                  <a:moveTo>
                    <a:pt x="69580" y="29756"/>
                  </a:moveTo>
                  <a:cubicBezTo>
                    <a:pt x="66997" y="13396"/>
                    <a:pt x="51929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6" y="51712"/>
                    <a:pt x="10599" y="64197"/>
                  </a:cubicBezTo>
                  <a:cubicBezTo>
                    <a:pt x="17487" y="71085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997" y="5903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48679246-5540-FF5B-2534-91C419D4EFA3}"/>
                </a:ext>
              </a:extLst>
            </p:cNvPr>
            <p:cNvSpPr/>
            <p:nvPr/>
          </p:nvSpPr>
          <p:spPr>
            <a:xfrm rot="12600000">
              <a:off x="9473894" y="255509"/>
              <a:ext cx="265010" cy="281211"/>
            </a:xfrm>
            <a:custGeom>
              <a:avLst/>
              <a:gdLst>
                <a:gd name="connsiteX0" fmla="*/ 69580 w 70062"/>
                <a:gd name="connsiteY0" fmla="*/ 29756 h 74345"/>
                <a:gd name="connsiteX1" fmla="*/ 37291 w 70062"/>
                <a:gd name="connsiteY1" fmla="*/ 480 h 74345"/>
                <a:gd name="connsiteX2" fmla="*/ 5863 w 70062"/>
                <a:gd name="connsiteY2" fmla="*/ 16840 h 74345"/>
                <a:gd name="connsiteX3" fmla="*/ 10599 w 70062"/>
                <a:gd name="connsiteY3" fmla="*/ 64197 h 74345"/>
                <a:gd name="connsiteX4" fmla="*/ 35569 w 70062"/>
                <a:gd name="connsiteY4" fmla="*/ 74099 h 74345"/>
                <a:gd name="connsiteX5" fmla="*/ 56234 w 70062"/>
                <a:gd name="connsiteY5" fmla="*/ 68502 h 74345"/>
                <a:gd name="connsiteX6" fmla="*/ 69580 w 70062"/>
                <a:gd name="connsiteY6" fmla="*/ 29756 h 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62" h="74345">
                  <a:moveTo>
                    <a:pt x="69580" y="29756"/>
                  </a:moveTo>
                  <a:cubicBezTo>
                    <a:pt x="66997" y="13396"/>
                    <a:pt x="51928" y="1341"/>
                    <a:pt x="37291" y="480"/>
                  </a:cubicBezTo>
                  <a:cubicBezTo>
                    <a:pt x="25236" y="-2103"/>
                    <a:pt x="12321" y="6077"/>
                    <a:pt x="5863" y="16840"/>
                  </a:cubicBezTo>
                  <a:cubicBezTo>
                    <a:pt x="-3178" y="31478"/>
                    <a:pt x="-1887" y="51712"/>
                    <a:pt x="10599" y="64197"/>
                  </a:cubicBezTo>
                  <a:cubicBezTo>
                    <a:pt x="17487" y="71086"/>
                    <a:pt x="26528" y="74530"/>
                    <a:pt x="35569" y="74099"/>
                  </a:cubicBezTo>
                  <a:cubicBezTo>
                    <a:pt x="42888" y="74960"/>
                    <a:pt x="50207" y="73669"/>
                    <a:pt x="56234" y="68502"/>
                  </a:cubicBezTo>
                  <a:cubicBezTo>
                    <a:pt x="66566" y="59461"/>
                    <a:pt x="71733" y="43532"/>
                    <a:pt x="69580" y="29756"/>
                  </a:cubicBezTo>
                  <a:close/>
                </a:path>
              </a:pathLst>
            </a:custGeom>
            <a:solidFill>
              <a:srgbClr val="FFE9D2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0598F1E-798B-DAB8-85C6-EDDDD4CF8754}"/>
                </a:ext>
              </a:extLst>
            </p:cNvPr>
            <p:cNvSpPr/>
            <p:nvPr/>
          </p:nvSpPr>
          <p:spPr>
            <a:xfrm rot="12600000">
              <a:off x="11108400" y="-86927"/>
              <a:ext cx="268914" cy="272590"/>
            </a:xfrm>
            <a:custGeom>
              <a:avLst/>
              <a:gdLst>
                <a:gd name="connsiteX0" fmla="*/ 70879 w 71094"/>
                <a:gd name="connsiteY0" fmla="*/ 34272 h 72066"/>
                <a:gd name="connsiteX1" fmla="*/ 27827 w 71094"/>
                <a:gd name="connsiteY1" fmla="*/ 691 h 72066"/>
                <a:gd name="connsiteX2" fmla="*/ 8884 w 71094"/>
                <a:gd name="connsiteY2" fmla="*/ 57520 h 72066"/>
                <a:gd name="connsiteX3" fmla="*/ 65713 w 71094"/>
                <a:gd name="connsiteY3" fmla="*/ 57520 h 72066"/>
                <a:gd name="connsiteX4" fmla="*/ 70879 w 71094"/>
                <a:gd name="connsiteY4" fmla="*/ 34272 h 7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4" h="72066">
                  <a:moveTo>
                    <a:pt x="70879" y="34272"/>
                  </a:moveTo>
                  <a:cubicBezTo>
                    <a:pt x="69157" y="12746"/>
                    <a:pt x="49784" y="-3614"/>
                    <a:pt x="27827" y="691"/>
                  </a:cubicBezTo>
                  <a:cubicBezTo>
                    <a:pt x="274" y="5858"/>
                    <a:pt x="-8337" y="36425"/>
                    <a:pt x="8884" y="57520"/>
                  </a:cubicBezTo>
                  <a:cubicBezTo>
                    <a:pt x="23952" y="75602"/>
                    <a:pt x="51506" y="78185"/>
                    <a:pt x="65713" y="57520"/>
                  </a:cubicBezTo>
                  <a:cubicBezTo>
                    <a:pt x="70018" y="50632"/>
                    <a:pt x="71741" y="42452"/>
                    <a:pt x="70879" y="34272"/>
                  </a:cubicBezTo>
                  <a:close/>
                </a:path>
              </a:pathLst>
            </a:custGeom>
            <a:solidFill>
              <a:srgbClr val="D6539E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F63C951-1FD6-9F54-E584-8BACE856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9838" y="2585573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19FA1BE7-A3F0-1AA9-4731-E938EF1675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0355" y="2585573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339D57A3-A521-A062-9ABB-0F80126032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20873" y="2585573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D472827E-AC93-4C30-334A-F8774B25A2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9838" y="4554281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C8CF52D0-8BB4-45FE-7862-405312564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20355" y="4554281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6358A917-6AFD-1061-8B80-9EA9654300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20873" y="4554281"/>
            <a:ext cx="2362200" cy="174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780D3-C8BC-E97B-92D9-EC8F8B292FA1}"/>
              </a:ext>
            </a:extLst>
          </p:cNvPr>
          <p:cNvSpPr/>
          <p:nvPr userDrawn="1"/>
        </p:nvSpPr>
        <p:spPr>
          <a:xfrm>
            <a:off x="240838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2000" b="1" dirty="0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1</a:t>
            </a:r>
            <a:endParaRPr lang="en-GB" sz="2000" b="1" dirty="0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1E0BDB3-A423-E63D-7EAD-EC311F9FE7EA}"/>
              </a:ext>
            </a:extLst>
          </p:cNvPr>
          <p:cNvSpPr/>
          <p:nvPr userDrawn="1"/>
        </p:nvSpPr>
        <p:spPr>
          <a:xfrm>
            <a:off x="501318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2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1822F53-63D0-8DE3-0F76-CEBE17886453}"/>
              </a:ext>
            </a:extLst>
          </p:cNvPr>
          <p:cNvSpPr/>
          <p:nvPr userDrawn="1"/>
        </p:nvSpPr>
        <p:spPr>
          <a:xfrm>
            <a:off x="759663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3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8EA54F9-EB10-554D-F2F5-1C70978A1058}"/>
              </a:ext>
            </a:extLst>
          </p:cNvPr>
          <p:cNvSpPr/>
          <p:nvPr userDrawn="1"/>
        </p:nvSpPr>
        <p:spPr>
          <a:xfrm>
            <a:off x="7596632" y="4638306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6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6108426-863F-334D-D14B-A1C958FD3D0F}"/>
              </a:ext>
            </a:extLst>
          </p:cNvPr>
          <p:cNvSpPr/>
          <p:nvPr userDrawn="1"/>
        </p:nvSpPr>
        <p:spPr>
          <a:xfrm>
            <a:off x="50131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5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0A06BAC-CE77-7D94-6379-339526242237}"/>
              </a:ext>
            </a:extLst>
          </p:cNvPr>
          <p:cNvSpPr/>
          <p:nvPr userDrawn="1"/>
        </p:nvSpPr>
        <p:spPr>
          <a:xfrm>
            <a:off x="24083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4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31" name="Text Placeholder 215">
            <a:extLst>
              <a:ext uri="{FF2B5EF4-FFF2-40B4-BE49-F238E27FC236}">
                <a16:creationId xmlns:a16="http://schemas.microsoft.com/office/drawing/2014/main" id="{9A195309-4819-F4B1-AC4D-94CD129765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749" y="1290944"/>
            <a:ext cx="11110913" cy="560387"/>
          </a:xfrm>
          <a:prstGeom prst="rect">
            <a:avLst/>
          </a:prstGeom>
        </p:spPr>
        <p:txBody>
          <a:bodyPr lIns="720000" rIns="72000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Picture round</a:t>
            </a:r>
          </a:p>
        </p:txBody>
      </p:sp>
      <p:sp>
        <p:nvSpPr>
          <p:cNvPr id="32" name="Text Placeholder 215">
            <a:extLst>
              <a:ext uri="{FF2B5EF4-FFF2-40B4-BE49-F238E27FC236}">
                <a16:creationId xmlns:a16="http://schemas.microsoft.com/office/drawing/2014/main" id="{3F968422-3068-6084-2666-C20CB1C828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1881694"/>
            <a:ext cx="11110913" cy="560387"/>
          </a:xfrm>
          <a:prstGeom prst="rect">
            <a:avLst/>
          </a:prstGeom>
        </p:spPr>
        <p:txBody>
          <a:bodyPr lIns="720000" rIns="72000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kern="1200" dirty="0" smtClean="0">
                <a:solidFill>
                  <a:schemeClr val="accent6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kern="1200" dirty="0">
                <a:solidFill>
                  <a:srgbClr val="FFFFFF"/>
                </a:solidFill>
                <a:latin typeface="Century" panose="02040604050505020304" pitchFamily="18" charset="0"/>
                <a:ea typeface="+mj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Can you name them?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387106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1.48148E-6 L 2.08333E-7 0.0178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3.7037E-6 L 2.08333E-7 -0.0171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500"/>
                  </p:stCondLst>
                  <p:childTnLst>
                    <p:animMotion origin="layout" path="M 2.08333E-7 -3.7037E-6 L 2.08333E-7 -0.01713 " pathEditMode="relative" rAng="0" ptsTypes="AA">
                      <p:cBhvr>
                        <p:cTn dur="500" spd="-100000" fill="hold"/>
                        <p:tgtEl>
                          <p:spTgt spid="1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gradFill flip="none" rotWithShape="1">
          <a:gsLst>
            <a:gs pos="0">
              <a:srgbClr val="252243"/>
            </a:gs>
            <a:gs pos="100000">
              <a:srgbClr val="12112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190889760"/>
      </p:ext>
    </p:extLst>
  </p:cSld>
  <p:clrMapOvr>
    <a:masterClrMapping/>
  </p:clrMapOvr>
  <p:transition spd="slow">
    <p:cover dir="u"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52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2"/>
    </p:custDataLst>
    <p:extLst>
      <p:ext uri="{BB962C8B-B14F-4D97-AF65-F5344CB8AC3E}">
        <p14:creationId xmlns:p14="http://schemas.microsoft.com/office/powerpoint/2010/main" val="18868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40" r:id="rId2"/>
    <p:sldLayoutId id="2147483737" r:id="rId3"/>
    <p:sldLayoutId id="2147483738" r:id="rId4"/>
    <p:sldLayoutId id="2147483736" r:id="rId5"/>
    <p:sldLayoutId id="2147483739" r:id="rId6"/>
    <p:sldLayoutId id="2147483741" r:id="rId7"/>
    <p:sldLayoutId id="2147483743" r:id="rId8"/>
    <p:sldLayoutId id="2147483742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2DDBE1"/>
          </p15:clr>
        </p15:guide>
        <p15:guide id="2" pos="7680" userDrawn="1">
          <p15:clr>
            <a:srgbClr val="2DDBE1"/>
          </p15:clr>
        </p15:guide>
        <p15:guide id="3" pos="340" userDrawn="1">
          <p15:clr>
            <a:srgbClr val="2DDBE1"/>
          </p15:clr>
        </p15:guide>
        <p15:guide id="4" pos="3783" userDrawn="1">
          <p15:clr>
            <a:srgbClr val="2DDBE1"/>
          </p15:clr>
        </p15:guide>
        <p15:guide id="5" pos="3896" userDrawn="1">
          <p15:clr>
            <a:srgbClr val="2DDBE1"/>
          </p15:clr>
        </p15:guide>
        <p15:guide id="6" pos="7339" userDrawn="1">
          <p15:clr>
            <a:srgbClr val="2DDBE1"/>
          </p15:clr>
        </p15:guide>
        <p15:guide id="7" orient="horz" userDrawn="1">
          <p15:clr>
            <a:srgbClr val="2DDBE1"/>
          </p15:clr>
        </p15:guide>
        <p15:guide id="8" orient="horz" pos="4320" userDrawn="1">
          <p15:clr>
            <a:srgbClr val="2DDBE1"/>
          </p15:clr>
        </p15:guide>
        <p15:guide id="9" orient="horz" pos="340" userDrawn="1">
          <p15:clr>
            <a:srgbClr val="2DDBE1"/>
          </p15:clr>
        </p15:guide>
        <p15:guide id="10" orient="horz" pos="3979" userDrawn="1">
          <p15:clr>
            <a:srgbClr val="2DDBE1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hyperlink" Target="https://www.brightcarbon.com/services/" TargetMode="External"/><Relationship Id="rId5" Type="http://schemas.openxmlformats.org/officeDocument/2006/relationships/hyperlink" Target="https://www.brightcarbon.com/brightslide/" TargetMode="External"/><Relationship Id="rId4" Type="http://schemas.openxmlformats.org/officeDocument/2006/relationships/hyperlink" Target="https://www.brightcarbon.com/blo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87B3E47-68B2-B9C1-D65A-D50794216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Quiz-mas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0694960"/>
      </p:ext>
    </p:extLst>
  </p:cSld>
  <p:clrMapOvr>
    <a:masterClrMapping/>
  </p:clrMapOvr>
  <p:transition spd="slow"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6C1AB-8984-B7C9-9E67-DBA5D14F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Instructions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52E67-167D-6A64-891E-D58025166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Happy Holidays! Or, if you don’t celebrate merry just-another-day-in-December.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This quiz consists of 6 Christmas-themed rounds, including 3 general knowledge rounds, 2 pictures rounds and 1 song round.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The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answers are written with the speaker notes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, so be sure you don’t share presenter view to 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your audience!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We have many more resources on </a:t>
            </a:r>
            <a:r>
              <a:rPr kumimoji="0" lang="en-GB" sz="1600" b="0" i="0" u="sng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blog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and our free PowerPoint plugin,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BrightSlide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®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packed with tools to boost productivity. We offer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professional services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E42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too, from creating your presentations, eLearning, and infographics, to running advanced PowerPoint and presentation training.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So, make great slides and be merry! All of us at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BrightCarbon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wish you a very happy holidays!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157032"/>
      </p:ext>
    </p:extLst>
  </p:cSld>
  <p:clrMapOvr>
    <a:masterClrMapping/>
  </p:clrMapOvr>
  <p:transition spd="slow"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81221B-BB81-811D-0A9C-71A21218C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3234941"/>
            <a:ext cx="11110913" cy="2215991"/>
          </a:xfrm>
        </p:spPr>
        <p:txBody>
          <a:bodyPr/>
          <a:lstStyle/>
          <a:p>
            <a:r>
              <a:rPr lang="en-GB"/>
              <a:t>Christmas General Knowledge!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A879905-4860-BD98-E71D-8DB0D8E50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2712274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066860"/>
      </p:ext>
    </p:extLst>
  </p:cSld>
  <p:clrMapOvr>
    <a:masterClrMapping/>
  </p:clrMapOvr>
  <p:transition spd="slow">
    <p:cover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12F9E-E8BF-AA4F-7BB8-A657DF8DB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1.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39328-C5E1-A397-849A-93EA5ED31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/>
              <a:t>Christmas General Knowledge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B1C4B-0D03-5961-A109-4918ABB9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3BDA8-EC92-C6A5-D0FE-05D162134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In the song "We Wish You a Merry Christmas," what is the first thing the singers ask for?</a:t>
            </a:r>
          </a:p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3746384"/>
      </p:ext>
    </p:extLst>
  </p:cSld>
  <p:clrMapOvr>
    <a:masterClrMapping/>
  </p:clrMapOvr>
  <p:transition spd="slow">
    <p:cover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12F9E-E8BF-AA4F-7BB8-A657DF8DB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2.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39328-C5E1-A397-849A-93EA5ED31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/>
              <a:t>Christmas General Knowledge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B1C4B-0D03-5961-A109-4918ABB9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3BDA8-EC92-C6A5-D0FE-05D162134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5428" y="3157395"/>
            <a:ext cx="11085235" cy="2496068"/>
          </a:xfr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Can you work out this equation?</a:t>
            </a:r>
          </a:p>
          <a:p>
            <a:r>
              <a:rPr lang="en-US" sz="3200" dirty="0">
                <a:solidFill>
                  <a:schemeClr val="accent6"/>
                </a:solidFill>
              </a:rPr>
              <a:t>The street on which a miracle happened</a:t>
            </a:r>
            <a:br>
              <a:rPr lang="en-US" sz="3200" dirty="0">
                <a:solidFill>
                  <a:schemeClr val="accent6"/>
                </a:solidFill>
              </a:rPr>
            </a:br>
            <a:r>
              <a:rPr lang="en-US" sz="3200" dirty="0">
                <a:solidFill>
                  <a:schemeClr val="accent6"/>
                </a:solidFill>
              </a:rPr>
              <a:t>in a 1947 &amp; 1994 movie </a:t>
            </a:r>
            <a:r>
              <a:rPr lang="en-US" sz="3200" dirty="0"/>
              <a:t>+ </a:t>
            </a:r>
            <a:r>
              <a:rPr lang="en-US" sz="3200" dirty="0">
                <a:solidFill>
                  <a:schemeClr val="accent4"/>
                </a:solidFill>
              </a:rPr>
              <a:t>the number</a:t>
            </a:r>
            <a:br>
              <a:rPr lang="en-US" sz="3200" dirty="0">
                <a:solidFill>
                  <a:schemeClr val="accent4"/>
                </a:solidFill>
              </a:rPr>
            </a:br>
            <a:r>
              <a:rPr lang="en-US" sz="3200" dirty="0">
                <a:solidFill>
                  <a:schemeClr val="accent4"/>
                </a:solidFill>
              </a:rPr>
              <a:t>of French Hens my true love gave to me</a:t>
            </a:r>
            <a:br>
              <a:rPr lang="en-US" sz="3200" dirty="0"/>
            </a:br>
            <a:r>
              <a:rPr lang="en-US" sz="3200" dirty="0"/>
              <a:t>+ </a:t>
            </a:r>
            <a:r>
              <a:rPr lang="en-US" sz="3200" dirty="0" err="1">
                <a:solidFill>
                  <a:schemeClr val="accent5"/>
                </a:solidFill>
              </a:rPr>
              <a:t>santa's</a:t>
            </a:r>
            <a:r>
              <a:rPr lang="en-US" sz="3200" dirty="0">
                <a:solidFill>
                  <a:schemeClr val="accent5"/>
                </a:solidFill>
              </a:rPr>
              <a:t> reindeer </a:t>
            </a:r>
            <a:r>
              <a:rPr lang="en-US" sz="3200" dirty="0"/>
              <a:t>=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022897"/>
      </p:ext>
    </p:extLst>
  </p:cSld>
  <p:clrMapOvr>
    <a:masterClrMapping/>
  </p:clrMapOvr>
  <p:transition spd="slow">
    <p:cover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12F9E-E8BF-AA4F-7BB8-A657DF8DB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3.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39328-C5E1-A397-849A-93EA5ED31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/>
              <a:t>Christmas General Knowledge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B1C4B-0D03-5961-A109-4918ABB9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3BDA8-EC92-C6A5-D0FE-05D162134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5428" y="3157395"/>
            <a:ext cx="11085235" cy="1089529"/>
          </a:xfrm>
        </p:spPr>
        <p:txBody>
          <a:bodyPr>
            <a:spAutoFit/>
          </a:bodyPr>
          <a:lstStyle/>
          <a:p>
            <a:r>
              <a:rPr lang="en-US" sz="3600" dirty="0"/>
              <a:t>In ‘A Muppet Christmas Carol’ , which </a:t>
            </a:r>
            <a:r>
              <a:rPr lang="en-US" sz="3600" dirty="0" err="1"/>
              <a:t>muppet</a:t>
            </a:r>
            <a:r>
              <a:rPr lang="en-US" sz="3600" dirty="0"/>
              <a:t> character plays Bob Cratchit?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449037"/>
      </p:ext>
    </p:extLst>
  </p:cSld>
  <p:clrMapOvr>
    <a:masterClrMapping/>
  </p:clrMapOvr>
  <p:transition spd="slow">
    <p:cover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9328-C5E1-A397-849A-93EA5ED31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/>
              <a:t>Christmas General Knowledge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B1C4B-0D03-5961-A109-4918ABB9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12F9E-E8BF-AA4F-7BB8-A657DF8DB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accent6"/>
                </a:solidFill>
              </a:rPr>
              <a:t>13 points</a:t>
            </a:r>
          </a:p>
          <a:p>
            <a:r>
              <a:rPr lang="en-GB" dirty="0">
                <a:solidFill>
                  <a:schemeClr val="accent4"/>
                </a:solidFill>
              </a:rPr>
              <a:t>15 points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3BDA8-EC92-C6A5-D0FE-05D162134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152" y="1900238"/>
            <a:ext cx="11119511" cy="646331"/>
          </a:xfrm>
        </p:spPr>
        <p:txBody>
          <a:bodyPr>
            <a:spAutoFit/>
          </a:bodyPr>
          <a:lstStyle/>
          <a:p>
            <a:r>
              <a:rPr lang="en-US" dirty="0"/>
              <a:t>4.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BE772-D236-8731-9C7B-4BBCC04494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1152" y="3157395"/>
            <a:ext cx="11119511" cy="56038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 Scrabble, how many points would XMAS* get?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E01AC1-0F5F-3AD9-AD91-F5CA51EDE9AE}"/>
              </a:ext>
            </a:extLst>
          </p:cNvPr>
          <p:cNvSpPr txBox="1"/>
          <p:nvPr/>
        </p:nvSpPr>
        <p:spPr>
          <a:xfrm>
            <a:off x="549275" y="6110371"/>
            <a:ext cx="11110912" cy="213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2738"/>
              </a:lnSpc>
              <a:spcAft>
                <a:spcPts val="1200"/>
              </a:spcAft>
              <a:defRPr sz="4000" spc="-236">
                <a:solidFill>
                  <a:schemeClr val="bg1"/>
                </a:solidFill>
                <a:latin typeface="Century" panose="02040604050505020304" pitchFamily="18" charset="0"/>
                <a:ea typeface="Aktiv Grotesk Medium" panose="020B0504020202020204" pitchFamily="34" charset="0"/>
                <a:cs typeface="Aktiv Grotesk Medium" panose="020B0504020202020204" pitchFamily="34" charset="0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spc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*According to the Collins’ Scrabble dictionary, the word </a:t>
            </a:r>
            <a:r>
              <a:rPr lang="en-GB" sz="1400" b="1" spc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XMAS</a:t>
            </a:r>
            <a:r>
              <a:rPr lang="en-GB" sz="1400" spc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wouldn’t </a:t>
            </a:r>
            <a:r>
              <a:rPr lang="en-GB" sz="1400" i="1" spc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technically</a:t>
            </a:r>
            <a:r>
              <a:rPr lang="en-GB" sz="1400" spc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be allowed, but let’s pretend it is!</a:t>
            </a:r>
            <a:endParaRPr lang="en-US" sz="1400" spc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004873"/>
      </p:ext>
    </p:extLst>
  </p:cSld>
  <p:clrMapOvr>
    <a:masterClrMapping/>
  </p:clrMapOvr>
  <p:transition spd="slow">
    <p:cover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12F9E-E8BF-AA4F-7BB8-A657DF8DB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5.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39328-C5E1-A397-849A-93EA5ED31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/>
              <a:t>Christmas General Knowledge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B1C4B-0D03-5961-A109-4918ABB9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US"/>
              <a:t>ROUND ONE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3BDA8-EC92-C6A5-D0FE-05D162134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5428" y="3157395"/>
            <a:ext cx="11085235" cy="1089529"/>
          </a:xfrm>
        </p:spPr>
        <p:txBody>
          <a:bodyPr>
            <a:spAutoFit/>
          </a:bodyPr>
          <a:lstStyle/>
          <a:p>
            <a:r>
              <a:rPr lang="en-US" sz="3600" dirty="0"/>
              <a:t>Who plays workaholic Dad Howard Langston in the 1996 movie Jingle All the Way?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8955225"/>
      </p:ext>
    </p:extLst>
  </p:cSld>
  <p:clrMapOvr>
    <a:masterClrMapping/>
  </p:clrMapOvr>
  <p:transition spd="slow">
    <p:cover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phic 6">
            <a:extLst>
              <a:ext uri="{FF2B5EF4-FFF2-40B4-BE49-F238E27FC236}">
                <a16:creationId xmlns:a16="http://schemas.microsoft.com/office/drawing/2014/main" id="{1255CDC2-7487-4920-B680-476FFE970E3C}"/>
              </a:ext>
            </a:extLst>
          </p:cNvPr>
          <p:cNvGrpSpPr/>
          <p:nvPr/>
        </p:nvGrpSpPr>
        <p:grpSpPr>
          <a:xfrm>
            <a:off x="5524484" y="806524"/>
            <a:ext cx="1143031" cy="1547256"/>
            <a:chOff x="191344" y="411968"/>
            <a:chExt cx="1143031" cy="1547256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E602BCC-7576-491D-9A62-2C796C5FAC0B}"/>
                </a:ext>
              </a:extLst>
            </p:cNvPr>
            <p:cNvSpPr/>
            <p:nvPr/>
          </p:nvSpPr>
          <p:spPr>
            <a:xfrm>
              <a:off x="729494" y="1313909"/>
              <a:ext cx="89548" cy="645316"/>
            </a:xfrm>
            <a:custGeom>
              <a:avLst/>
              <a:gdLst>
                <a:gd name="connsiteX0" fmla="*/ 28414 w 89548"/>
                <a:gd name="connsiteY0" fmla="*/ 7319 h 645316"/>
                <a:gd name="connsiteX1" fmla="*/ 0 w 89548"/>
                <a:gd name="connsiteY1" fmla="*/ 639323 h 645316"/>
                <a:gd name="connsiteX2" fmla="*/ 71466 w 89548"/>
                <a:gd name="connsiteY2" fmla="*/ 642767 h 645316"/>
                <a:gd name="connsiteX3" fmla="*/ 89548 w 89548"/>
                <a:gd name="connsiteY3" fmla="*/ 635448 h 645316"/>
                <a:gd name="connsiteX4" fmla="*/ 60703 w 89548"/>
                <a:gd name="connsiteY4" fmla="*/ 0 h 645316"/>
                <a:gd name="connsiteX5" fmla="*/ 28414 w 89548"/>
                <a:gd name="connsiteY5" fmla="*/ 7319 h 64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548" h="645316">
                  <a:moveTo>
                    <a:pt x="28414" y="7319"/>
                  </a:moveTo>
                  <a:lnTo>
                    <a:pt x="0" y="639323"/>
                  </a:lnTo>
                  <a:cubicBezTo>
                    <a:pt x="0" y="639323"/>
                    <a:pt x="53815" y="650086"/>
                    <a:pt x="71466" y="642767"/>
                  </a:cubicBezTo>
                  <a:cubicBezTo>
                    <a:pt x="89548" y="635448"/>
                    <a:pt x="89548" y="635448"/>
                    <a:pt x="89548" y="635448"/>
                  </a:cubicBezTo>
                  <a:lnTo>
                    <a:pt x="60703" y="0"/>
                  </a:lnTo>
                  <a:lnTo>
                    <a:pt x="28414" y="7319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F3C5EAC-F32B-4904-AB4A-A589F0356357}"/>
                </a:ext>
              </a:extLst>
            </p:cNvPr>
            <p:cNvSpPr/>
            <p:nvPr/>
          </p:nvSpPr>
          <p:spPr>
            <a:xfrm>
              <a:off x="191344" y="411968"/>
              <a:ext cx="1143031" cy="1187805"/>
            </a:xfrm>
            <a:custGeom>
              <a:avLst/>
              <a:gdLst>
                <a:gd name="connsiteX0" fmla="*/ 614353 w 1143031"/>
                <a:gd name="connsiteY0" fmla="*/ 0 h 1187805"/>
                <a:gd name="connsiteX1" fmla="*/ 287588 w 1143031"/>
                <a:gd name="connsiteY1" fmla="*/ 539442 h 1187805"/>
                <a:gd name="connsiteX2" fmla="*/ 0 w 1143031"/>
                <a:gd name="connsiteY2" fmla="*/ 1134852 h 1187805"/>
                <a:gd name="connsiteX3" fmla="*/ 631143 w 1143031"/>
                <a:gd name="connsiteY3" fmla="*/ 1187806 h 1187805"/>
                <a:gd name="connsiteX4" fmla="*/ 1143032 w 1143031"/>
                <a:gd name="connsiteY4" fmla="*/ 1121506 h 1187805"/>
                <a:gd name="connsiteX5" fmla="*/ 926911 w 1143031"/>
                <a:gd name="connsiteY5" fmla="*/ 575606 h 1187805"/>
                <a:gd name="connsiteX6" fmla="*/ 614353 w 1143031"/>
                <a:gd name="connsiteY6" fmla="*/ 0 h 118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31" h="1187805">
                  <a:moveTo>
                    <a:pt x="614353" y="0"/>
                  </a:moveTo>
                  <a:cubicBezTo>
                    <a:pt x="614353" y="0"/>
                    <a:pt x="502848" y="190290"/>
                    <a:pt x="287588" y="539442"/>
                  </a:cubicBezTo>
                  <a:cubicBezTo>
                    <a:pt x="72327" y="888594"/>
                    <a:pt x="0" y="1134852"/>
                    <a:pt x="0" y="1134852"/>
                  </a:cubicBezTo>
                  <a:cubicBezTo>
                    <a:pt x="0" y="1134852"/>
                    <a:pt x="340542" y="1187806"/>
                    <a:pt x="631143" y="1187806"/>
                  </a:cubicBezTo>
                  <a:cubicBezTo>
                    <a:pt x="921744" y="1187806"/>
                    <a:pt x="1143032" y="1121506"/>
                    <a:pt x="1143032" y="1121506"/>
                  </a:cubicBezTo>
                  <a:cubicBezTo>
                    <a:pt x="1143032" y="1121506"/>
                    <a:pt x="1106438" y="964366"/>
                    <a:pt x="926911" y="575606"/>
                  </a:cubicBezTo>
                  <a:cubicBezTo>
                    <a:pt x="747384" y="186415"/>
                    <a:pt x="614353" y="0"/>
                    <a:pt x="614353" y="0"/>
                  </a:cubicBezTo>
                  <a:close/>
                </a:path>
              </a:pathLst>
            </a:custGeom>
            <a:solidFill>
              <a:srgbClr val="E4136B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C8222F3-4B0D-497B-A0D7-6F049B924767}"/>
                </a:ext>
              </a:extLst>
            </p:cNvPr>
            <p:cNvSpPr/>
            <p:nvPr/>
          </p:nvSpPr>
          <p:spPr>
            <a:xfrm>
              <a:off x="781049" y="1248469"/>
              <a:ext cx="103047" cy="115237"/>
            </a:xfrm>
            <a:custGeom>
              <a:avLst/>
              <a:gdLst>
                <a:gd name="connsiteX0" fmla="*/ 39716 w 103047"/>
                <a:gd name="connsiteY0" fmla="*/ 0 h 115237"/>
                <a:gd name="connsiteX1" fmla="*/ 68130 w 103047"/>
                <a:gd name="connsiteY1" fmla="*/ 0 h 115237"/>
                <a:gd name="connsiteX2" fmla="*/ 63394 w 103047"/>
                <a:gd name="connsiteY2" fmla="*/ 15929 h 115237"/>
                <a:gd name="connsiteX3" fmla="*/ 103002 w 103047"/>
                <a:gd name="connsiteY3" fmla="*/ 63717 h 115237"/>
                <a:gd name="connsiteX4" fmla="*/ 42729 w 103047"/>
                <a:gd name="connsiteY4" fmla="*/ 114518 h 115237"/>
                <a:gd name="connsiteX5" fmla="*/ 3122 w 103047"/>
                <a:gd name="connsiteY5" fmla="*/ 47357 h 115237"/>
                <a:gd name="connsiteX6" fmla="*/ 45313 w 103047"/>
                <a:gd name="connsiteY6" fmla="*/ 15499 h 115237"/>
                <a:gd name="connsiteX7" fmla="*/ 39716 w 103047"/>
                <a:gd name="connsiteY7" fmla="*/ 0 h 11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047" h="115237">
                  <a:moveTo>
                    <a:pt x="39716" y="0"/>
                  </a:moveTo>
                  <a:lnTo>
                    <a:pt x="68130" y="0"/>
                  </a:lnTo>
                  <a:lnTo>
                    <a:pt x="63394" y="15929"/>
                  </a:lnTo>
                  <a:cubicBezTo>
                    <a:pt x="63394" y="15929"/>
                    <a:pt x="102141" y="27123"/>
                    <a:pt x="103002" y="63717"/>
                  </a:cubicBezTo>
                  <a:cubicBezTo>
                    <a:pt x="104294" y="96437"/>
                    <a:pt x="77602" y="119685"/>
                    <a:pt x="42729" y="114518"/>
                  </a:cubicBezTo>
                  <a:cubicBezTo>
                    <a:pt x="6996" y="108922"/>
                    <a:pt x="-6780" y="71036"/>
                    <a:pt x="3122" y="47357"/>
                  </a:cubicBezTo>
                  <a:cubicBezTo>
                    <a:pt x="13885" y="21957"/>
                    <a:pt x="45313" y="15499"/>
                    <a:pt x="45313" y="15499"/>
                  </a:cubicBezTo>
                  <a:lnTo>
                    <a:pt x="39716" y="0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3" name="Graphic 6">
              <a:extLst>
                <a:ext uri="{FF2B5EF4-FFF2-40B4-BE49-F238E27FC236}">
                  <a16:creationId xmlns:a16="http://schemas.microsoft.com/office/drawing/2014/main" id="{E27AA23C-0ED7-4A57-8255-17FF83DE5C81}"/>
                </a:ext>
              </a:extLst>
            </p:cNvPr>
            <p:cNvGrpSpPr/>
            <p:nvPr/>
          </p:nvGrpSpPr>
          <p:grpSpPr>
            <a:xfrm>
              <a:off x="821433" y="774467"/>
              <a:ext cx="74270" cy="118519"/>
              <a:chOff x="821433" y="774467"/>
              <a:chExt cx="74270" cy="118519"/>
            </a:xfrm>
            <a:solidFill>
              <a:srgbClr val="FEE0C8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ACCE237-E3E5-4082-8B44-876882C88270}"/>
                  </a:ext>
                </a:extLst>
              </p:cNvPr>
              <p:cNvSpPr/>
              <p:nvPr/>
            </p:nvSpPr>
            <p:spPr>
              <a:xfrm>
                <a:off x="821433" y="810200"/>
                <a:ext cx="74270" cy="82786"/>
              </a:xfrm>
              <a:custGeom>
                <a:avLst/>
                <a:gdLst>
                  <a:gd name="connsiteX0" fmla="*/ 28607 w 74270"/>
                  <a:gd name="connsiteY0" fmla="*/ 0 h 82786"/>
                  <a:gd name="connsiteX1" fmla="*/ 48842 w 74270"/>
                  <a:gd name="connsiteY1" fmla="*/ 0 h 82786"/>
                  <a:gd name="connsiteX2" fmla="*/ 45397 w 74270"/>
                  <a:gd name="connsiteY2" fmla="*/ 11193 h 82786"/>
                  <a:gd name="connsiteX3" fmla="*/ 74242 w 74270"/>
                  <a:gd name="connsiteY3" fmla="*/ 45635 h 82786"/>
                  <a:gd name="connsiteX4" fmla="*/ 30760 w 74270"/>
                  <a:gd name="connsiteY4" fmla="*/ 82229 h 82786"/>
                  <a:gd name="connsiteX5" fmla="*/ 2345 w 74270"/>
                  <a:gd name="connsiteY5" fmla="*/ 34011 h 82786"/>
                  <a:gd name="connsiteX6" fmla="*/ 32912 w 74270"/>
                  <a:gd name="connsiteY6" fmla="*/ 11193 h 82786"/>
                  <a:gd name="connsiteX7" fmla="*/ 28607 w 74270"/>
                  <a:gd name="connsiteY7" fmla="*/ 0 h 82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70" h="82786">
                    <a:moveTo>
                      <a:pt x="28607" y="0"/>
                    </a:moveTo>
                    <a:lnTo>
                      <a:pt x="48842" y="0"/>
                    </a:lnTo>
                    <a:lnTo>
                      <a:pt x="45397" y="11193"/>
                    </a:lnTo>
                    <a:cubicBezTo>
                      <a:pt x="45397" y="11193"/>
                      <a:pt x="72951" y="19373"/>
                      <a:pt x="74242" y="45635"/>
                    </a:cubicBezTo>
                    <a:cubicBezTo>
                      <a:pt x="75103" y="69314"/>
                      <a:pt x="56160" y="86104"/>
                      <a:pt x="30760" y="82229"/>
                    </a:cubicBezTo>
                    <a:cubicBezTo>
                      <a:pt x="4929" y="78355"/>
                      <a:pt x="-4973" y="51232"/>
                      <a:pt x="2345" y="34011"/>
                    </a:cubicBezTo>
                    <a:cubicBezTo>
                      <a:pt x="10095" y="15499"/>
                      <a:pt x="32912" y="11193"/>
                      <a:pt x="32912" y="11193"/>
                    </a:cubicBezTo>
                    <a:lnTo>
                      <a:pt x="28607" y="0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346A12A-1651-4169-A5E1-22ECB530CC43}"/>
                  </a:ext>
                </a:extLst>
              </p:cNvPr>
              <p:cNvSpPr/>
              <p:nvPr/>
            </p:nvSpPr>
            <p:spPr>
              <a:xfrm>
                <a:off x="859081" y="774467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4" name="Graphic 6">
              <a:extLst>
                <a:ext uri="{FF2B5EF4-FFF2-40B4-BE49-F238E27FC236}">
                  <a16:creationId xmlns:a16="http://schemas.microsoft.com/office/drawing/2014/main" id="{0366617D-5E1B-412E-ABCA-91A45FBD6B82}"/>
                </a:ext>
              </a:extLst>
            </p:cNvPr>
            <p:cNvGrpSpPr/>
            <p:nvPr/>
          </p:nvGrpSpPr>
          <p:grpSpPr>
            <a:xfrm>
              <a:off x="936921" y="922996"/>
              <a:ext cx="80186" cy="127957"/>
              <a:chOff x="936921" y="922996"/>
              <a:chExt cx="80186" cy="127957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003D360-3FFE-424B-A4B7-7ECB55E17967}"/>
                  </a:ext>
                </a:extLst>
              </p:cNvPr>
              <p:cNvSpPr/>
              <p:nvPr/>
            </p:nvSpPr>
            <p:spPr>
              <a:xfrm>
                <a:off x="936921" y="961312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6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D9DA5B1-2284-4D6E-B3AD-C458723BEBF8}"/>
                  </a:ext>
                </a:extLst>
              </p:cNvPr>
              <p:cNvSpPr/>
              <p:nvPr/>
            </p:nvSpPr>
            <p:spPr>
              <a:xfrm>
                <a:off x="977904" y="922996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aphic 6">
              <a:extLst>
                <a:ext uri="{FF2B5EF4-FFF2-40B4-BE49-F238E27FC236}">
                  <a16:creationId xmlns:a16="http://schemas.microsoft.com/office/drawing/2014/main" id="{6BB51153-85A3-4DFF-9D8E-39D3721C6CEB}"/>
                </a:ext>
              </a:extLst>
            </p:cNvPr>
            <p:cNvGrpSpPr/>
            <p:nvPr/>
          </p:nvGrpSpPr>
          <p:grpSpPr>
            <a:xfrm>
              <a:off x="464881" y="1309603"/>
              <a:ext cx="104504" cy="166571"/>
              <a:chOff x="464881" y="1309603"/>
              <a:chExt cx="104504" cy="166571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3225E4C-26C3-439B-BCBC-613ED95E714C}"/>
                  </a:ext>
                </a:extLst>
              </p:cNvPr>
              <p:cNvSpPr/>
              <p:nvPr/>
            </p:nvSpPr>
            <p:spPr>
              <a:xfrm>
                <a:off x="464881" y="1359974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1E44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9316766-A121-4036-881E-E9449424F874}"/>
                  </a:ext>
                </a:extLst>
              </p:cNvPr>
              <p:cNvSpPr/>
              <p:nvPr/>
            </p:nvSpPr>
            <p:spPr>
              <a:xfrm>
                <a:off x="518539" y="1309603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" name="Graphic 6">
              <a:extLst>
                <a:ext uri="{FF2B5EF4-FFF2-40B4-BE49-F238E27FC236}">
                  <a16:creationId xmlns:a16="http://schemas.microsoft.com/office/drawing/2014/main" id="{9B973B9C-24E6-42CE-B5DF-EEDD062FE49B}"/>
                </a:ext>
              </a:extLst>
            </p:cNvPr>
            <p:cNvGrpSpPr/>
            <p:nvPr/>
          </p:nvGrpSpPr>
          <p:grpSpPr>
            <a:xfrm>
              <a:off x="936731" y="1361696"/>
              <a:ext cx="104504" cy="166140"/>
              <a:chOff x="936731" y="1361696"/>
              <a:chExt cx="104504" cy="166140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299D982-59CC-45C9-9D98-21E8744B07C9}"/>
                  </a:ext>
                </a:extLst>
              </p:cNvPr>
              <p:cNvSpPr/>
              <p:nvPr/>
            </p:nvSpPr>
            <p:spPr>
              <a:xfrm>
                <a:off x="936731" y="1411637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F6931D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4357049-501A-4F0F-BA6C-18A235B31239}"/>
                  </a:ext>
                </a:extLst>
              </p:cNvPr>
              <p:cNvSpPr/>
              <p:nvPr/>
            </p:nvSpPr>
            <p:spPr>
              <a:xfrm>
                <a:off x="989959" y="1361696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" name="Graphic 6">
              <a:extLst>
                <a:ext uri="{FF2B5EF4-FFF2-40B4-BE49-F238E27FC236}">
                  <a16:creationId xmlns:a16="http://schemas.microsoft.com/office/drawing/2014/main" id="{46475B36-C0DC-4CA4-B3F5-51BF5856677D}"/>
                </a:ext>
              </a:extLst>
            </p:cNvPr>
            <p:cNvGrpSpPr/>
            <p:nvPr/>
          </p:nvGrpSpPr>
          <p:grpSpPr>
            <a:xfrm>
              <a:off x="467654" y="989727"/>
              <a:ext cx="80186" cy="128387"/>
              <a:chOff x="467654" y="989727"/>
              <a:chExt cx="80186" cy="128387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CC2FB11-A7F4-45FE-83C7-B94743682568}"/>
                  </a:ext>
                </a:extLst>
              </p:cNvPr>
              <p:cNvSpPr/>
              <p:nvPr/>
            </p:nvSpPr>
            <p:spPr>
              <a:xfrm>
                <a:off x="467654" y="1028474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5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CC08B15-9C0D-402A-80ED-A282F11CAEB3}"/>
                  </a:ext>
                </a:extLst>
              </p:cNvPr>
              <p:cNvSpPr/>
              <p:nvPr/>
            </p:nvSpPr>
            <p:spPr>
              <a:xfrm>
                <a:off x="508637" y="989727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" name="Graphic 6">
              <a:extLst>
                <a:ext uri="{FF2B5EF4-FFF2-40B4-BE49-F238E27FC236}">
                  <a16:creationId xmlns:a16="http://schemas.microsoft.com/office/drawing/2014/main" id="{9F2ED5E4-02D8-4B7F-9B8D-91BB7FA243FB}"/>
                </a:ext>
              </a:extLst>
            </p:cNvPr>
            <p:cNvGrpSpPr/>
            <p:nvPr/>
          </p:nvGrpSpPr>
          <p:grpSpPr>
            <a:xfrm>
              <a:off x="642959" y="803742"/>
              <a:ext cx="80507" cy="118840"/>
              <a:chOff x="642959" y="803742"/>
              <a:chExt cx="80507" cy="118840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2D4DDD8-FEC6-4FFA-9ADD-28BED90D54CC}"/>
                  </a:ext>
                </a:extLst>
              </p:cNvPr>
              <p:cNvSpPr/>
              <p:nvPr/>
            </p:nvSpPr>
            <p:spPr>
              <a:xfrm>
                <a:off x="642959" y="842779"/>
                <a:ext cx="80507" cy="79803"/>
              </a:xfrm>
              <a:custGeom>
                <a:avLst/>
                <a:gdLst>
                  <a:gd name="connsiteX0" fmla="*/ 0 w 80507"/>
                  <a:gd name="connsiteY0" fmla="*/ 7459 h 79803"/>
                  <a:gd name="connsiteX1" fmla="*/ 50801 w 80507"/>
                  <a:gd name="connsiteY1" fmla="*/ 571 h 79803"/>
                  <a:gd name="connsiteX2" fmla="*/ 80507 w 80507"/>
                  <a:gd name="connsiteY2" fmla="*/ 8751 h 79803"/>
                  <a:gd name="connsiteX3" fmla="*/ 39177 w 80507"/>
                  <a:gd name="connsiteY3" fmla="*/ 79786 h 79803"/>
                  <a:gd name="connsiteX4" fmla="*/ 0 w 80507"/>
                  <a:gd name="connsiteY4" fmla="*/ 7459 h 79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07" h="79803">
                    <a:moveTo>
                      <a:pt x="0" y="7459"/>
                    </a:moveTo>
                    <a:cubicBezTo>
                      <a:pt x="0" y="7459"/>
                      <a:pt x="21957" y="-2443"/>
                      <a:pt x="50801" y="571"/>
                    </a:cubicBezTo>
                    <a:cubicBezTo>
                      <a:pt x="72327" y="2723"/>
                      <a:pt x="80507" y="8751"/>
                      <a:pt x="80507" y="8751"/>
                    </a:cubicBezTo>
                    <a:cubicBezTo>
                      <a:pt x="80507" y="8751"/>
                      <a:pt x="46066" y="81078"/>
                      <a:pt x="39177" y="79786"/>
                    </a:cubicBezTo>
                    <a:cubicBezTo>
                      <a:pt x="31859" y="78925"/>
                      <a:pt x="0" y="7459"/>
                      <a:pt x="0" y="7459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F96CAAD-1EFF-4195-A3E9-9A28C23B4791}"/>
                  </a:ext>
                </a:extLst>
              </p:cNvPr>
              <p:cNvSpPr/>
              <p:nvPr/>
            </p:nvSpPr>
            <p:spPr>
              <a:xfrm>
                <a:off x="678262" y="834309"/>
                <a:ext cx="12915" cy="9901"/>
              </a:xfrm>
              <a:custGeom>
                <a:avLst/>
                <a:gdLst>
                  <a:gd name="connsiteX0" fmla="*/ 2153 w 12915"/>
                  <a:gd name="connsiteY0" fmla="*/ 9902 h 9901"/>
                  <a:gd name="connsiteX1" fmla="*/ 0 w 12915"/>
                  <a:gd name="connsiteY1" fmla="*/ 0 h 9901"/>
                  <a:gd name="connsiteX2" fmla="*/ 12916 w 12915"/>
                  <a:gd name="connsiteY2" fmla="*/ 0 h 9901"/>
                  <a:gd name="connsiteX3" fmla="*/ 10332 w 12915"/>
                  <a:gd name="connsiteY3" fmla="*/ 9902 h 9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5" h="9901">
                    <a:moveTo>
                      <a:pt x="2153" y="9902"/>
                    </a:moveTo>
                    <a:lnTo>
                      <a:pt x="0" y="0"/>
                    </a:lnTo>
                    <a:lnTo>
                      <a:pt x="12916" y="0"/>
                    </a:lnTo>
                    <a:lnTo>
                      <a:pt x="10332" y="9902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1F969B8-0C25-4F8A-A05F-9CA546BB0598}"/>
                  </a:ext>
                </a:extLst>
              </p:cNvPr>
              <p:cNvSpPr/>
              <p:nvPr/>
            </p:nvSpPr>
            <p:spPr>
              <a:xfrm>
                <a:off x="683428" y="803742"/>
                <a:ext cx="2152" cy="30997"/>
              </a:xfrm>
              <a:custGeom>
                <a:avLst/>
                <a:gdLst>
                  <a:gd name="connsiteX0" fmla="*/ 0 w 2152"/>
                  <a:gd name="connsiteY0" fmla="*/ 0 h 30997"/>
                  <a:gd name="connsiteX1" fmla="*/ 2153 w 2152"/>
                  <a:gd name="connsiteY1" fmla="*/ 0 h 30997"/>
                  <a:gd name="connsiteX2" fmla="*/ 2153 w 2152"/>
                  <a:gd name="connsiteY2" fmla="*/ 30997 h 30997"/>
                  <a:gd name="connsiteX3" fmla="*/ 0 w 2152"/>
                  <a:gd name="connsiteY3" fmla="*/ 30997 h 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099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0997"/>
                    </a:lnTo>
                    <a:lnTo>
                      <a:pt x="0" y="3099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9" name="Graphic 6">
              <a:extLst>
                <a:ext uri="{FF2B5EF4-FFF2-40B4-BE49-F238E27FC236}">
                  <a16:creationId xmlns:a16="http://schemas.microsoft.com/office/drawing/2014/main" id="{8F8A5321-45CB-45D8-AEA9-FCC23D0270D9}"/>
                </a:ext>
              </a:extLst>
            </p:cNvPr>
            <p:cNvGrpSpPr/>
            <p:nvPr/>
          </p:nvGrpSpPr>
          <p:grpSpPr>
            <a:xfrm>
              <a:off x="1001152" y="1189488"/>
              <a:ext cx="93853" cy="139072"/>
              <a:chOff x="1001152" y="1189488"/>
              <a:chExt cx="93853" cy="139072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BEFDADCB-4A8E-4A7F-85CF-FEA07881CA25}"/>
                  </a:ext>
                </a:extLst>
              </p:cNvPr>
              <p:cNvSpPr/>
              <p:nvPr/>
            </p:nvSpPr>
            <p:spPr>
              <a:xfrm>
                <a:off x="1001152" y="1235346"/>
                <a:ext cx="93853" cy="93214"/>
              </a:xfrm>
              <a:custGeom>
                <a:avLst/>
                <a:gdLst>
                  <a:gd name="connsiteX0" fmla="*/ 0 w 93853"/>
                  <a:gd name="connsiteY0" fmla="*/ 8818 h 93214"/>
                  <a:gd name="connsiteX1" fmla="*/ 59412 w 93853"/>
                  <a:gd name="connsiteY1" fmla="*/ 638 h 93214"/>
                  <a:gd name="connsiteX2" fmla="*/ 93853 w 93853"/>
                  <a:gd name="connsiteY2" fmla="*/ 10109 h 93214"/>
                  <a:gd name="connsiteX3" fmla="*/ 45635 w 93853"/>
                  <a:gd name="connsiteY3" fmla="*/ 93200 h 93214"/>
                  <a:gd name="connsiteX4" fmla="*/ 0 w 93853"/>
                  <a:gd name="connsiteY4" fmla="*/ 8818 h 9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853" h="93214">
                    <a:moveTo>
                      <a:pt x="0" y="8818"/>
                    </a:moveTo>
                    <a:cubicBezTo>
                      <a:pt x="0" y="8818"/>
                      <a:pt x="25401" y="-2806"/>
                      <a:pt x="59412" y="638"/>
                    </a:cubicBezTo>
                    <a:cubicBezTo>
                      <a:pt x="84382" y="3221"/>
                      <a:pt x="93853" y="10109"/>
                      <a:pt x="93853" y="10109"/>
                    </a:cubicBezTo>
                    <a:cubicBezTo>
                      <a:pt x="93853" y="10109"/>
                      <a:pt x="53815" y="94491"/>
                      <a:pt x="45635" y="93200"/>
                    </a:cubicBezTo>
                    <a:cubicBezTo>
                      <a:pt x="37455" y="91908"/>
                      <a:pt x="0" y="8818"/>
                      <a:pt x="0" y="8818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7E989D5-3F78-44CA-9C79-C3CD6B843371}"/>
                  </a:ext>
                </a:extLst>
              </p:cNvPr>
              <p:cNvSpPr/>
              <p:nvPr/>
            </p:nvSpPr>
            <p:spPr>
              <a:xfrm>
                <a:off x="1042482" y="1225221"/>
                <a:ext cx="15068" cy="11624"/>
              </a:xfrm>
              <a:custGeom>
                <a:avLst/>
                <a:gdLst>
                  <a:gd name="connsiteX0" fmla="*/ 2583 w 15068"/>
                  <a:gd name="connsiteY0" fmla="*/ 11194 h 11624"/>
                  <a:gd name="connsiteX1" fmla="*/ 0 w 15068"/>
                  <a:gd name="connsiteY1" fmla="*/ 0 h 11624"/>
                  <a:gd name="connsiteX2" fmla="*/ 15068 w 15068"/>
                  <a:gd name="connsiteY2" fmla="*/ 0 h 11624"/>
                  <a:gd name="connsiteX3" fmla="*/ 12055 w 15068"/>
                  <a:gd name="connsiteY3" fmla="*/ 11624 h 1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68" h="11624">
                    <a:moveTo>
                      <a:pt x="2583" y="11194"/>
                    </a:moveTo>
                    <a:lnTo>
                      <a:pt x="0" y="0"/>
                    </a:lnTo>
                    <a:lnTo>
                      <a:pt x="15068" y="0"/>
                    </a:lnTo>
                    <a:lnTo>
                      <a:pt x="12055" y="11624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09F5B50-ABC4-422A-BBCE-FFF95102EEF4}"/>
                  </a:ext>
                </a:extLst>
              </p:cNvPr>
              <p:cNvSpPr/>
              <p:nvPr/>
            </p:nvSpPr>
            <p:spPr>
              <a:xfrm>
                <a:off x="1048510" y="1189488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0" name="Graphic 6">
              <a:extLst>
                <a:ext uri="{FF2B5EF4-FFF2-40B4-BE49-F238E27FC236}">
                  <a16:creationId xmlns:a16="http://schemas.microsoft.com/office/drawing/2014/main" id="{88DB7A8B-137E-417F-9D60-C1958EA16072}"/>
                </a:ext>
              </a:extLst>
            </p:cNvPr>
            <p:cNvGrpSpPr/>
            <p:nvPr/>
          </p:nvGrpSpPr>
          <p:grpSpPr>
            <a:xfrm>
              <a:off x="598599" y="1121466"/>
              <a:ext cx="94753" cy="151018"/>
              <a:chOff x="598599" y="1121466"/>
              <a:chExt cx="94753" cy="151018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5B14DC2-EAC9-4A56-9278-626A7782F1CE}"/>
                  </a:ext>
                </a:extLst>
              </p:cNvPr>
              <p:cNvSpPr/>
              <p:nvPr/>
            </p:nvSpPr>
            <p:spPr>
              <a:xfrm>
                <a:off x="647265" y="1121466"/>
                <a:ext cx="2152" cy="46065"/>
              </a:xfrm>
              <a:custGeom>
                <a:avLst/>
                <a:gdLst>
                  <a:gd name="connsiteX0" fmla="*/ 0 w 2152"/>
                  <a:gd name="connsiteY0" fmla="*/ 0 h 46065"/>
                  <a:gd name="connsiteX1" fmla="*/ 2153 w 2152"/>
                  <a:gd name="connsiteY1" fmla="*/ 0 h 46065"/>
                  <a:gd name="connsiteX2" fmla="*/ 2153 w 2152"/>
                  <a:gd name="connsiteY2" fmla="*/ 46066 h 46065"/>
                  <a:gd name="connsiteX3" fmla="*/ 0 w 2152"/>
                  <a:gd name="connsiteY3" fmla="*/ 46066 h 4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46065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46066"/>
                    </a:lnTo>
                    <a:lnTo>
                      <a:pt x="0" y="46066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189281E0-F4AC-436A-BDAA-4E71FA5C8A92}"/>
                  </a:ext>
                </a:extLst>
              </p:cNvPr>
              <p:cNvSpPr/>
              <p:nvPr/>
            </p:nvSpPr>
            <p:spPr>
              <a:xfrm>
                <a:off x="598599" y="1166671"/>
                <a:ext cx="94753" cy="105814"/>
              </a:xfrm>
              <a:custGeom>
                <a:avLst/>
                <a:gdLst>
                  <a:gd name="connsiteX0" fmla="*/ 36611 w 94753"/>
                  <a:gd name="connsiteY0" fmla="*/ 0 h 105814"/>
                  <a:gd name="connsiteX1" fmla="*/ 62442 w 94753"/>
                  <a:gd name="connsiteY1" fmla="*/ 0 h 105814"/>
                  <a:gd name="connsiteX2" fmla="*/ 58137 w 94753"/>
                  <a:gd name="connsiteY2" fmla="*/ 14638 h 105814"/>
                  <a:gd name="connsiteX3" fmla="*/ 94731 w 94753"/>
                  <a:gd name="connsiteY3" fmla="*/ 58551 h 105814"/>
                  <a:gd name="connsiteX4" fmla="*/ 39194 w 94753"/>
                  <a:gd name="connsiteY4" fmla="*/ 105047 h 105814"/>
                  <a:gd name="connsiteX5" fmla="*/ 3030 w 94753"/>
                  <a:gd name="connsiteY5" fmla="*/ 43483 h 105814"/>
                  <a:gd name="connsiteX6" fmla="*/ 41777 w 94753"/>
                  <a:gd name="connsiteY6" fmla="*/ 14207 h 105814"/>
                  <a:gd name="connsiteX7" fmla="*/ 36611 w 94753"/>
                  <a:gd name="connsiteY7" fmla="*/ 0 h 10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753" h="105814">
                    <a:moveTo>
                      <a:pt x="36611" y="0"/>
                    </a:moveTo>
                    <a:lnTo>
                      <a:pt x="62442" y="0"/>
                    </a:lnTo>
                    <a:lnTo>
                      <a:pt x="58137" y="14638"/>
                    </a:lnTo>
                    <a:cubicBezTo>
                      <a:pt x="58137" y="14638"/>
                      <a:pt x="93440" y="24970"/>
                      <a:pt x="94731" y="58551"/>
                    </a:cubicBezTo>
                    <a:cubicBezTo>
                      <a:pt x="95592" y="88687"/>
                      <a:pt x="71483" y="110213"/>
                      <a:pt x="39194" y="105047"/>
                    </a:cubicBezTo>
                    <a:cubicBezTo>
                      <a:pt x="6474" y="99881"/>
                      <a:pt x="-6441" y="65439"/>
                      <a:pt x="3030" y="43483"/>
                    </a:cubicBezTo>
                    <a:cubicBezTo>
                      <a:pt x="12932" y="19804"/>
                      <a:pt x="41777" y="14207"/>
                      <a:pt x="41777" y="14207"/>
                    </a:cubicBezTo>
                    <a:lnTo>
                      <a:pt x="36611" y="0"/>
                    </a:ln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1" name="Graphic 6">
              <a:extLst>
                <a:ext uri="{FF2B5EF4-FFF2-40B4-BE49-F238E27FC236}">
                  <a16:creationId xmlns:a16="http://schemas.microsoft.com/office/drawing/2014/main" id="{F21C982C-0F01-4376-BD76-D29E20BC6B3D}"/>
                </a:ext>
              </a:extLst>
            </p:cNvPr>
            <p:cNvGrpSpPr/>
            <p:nvPr/>
          </p:nvGrpSpPr>
          <p:grpSpPr>
            <a:xfrm>
              <a:off x="411750" y="646536"/>
              <a:ext cx="780638" cy="582990"/>
              <a:chOff x="411750" y="646536"/>
              <a:chExt cx="780638" cy="582990"/>
            </a:xfrm>
            <a:solidFill>
              <a:srgbClr val="FEE0C8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7572AA4-A4EB-4F21-B9F9-79FBF63BE36D}"/>
                  </a:ext>
                </a:extLst>
              </p:cNvPr>
              <p:cNvSpPr/>
              <p:nvPr/>
            </p:nvSpPr>
            <p:spPr>
              <a:xfrm>
                <a:off x="411750" y="935030"/>
                <a:ext cx="780638" cy="294496"/>
              </a:xfrm>
              <a:custGeom>
                <a:avLst/>
                <a:gdLst>
                  <a:gd name="connsiteX0" fmla="*/ 498994 w 780638"/>
                  <a:gd name="connsiteY0" fmla="*/ 294496 h 294496"/>
                  <a:gd name="connsiteX1" fmla="*/ 444748 w 780638"/>
                  <a:gd name="connsiteY1" fmla="*/ 283733 h 294496"/>
                  <a:gd name="connsiteX2" fmla="*/ 394377 w 780638"/>
                  <a:gd name="connsiteY2" fmla="*/ 221738 h 294496"/>
                  <a:gd name="connsiteX3" fmla="*/ 329799 w 780638"/>
                  <a:gd name="connsiteY3" fmla="*/ 224321 h 294496"/>
                  <a:gd name="connsiteX4" fmla="*/ 167493 w 780638"/>
                  <a:gd name="connsiteY4" fmla="*/ 113247 h 294496"/>
                  <a:gd name="connsiteX5" fmla="*/ 158021 w 780638"/>
                  <a:gd name="connsiteY5" fmla="*/ 74070 h 294496"/>
                  <a:gd name="connsiteX6" fmla="*/ 139940 w 780638"/>
                  <a:gd name="connsiteY6" fmla="*/ 70195 h 294496"/>
                  <a:gd name="connsiteX7" fmla="*/ 128315 w 780638"/>
                  <a:gd name="connsiteY7" fmla="*/ 67612 h 294496"/>
                  <a:gd name="connsiteX8" fmla="*/ 1742 w 780638"/>
                  <a:gd name="connsiteY8" fmla="*/ 8200 h 294496"/>
                  <a:gd name="connsiteX9" fmla="*/ 881 w 780638"/>
                  <a:gd name="connsiteY9" fmla="*/ 1742 h 294496"/>
                  <a:gd name="connsiteX10" fmla="*/ 7339 w 780638"/>
                  <a:gd name="connsiteY10" fmla="*/ 881 h 294496"/>
                  <a:gd name="connsiteX11" fmla="*/ 129607 w 780638"/>
                  <a:gd name="connsiteY11" fmla="*/ 58141 h 294496"/>
                  <a:gd name="connsiteX12" fmla="*/ 141662 w 780638"/>
                  <a:gd name="connsiteY12" fmla="*/ 60724 h 294496"/>
                  <a:gd name="connsiteX13" fmla="*/ 158452 w 780638"/>
                  <a:gd name="connsiteY13" fmla="*/ 64168 h 294496"/>
                  <a:gd name="connsiteX14" fmla="*/ 167493 w 780638"/>
                  <a:gd name="connsiteY14" fmla="*/ 42642 h 294496"/>
                  <a:gd name="connsiteX15" fmla="*/ 208392 w 780638"/>
                  <a:gd name="connsiteY15" fmla="*/ 31018 h 294496"/>
                  <a:gd name="connsiteX16" fmla="*/ 228627 w 780638"/>
                  <a:gd name="connsiteY16" fmla="*/ 53835 h 294496"/>
                  <a:gd name="connsiteX17" fmla="*/ 228627 w 780638"/>
                  <a:gd name="connsiteY17" fmla="*/ 55127 h 294496"/>
                  <a:gd name="connsiteX18" fmla="*/ 167493 w 780638"/>
                  <a:gd name="connsiteY18" fmla="*/ 74931 h 294496"/>
                  <a:gd name="connsiteX19" fmla="*/ 176103 w 780638"/>
                  <a:gd name="connsiteY19" fmla="*/ 108512 h 294496"/>
                  <a:gd name="connsiteX20" fmla="*/ 331091 w 780638"/>
                  <a:gd name="connsiteY20" fmla="*/ 213989 h 294496"/>
                  <a:gd name="connsiteX21" fmla="*/ 393086 w 780638"/>
                  <a:gd name="connsiteY21" fmla="*/ 211406 h 294496"/>
                  <a:gd name="connsiteX22" fmla="*/ 393086 w 780638"/>
                  <a:gd name="connsiteY22" fmla="*/ 205809 h 294496"/>
                  <a:gd name="connsiteX23" fmla="*/ 438290 w 780638"/>
                  <a:gd name="connsiteY23" fmla="*/ 144675 h 294496"/>
                  <a:gd name="connsiteX24" fmla="*/ 467135 w 780638"/>
                  <a:gd name="connsiteY24" fmla="*/ 158021 h 294496"/>
                  <a:gd name="connsiteX25" fmla="*/ 467996 w 780638"/>
                  <a:gd name="connsiteY25" fmla="*/ 160174 h 294496"/>
                  <a:gd name="connsiteX26" fmla="*/ 454219 w 780638"/>
                  <a:gd name="connsiteY26" fmla="*/ 193755 h 294496"/>
                  <a:gd name="connsiteX27" fmla="*/ 402988 w 780638"/>
                  <a:gd name="connsiteY27" fmla="*/ 219155 h 294496"/>
                  <a:gd name="connsiteX28" fmla="*/ 447762 w 780638"/>
                  <a:gd name="connsiteY28" fmla="*/ 274692 h 294496"/>
                  <a:gd name="connsiteX29" fmla="*/ 536018 w 780638"/>
                  <a:gd name="connsiteY29" fmla="*/ 280720 h 294496"/>
                  <a:gd name="connsiteX30" fmla="*/ 771513 w 780638"/>
                  <a:gd name="connsiteY30" fmla="*/ 105928 h 294496"/>
                  <a:gd name="connsiteX31" fmla="*/ 777971 w 780638"/>
                  <a:gd name="connsiteY31" fmla="*/ 103776 h 294496"/>
                  <a:gd name="connsiteX32" fmla="*/ 780123 w 780638"/>
                  <a:gd name="connsiteY32" fmla="*/ 110234 h 294496"/>
                  <a:gd name="connsiteX33" fmla="*/ 537740 w 780638"/>
                  <a:gd name="connsiteY33" fmla="*/ 290191 h 294496"/>
                  <a:gd name="connsiteX34" fmla="*/ 498994 w 780638"/>
                  <a:gd name="connsiteY34" fmla="*/ 294496 h 294496"/>
                  <a:gd name="connsiteX35" fmla="*/ 445609 w 780638"/>
                  <a:gd name="connsiteY35" fmla="*/ 154577 h 294496"/>
                  <a:gd name="connsiteX36" fmla="*/ 441734 w 780638"/>
                  <a:gd name="connsiteY36" fmla="*/ 155008 h 294496"/>
                  <a:gd name="connsiteX37" fmla="*/ 403418 w 780638"/>
                  <a:gd name="connsiteY37" fmla="*/ 207531 h 294496"/>
                  <a:gd name="connsiteX38" fmla="*/ 403418 w 780638"/>
                  <a:gd name="connsiteY38" fmla="*/ 210114 h 294496"/>
                  <a:gd name="connsiteX39" fmla="*/ 448623 w 780638"/>
                  <a:gd name="connsiteY39" fmla="*/ 187727 h 294496"/>
                  <a:gd name="connsiteX40" fmla="*/ 459816 w 780638"/>
                  <a:gd name="connsiteY40" fmla="*/ 163188 h 294496"/>
                  <a:gd name="connsiteX41" fmla="*/ 445609 w 780638"/>
                  <a:gd name="connsiteY41" fmla="*/ 154577 h 294496"/>
                  <a:gd name="connsiteX42" fmla="*/ 168354 w 780638"/>
                  <a:gd name="connsiteY42" fmla="*/ 66751 h 294496"/>
                  <a:gd name="connsiteX43" fmla="*/ 219586 w 780638"/>
                  <a:gd name="connsiteY43" fmla="*/ 54696 h 294496"/>
                  <a:gd name="connsiteX44" fmla="*/ 206240 w 780638"/>
                  <a:gd name="connsiteY44" fmla="*/ 40920 h 294496"/>
                  <a:gd name="connsiteX45" fmla="*/ 175673 w 780638"/>
                  <a:gd name="connsiteY45" fmla="*/ 49100 h 294496"/>
                  <a:gd name="connsiteX46" fmla="*/ 168354 w 780638"/>
                  <a:gd name="connsiteY46" fmla="*/ 66751 h 29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780638" h="294496">
                    <a:moveTo>
                      <a:pt x="498994" y="294496"/>
                    </a:moveTo>
                    <a:cubicBezTo>
                      <a:pt x="478329" y="294496"/>
                      <a:pt x="460677" y="291052"/>
                      <a:pt x="444748" y="283733"/>
                    </a:cubicBezTo>
                    <a:cubicBezTo>
                      <a:pt x="417625" y="271679"/>
                      <a:pt x="398682" y="247570"/>
                      <a:pt x="394377" y="221738"/>
                    </a:cubicBezTo>
                    <a:cubicBezTo>
                      <a:pt x="371990" y="226474"/>
                      <a:pt x="348311" y="227335"/>
                      <a:pt x="329799" y="224321"/>
                    </a:cubicBezTo>
                    <a:cubicBezTo>
                      <a:pt x="256180" y="212267"/>
                      <a:pt x="194185" y="169645"/>
                      <a:pt x="167493" y="113247"/>
                    </a:cubicBezTo>
                    <a:cubicBezTo>
                      <a:pt x="160174" y="97749"/>
                      <a:pt x="158021" y="84833"/>
                      <a:pt x="158021" y="74070"/>
                    </a:cubicBezTo>
                    <a:cubicBezTo>
                      <a:pt x="151994" y="72778"/>
                      <a:pt x="145967" y="71487"/>
                      <a:pt x="139940" y="70195"/>
                    </a:cubicBezTo>
                    <a:cubicBezTo>
                      <a:pt x="135634" y="69334"/>
                      <a:pt x="131760" y="68473"/>
                      <a:pt x="128315" y="67612"/>
                    </a:cubicBezTo>
                    <a:cubicBezTo>
                      <a:pt x="82250" y="58571"/>
                      <a:pt x="38337" y="37906"/>
                      <a:pt x="1742" y="8200"/>
                    </a:cubicBezTo>
                    <a:cubicBezTo>
                      <a:pt x="-410" y="6478"/>
                      <a:pt x="-410" y="3465"/>
                      <a:pt x="881" y="1742"/>
                    </a:cubicBezTo>
                    <a:cubicBezTo>
                      <a:pt x="2604" y="-410"/>
                      <a:pt x="5617" y="-410"/>
                      <a:pt x="7339" y="881"/>
                    </a:cubicBezTo>
                    <a:cubicBezTo>
                      <a:pt x="42642" y="29726"/>
                      <a:pt x="84833" y="49530"/>
                      <a:pt x="129607" y="58141"/>
                    </a:cubicBezTo>
                    <a:cubicBezTo>
                      <a:pt x="133482" y="59002"/>
                      <a:pt x="137356" y="59863"/>
                      <a:pt x="141662" y="60724"/>
                    </a:cubicBezTo>
                    <a:cubicBezTo>
                      <a:pt x="146828" y="62015"/>
                      <a:pt x="152855" y="63307"/>
                      <a:pt x="158452" y="64168"/>
                    </a:cubicBezTo>
                    <a:cubicBezTo>
                      <a:pt x="160174" y="53405"/>
                      <a:pt x="164479" y="46086"/>
                      <a:pt x="167493" y="42642"/>
                    </a:cubicBezTo>
                    <a:cubicBezTo>
                      <a:pt x="177395" y="30157"/>
                      <a:pt x="195477" y="27143"/>
                      <a:pt x="208392" y="31018"/>
                    </a:cubicBezTo>
                    <a:cubicBezTo>
                      <a:pt x="220016" y="34462"/>
                      <a:pt x="227766" y="43072"/>
                      <a:pt x="228627" y="53835"/>
                    </a:cubicBezTo>
                    <a:cubicBezTo>
                      <a:pt x="228627" y="54266"/>
                      <a:pt x="228627" y="54696"/>
                      <a:pt x="228627" y="55127"/>
                    </a:cubicBezTo>
                    <a:cubicBezTo>
                      <a:pt x="223030" y="79236"/>
                      <a:pt x="195477" y="79667"/>
                      <a:pt x="167493" y="74931"/>
                    </a:cubicBezTo>
                    <a:cubicBezTo>
                      <a:pt x="167923" y="89569"/>
                      <a:pt x="173520" y="102915"/>
                      <a:pt x="176103" y="108512"/>
                    </a:cubicBezTo>
                    <a:cubicBezTo>
                      <a:pt x="201073" y="162327"/>
                      <a:pt x="260485" y="202795"/>
                      <a:pt x="331091" y="213989"/>
                    </a:cubicBezTo>
                    <a:cubicBezTo>
                      <a:pt x="351325" y="217433"/>
                      <a:pt x="373282" y="215711"/>
                      <a:pt x="393086" y="211406"/>
                    </a:cubicBezTo>
                    <a:cubicBezTo>
                      <a:pt x="393086" y="209684"/>
                      <a:pt x="393086" y="207531"/>
                      <a:pt x="393086" y="205809"/>
                    </a:cubicBezTo>
                    <a:cubicBezTo>
                      <a:pt x="394808" y="182992"/>
                      <a:pt x="416334" y="150272"/>
                      <a:pt x="438290" y="144675"/>
                    </a:cubicBezTo>
                    <a:cubicBezTo>
                      <a:pt x="449484" y="142092"/>
                      <a:pt x="459816" y="146397"/>
                      <a:pt x="467135" y="158021"/>
                    </a:cubicBezTo>
                    <a:cubicBezTo>
                      <a:pt x="467566" y="158452"/>
                      <a:pt x="467566" y="159313"/>
                      <a:pt x="467996" y="160174"/>
                    </a:cubicBezTo>
                    <a:cubicBezTo>
                      <a:pt x="469288" y="172229"/>
                      <a:pt x="464552" y="183853"/>
                      <a:pt x="454219" y="193755"/>
                    </a:cubicBezTo>
                    <a:cubicBezTo>
                      <a:pt x="442165" y="205379"/>
                      <a:pt x="423653" y="213558"/>
                      <a:pt x="402988" y="219155"/>
                    </a:cubicBezTo>
                    <a:cubicBezTo>
                      <a:pt x="406001" y="239390"/>
                      <a:pt x="421069" y="262638"/>
                      <a:pt x="447762" y="274692"/>
                    </a:cubicBezTo>
                    <a:cubicBezTo>
                      <a:pt x="471010" y="285025"/>
                      <a:pt x="499855" y="287177"/>
                      <a:pt x="536018" y="280720"/>
                    </a:cubicBezTo>
                    <a:cubicBezTo>
                      <a:pt x="635469" y="263068"/>
                      <a:pt x="725878" y="196338"/>
                      <a:pt x="771513" y="105928"/>
                    </a:cubicBezTo>
                    <a:cubicBezTo>
                      <a:pt x="772805" y="103776"/>
                      <a:pt x="775388" y="102484"/>
                      <a:pt x="777971" y="103776"/>
                    </a:cubicBezTo>
                    <a:cubicBezTo>
                      <a:pt x="780123" y="105067"/>
                      <a:pt x="781415" y="107651"/>
                      <a:pt x="780123" y="110234"/>
                    </a:cubicBezTo>
                    <a:cubicBezTo>
                      <a:pt x="733197" y="203226"/>
                      <a:pt x="640204" y="272109"/>
                      <a:pt x="537740" y="290191"/>
                    </a:cubicBezTo>
                    <a:cubicBezTo>
                      <a:pt x="524394" y="293205"/>
                      <a:pt x="511048" y="294496"/>
                      <a:pt x="498994" y="294496"/>
                    </a:cubicBezTo>
                    <a:close/>
                    <a:moveTo>
                      <a:pt x="445609" y="154577"/>
                    </a:moveTo>
                    <a:cubicBezTo>
                      <a:pt x="444317" y="154577"/>
                      <a:pt x="443026" y="154577"/>
                      <a:pt x="441734" y="155008"/>
                    </a:cubicBezTo>
                    <a:cubicBezTo>
                      <a:pt x="424083" y="159313"/>
                      <a:pt x="405140" y="188158"/>
                      <a:pt x="403418" y="207531"/>
                    </a:cubicBezTo>
                    <a:cubicBezTo>
                      <a:pt x="403418" y="208392"/>
                      <a:pt x="403418" y="209253"/>
                      <a:pt x="403418" y="210114"/>
                    </a:cubicBezTo>
                    <a:cubicBezTo>
                      <a:pt x="422791" y="204518"/>
                      <a:pt x="439582" y="196338"/>
                      <a:pt x="448623" y="187727"/>
                    </a:cubicBezTo>
                    <a:cubicBezTo>
                      <a:pt x="456372" y="179978"/>
                      <a:pt x="460247" y="171798"/>
                      <a:pt x="459816" y="163188"/>
                    </a:cubicBezTo>
                    <a:cubicBezTo>
                      <a:pt x="455511" y="157591"/>
                      <a:pt x="451206" y="154577"/>
                      <a:pt x="445609" y="154577"/>
                    </a:cubicBezTo>
                    <a:close/>
                    <a:moveTo>
                      <a:pt x="168354" y="66751"/>
                    </a:moveTo>
                    <a:cubicBezTo>
                      <a:pt x="192033" y="70626"/>
                      <a:pt x="215281" y="71056"/>
                      <a:pt x="219586" y="54696"/>
                    </a:cubicBezTo>
                    <a:cubicBezTo>
                      <a:pt x="218294" y="45225"/>
                      <a:pt x="209684" y="41781"/>
                      <a:pt x="206240" y="40920"/>
                    </a:cubicBezTo>
                    <a:cubicBezTo>
                      <a:pt x="196768" y="37906"/>
                      <a:pt x="182561" y="40059"/>
                      <a:pt x="175673" y="49100"/>
                    </a:cubicBezTo>
                    <a:cubicBezTo>
                      <a:pt x="171798" y="54266"/>
                      <a:pt x="169215" y="60293"/>
                      <a:pt x="168354" y="667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49DC0E3-F6C7-495D-8B9F-EF5D00A8AE3A}"/>
                  </a:ext>
                </a:extLst>
              </p:cNvPr>
              <p:cNvSpPr/>
              <p:nvPr/>
            </p:nvSpPr>
            <p:spPr>
              <a:xfrm>
                <a:off x="574987" y="646536"/>
                <a:ext cx="391790" cy="163663"/>
              </a:xfrm>
              <a:custGeom>
                <a:avLst/>
                <a:gdLst>
                  <a:gd name="connsiteX0" fmla="*/ 139009 w 391790"/>
                  <a:gd name="connsiteY0" fmla="*/ 163664 h 163663"/>
                  <a:gd name="connsiteX1" fmla="*/ 127815 w 391790"/>
                  <a:gd name="connsiteY1" fmla="*/ 163233 h 163663"/>
                  <a:gd name="connsiteX2" fmla="*/ 1673 w 391790"/>
                  <a:gd name="connsiteY2" fmla="*/ 98225 h 163663"/>
                  <a:gd name="connsiteX3" fmla="*/ 1242 w 391790"/>
                  <a:gd name="connsiteY3" fmla="*/ 91767 h 163663"/>
                  <a:gd name="connsiteX4" fmla="*/ 7700 w 391790"/>
                  <a:gd name="connsiteY4" fmla="*/ 91336 h 163663"/>
                  <a:gd name="connsiteX5" fmla="*/ 128676 w 391790"/>
                  <a:gd name="connsiteY5" fmla="*/ 154192 h 163663"/>
                  <a:gd name="connsiteX6" fmla="*/ 222099 w 391790"/>
                  <a:gd name="connsiteY6" fmla="*/ 115445 h 163663"/>
                  <a:gd name="connsiteX7" fmla="*/ 204878 w 391790"/>
                  <a:gd name="connsiteY7" fmla="*/ 91767 h 163663"/>
                  <a:gd name="connsiteX8" fmla="*/ 204878 w 391790"/>
                  <a:gd name="connsiteY8" fmla="*/ 91336 h 163663"/>
                  <a:gd name="connsiteX9" fmla="*/ 209614 w 391790"/>
                  <a:gd name="connsiteY9" fmla="*/ 62922 h 163663"/>
                  <a:gd name="connsiteX10" fmla="*/ 228557 w 391790"/>
                  <a:gd name="connsiteY10" fmla="*/ 60339 h 163663"/>
                  <a:gd name="connsiteX11" fmla="*/ 241042 w 391790"/>
                  <a:gd name="connsiteY11" fmla="*/ 89614 h 163663"/>
                  <a:gd name="connsiteX12" fmla="*/ 241042 w 391790"/>
                  <a:gd name="connsiteY12" fmla="*/ 90045 h 163663"/>
                  <a:gd name="connsiteX13" fmla="*/ 233723 w 391790"/>
                  <a:gd name="connsiteY13" fmla="*/ 112862 h 163663"/>
                  <a:gd name="connsiteX14" fmla="*/ 250514 w 391790"/>
                  <a:gd name="connsiteY14" fmla="*/ 121042 h 163663"/>
                  <a:gd name="connsiteX15" fmla="*/ 320688 w 391790"/>
                  <a:gd name="connsiteY15" fmla="*/ 113723 h 163663"/>
                  <a:gd name="connsiteX16" fmla="*/ 382683 w 391790"/>
                  <a:gd name="connsiteY16" fmla="*/ 3941 h 163663"/>
                  <a:gd name="connsiteX17" fmla="*/ 387850 w 391790"/>
                  <a:gd name="connsiteY17" fmla="*/ 66 h 163663"/>
                  <a:gd name="connsiteX18" fmla="*/ 391724 w 391790"/>
                  <a:gd name="connsiteY18" fmla="*/ 5232 h 163663"/>
                  <a:gd name="connsiteX19" fmla="*/ 325424 w 391790"/>
                  <a:gd name="connsiteY19" fmla="*/ 121903 h 163663"/>
                  <a:gd name="connsiteX20" fmla="*/ 247069 w 391790"/>
                  <a:gd name="connsiteY20" fmla="*/ 130083 h 163663"/>
                  <a:gd name="connsiteX21" fmla="*/ 228557 w 391790"/>
                  <a:gd name="connsiteY21" fmla="*/ 121042 h 163663"/>
                  <a:gd name="connsiteX22" fmla="*/ 139009 w 391790"/>
                  <a:gd name="connsiteY22" fmla="*/ 163664 h 163663"/>
                  <a:gd name="connsiteX23" fmla="*/ 213489 w 391790"/>
                  <a:gd name="connsiteY23" fmla="*/ 87892 h 163663"/>
                  <a:gd name="connsiteX24" fmla="*/ 226404 w 391790"/>
                  <a:gd name="connsiteY24" fmla="*/ 106404 h 163663"/>
                  <a:gd name="connsiteX25" fmla="*/ 231571 w 391790"/>
                  <a:gd name="connsiteY25" fmla="*/ 88323 h 163663"/>
                  <a:gd name="connsiteX26" fmla="*/ 224252 w 391790"/>
                  <a:gd name="connsiteY26" fmla="*/ 68088 h 163663"/>
                  <a:gd name="connsiteX27" fmla="*/ 215641 w 391790"/>
                  <a:gd name="connsiteY27" fmla="*/ 69380 h 163663"/>
                  <a:gd name="connsiteX28" fmla="*/ 213489 w 391790"/>
                  <a:gd name="connsiteY28" fmla="*/ 87892 h 16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91790" h="163663">
                    <a:moveTo>
                      <a:pt x="139009" y="163664"/>
                    </a:moveTo>
                    <a:cubicBezTo>
                      <a:pt x="135134" y="163664"/>
                      <a:pt x="131259" y="163664"/>
                      <a:pt x="127815" y="163233"/>
                    </a:cubicBezTo>
                    <a:cubicBezTo>
                      <a:pt x="76153" y="158497"/>
                      <a:pt x="33101" y="126208"/>
                      <a:pt x="1673" y="98225"/>
                    </a:cubicBezTo>
                    <a:cubicBezTo>
                      <a:pt x="-480" y="96502"/>
                      <a:pt x="-480" y="93489"/>
                      <a:pt x="1242" y="91767"/>
                    </a:cubicBezTo>
                    <a:cubicBezTo>
                      <a:pt x="2964" y="89614"/>
                      <a:pt x="5978" y="89614"/>
                      <a:pt x="7700" y="91336"/>
                    </a:cubicBezTo>
                    <a:cubicBezTo>
                      <a:pt x="38267" y="118029"/>
                      <a:pt x="79597" y="149457"/>
                      <a:pt x="128676" y="154192"/>
                    </a:cubicBezTo>
                    <a:cubicBezTo>
                      <a:pt x="164410" y="157636"/>
                      <a:pt x="203587" y="143860"/>
                      <a:pt x="222099" y="115445"/>
                    </a:cubicBezTo>
                    <a:cubicBezTo>
                      <a:pt x="214780" y="108988"/>
                      <a:pt x="208753" y="100808"/>
                      <a:pt x="204878" y="91767"/>
                    </a:cubicBezTo>
                    <a:cubicBezTo>
                      <a:pt x="204878" y="91767"/>
                      <a:pt x="204878" y="91767"/>
                      <a:pt x="204878" y="91336"/>
                    </a:cubicBezTo>
                    <a:cubicBezTo>
                      <a:pt x="201004" y="79712"/>
                      <a:pt x="202726" y="68949"/>
                      <a:pt x="209614" y="62922"/>
                    </a:cubicBezTo>
                    <a:cubicBezTo>
                      <a:pt x="214780" y="58186"/>
                      <a:pt x="222530" y="57325"/>
                      <a:pt x="228557" y="60339"/>
                    </a:cubicBezTo>
                    <a:cubicBezTo>
                      <a:pt x="237598" y="64644"/>
                      <a:pt x="242334" y="75838"/>
                      <a:pt x="241042" y="89614"/>
                    </a:cubicBezTo>
                    <a:cubicBezTo>
                      <a:pt x="241042" y="89614"/>
                      <a:pt x="241042" y="90045"/>
                      <a:pt x="241042" y="90045"/>
                    </a:cubicBezTo>
                    <a:cubicBezTo>
                      <a:pt x="239751" y="98225"/>
                      <a:pt x="237167" y="105974"/>
                      <a:pt x="233723" y="112862"/>
                    </a:cubicBezTo>
                    <a:cubicBezTo>
                      <a:pt x="238890" y="116306"/>
                      <a:pt x="244486" y="118890"/>
                      <a:pt x="250514" y="121042"/>
                    </a:cubicBezTo>
                    <a:cubicBezTo>
                      <a:pt x="273762" y="128792"/>
                      <a:pt x="300454" y="126208"/>
                      <a:pt x="320688" y="113723"/>
                    </a:cubicBezTo>
                    <a:cubicBezTo>
                      <a:pt x="361588" y="89184"/>
                      <a:pt x="376656" y="40535"/>
                      <a:pt x="382683" y="3941"/>
                    </a:cubicBezTo>
                    <a:cubicBezTo>
                      <a:pt x="383114" y="1358"/>
                      <a:pt x="385697" y="-365"/>
                      <a:pt x="387850" y="66"/>
                    </a:cubicBezTo>
                    <a:cubicBezTo>
                      <a:pt x="390433" y="496"/>
                      <a:pt x="392155" y="3080"/>
                      <a:pt x="391724" y="5232"/>
                    </a:cubicBezTo>
                    <a:cubicBezTo>
                      <a:pt x="385697" y="43979"/>
                      <a:pt x="369337" y="95641"/>
                      <a:pt x="325424" y="121903"/>
                    </a:cubicBezTo>
                    <a:cubicBezTo>
                      <a:pt x="302607" y="135249"/>
                      <a:pt x="272901" y="138694"/>
                      <a:pt x="247069" y="130083"/>
                    </a:cubicBezTo>
                    <a:cubicBezTo>
                      <a:pt x="240181" y="127930"/>
                      <a:pt x="234154" y="124917"/>
                      <a:pt x="228557" y="121042"/>
                    </a:cubicBezTo>
                    <a:cubicBezTo>
                      <a:pt x="210475" y="148595"/>
                      <a:pt x="174311" y="163664"/>
                      <a:pt x="139009" y="163664"/>
                    </a:cubicBezTo>
                    <a:close/>
                    <a:moveTo>
                      <a:pt x="213489" y="87892"/>
                    </a:moveTo>
                    <a:cubicBezTo>
                      <a:pt x="216502" y="94780"/>
                      <a:pt x="220808" y="101238"/>
                      <a:pt x="226404" y="106404"/>
                    </a:cubicBezTo>
                    <a:cubicBezTo>
                      <a:pt x="228988" y="100808"/>
                      <a:pt x="230710" y="94780"/>
                      <a:pt x="231571" y="88323"/>
                    </a:cubicBezTo>
                    <a:cubicBezTo>
                      <a:pt x="232001" y="78421"/>
                      <a:pt x="229418" y="70671"/>
                      <a:pt x="224252" y="68088"/>
                    </a:cubicBezTo>
                    <a:cubicBezTo>
                      <a:pt x="221238" y="66797"/>
                      <a:pt x="217794" y="67227"/>
                      <a:pt x="215641" y="69380"/>
                    </a:cubicBezTo>
                    <a:cubicBezTo>
                      <a:pt x="211336" y="72824"/>
                      <a:pt x="210906" y="79712"/>
                      <a:pt x="213489" y="87892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D407DC6-D57A-59D0-A9B6-39969EFBB3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Picture Quiz!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D0153E9-CFB8-2262-4604-14448DD81B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TWO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0536826"/>
      </p:ext>
    </p:extLst>
  </p:cSld>
  <p:clrMapOvr>
    <a:masterClrMapping/>
  </p:clrMapOvr>
  <p:transition spd="slow"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Nick Frost: 'I'm afraid of getting Covid. I don't know what the truth is. I  don't understand the tier system' | The Independent">
            <a:extLst>
              <a:ext uri="{FF2B5EF4-FFF2-40B4-BE49-F238E27FC236}">
                <a16:creationId xmlns:a16="http://schemas.microsoft.com/office/drawing/2014/main" id="{4EEF1BDE-8E72-BC74-4202-34FED439D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8922" y="2644225"/>
            <a:ext cx="2385711" cy="1741101"/>
          </a:xfrm>
          <a:custGeom>
            <a:avLst/>
            <a:gdLst>
              <a:gd name="connsiteX0" fmla="*/ 0 w 2385711"/>
              <a:gd name="connsiteY0" fmla="*/ 0 h 1741101"/>
              <a:gd name="connsiteX1" fmla="*/ 2385711 w 2385711"/>
              <a:gd name="connsiteY1" fmla="*/ 0 h 1741101"/>
              <a:gd name="connsiteX2" fmla="*/ 2385711 w 2385711"/>
              <a:gd name="connsiteY2" fmla="*/ 1741101 h 1741101"/>
              <a:gd name="connsiteX3" fmla="*/ 0 w 2385711"/>
              <a:gd name="connsiteY3" fmla="*/ 1741101 h 174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11" h="1741101">
                <a:moveTo>
                  <a:pt x="0" y="0"/>
                </a:moveTo>
                <a:lnTo>
                  <a:pt x="2385711" y="0"/>
                </a:lnTo>
                <a:lnTo>
                  <a:pt x="2385711" y="1741101"/>
                </a:lnTo>
                <a:lnTo>
                  <a:pt x="0" y="174110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Judy Garland Death - How Old Was Judy Garland When She Died">
            <a:extLst>
              <a:ext uri="{FF2B5EF4-FFF2-40B4-BE49-F238E27FC236}">
                <a16:creationId xmlns:a16="http://schemas.microsoft.com/office/drawing/2014/main" id="{D4F38011-6E12-01BE-50A9-D6E01653A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1212" y="4567034"/>
            <a:ext cx="2385722" cy="1741099"/>
          </a:xfrm>
          <a:custGeom>
            <a:avLst/>
            <a:gdLst>
              <a:gd name="connsiteX0" fmla="*/ 0 w 2385722"/>
              <a:gd name="connsiteY0" fmla="*/ 0 h 1741100"/>
              <a:gd name="connsiteX1" fmla="*/ 2385722 w 2385722"/>
              <a:gd name="connsiteY1" fmla="*/ 0 h 1741100"/>
              <a:gd name="connsiteX2" fmla="*/ 2385722 w 2385722"/>
              <a:gd name="connsiteY2" fmla="*/ 1741100 h 1741100"/>
              <a:gd name="connsiteX3" fmla="*/ 0 w 2385722"/>
              <a:gd name="connsiteY3" fmla="*/ 1741100 h 17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0">
                <a:moveTo>
                  <a:pt x="0" y="0"/>
                </a:moveTo>
                <a:lnTo>
                  <a:pt x="2385722" y="0"/>
                </a:lnTo>
                <a:lnTo>
                  <a:pt x="2385722" y="1741100"/>
                </a:lnTo>
                <a:lnTo>
                  <a:pt x="0" y="17411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ancing On Ice 'in crisis as Holly Willoughby hasn't signed new contract to  host'">
            <a:extLst>
              <a:ext uri="{FF2B5EF4-FFF2-40B4-BE49-F238E27FC236}">
                <a16:creationId xmlns:a16="http://schemas.microsoft.com/office/drawing/2014/main" id="{A2A766F3-9841-8300-0D99-5299AA4BB3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8916" y="4567034"/>
            <a:ext cx="2385722" cy="1741099"/>
          </a:xfrm>
          <a:custGeom>
            <a:avLst/>
            <a:gdLst>
              <a:gd name="connsiteX0" fmla="*/ 0 w 2385722"/>
              <a:gd name="connsiteY0" fmla="*/ 0 h 1741099"/>
              <a:gd name="connsiteX1" fmla="*/ 2385722 w 2385722"/>
              <a:gd name="connsiteY1" fmla="*/ 0 h 1741099"/>
              <a:gd name="connsiteX2" fmla="*/ 2385722 w 2385722"/>
              <a:gd name="connsiteY2" fmla="*/ 1741099 h 1741099"/>
              <a:gd name="connsiteX3" fmla="*/ 0 w 2385722"/>
              <a:gd name="connsiteY3" fmla="*/ 1741099 h 174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099">
                <a:moveTo>
                  <a:pt x="0" y="0"/>
                </a:moveTo>
                <a:lnTo>
                  <a:pt x="2385722" y="0"/>
                </a:lnTo>
                <a:lnTo>
                  <a:pt x="2385722" y="1741099"/>
                </a:lnTo>
                <a:lnTo>
                  <a:pt x="0" y="17410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person wearing a santa hat&#10;&#10;Description automatically generated with medium confidence">
            <a:extLst>
              <a:ext uri="{FF2B5EF4-FFF2-40B4-BE49-F238E27FC236}">
                <a16:creationId xmlns:a16="http://schemas.microsoft.com/office/drawing/2014/main" id="{3AD51590-BEBD-AA4A-06EB-625C720542A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3507" y="2644227"/>
            <a:ext cx="2385722" cy="174109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pic>
      <p:pic>
        <p:nvPicPr>
          <p:cNvPr id="18" name="Picture 17" descr="A person wearing a red hat&#10;&#10;Description automatically generated with low confidence">
            <a:extLst>
              <a:ext uri="{FF2B5EF4-FFF2-40B4-BE49-F238E27FC236}">
                <a16:creationId xmlns:a16="http://schemas.microsoft.com/office/drawing/2014/main" id="{D82E42C1-F928-87D6-EADC-EC2BC7BF2AB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" b="1347"/>
          <a:stretch/>
        </p:blipFill>
        <p:spPr>
          <a:xfrm>
            <a:off x="2363507" y="4567034"/>
            <a:ext cx="2385722" cy="1741099"/>
          </a:xfrm>
          <a:custGeom>
            <a:avLst/>
            <a:gdLst>
              <a:gd name="connsiteX0" fmla="*/ 0 w 2385722"/>
              <a:gd name="connsiteY0" fmla="*/ 0 h 1741099"/>
              <a:gd name="connsiteX1" fmla="*/ 2385722 w 2385722"/>
              <a:gd name="connsiteY1" fmla="*/ 0 h 1741099"/>
              <a:gd name="connsiteX2" fmla="*/ 2385722 w 2385722"/>
              <a:gd name="connsiteY2" fmla="*/ 1741099 h 1741099"/>
              <a:gd name="connsiteX3" fmla="*/ 0 w 2385722"/>
              <a:gd name="connsiteY3" fmla="*/ 1741099 h 174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099">
                <a:moveTo>
                  <a:pt x="0" y="0"/>
                </a:moveTo>
                <a:lnTo>
                  <a:pt x="2385722" y="0"/>
                </a:lnTo>
                <a:lnTo>
                  <a:pt x="2385722" y="1741099"/>
                </a:lnTo>
                <a:lnTo>
                  <a:pt x="0" y="1741099"/>
                </a:lnTo>
                <a:close/>
              </a:path>
            </a:pathLst>
          </a:custGeom>
        </p:spPr>
      </p:pic>
      <p:pic>
        <p:nvPicPr>
          <p:cNvPr id="19" name="Picture 18" descr="A picture containing person, posing&#10;&#10;Description automatically generated">
            <a:extLst>
              <a:ext uri="{FF2B5EF4-FFF2-40B4-BE49-F238E27FC236}">
                <a16:creationId xmlns:a16="http://schemas.microsoft.com/office/drawing/2014/main" id="{EC9B5AFF-7652-6A07-4402-38E42D8407F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1215" y="2644227"/>
            <a:ext cx="2385722" cy="1741099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BA6E99-5975-ECFF-C8B9-E878E1A750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Picture Quiz!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BF590E5-F402-F94E-BA96-628A9527F6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TWO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4E6391B-5B90-A23C-A335-86B34107D4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People with Christmas themed names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301FA5-1995-4A09-E82A-85803A9025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Can you name them?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290F9C5-DDD7-2E45-A088-CBF2F7B672DA}"/>
              </a:ext>
            </a:extLst>
          </p:cNvPr>
          <p:cNvSpPr/>
          <p:nvPr/>
        </p:nvSpPr>
        <p:spPr>
          <a:xfrm>
            <a:off x="240838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2000" b="1" dirty="0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1</a:t>
            </a:r>
            <a:endParaRPr lang="en-GB" sz="2000" b="1" dirty="0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292D27-8826-6531-3F03-449E609D24A3}"/>
              </a:ext>
            </a:extLst>
          </p:cNvPr>
          <p:cNvSpPr/>
          <p:nvPr/>
        </p:nvSpPr>
        <p:spPr>
          <a:xfrm>
            <a:off x="501318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2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6DA006-1E22-58EC-5E03-3C88F06006CA}"/>
              </a:ext>
            </a:extLst>
          </p:cNvPr>
          <p:cNvSpPr/>
          <p:nvPr/>
        </p:nvSpPr>
        <p:spPr>
          <a:xfrm>
            <a:off x="7596632" y="267461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3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56176A9-FC85-3C20-2F8E-78F8CF9F35EF}"/>
              </a:ext>
            </a:extLst>
          </p:cNvPr>
          <p:cNvSpPr/>
          <p:nvPr/>
        </p:nvSpPr>
        <p:spPr>
          <a:xfrm>
            <a:off x="7596632" y="4638306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6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F601F8-706B-9CF2-969D-0E421B66CEFC}"/>
              </a:ext>
            </a:extLst>
          </p:cNvPr>
          <p:cNvSpPr/>
          <p:nvPr/>
        </p:nvSpPr>
        <p:spPr>
          <a:xfrm>
            <a:off x="50131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5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71E8943-0C5A-E968-8039-D698D397499D}"/>
              </a:ext>
            </a:extLst>
          </p:cNvPr>
          <p:cNvSpPr/>
          <p:nvPr/>
        </p:nvSpPr>
        <p:spPr>
          <a:xfrm>
            <a:off x="24083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4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62423"/>
      </p:ext>
    </p:extLst>
  </p:cSld>
  <p:clrMapOvr>
    <a:masterClrMapping/>
  </p:clrMapOvr>
  <p:transition spd="slow">
    <p:cover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DC774-95DA-669E-C6D6-F3B190B499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More Christmas</a:t>
            </a:r>
            <a:br>
              <a:rPr lang="en-GB" dirty="0"/>
            </a:br>
            <a:r>
              <a:rPr lang="en-GB" dirty="0"/>
              <a:t>General Knowledge!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B2B1A-C146-727D-8130-6BB41C132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THREE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29044"/>
      </p:ext>
    </p:extLst>
  </p:cSld>
  <p:clrMapOvr>
    <a:masterClrMapping/>
  </p:clrMapOvr>
  <p:transition spd="slow">
    <p:cover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DAA79-A4B0-257C-76AE-96A7B11AF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A0E70B-5957-0BCD-8747-FA700CE72E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More Christmas General Knowledge!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9921AE-3EAC-ECA2-EFCA-7978A4989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THREE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661B9-939B-D24F-4788-8570AD482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are the names of Santa’s </a:t>
            </a:r>
            <a:br>
              <a:rPr lang="en-US" dirty="0"/>
            </a:br>
            <a:r>
              <a:rPr lang="en-US" dirty="0"/>
              <a:t>Reindeer beginning with D?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119168"/>
      </p:ext>
    </p:extLst>
  </p:cSld>
  <p:clrMapOvr>
    <a:masterClrMapping/>
  </p:clrMapOvr>
  <p:transition spd="slow"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DAA79-A4B0-257C-76AE-96A7B11AF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2.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A0E70B-5957-0BCD-8747-FA700CE72E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More Christmas General Knowledge!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9921AE-3EAC-ECA2-EFCA-7978A4989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THREE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661B9-939B-D24F-4788-8570AD482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Which music group had three consecutive Christmas number one songs in the 60s? 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7820357"/>
      </p:ext>
    </p:extLst>
  </p:cSld>
  <p:clrMapOvr>
    <a:masterClrMapping/>
  </p:clrMapOvr>
  <p:transition spd="slow"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0E70B-5957-0BCD-8747-FA700CE72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9" y="796570"/>
            <a:ext cx="11110913" cy="382941"/>
          </a:xfrm>
        </p:spPr>
        <p:txBody>
          <a:bodyPr/>
          <a:lstStyle/>
          <a:p>
            <a:r>
              <a:rPr lang="en-GB" dirty="0"/>
              <a:t>More Christmas General Knowledge!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9921AE-3EAC-ECA2-EFCA-7978A4989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49867"/>
            <a:ext cx="11110912" cy="237600"/>
          </a:xfrm>
        </p:spPr>
        <p:txBody>
          <a:bodyPr/>
          <a:lstStyle/>
          <a:p>
            <a:r>
              <a:rPr lang="en-GB" dirty="0"/>
              <a:t>ROUND THREE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DAA79-A4B0-257C-76AE-96A7B11AF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3" y="4397376"/>
            <a:ext cx="11123612" cy="1790904"/>
          </a:xfrm>
        </p:spPr>
        <p:txBody>
          <a:bodyPr lIns="4212000"/>
          <a:lstStyle/>
          <a:p>
            <a:pPr algn="l"/>
            <a:r>
              <a:rPr lang="en-US" dirty="0">
                <a:solidFill>
                  <a:schemeClr val="accent6"/>
                </a:solidFill>
              </a:rPr>
              <a:t>Cheese</a:t>
            </a:r>
          </a:p>
          <a:p>
            <a:pPr algn="l"/>
            <a:r>
              <a:rPr lang="en-US" dirty="0">
                <a:solidFill>
                  <a:schemeClr val="accent4"/>
                </a:solidFill>
              </a:rPr>
              <a:t>Yorkshire pudding</a:t>
            </a:r>
          </a:p>
          <a:p>
            <a:pPr algn="l"/>
            <a:r>
              <a:rPr lang="en-US" dirty="0">
                <a:solidFill>
                  <a:schemeClr val="accent5"/>
                </a:solidFill>
              </a:rPr>
              <a:t>Lemon curd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5AD51B-2AD8-C06A-2DB0-E96CB9889C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152" y="1900238"/>
            <a:ext cx="11119511" cy="560387"/>
          </a:xfrm>
        </p:spPr>
        <p:txBody>
          <a:bodyPr/>
          <a:lstStyle/>
          <a:p>
            <a:r>
              <a:rPr lang="en-GB"/>
              <a:t>3.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50A6FD-42F0-2492-81BC-F6167B161D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1152" y="3157395"/>
            <a:ext cx="11119511" cy="560387"/>
          </a:xfrm>
        </p:spPr>
        <p:txBody>
          <a:bodyPr/>
          <a:lstStyle/>
          <a:p>
            <a:r>
              <a:rPr lang="en-US" dirty="0"/>
              <a:t>In Yorkshire, people famously eat Christmas cake with what?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4536342"/>
      </p:ext>
    </p:extLst>
  </p:cSld>
  <p:clrMapOvr>
    <a:masterClrMapping/>
  </p:clrMapOvr>
  <p:transition spd="slow">
    <p:cover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DAA79-A4B0-257C-76AE-96A7B11AF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A0E70B-5957-0BCD-8747-FA700CE72E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More Christmas General Knowledge!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9921AE-3EAC-ECA2-EFCA-7978A4989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THREE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661B9-939B-D24F-4788-8570AD482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Which classic 1946 Christmas </a:t>
            </a:r>
            <a:br>
              <a:rPr lang="en-US" dirty="0"/>
            </a:br>
            <a:r>
              <a:rPr lang="en-US" dirty="0"/>
              <a:t>movie tells the story of saving </a:t>
            </a:r>
            <a:br>
              <a:rPr lang="en-US" dirty="0"/>
            </a:br>
            <a:r>
              <a:rPr lang="en-US" dirty="0"/>
              <a:t>George Bailey’s life?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1692751"/>
      </p:ext>
    </p:extLst>
  </p:cSld>
  <p:clrMapOvr>
    <a:masterClrMapping/>
  </p:clrMapOvr>
  <p:transition spd="slow">
    <p:cover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0E70B-5957-0BCD-8747-FA700CE72E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More Christmas General Knowledge!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9921AE-3EAC-ECA2-EFCA-7978A4989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THREE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DAA79-A4B0-257C-76AE-96A7B11AF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3" y="4414552"/>
            <a:ext cx="11123612" cy="1790904"/>
          </a:xfrm>
        </p:spPr>
        <p:txBody>
          <a:bodyPr/>
          <a:lstStyle/>
          <a:p>
            <a:r>
              <a:rPr lang="en-GB" dirty="0">
                <a:solidFill>
                  <a:schemeClr val="accent6"/>
                </a:solidFill>
              </a:rPr>
              <a:t>30-40 million</a:t>
            </a:r>
          </a:p>
          <a:p>
            <a:r>
              <a:rPr lang="en-GB" dirty="0">
                <a:solidFill>
                  <a:schemeClr val="accent4"/>
                </a:solidFill>
              </a:rPr>
              <a:t>50-60 million</a:t>
            </a:r>
          </a:p>
          <a:p>
            <a:r>
              <a:rPr lang="en-GB" dirty="0">
                <a:solidFill>
                  <a:schemeClr val="accent5"/>
                </a:solidFill>
              </a:rPr>
              <a:t>70-80 million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DCD13E-5BF6-466F-FB57-225D88DE27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AFB352-176A-94B0-C1EA-E3AB37E858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How many Christmas trees are harvested in Europe each year?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802633"/>
      </p:ext>
    </p:extLst>
  </p:cSld>
  <p:clrMapOvr>
    <a:masterClrMapping/>
  </p:clrMapOvr>
  <p:transition spd="slow"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phic 6">
            <a:extLst>
              <a:ext uri="{FF2B5EF4-FFF2-40B4-BE49-F238E27FC236}">
                <a16:creationId xmlns:a16="http://schemas.microsoft.com/office/drawing/2014/main" id="{1255CDC2-7487-4920-B680-476FFE970E3C}"/>
              </a:ext>
            </a:extLst>
          </p:cNvPr>
          <p:cNvGrpSpPr/>
          <p:nvPr/>
        </p:nvGrpSpPr>
        <p:grpSpPr>
          <a:xfrm>
            <a:off x="5524484" y="806524"/>
            <a:ext cx="1143031" cy="1547256"/>
            <a:chOff x="191344" y="411968"/>
            <a:chExt cx="1143031" cy="1547256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E602BCC-7576-491D-9A62-2C796C5FAC0B}"/>
                </a:ext>
              </a:extLst>
            </p:cNvPr>
            <p:cNvSpPr/>
            <p:nvPr/>
          </p:nvSpPr>
          <p:spPr>
            <a:xfrm>
              <a:off x="729494" y="1313909"/>
              <a:ext cx="89548" cy="645316"/>
            </a:xfrm>
            <a:custGeom>
              <a:avLst/>
              <a:gdLst>
                <a:gd name="connsiteX0" fmla="*/ 28414 w 89548"/>
                <a:gd name="connsiteY0" fmla="*/ 7319 h 645316"/>
                <a:gd name="connsiteX1" fmla="*/ 0 w 89548"/>
                <a:gd name="connsiteY1" fmla="*/ 639323 h 645316"/>
                <a:gd name="connsiteX2" fmla="*/ 71466 w 89548"/>
                <a:gd name="connsiteY2" fmla="*/ 642767 h 645316"/>
                <a:gd name="connsiteX3" fmla="*/ 89548 w 89548"/>
                <a:gd name="connsiteY3" fmla="*/ 635448 h 645316"/>
                <a:gd name="connsiteX4" fmla="*/ 60703 w 89548"/>
                <a:gd name="connsiteY4" fmla="*/ 0 h 645316"/>
                <a:gd name="connsiteX5" fmla="*/ 28414 w 89548"/>
                <a:gd name="connsiteY5" fmla="*/ 7319 h 64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548" h="645316">
                  <a:moveTo>
                    <a:pt x="28414" y="7319"/>
                  </a:moveTo>
                  <a:lnTo>
                    <a:pt x="0" y="639323"/>
                  </a:lnTo>
                  <a:cubicBezTo>
                    <a:pt x="0" y="639323"/>
                    <a:pt x="53815" y="650086"/>
                    <a:pt x="71466" y="642767"/>
                  </a:cubicBezTo>
                  <a:cubicBezTo>
                    <a:pt x="89548" y="635448"/>
                    <a:pt x="89548" y="635448"/>
                    <a:pt x="89548" y="635448"/>
                  </a:cubicBezTo>
                  <a:lnTo>
                    <a:pt x="60703" y="0"/>
                  </a:lnTo>
                  <a:lnTo>
                    <a:pt x="28414" y="7319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F3C5EAC-F32B-4904-AB4A-A589F0356357}"/>
                </a:ext>
              </a:extLst>
            </p:cNvPr>
            <p:cNvSpPr/>
            <p:nvPr/>
          </p:nvSpPr>
          <p:spPr>
            <a:xfrm>
              <a:off x="191344" y="411968"/>
              <a:ext cx="1143031" cy="1187805"/>
            </a:xfrm>
            <a:custGeom>
              <a:avLst/>
              <a:gdLst>
                <a:gd name="connsiteX0" fmla="*/ 614353 w 1143031"/>
                <a:gd name="connsiteY0" fmla="*/ 0 h 1187805"/>
                <a:gd name="connsiteX1" fmla="*/ 287588 w 1143031"/>
                <a:gd name="connsiteY1" fmla="*/ 539442 h 1187805"/>
                <a:gd name="connsiteX2" fmla="*/ 0 w 1143031"/>
                <a:gd name="connsiteY2" fmla="*/ 1134852 h 1187805"/>
                <a:gd name="connsiteX3" fmla="*/ 631143 w 1143031"/>
                <a:gd name="connsiteY3" fmla="*/ 1187806 h 1187805"/>
                <a:gd name="connsiteX4" fmla="*/ 1143032 w 1143031"/>
                <a:gd name="connsiteY4" fmla="*/ 1121506 h 1187805"/>
                <a:gd name="connsiteX5" fmla="*/ 926911 w 1143031"/>
                <a:gd name="connsiteY5" fmla="*/ 575606 h 1187805"/>
                <a:gd name="connsiteX6" fmla="*/ 614353 w 1143031"/>
                <a:gd name="connsiteY6" fmla="*/ 0 h 118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31" h="1187805">
                  <a:moveTo>
                    <a:pt x="614353" y="0"/>
                  </a:moveTo>
                  <a:cubicBezTo>
                    <a:pt x="614353" y="0"/>
                    <a:pt x="502848" y="190290"/>
                    <a:pt x="287588" y="539442"/>
                  </a:cubicBezTo>
                  <a:cubicBezTo>
                    <a:pt x="72327" y="888594"/>
                    <a:pt x="0" y="1134852"/>
                    <a:pt x="0" y="1134852"/>
                  </a:cubicBezTo>
                  <a:cubicBezTo>
                    <a:pt x="0" y="1134852"/>
                    <a:pt x="340542" y="1187806"/>
                    <a:pt x="631143" y="1187806"/>
                  </a:cubicBezTo>
                  <a:cubicBezTo>
                    <a:pt x="921744" y="1187806"/>
                    <a:pt x="1143032" y="1121506"/>
                    <a:pt x="1143032" y="1121506"/>
                  </a:cubicBezTo>
                  <a:cubicBezTo>
                    <a:pt x="1143032" y="1121506"/>
                    <a:pt x="1106438" y="964366"/>
                    <a:pt x="926911" y="575606"/>
                  </a:cubicBezTo>
                  <a:cubicBezTo>
                    <a:pt x="747384" y="186415"/>
                    <a:pt x="614353" y="0"/>
                    <a:pt x="614353" y="0"/>
                  </a:cubicBezTo>
                  <a:close/>
                </a:path>
              </a:pathLst>
            </a:custGeom>
            <a:solidFill>
              <a:srgbClr val="E4136B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C8222F3-4B0D-497B-A0D7-6F049B924767}"/>
                </a:ext>
              </a:extLst>
            </p:cNvPr>
            <p:cNvSpPr/>
            <p:nvPr/>
          </p:nvSpPr>
          <p:spPr>
            <a:xfrm>
              <a:off x="781049" y="1248469"/>
              <a:ext cx="103047" cy="115237"/>
            </a:xfrm>
            <a:custGeom>
              <a:avLst/>
              <a:gdLst>
                <a:gd name="connsiteX0" fmla="*/ 39716 w 103047"/>
                <a:gd name="connsiteY0" fmla="*/ 0 h 115237"/>
                <a:gd name="connsiteX1" fmla="*/ 68130 w 103047"/>
                <a:gd name="connsiteY1" fmla="*/ 0 h 115237"/>
                <a:gd name="connsiteX2" fmla="*/ 63394 w 103047"/>
                <a:gd name="connsiteY2" fmla="*/ 15929 h 115237"/>
                <a:gd name="connsiteX3" fmla="*/ 103002 w 103047"/>
                <a:gd name="connsiteY3" fmla="*/ 63717 h 115237"/>
                <a:gd name="connsiteX4" fmla="*/ 42729 w 103047"/>
                <a:gd name="connsiteY4" fmla="*/ 114518 h 115237"/>
                <a:gd name="connsiteX5" fmla="*/ 3122 w 103047"/>
                <a:gd name="connsiteY5" fmla="*/ 47357 h 115237"/>
                <a:gd name="connsiteX6" fmla="*/ 45313 w 103047"/>
                <a:gd name="connsiteY6" fmla="*/ 15499 h 115237"/>
                <a:gd name="connsiteX7" fmla="*/ 39716 w 103047"/>
                <a:gd name="connsiteY7" fmla="*/ 0 h 11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047" h="115237">
                  <a:moveTo>
                    <a:pt x="39716" y="0"/>
                  </a:moveTo>
                  <a:lnTo>
                    <a:pt x="68130" y="0"/>
                  </a:lnTo>
                  <a:lnTo>
                    <a:pt x="63394" y="15929"/>
                  </a:lnTo>
                  <a:cubicBezTo>
                    <a:pt x="63394" y="15929"/>
                    <a:pt x="102141" y="27123"/>
                    <a:pt x="103002" y="63717"/>
                  </a:cubicBezTo>
                  <a:cubicBezTo>
                    <a:pt x="104294" y="96437"/>
                    <a:pt x="77602" y="119685"/>
                    <a:pt x="42729" y="114518"/>
                  </a:cubicBezTo>
                  <a:cubicBezTo>
                    <a:pt x="6996" y="108922"/>
                    <a:pt x="-6780" y="71036"/>
                    <a:pt x="3122" y="47357"/>
                  </a:cubicBezTo>
                  <a:cubicBezTo>
                    <a:pt x="13885" y="21957"/>
                    <a:pt x="45313" y="15499"/>
                    <a:pt x="45313" y="15499"/>
                  </a:cubicBezTo>
                  <a:lnTo>
                    <a:pt x="39716" y="0"/>
                  </a:lnTo>
                  <a:close/>
                </a:path>
              </a:pathLst>
            </a:custGeom>
            <a:solidFill>
              <a:srgbClr val="FEE0C8"/>
            </a:solidFill>
            <a:ln w="4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3" name="Graphic 6">
              <a:extLst>
                <a:ext uri="{FF2B5EF4-FFF2-40B4-BE49-F238E27FC236}">
                  <a16:creationId xmlns:a16="http://schemas.microsoft.com/office/drawing/2014/main" id="{E27AA23C-0ED7-4A57-8255-17FF83DE5C81}"/>
                </a:ext>
              </a:extLst>
            </p:cNvPr>
            <p:cNvGrpSpPr/>
            <p:nvPr/>
          </p:nvGrpSpPr>
          <p:grpSpPr>
            <a:xfrm>
              <a:off x="821433" y="774467"/>
              <a:ext cx="74270" cy="118519"/>
              <a:chOff x="821433" y="774467"/>
              <a:chExt cx="74270" cy="118519"/>
            </a:xfrm>
            <a:solidFill>
              <a:srgbClr val="FEE0C8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ACCE237-E3E5-4082-8B44-876882C88270}"/>
                  </a:ext>
                </a:extLst>
              </p:cNvPr>
              <p:cNvSpPr/>
              <p:nvPr/>
            </p:nvSpPr>
            <p:spPr>
              <a:xfrm>
                <a:off x="821433" y="810200"/>
                <a:ext cx="74270" cy="82786"/>
              </a:xfrm>
              <a:custGeom>
                <a:avLst/>
                <a:gdLst>
                  <a:gd name="connsiteX0" fmla="*/ 28607 w 74270"/>
                  <a:gd name="connsiteY0" fmla="*/ 0 h 82786"/>
                  <a:gd name="connsiteX1" fmla="*/ 48842 w 74270"/>
                  <a:gd name="connsiteY1" fmla="*/ 0 h 82786"/>
                  <a:gd name="connsiteX2" fmla="*/ 45397 w 74270"/>
                  <a:gd name="connsiteY2" fmla="*/ 11193 h 82786"/>
                  <a:gd name="connsiteX3" fmla="*/ 74242 w 74270"/>
                  <a:gd name="connsiteY3" fmla="*/ 45635 h 82786"/>
                  <a:gd name="connsiteX4" fmla="*/ 30760 w 74270"/>
                  <a:gd name="connsiteY4" fmla="*/ 82229 h 82786"/>
                  <a:gd name="connsiteX5" fmla="*/ 2345 w 74270"/>
                  <a:gd name="connsiteY5" fmla="*/ 34011 h 82786"/>
                  <a:gd name="connsiteX6" fmla="*/ 32912 w 74270"/>
                  <a:gd name="connsiteY6" fmla="*/ 11193 h 82786"/>
                  <a:gd name="connsiteX7" fmla="*/ 28607 w 74270"/>
                  <a:gd name="connsiteY7" fmla="*/ 0 h 82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70" h="82786">
                    <a:moveTo>
                      <a:pt x="28607" y="0"/>
                    </a:moveTo>
                    <a:lnTo>
                      <a:pt x="48842" y="0"/>
                    </a:lnTo>
                    <a:lnTo>
                      <a:pt x="45397" y="11193"/>
                    </a:lnTo>
                    <a:cubicBezTo>
                      <a:pt x="45397" y="11193"/>
                      <a:pt x="72951" y="19373"/>
                      <a:pt x="74242" y="45635"/>
                    </a:cubicBezTo>
                    <a:cubicBezTo>
                      <a:pt x="75103" y="69314"/>
                      <a:pt x="56160" y="86104"/>
                      <a:pt x="30760" y="82229"/>
                    </a:cubicBezTo>
                    <a:cubicBezTo>
                      <a:pt x="4929" y="78355"/>
                      <a:pt x="-4973" y="51232"/>
                      <a:pt x="2345" y="34011"/>
                    </a:cubicBezTo>
                    <a:cubicBezTo>
                      <a:pt x="10095" y="15499"/>
                      <a:pt x="32912" y="11193"/>
                      <a:pt x="32912" y="11193"/>
                    </a:cubicBezTo>
                    <a:lnTo>
                      <a:pt x="28607" y="0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346A12A-1651-4169-A5E1-22ECB530CC43}"/>
                  </a:ext>
                </a:extLst>
              </p:cNvPr>
              <p:cNvSpPr/>
              <p:nvPr/>
            </p:nvSpPr>
            <p:spPr>
              <a:xfrm>
                <a:off x="859081" y="774467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4" name="Graphic 6">
              <a:extLst>
                <a:ext uri="{FF2B5EF4-FFF2-40B4-BE49-F238E27FC236}">
                  <a16:creationId xmlns:a16="http://schemas.microsoft.com/office/drawing/2014/main" id="{0366617D-5E1B-412E-ABCA-91A45FBD6B82}"/>
                </a:ext>
              </a:extLst>
            </p:cNvPr>
            <p:cNvGrpSpPr/>
            <p:nvPr/>
          </p:nvGrpSpPr>
          <p:grpSpPr>
            <a:xfrm>
              <a:off x="936921" y="922996"/>
              <a:ext cx="80186" cy="127957"/>
              <a:chOff x="936921" y="922996"/>
              <a:chExt cx="80186" cy="127957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003D360-3FFE-424B-A4B7-7ECB55E17967}"/>
                  </a:ext>
                </a:extLst>
              </p:cNvPr>
              <p:cNvSpPr/>
              <p:nvPr/>
            </p:nvSpPr>
            <p:spPr>
              <a:xfrm>
                <a:off x="936921" y="961312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6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D9DA5B1-2284-4D6E-B3AD-C458723BEBF8}"/>
                  </a:ext>
                </a:extLst>
              </p:cNvPr>
              <p:cNvSpPr/>
              <p:nvPr/>
            </p:nvSpPr>
            <p:spPr>
              <a:xfrm>
                <a:off x="977904" y="922996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5" name="Graphic 6">
              <a:extLst>
                <a:ext uri="{FF2B5EF4-FFF2-40B4-BE49-F238E27FC236}">
                  <a16:creationId xmlns:a16="http://schemas.microsoft.com/office/drawing/2014/main" id="{6BB51153-85A3-4DFF-9D8E-39D3721C6CEB}"/>
                </a:ext>
              </a:extLst>
            </p:cNvPr>
            <p:cNvGrpSpPr/>
            <p:nvPr/>
          </p:nvGrpSpPr>
          <p:grpSpPr>
            <a:xfrm>
              <a:off x="464881" y="1309603"/>
              <a:ext cx="104504" cy="166571"/>
              <a:chOff x="464881" y="1309603"/>
              <a:chExt cx="104504" cy="166571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3225E4C-26C3-439B-BCBC-613ED95E714C}"/>
                  </a:ext>
                </a:extLst>
              </p:cNvPr>
              <p:cNvSpPr/>
              <p:nvPr/>
            </p:nvSpPr>
            <p:spPr>
              <a:xfrm>
                <a:off x="464881" y="1359974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1E44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9316766-A121-4036-881E-E9449424F874}"/>
                  </a:ext>
                </a:extLst>
              </p:cNvPr>
              <p:cNvSpPr/>
              <p:nvPr/>
            </p:nvSpPr>
            <p:spPr>
              <a:xfrm>
                <a:off x="518539" y="1309603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" name="Graphic 6">
              <a:extLst>
                <a:ext uri="{FF2B5EF4-FFF2-40B4-BE49-F238E27FC236}">
                  <a16:creationId xmlns:a16="http://schemas.microsoft.com/office/drawing/2014/main" id="{9B973B9C-24E6-42CE-B5DF-EEDD062FE49B}"/>
                </a:ext>
              </a:extLst>
            </p:cNvPr>
            <p:cNvGrpSpPr/>
            <p:nvPr/>
          </p:nvGrpSpPr>
          <p:grpSpPr>
            <a:xfrm>
              <a:off x="936731" y="1361696"/>
              <a:ext cx="104504" cy="166140"/>
              <a:chOff x="936731" y="1361696"/>
              <a:chExt cx="104504" cy="166140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299D982-59CC-45C9-9D98-21E8744B07C9}"/>
                  </a:ext>
                </a:extLst>
              </p:cNvPr>
              <p:cNvSpPr/>
              <p:nvPr/>
            </p:nvSpPr>
            <p:spPr>
              <a:xfrm>
                <a:off x="936731" y="1411637"/>
                <a:ext cx="104504" cy="116200"/>
              </a:xfrm>
              <a:custGeom>
                <a:avLst/>
                <a:gdLst>
                  <a:gd name="connsiteX0" fmla="*/ 40312 w 104504"/>
                  <a:gd name="connsiteY0" fmla="*/ 0 h 116200"/>
                  <a:gd name="connsiteX1" fmla="*/ 68727 w 104504"/>
                  <a:gd name="connsiteY1" fmla="*/ 0 h 116200"/>
                  <a:gd name="connsiteX2" fmla="*/ 63991 w 104504"/>
                  <a:gd name="connsiteY2" fmla="*/ 15929 h 116200"/>
                  <a:gd name="connsiteX3" fmla="*/ 104460 w 104504"/>
                  <a:gd name="connsiteY3" fmla="*/ 64148 h 116200"/>
                  <a:gd name="connsiteX4" fmla="*/ 43326 w 104504"/>
                  <a:gd name="connsiteY4" fmla="*/ 115380 h 116200"/>
                  <a:gd name="connsiteX5" fmla="*/ 3287 w 104504"/>
                  <a:gd name="connsiteY5" fmla="*/ 47357 h 116200"/>
                  <a:gd name="connsiteX6" fmla="*/ 45909 w 104504"/>
                  <a:gd name="connsiteY6" fmla="*/ 15068 h 116200"/>
                  <a:gd name="connsiteX7" fmla="*/ 40312 w 104504"/>
                  <a:gd name="connsiteY7" fmla="*/ 0 h 11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504" h="116200">
                    <a:moveTo>
                      <a:pt x="40312" y="0"/>
                    </a:moveTo>
                    <a:lnTo>
                      <a:pt x="68727" y="0"/>
                    </a:lnTo>
                    <a:lnTo>
                      <a:pt x="63991" y="15929"/>
                    </a:lnTo>
                    <a:cubicBezTo>
                      <a:pt x="63991" y="15929"/>
                      <a:pt x="103168" y="27553"/>
                      <a:pt x="104460" y="64148"/>
                    </a:cubicBezTo>
                    <a:cubicBezTo>
                      <a:pt x="105751" y="97298"/>
                      <a:pt x="79059" y="120976"/>
                      <a:pt x="43326" y="115380"/>
                    </a:cubicBezTo>
                    <a:cubicBezTo>
                      <a:pt x="7162" y="109783"/>
                      <a:pt x="-7045" y="71466"/>
                      <a:pt x="3287" y="47357"/>
                    </a:cubicBezTo>
                    <a:cubicBezTo>
                      <a:pt x="14050" y="21526"/>
                      <a:pt x="45909" y="15068"/>
                      <a:pt x="45909" y="15068"/>
                    </a:cubicBezTo>
                    <a:lnTo>
                      <a:pt x="40312" y="0"/>
                    </a:lnTo>
                    <a:close/>
                  </a:path>
                </a:pathLst>
              </a:custGeom>
              <a:solidFill>
                <a:srgbClr val="F6931D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4357049-501A-4F0F-BA6C-18A235B31239}"/>
                  </a:ext>
                </a:extLst>
              </p:cNvPr>
              <p:cNvSpPr/>
              <p:nvPr/>
            </p:nvSpPr>
            <p:spPr>
              <a:xfrm>
                <a:off x="989959" y="1361696"/>
                <a:ext cx="2152" cy="50801"/>
              </a:xfrm>
              <a:custGeom>
                <a:avLst/>
                <a:gdLst>
                  <a:gd name="connsiteX0" fmla="*/ 0 w 2152"/>
                  <a:gd name="connsiteY0" fmla="*/ 0 h 50801"/>
                  <a:gd name="connsiteX1" fmla="*/ 2153 w 2152"/>
                  <a:gd name="connsiteY1" fmla="*/ 0 h 50801"/>
                  <a:gd name="connsiteX2" fmla="*/ 2153 w 2152"/>
                  <a:gd name="connsiteY2" fmla="*/ 50801 h 50801"/>
                  <a:gd name="connsiteX3" fmla="*/ 0 w 2152"/>
                  <a:gd name="connsiteY3" fmla="*/ 50801 h 5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50801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50801"/>
                    </a:lnTo>
                    <a:lnTo>
                      <a:pt x="0" y="50801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7" name="Graphic 6">
              <a:extLst>
                <a:ext uri="{FF2B5EF4-FFF2-40B4-BE49-F238E27FC236}">
                  <a16:creationId xmlns:a16="http://schemas.microsoft.com/office/drawing/2014/main" id="{46475B36-C0DC-4CA4-B3F5-51BF5856677D}"/>
                </a:ext>
              </a:extLst>
            </p:cNvPr>
            <p:cNvGrpSpPr/>
            <p:nvPr/>
          </p:nvGrpSpPr>
          <p:grpSpPr>
            <a:xfrm>
              <a:off x="467654" y="989727"/>
              <a:ext cx="80186" cy="128387"/>
              <a:chOff x="467654" y="989727"/>
              <a:chExt cx="80186" cy="128387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CC2FB11-A7F4-45FE-83C7-B94743682568}"/>
                  </a:ext>
                </a:extLst>
              </p:cNvPr>
              <p:cNvSpPr/>
              <p:nvPr/>
            </p:nvSpPr>
            <p:spPr>
              <a:xfrm>
                <a:off x="467654" y="1028474"/>
                <a:ext cx="80186" cy="89641"/>
              </a:xfrm>
              <a:custGeom>
                <a:avLst/>
                <a:gdLst>
                  <a:gd name="connsiteX0" fmla="*/ 31081 w 80186"/>
                  <a:gd name="connsiteY0" fmla="*/ 0 h 89641"/>
                  <a:gd name="connsiteX1" fmla="*/ 53038 w 80186"/>
                  <a:gd name="connsiteY1" fmla="*/ 0 h 89641"/>
                  <a:gd name="connsiteX2" fmla="*/ 49163 w 80186"/>
                  <a:gd name="connsiteY2" fmla="*/ 12485 h 89641"/>
                  <a:gd name="connsiteX3" fmla="*/ 80160 w 80186"/>
                  <a:gd name="connsiteY3" fmla="*/ 49510 h 89641"/>
                  <a:gd name="connsiteX4" fmla="*/ 33234 w 80186"/>
                  <a:gd name="connsiteY4" fmla="*/ 89118 h 89641"/>
                  <a:gd name="connsiteX5" fmla="*/ 2667 w 80186"/>
                  <a:gd name="connsiteY5" fmla="*/ 37025 h 89641"/>
                  <a:gd name="connsiteX6" fmla="*/ 35386 w 80186"/>
                  <a:gd name="connsiteY6" fmla="*/ 12485 h 89641"/>
                  <a:gd name="connsiteX7" fmla="*/ 31081 w 80186"/>
                  <a:gd name="connsiteY7" fmla="*/ 0 h 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186" h="89641">
                    <a:moveTo>
                      <a:pt x="31081" y="0"/>
                    </a:moveTo>
                    <a:lnTo>
                      <a:pt x="53038" y="0"/>
                    </a:lnTo>
                    <a:lnTo>
                      <a:pt x="49163" y="12485"/>
                    </a:lnTo>
                    <a:cubicBezTo>
                      <a:pt x="49163" y="12485"/>
                      <a:pt x="79299" y="21095"/>
                      <a:pt x="80160" y="49510"/>
                    </a:cubicBezTo>
                    <a:cubicBezTo>
                      <a:pt x="81021" y="74911"/>
                      <a:pt x="60356" y="92992"/>
                      <a:pt x="33234" y="89118"/>
                    </a:cubicBezTo>
                    <a:cubicBezTo>
                      <a:pt x="5250" y="84812"/>
                      <a:pt x="-5513" y="55537"/>
                      <a:pt x="2667" y="37025"/>
                    </a:cubicBezTo>
                    <a:cubicBezTo>
                      <a:pt x="11277" y="17221"/>
                      <a:pt x="35386" y="12485"/>
                      <a:pt x="35386" y="12485"/>
                    </a:cubicBezTo>
                    <a:lnTo>
                      <a:pt x="31081" y="0"/>
                    </a:lnTo>
                    <a:close/>
                  </a:path>
                </a:pathLst>
              </a:custGeom>
              <a:solidFill>
                <a:srgbClr val="007C7B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CC08B15-9C0D-402A-80ED-A282F11CAEB3}"/>
                  </a:ext>
                </a:extLst>
              </p:cNvPr>
              <p:cNvSpPr/>
              <p:nvPr/>
            </p:nvSpPr>
            <p:spPr>
              <a:xfrm>
                <a:off x="508637" y="989727"/>
                <a:ext cx="2152" cy="39177"/>
              </a:xfrm>
              <a:custGeom>
                <a:avLst/>
                <a:gdLst>
                  <a:gd name="connsiteX0" fmla="*/ 0 w 2152"/>
                  <a:gd name="connsiteY0" fmla="*/ 0 h 39177"/>
                  <a:gd name="connsiteX1" fmla="*/ 2153 w 2152"/>
                  <a:gd name="connsiteY1" fmla="*/ 0 h 39177"/>
                  <a:gd name="connsiteX2" fmla="*/ 2153 w 2152"/>
                  <a:gd name="connsiteY2" fmla="*/ 39177 h 39177"/>
                  <a:gd name="connsiteX3" fmla="*/ 0 w 2152"/>
                  <a:gd name="connsiteY3" fmla="*/ 39177 h 3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917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9177"/>
                    </a:lnTo>
                    <a:lnTo>
                      <a:pt x="0" y="3917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" name="Graphic 6">
              <a:extLst>
                <a:ext uri="{FF2B5EF4-FFF2-40B4-BE49-F238E27FC236}">
                  <a16:creationId xmlns:a16="http://schemas.microsoft.com/office/drawing/2014/main" id="{9F2ED5E4-02D8-4B7F-9B8D-91BB7FA243FB}"/>
                </a:ext>
              </a:extLst>
            </p:cNvPr>
            <p:cNvGrpSpPr/>
            <p:nvPr/>
          </p:nvGrpSpPr>
          <p:grpSpPr>
            <a:xfrm>
              <a:off x="642959" y="803742"/>
              <a:ext cx="80507" cy="118840"/>
              <a:chOff x="642959" y="803742"/>
              <a:chExt cx="80507" cy="118840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2D4DDD8-FEC6-4FFA-9ADD-28BED90D54CC}"/>
                  </a:ext>
                </a:extLst>
              </p:cNvPr>
              <p:cNvSpPr/>
              <p:nvPr/>
            </p:nvSpPr>
            <p:spPr>
              <a:xfrm>
                <a:off x="642959" y="842779"/>
                <a:ext cx="80507" cy="79803"/>
              </a:xfrm>
              <a:custGeom>
                <a:avLst/>
                <a:gdLst>
                  <a:gd name="connsiteX0" fmla="*/ 0 w 80507"/>
                  <a:gd name="connsiteY0" fmla="*/ 7459 h 79803"/>
                  <a:gd name="connsiteX1" fmla="*/ 50801 w 80507"/>
                  <a:gd name="connsiteY1" fmla="*/ 571 h 79803"/>
                  <a:gd name="connsiteX2" fmla="*/ 80507 w 80507"/>
                  <a:gd name="connsiteY2" fmla="*/ 8751 h 79803"/>
                  <a:gd name="connsiteX3" fmla="*/ 39177 w 80507"/>
                  <a:gd name="connsiteY3" fmla="*/ 79786 h 79803"/>
                  <a:gd name="connsiteX4" fmla="*/ 0 w 80507"/>
                  <a:gd name="connsiteY4" fmla="*/ 7459 h 79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07" h="79803">
                    <a:moveTo>
                      <a:pt x="0" y="7459"/>
                    </a:moveTo>
                    <a:cubicBezTo>
                      <a:pt x="0" y="7459"/>
                      <a:pt x="21957" y="-2443"/>
                      <a:pt x="50801" y="571"/>
                    </a:cubicBezTo>
                    <a:cubicBezTo>
                      <a:pt x="72327" y="2723"/>
                      <a:pt x="80507" y="8751"/>
                      <a:pt x="80507" y="8751"/>
                    </a:cubicBezTo>
                    <a:cubicBezTo>
                      <a:pt x="80507" y="8751"/>
                      <a:pt x="46066" y="81078"/>
                      <a:pt x="39177" y="79786"/>
                    </a:cubicBezTo>
                    <a:cubicBezTo>
                      <a:pt x="31859" y="78925"/>
                      <a:pt x="0" y="7459"/>
                      <a:pt x="0" y="7459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F96CAAD-1EFF-4195-A3E9-9A28C23B4791}"/>
                  </a:ext>
                </a:extLst>
              </p:cNvPr>
              <p:cNvSpPr/>
              <p:nvPr/>
            </p:nvSpPr>
            <p:spPr>
              <a:xfrm>
                <a:off x="678262" y="834309"/>
                <a:ext cx="12915" cy="9901"/>
              </a:xfrm>
              <a:custGeom>
                <a:avLst/>
                <a:gdLst>
                  <a:gd name="connsiteX0" fmla="*/ 2153 w 12915"/>
                  <a:gd name="connsiteY0" fmla="*/ 9902 h 9901"/>
                  <a:gd name="connsiteX1" fmla="*/ 0 w 12915"/>
                  <a:gd name="connsiteY1" fmla="*/ 0 h 9901"/>
                  <a:gd name="connsiteX2" fmla="*/ 12916 w 12915"/>
                  <a:gd name="connsiteY2" fmla="*/ 0 h 9901"/>
                  <a:gd name="connsiteX3" fmla="*/ 10332 w 12915"/>
                  <a:gd name="connsiteY3" fmla="*/ 9902 h 9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5" h="9901">
                    <a:moveTo>
                      <a:pt x="2153" y="9902"/>
                    </a:moveTo>
                    <a:lnTo>
                      <a:pt x="0" y="0"/>
                    </a:lnTo>
                    <a:lnTo>
                      <a:pt x="12916" y="0"/>
                    </a:lnTo>
                    <a:lnTo>
                      <a:pt x="10332" y="9902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1F969B8-0C25-4F8A-A05F-9CA546BB0598}"/>
                  </a:ext>
                </a:extLst>
              </p:cNvPr>
              <p:cNvSpPr/>
              <p:nvPr/>
            </p:nvSpPr>
            <p:spPr>
              <a:xfrm>
                <a:off x="683428" y="803742"/>
                <a:ext cx="2152" cy="30997"/>
              </a:xfrm>
              <a:custGeom>
                <a:avLst/>
                <a:gdLst>
                  <a:gd name="connsiteX0" fmla="*/ 0 w 2152"/>
                  <a:gd name="connsiteY0" fmla="*/ 0 h 30997"/>
                  <a:gd name="connsiteX1" fmla="*/ 2153 w 2152"/>
                  <a:gd name="connsiteY1" fmla="*/ 0 h 30997"/>
                  <a:gd name="connsiteX2" fmla="*/ 2153 w 2152"/>
                  <a:gd name="connsiteY2" fmla="*/ 30997 h 30997"/>
                  <a:gd name="connsiteX3" fmla="*/ 0 w 2152"/>
                  <a:gd name="connsiteY3" fmla="*/ 30997 h 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0997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0997"/>
                    </a:lnTo>
                    <a:lnTo>
                      <a:pt x="0" y="30997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9" name="Graphic 6">
              <a:extLst>
                <a:ext uri="{FF2B5EF4-FFF2-40B4-BE49-F238E27FC236}">
                  <a16:creationId xmlns:a16="http://schemas.microsoft.com/office/drawing/2014/main" id="{8F8A5321-45CB-45D8-AEA9-FCC23D0270D9}"/>
                </a:ext>
              </a:extLst>
            </p:cNvPr>
            <p:cNvGrpSpPr/>
            <p:nvPr/>
          </p:nvGrpSpPr>
          <p:grpSpPr>
            <a:xfrm>
              <a:off x="1001152" y="1189488"/>
              <a:ext cx="93853" cy="139072"/>
              <a:chOff x="1001152" y="1189488"/>
              <a:chExt cx="93853" cy="139072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BEFDADCB-4A8E-4A7F-85CF-FEA07881CA25}"/>
                  </a:ext>
                </a:extLst>
              </p:cNvPr>
              <p:cNvSpPr/>
              <p:nvPr/>
            </p:nvSpPr>
            <p:spPr>
              <a:xfrm>
                <a:off x="1001152" y="1235346"/>
                <a:ext cx="93853" cy="93214"/>
              </a:xfrm>
              <a:custGeom>
                <a:avLst/>
                <a:gdLst>
                  <a:gd name="connsiteX0" fmla="*/ 0 w 93853"/>
                  <a:gd name="connsiteY0" fmla="*/ 8818 h 93214"/>
                  <a:gd name="connsiteX1" fmla="*/ 59412 w 93853"/>
                  <a:gd name="connsiteY1" fmla="*/ 638 h 93214"/>
                  <a:gd name="connsiteX2" fmla="*/ 93853 w 93853"/>
                  <a:gd name="connsiteY2" fmla="*/ 10109 h 93214"/>
                  <a:gd name="connsiteX3" fmla="*/ 45635 w 93853"/>
                  <a:gd name="connsiteY3" fmla="*/ 93200 h 93214"/>
                  <a:gd name="connsiteX4" fmla="*/ 0 w 93853"/>
                  <a:gd name="connsiteY4" fmla="*/ 8818 h 9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853" h="93214">
                    <a:moveTo>
                      <a:pt x="0" y="8818"/>
                    </a:moveTo>
                    <a:cubicBezTo>
                      <a:pt x="0" y="8818"/>
                      <a:pt x="25401" y="-2806"/>
                      <a:pt x="59412" y="638"/>
                    </a:cubicBezTo>
                    <a:cubicBezTo>
                      <a:pt x="84382" y="3221"/>
                      <a:pt x="93853" y="10109"/>
                      <a:pt x="93853" y="10109"/>
                    </a:cubicBezTo>
                    <a:cubicBezTo>
                      <a:pt x="93853" y="10109"/>
                      <a:pt x="53815" y="94491"/>
                      <a:pt x="45635" y="93200"/>
                    </a:cubicBezTo>
                    <a:cubicBezTo>
                      <a:pt x="37455" y="91908"/>
                      <a:pt x="0" y="8818"/>
                      <a:pt x="0" y="8818"/>
                    </a:cubicBez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7E989D5-3F78-44CA-9C79-C3CD6B843371}"/>
                  </a:ext>
                </a:extLst>
              </p:cNvPr>
              <p:cNvSpPr/>
              <p:nvPr/>
            </p:nvSpPr>
            <p:spPr>
              <a:xfrm>
                <a:off x="1042482" y="1225221"/>
                <a:ext cx="15068" cy="11624"/>
              </a:xfrm>
              <a:custGeom>
                <a:avLst/>
                <a:gdLst>
                  <a:gd name="connsiteX0" fmla="*/ 2583 w 15068"/>
                  <a:gd name="connsiteY0" fmla="*/ 11194 h 11624"/>
                  <a:gd name="connsiteX1" fmla="*/ 0 w 15068"/>
                  <a:gd name="connsiteY1" fmla="*/ 0 h 11624"/>
                  <a:gd name="connsiteX2" fmla="*/ 15068 w 15068"/>
                  <a:gd name="connsiteY2" fmla="*/ 0 h 11624"/>
                  <a:gd name="connsiteX3" fmla="*/ 12055 w 15068"/>
                  <a:gd name="connsiteY3" fmla="*/ 11624 h 1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68" h="11624">
                    <a:moveTo>
                      <a:pt x="2583" y="11194"/>
                    </a:moveTo>
                    <a:lnTo>
                      <a:pt x="0" y="0"/>
                    </a:lnTo>
                    <a:lnTo>
                      <a:pt x="15068" y="0"/>
                    </a:lnTo>
                    <a:lnTo>
                      <a:pt x="12055" y="11624"/>
                    </a:lnTo>
                    <a:close/>
                  </a:path>
                </a:pathLst>
              </a:custGeom>
              <a:solidFill>
                <a:srgbClr val="252244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09F5B50-ABC4-422A-BBCE-FFF95102EEF4}"/>
                  </a:ext>
                </a:extLst>
              </p:cNvPr>
              <p:cNvSpPr/>
              <p:nvPr/>
            </p:nvSpPr>
            <p:spPr>
              <a:xfrm>
                <a:off x="1048510" y="1189488"/>
                <a:ext cx="2152" cy="36163"/>
              </a:xfrm>
              <a:custGeom>
                <a:avLst/>
                <a:gdLst>
                  <a:gd name="connsiteX0" fmla="*/ 0 w 2152"/>
                  <a:gd name="connsiteY0" fmla="*/ 0 h 36163"/>
                  <a:gd name="connsiteX1" fmla="*/ 2153 w 2152"/>
                  <a:gd name="connsiteY1" fmla="*/ 0 h 36163"/>
                  <a:gd name="connsiteX2" fmla="*/ 2153 w 2152"/>
                  <a:gd name="connsiteY2" fmla="*/ 36164 h 36163"/>
                  <a:gd name="connsiteX3" fmla="*/ 0 w 2152"/>
                  <a:gd name="connsiteY3" fmla="*/ 36164 h 3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36163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36164"/>
                    </a:lnTo>
                    <a:lnTo>
                      <a:pt x="0" y="36164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0" name="Graphic 6">
              <a:extLst>
                <a:ext uri="{FF2B5EF4-FFF2-40B4-BE49-F238E27FC236}">
                  <a16:creationId xmlns:a16="http://schemas.microsoft.com/office/drawing/2014/main" id="{88DB7A8B-137E-417F-9D60-C1958EA16072}"/>
                </a:ext>
              </a:extLst>
            </p:cNvPr>
            <p:cNvGrpSpPr/>
            <p:nvPr/>
          </p:nvGrpSpPr>
          <p:grpSpPr>
            <a:xfrm>
              <a:off x="598599" y="1121466"/>
              <a:ext cx="94753" cy="151018"/>
              <a:chOff x="598599" y="1121466"/>
              <a:chExt cx="94753" cy="151018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5B14DC2-EAC9-4A56-9278-626A7782F1CE}"/>
                  </a:ext>
                </a:extLst>
              </p:cNvPr>
              <p:cNvSpPr/>
              <p:nvPr/>
            </p:nvSpPr>
            <p:spPr>
              <a:xfrm>
                <a:off x="647265" y="1121466"/>
                <a:ext cx="2152" cy="46065"/>
              </a:xfrm>
              <a:custGeom>
                <a:avLst/>
                <a:gdLst>
                  <a:gd name="connsiteX0" fmla="*/ 0 w 2152"/>
                  <a:gd name="connsiteY0" fmla="*/ 0 h 46065"/>
                  <a:gd name="connsiteX1" fmla="*/ 2153 w 2152"/>
                  <a:gd name="connsiteY1" fmla="*/ 0 h 46065"/>
                  <a:gd name="connsiteX2" fmla="*/ 2153 w 2152"/>
                  <a:gd name="connsiteY2" fmla="*/ 46066 h 46065"/>
                  <a:gd name="connsiteX3" fmla="*/ 0 w 2152"/>
                  <a:gd name="connsiteY3" fmla="*/ 46066 h 4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2" h="46065">
                    <a:moveTo>
                      <a:pt x="0" y="0"/>
                    </a:moveTo>
                    <a:lnTo>
                      <a:pt x="2153" y="0"/>
                    </a:lnTo>
                    <a:lnTo>
                      <a:pt x="2153" y="46066"/>
                    </a:lnTo>
                    <a:lnTo>
                      <a:pt x="0" y="46066"/>
                    </a:ln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189281E0-F4AC-436A-BDAA-4E71FA5C8A92}"/>
                  </a:ext>
                </a:extLst>
              </p:cNvPr>
              <p:cNvSpPr/>
              <p:nvPr/>
            </p:nvSpPr>
            <p:spPr>
              <a:xfrm>
                <a:off x="598599" y="1166671"/>
                <a:ext cx="94753" cy="105814"/>
              </a:xfrm>
              <a:custGeom>
                <a:avLst/>
                <a:gdLst>
                  <a:gd name="connsiteX0" fmla="*/ 36611 w 94753"/>
                  <a:gd name="connsiteY0" fmla="*/ 0 h 105814"/>
                  <a:gd name="connsiteX1" fmla="*/ 62442 w 94753"/>
                  <a:gd name="connsiteY1" fmla="*/ 0 h 105814"/>
                  <a:gd name="connsiteX2" fmla="*/ 58137 w 94753"/>
                  <a:gd name="connsiteY2" fmla="*/ 14638 h 105814"/>
                  <a:gd name="connsiteX3" fmla="*/ 94731 w 94753"/>
                  <a:gd name="connsiteY3" fmla="*/ 58551 h 105814"/>
                  <a:gd name="connsiteX4" fmla="*/ 39194 w 94753"/>
                  <a:gd name="connsiteY4" fmla="*/ 105047 h 105814"/>
                  <a:gd name="connsiteX5" fmla="*/ 3030 w 94753"/>
                  <a:gd name="connsiteY5" fmla="*/ 43483 h 105814"/>
                  <a:gd name="connsiteX6" fmla="*/ 41777 w 94753"/>
                  <a:gd name="connsiteY6" fmla="*/ 14207 h 105814"/>
                  <a:gd name="connsiteX7" fmla="*/ 36611 w 94753"/>
                  <a:gd name="connsiteY7" fmla="*/ 0 h 10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753" h="105814">
                    <a:moveTo>
                      <a:pt x="36611" y="0"/>
                    </a:moveTo>
                    <a:lnTo>
                      <a:pt x="62442" y="0"/>
                    </a:lnTo>
                    <a:lnTo>
                      <a:pt x="58137" y="14638"/>
                    </a:lnTo>
                    <a:cubicBezTo>
                      <a:pt x="58137" y="14638"/>
                      <a:pt x="93440" y="24970"/>
                      <a:pt x="94731" y="58551"/>
                    </a:cubicBezTo>
                    <a:cubicBezTo>
                      <a:pt x="95592" y="88687"/>
                      <a:pt x="71483" y="110213"/>
                      <a:pt x="39194" y="105047"/>
                    </a:cubicBezTo>
                    <a:cubicBezTo>
                      <a:pt x="6474" y="99881"/>
                      <a:pt x="-6441" y="65439"/>
                      <a:pt x="3030" y="43483"/>
                    </a:cubicBezTo>
                    <a:cubicBezTo>
                      <a:pt x="12932" y="19804"/>
                      <a:pt x="41777" y="14207"/>
                      <a:pt x="41777" y="14207"/>
                    </a:cubicBezTo>
                    <a:lnTo>
                      <a:pt x="36611" y="0"/>
                    </a:lnTo>
                    <a:close/>
                  </a:path>
                </a:pathLst>
              </a:custGeom>
              <a:solidFill>
                <a:srgbClr val="002461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1" name="Graphic 6">
              <a:extLst>
                <a:ext uri="{FF2B5EF4-FFF2-40B4-BE49-F238E27FC236}">
                  <a16:creationId xmlns:a16="http://schemas.microsoft.com/office/drawing/2014/main" id="{F21C982C-0F01-4376-BD76-D29E20BC6B3D}"/>
                </a:ext>
              </a:extLst>
            </p:cNvPr>
            <p:cNvGrpSpPr/>
            <p:nvPr/>
          </p:nvGrpSpPr>
          <p:grpSpPr>
            <a:xfrm>
              <a:off x="411750" y="646536"/>
              <a:ext cx="780638" cy="582990"/>
              <a:chOff x="411750" y="646536"/>
              <a:chExt cx="780638" cy="582990"/>
            </a:xfrm>
            <a:solidFill>
              <a:srgbClr val="FEE0C8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7572AA4-A4EB-4F21-B9F9-79FBF63BE36D}"/>
                  </a:ext>
                </a:extLst>
              </p:cNvPr>
              <p:cNvSpPr/>
              <p:nvPr/>
            </p:nvSpPr>
            <p:spPr>
              <a:xfrm>
                <a:off x="411750" y="935030"/>
                <a:ext cx="780638" cy="294496"/>
              </a:xfrm>
              <a:custGeom>
                <a:avLst/>
                <a:gdLst>
                  <a:gd name="connsiteX0" fmla="*/ 498994 w 780638"/>
                  <a:gd name="connsiteY0" fmla="*/ 294496 h 294496"/>
                  <a:gd name="connsiteX1" fmla="*/ 444748 w 780638"/>
                  <a:gd name="connsiteY1" fmla="*/ 283733 h 294496"/>
                  <a:gd name="connsiteX2" fmla="*/ 394377 w 780638"/>
                  <a:gd name="connsiteY2" fmla="*/ 221738 h 294496"/>
                  <a:gd name="connsiteX3" fmla="*/ 329799 w 780638"/>
                  <a:gd name="connsiteY3" fmla="*/ 224321 h 294496"/>
                  <a:gd name="connsiteX4" fmla="*/ 167493 w 780638"/>
                  <a:gd name="connsiteY4" fmla="*/ 113247 h 294496"/>
                  <a:gd name="connsiteX5" fmla="*/ 158021 w 780638"/>
                  <a:gd name="connsiteY5" fmla="*/ 74070 h 294496"/>
                  <a:gd name="connsiteX6" fmla="*/ 139940 w 780638"/>
                  <a:gd name="connsiteY6" fmla="*/ 70195 h 294496"/>
                  <a:gd name="connsiteX7" fmla="*/ 128315 w 780638"/>
                  <a:gd name="connsiteY7" fmla="*/ 67612 h 294496"/>
                  <a:gd name="connsiteX8" fmla="*/ 1742 w 780638"/>
                  <a:gd name="connsiteY8" fmla="*/ 8200 h 294496"/>
                  <a:gd name="connsiteX9" fmla="*/ 881 w 780638"/>
                  <a:gd name="connsiteY9" fmla="*/ 1742 h 294496"/>
                  <a:gd name="connsiteX10" fmla="*/ 7339 w 780638"/>
                  <a:gd name="connsiteY10" fmla="*/ 881 h 294496"/>
                  <a:gd name="connsiteX11" fmla="*/ 129607 w 780638"/>
                  <a:gd name="connsiteY11" fmla="*/ 58141 h 294496"/>
                  <a:gd name="connsiteX12" fmla="*/ 141662 w 780638"/>
                  <a:gd name="connsiteY12" fmla="*/ 60724 h 294496"/>
                  <a:gd name="connsiteX13" fmla="*/ 158452 w 780638"/>
                  <a:gd name="connsiteY13" fmla="*/ 64168 h 294496"/>
                  <a:gd name="connsiteX14" fmla="*/ 167493 w 780638"/>
                  <a:gd name="connsiteY14" fmla="*/ 42642 h 294496"/>
                  <a:gd name="connsiteX15" fmla="*/ 208392 w 780638"/>
                  <a:gd name="connsiteY15" fmla="*/ 31018 h 294496"/>
                  <a:gd name="connsiteX16" fmla="*/ 228627 w 780638"/>
                  <a:gd name="connsiteY16" fmla="*/ 53835 h 294496"/>
                  <a:gd name="connsiteX17" fmla="*/ 228627 w 780638"/>
                  <a:gd name="connsiteY17" fmla="*/ 55127 h 294496"/>
                  <a:gd name="connsiteX18" fmla="*/ 167493 w 780638"/>
                  <a:gd name="connsiteY18" fmla="*/ 74931 h 294496"/>
                  <a:gd name="connsiteX19" fmla="*/ 176103 w 780638"/>
                  <a:gd name="connsiteY19" fmla="*/ 108512 h 294496"/>
                  <a:gd name="connsiteX20" fmla="*/ 331091 w 780638"/>
                  <a:gd name="connsiteY20" fmla="*/ 213989 h 294496"/>
                  <a:gd name="connsiteX21" fmla="*/ 393086 w 780638"/>
                  <a:gd name="connsiteY21" fmla="*/ 211406 h 294496"/>
                  <a:gd name="connsiteX22" fmla="*/ 393086 w 780638"/>
                  <a:gd name="connsiteY22" fmla="*/ 205809 h 294496"/>
                  <a:gd name="connsiteX23" fmla="*/ 438290 w 780638"/>
                  <a:gd name="connsiteY23" fmla="*/ 144675 h 294496"/>
                  <a:gd name="connsiteX24" fmla="*/ 467135 w 780638"/>
                  <a:gd name="connsiteY24" fmla="*/ 158021 h 294496"/>
                  <a:gd name="connsiteX25" fmla="*/ 467996 w 780638"/>
                  <a:gd name="connsiteY25" fmla="*/ 160174 h 294496"/>
                  <a:gd name="connsiteX26" fmla="*/ 454219 w 780638"/>
                  <a:gd name="connsiteY26" fmla="*/ 193755 h 294496"/>
                  <a:gd name="connsiteX27" fmla="*/ 402988 w 780638"/>
                  <a:gd name="connsiteY27" fmla="*/ 219155 h 294496"/>
                  <a:gd name="connsiteX28" fmla="*/ 447762 w 780638"/>
                  <a:gd name="connsiteY28" fmla="*/ 274692 h 294496"/>
                  <a:gd name="connsiteX29" fmla="*/ 536018 w 780638"/>
                  <a:gd name="connsiteY29" fmla="*/ 280720 h 294496"/>
                  <a:gd name="connsiteX30" fmla="*/ 771513 w 780638"/>
                  <a:gd name="connsiteY30" fmla="*/ 105928 h 294496"/>
                  <a:gd name="connsiteX31" fmla="*/ 777971 w 780638"/>
                  <a:gd name="connsiteY31" fmla="*/ 103776 h 294496"/>
                  <a:gd name="connsiteX32" fmla="*/ 780123 w 780638"/>
                  <a:gd name="connsiteY32" fmla="*/ 110234 h 294496"/>
                  <a:gd name="connsiteX33" fmla="*/ 537740 w 780638"/>
                  <a:gd name="connsiteY33" fmla="*/ 290191 h 294496"/>
                  <a:gd name="connsiteX34" fmla="*/ 498994 w 780638"/>
                  <a:gd name="connsiteY34" fmla="*/ 294496 h 294496"/>
                  <a:gd name="connsiteX35" fmla="*/ 445609 w 780638"/>
                  <a:gd name="connsiteY35" fmla="*/ 154577 h 294496"/>
                  <a:gd name="connsiteX36" fmla="*/ 441734 w 780638"/>
                  <a:gd name="connsiteY36" fmla="*/ 155008 h 294496"/>
                  <a:gd name="connsiteX37" fmla="*/ 403418 w 780638"/>
                  <a:gd name="connsiteY37" fmla="*/ 207531 h 294496"/>
                  <a:gd name="connsiteX38" fmla="*/ 403418 w 780638"/>
                  <a:gd name="connsiteY38" fmla="*/ 210114 h 294496"/>
                  <a:gd name="connsiteX39" fmla="*/ 448623 w 780638"/>
                  <a:gd name="connsiteY39" fmla="*/ 187727 h 294496"/>
                  <a:gd name="connsiteX40" fmla="*/ 459816 w 780638"/>
                  <a:gd name="connsiteY40" fmla="*/ 163188 h 294496"/>
                  <a:gd name="connsiteX41" fmla="*/ 445609 w 780638"/>
                  <a:gd name="connsiteY41" fmla="*/ 154577 h 294496"/>
                  <a:gd name="connsiteX42" fmla="*/ 168354 w 780638"/>
                  <a:gd name="connsiteY42" fmla="*/ 66751 h 294496"/>
                  <a:gd name="connsiteX43" fmla="*/ 219586 w 780638"/>
                  <a:gd name="connsiteY43" fmla="*/ 54696 h 294496"/>
                  <a:gd name="connsiteX44" fmla="*/ 206240 w 780638"/>
                  <a:gd name="connsiteY44" fmla="*/ 40920 h 294496"/>
                  <a:gd name="connsiteX45" fmla="*/ 175673 w 780638"/>
                  <a:gd name="connsiteY45" fmla="*/ 49100 h 294496"/>
                  <a:gd name="connsiteX46" fmla="*/ 168354 w 780638"/>
                  <a:gd name="connsiteY46" fmla="*/ 66751 h 29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780638" h="294496">
                    <a:moveTo>
                      <a:pt x="498994" y="294496"/>
                    </a:moveTo>
                    <a:cubicBezTo>
                      <a:pt x="478329" y="294496"/>
                      <a:pt x="460677" y="291052"/>
                      <a:pt x="444748" y="283733"/>
                    </a:cubicBezTo>
                    <a:cubicBezTo>
                      <a:pt x="417625" y="271679"/>
                      <a:pt x="398682" y="247570"/>
                      <a:pt x="394377" y="221738"/>
                    </a:cubicBezTo>
                    <a:cubicBezTo>
                      <a:pt x="371990" y="226474"/>
                      <a:pt x="348311" y="227335"/>
                      <a:pt x="329799" y="224321"/>
                    </a:cubicBezTo>
                    <a:cubicBezTo>
                      <a:pt x="256180" y="212267"/>
                      <a:pt x="194185" y="169645"/>
                      <a:pt x="167493" y="113247"/>
                    </a:cubicBezTo>
                    <a:cubicBezTo>
                      <a:pt x="160174" y="97749"/>
                      <a:pt x="158021" y="84833"/>
                      <a:pt x="158021" y="74070"/>
                    </a:cubicBezTo>
                    <a:cubicBezTo>
                      <a:pt x="151994" y="72778"/>
                      <a:pt x="145967" y="71487"/>
                      <a:pt x="139940" y="70195"/>
                    </a:cubicBezTo>
                    <a:cubicBezTo>
                      <a:pt x="135634" y="69334"/>
                      <a:pt x="131760" y="68473"/>
                      <a:pt x="128315" y="67612"/>
                    </a:cubicBezTo>
                    <a:cubicBezTo>
                      <a:pt x="82250" y="58571"/>
                      <a:pt x="38337" y="37906"/>
                      <a:pt x="1742" y="8200"/>
                    </a:cubicBezTo>
                    <a:cubicBezTo>
                      <a:pt x="-410" y="6478"/>
                      <a:pt x="-410" y="3465"/>
                      <a:pt x="881" y="1742"/>
                    </a:cubicBezTo>
                    <a:cubicBezTo>
                      <a:pt x="2604" y="-410"/>
                      <a:pt x="5617" y="-410"/>
                      <a:pt x="7339" y="881"/>
                    </a:cubicBezTo>
                    <a:cubicBezTo>
                      <a:pt x="42642" y="29726"/>
                      <a:pt x="84833" y="49530"/>
                      <a:pt x="129607" y="58141"/>
                    </a:cubicBezTo>
                    <a:cubicBezTo>
                      <a:pt x="133482" y="59002"/>
                      <a:pt x="137356" y="59863"/>
                      <a:pt x="141662" y="60724"/>
                    </a:cubicBezTo>
                    <a:cubicBezTo>
                      <a:pt x="146828" y="62015"/>
                      <a:pt x="152855" y="63307"/>
                      <a:pt x="158452" y="64168"/>
                    </a:cubicBezTo>
                    <a:cubicBezTo>
                      <a:pt x="160174" y="53405"/>
                      <a:pt x="164479" y="46086"/>
                      <a:pt x="167493" y="42642"/>
                    </a:cubicBezTo>
                    <a:cubicBezTo>
                      <a:pt x="177395" y="30157"/>
                      <a:pt x="195477" y="27143"/>
                      <a:pt x="208392" y="31018"/>
                    </a:cubicBezTo>
                    <a:cubicBezTo>
                      <a:pt x="220016" y="34462"/>
                      <a:pt x="227766" y="43072"/>
                      <a:pt x="228627" y="53835"/>
                    </a:cubicBezTo>
                    <a:cubicBezTo>
                      <a:pt x="228627" y="54266"/>
                      <a:pt x="228627" y="54696"/>
                      <a:pt x="228627" y="55127"/>
                    </a:cubicBezTo>
                    <a:cubicBezTo>
                      <a:pt x="223030" y="79236"/>
                      <a:pt x="195477" y="79667"/>
                      <a:pt x="167493" y="74931"/>
                    </a:cubicBezTo>
                    <a:cubicBezTo>
                      <a:pt x="167923" y="89569"/>
                      <a:pt x="173520" y="102915"/>
                      <a:pt x="176103" y="108512"/>
                    </a:cubicBezTo>
                    <a:cubicBezTo>
                      <a:pt x="201073" y="162327"/>
                      <a:pt x="260485" y="202795"/>
                      <a:pt x="331091" y="213989"/>
                    </a:cubicBezTo>
                    <a:cubicBezTo>
                      <a:pt x="351325" y="217433"/>
                      <a:pt x="373282" y="215711"/>
                      <a:pt x="393086" y="211406"/>
                    </a:cubicBezTo>
                    <a:cubicBezTo>
                      <a:pt x="393086" y="209684"/>
                      <a:pt x="393086" y="207531"/>
                      <a:pt x="393086" y="205809"/>
                    </a:cubicBezTo>
                    <a:cubicBezTo>
                      <a:pt x="394808" y="182992"/>
                      <a:pt x="416334" y="150272"/>
                      <a:pt x="438290" y="144675"/>
                    </a:cubicBezTo>
                    <a:cubicBezTo>
                      <a:pt x="449484" y="142092"/>
                      <a:pt x="459816" y="146397"/>
                      <a:pt x="467135" y="158021"/>
                    </a:cubicBezTo>
                    <a:cubicBezTo>
                      <a:pt x="467566" y="158452"/>
                      <a:pt x="467566" y="159313"/>
                      <a:pt x="467996" y="160174"/>
                    </a:cubicBezTo>
                    <a:cubicBezTo>
                      <a:pt x="469288" y="172229"/>
                      <a:pt x="464552" y="183853"/>
                      <a:pt x="454219" y="193755"/>
                    </a:cubicBezTo>
                    <a:cubicBezTo>
                      <a:pt x="442165" y="205379"/>
                      <a:pt x="423653" y="213558"/>
                      <a:pt x="402988" y="219155"/>
                    </a:cubicBezTo>
                    <a:cubicBezTo>
                      <a:pt x="406001" y="239390"/>
                      <a:pt x="421069" y="262638"/>
                      <a:pt x="447762" y="274692"/>
                    </a:cubicBezTo>
                    <a:cubicBezTo>
                      <a:pt x="471010" y="285025"/>
                      <a:pt x="499855" y="287177"/>
                      <a:pt x="536018" y="280720"/>
                    </a:cubicBezTo>
                    <a:cubicBezTo>
                      <a:pt x="635469" y="263068"/>
                      <a:pt x="725878" y="196338"/>
                      <a:pt x="771513" y="105928"/>
                    </a:cubicBezTo>
                    <a:cubicBezTo>
                      <a:pt x="772805" y="103776"/>
                      <a:pt x="775388" y="102484"/>
                      <a:pt x="777971" y="103776"/>
                    </a:cubicBezTo>
                    <a:cubicBezTo>
                      <a:pt x="780123" y="105067"/>
                      <a:pt x="781415" y="107651"/>
                      <a:pt x="780123" y="110234"/>
                    </a:cubicBezTo>
                    <a:cubicBezTo>
                      <a:pt x="733197" y="203226"/>
                      <a:pt x="640204" y="272109"/>
                      <a:pt x="537740" y="290191"/>
                    </a:cubicBezTo>
                    <a:cubicBezTo>
                      <a:pt x="524394" y="293205"/>
                      <a:pt x="511048" y="294496"/>
                      <a:pt x="498994" y="294496"/>
                    </a:cubicBezTo>
                    <a:close/>
                    <a:moveTo>
                      <a:pt x="445609" y="154577"/>
                    </a:moveTo>
                    <a:cubicBezTo>
                      <a:pt x="444317" y="154577"/>
                      <a:pt x="443026" y="154577"/>
                      <a:pt x="441734" y="155008"/>
                    </a:cubicBezTo>
                    <a:cubicBezTo>
                      <a:pt x="424083" y="159313"/>
                      <a:pt x="405140" y="188158"/>
                      <a:pt x="403418" y="207531"/>
                    </a:cubicBezTo>
                    <a:cubicBezTo>
                      <a:pt x="403418" y="208392"/>
                      <a:pt x="403418" y="209253"/>
                      <a:pt x="403418" y="210114"/>
                    </a:cubicBezTo>
                    <a:cubicBezTo>
                      <a:pt x="422791" y="204518"/>
                      <a:pt x="439582" y="196338"/>
                      <a:pt x="448623" y="187727"/>
                    </a:cubicBezTo>
                    <a:cubicBezTo>
                      <a:pt x="456372" y="179978"/>
                      <a:pt x="460247" y="171798"/>
                      <a:pt x="459816" y="163188"/>
                    </a:cubicBezTo>
                    <a:cubicBezTo>
                      <a:pt x="455511" y="157591"/>
                      <a:pt x="451206" y="154577"/>
                      <a:pt x="445609" y="154577"/>
                    </a:cubicBezTo>
                    <a:close/>
                    <a:moveTo>
                      <a:pt x="168354" y="66751"/>
                    </a:moveTo>
                    <a:cubicBezTo>
                      <a:pt x="192033" y="70626"/>
                      <a:pt x="215281" y="71056"/>
                      <a:pt x="219586" y="54696"/>
                    </a:cubicBezTo>
                    <a:cubicBezTo>
                      <a:pt x="218294" y="45225"/>
                      <a:pt x="209684" y="41781"/>
                      <a:pt x="206240" y="40920"/>
                    </a:cubicBezTo>
                    <a:cubicBezTo>
                      <a:pt x="196768" y="37906"/>
                      <a:pt x="182561" y="40059"/>
                      <a:pt x="175673" y="49100"/>
                    </a:cubicBezTo>
                    <a:cubicBezTo>
                      <a:pt x="171798" y="54266"/>
                      <a:pt x="169215" y="60293"/>
                      <a:pt x="168354" y="66751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49DC0E3-F6C7-495D-8B9F-EF5D00A8AE3A}"/>
                  </a:ext>
                </a:extLst>
              </p:cNvPr>
              <p:cNvSpPr/>
              <p:nvPr/>
            </p:nvSpPr>
            <p:spPr>
              <a:xfrm>
                <a:off x="574987" y="646536"/>
                <a:ext cx="391790" cy="163663"/>
              </a:xfrm>
              <a:custGeom>
                <a:avLst/>
                <a:gdLst>
                  <a:gd name="connsiteX0" fmla="*/ 139009 w 391790"/>
                  <a:gd name="connsiteY0" fmla="*/ 163664 h 163663"/>
                  <a:gd name="connsiteX1" fmla="*/ 127815 w 391790"/>
                  <a:gd name="connsiteY1" fmla="*/ 163233 h 163663"/>
                  <a:gd name="connsiteX2" fmla="*/ 1673 w 391790"/>
                  <a:gd name="connsiteY2" fmla="*/ 98225 h 163663"/>
                  <a:gd name="connsiteX3" fmla="*/ 1242 w 391790"/>
                  <a:gd name="connsiteY3" fmla="*/ 91767 h 163663"/>
                  <a:gd name="connsiteX4" fmla="*/ 7700 w 391790"/>
                  <a:gd name="connsiteY4" fmla="*/ 91336 h 163663"/>
                  <a:gd name="connsiteX5" fmla="*/ 128676 w 391790"/>
                  <a:gd name="connsiteY5" fmla="*/ 154192 h 163663"/>
                  <a:gd name="connsiteX6" fmla="*/ 222099 w 391790"/>
                  <a:gd name="connsiteY6" fmla="*/ 115445 h 163663"/>
                  <a:gd name="connsiteX7" fmla="*/ 204878 w 391790"/>
                  <a:gd name="connsiteY7" fmla="*/ 91767 h 163663"/>
                  <a:gd name="connsiteX8" fmla="*/ 204878 w 391790"/>
                  <a:gd name="connsiteY8" fmla="*/ 91336 h 163663"/>
                  <a:gd name="connsiteX9" fmla="*/ 209614 w 391790"/>
                  <a:gd name="connsiteY9" fmla="*/ 62922 h 163663"/>
                  <a:gd name="connsiteX10" fmla="*/ 228557 w 391790"/>
                  <a:gd name="connsiteY10" fmla="*/ 60339 h 163663"/>
                  <a:gd name="connsiteX11" fmla="*/ 241042 w 391790"/>
                  <a:gd name="connsiteY11" fmla="*/ 89614 h 163663"/>
                  <a:gd name="connsiteX12" fmla="*/ 241042 w 391790"/>
                  <a:gd name="connsiteY12" fmla="*/ 90045 h 163663"/>
                  <a:gd name="connsiteX13" fmla="*/ 233723 w 391790"/>
                  <a:gd name="connsiteY13" fmla="*/ 112862 h 163663"/>
                  <a:gd name="connsiteX14" fmla="*/ 250514 w 391790"/>
                  <a:gd name="connsiteY14" fmla="*/ 121042 h 163663"/>
                  <a:gd name="connsiteX15" fmla="*/ 320688 w 391790"/>
                  <a:gd name="connsiteY15" fmla="*/ 113723 h 163663"/>
                  <a:gd name="connsiteX16" fmla="*/ 382683 w 391790"/>
                  <a:gd name="connsiteY16" fmla="*/ 3941 h 163663"/>
                  <a:gd name="connsiteX17" fmla="*/ 387850 w 391790"/>
                  <a:gd name="connsiteY17" fmla="*/ 66 h 163663"/>
                  <a:gd name="connsiteX18" fmla="*/ 391724 w 391790"/>
                  <a:gd name="connsiteY18" fmla="*/ 5232 h 163663"/>
                  <a:gd name="connsiteX19" fmla="*/ 325424 w 391790"/>
                  <a:gd name="connsiteY19" fmla="*/ 121903 h 163663"/>
                  <a:gd name="connsiteX20" fmla="*/ 247069 w 391790"/>
                  <a:gd name="connsiteY20" fmla="*/ 130083 h 163663"/>
                  <a:gd name="connsiteX21" fmla="*/ 228557 w 391790"/>
                  <a:gd name="connsiteY21" fmla="*/ 121042 h 163663"/>
                  <a:gd name="connsiteX22" fmla="*/ 139009 w 391790"/>
                  <a:gd name="connsiteY22" fmla="*/ 163664 h 163663"/>
                  <a:gd name="connsiteX23" fmla="*/ 213489 w 391790"/>
                  <a:gd name="connsiteY23" fmla="*/ 87892 h 163663"/>
                  <a:gd name="connsiteX24" fmla="*/ 226404 w 391790"/>
                  <a:gd name="connsiteY24" fmla="*/ 106404 h 163663"/>
                  <a:gd name="connsiteX25" fmla="*/ 231571 w 391790"/>
                  <a:gd name="connsiteY25" fmla="*/ 88323 h 163663"/>
                  <a:gd name="connsiteX26" fmla="*/ 224252 w 391790"/>
                  <a:gd name="connsiteY26" fmla="*/ 68088 h 163663"/>
                  <a:gd name="connsiteX27" fmla="*/ 215641 w 391790"/>
                  <a:gd name="connsiteY27" fmla="*/ 69380 h 163663"/>
                  <a:gd name="connsiteX28" fmla="*/ 213489 w 391790"/>
                  <a:gd name="connsiteY28" fmla="*/ 87892 h 16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91790" h="163663">
                    <a:moveTo>
                      <a:pt x="139009" y="163664"/>
                    </a:moveTo>
                    <a:cubicBezTo>
                      <a:pt x="135134" y="163664"/>
                      <a:pt x="131259" y="163664"/>
                      <a:pt x="127815" y="163233"/>
                    </a:cubicBezTo>
                    <a:cubicBezTo>
                      <a:pt x="76153" y="158497"/>
                      <a:pt x="33101" y="126208"/>
                      <a:pt x="1673" y="98225"/>
                    </a:cubicBezTo>
                    <a:cubicBezTo>
                      <a:pt x="-480" y="96502"/>
                      <a:pt x="-480" y="93489"/>
                      <a:pt x="1242" y="91767"/>
                    </a:cubicBezTo>
                    <a:cubicBezTo>
                      <a:pt x="2964" y="89614"/>
                      <a:pt x="5978" y="89614"/>
                      <a:pt x="7700" y="91336"/>
                    </a:cubicBezTo>
                    <a:cubicBezTo>
                      <a:pt x="38267" y="118029"/>
                      <a:pt x="79597" y="149457"/>
                      <a:pt x="128676" y="154192"/>
                    </a:cubicBezTo>
                    <a:cubicBezTo>
                      <a:pt x="164410" y="157636"/>
                      <a:pt x="203587" y="143860"/>
                      <a:pt x="222099" y="115445"/>
                    </a:cubicBezTo>
                    <a:cubicBezTo>
                      <a:pt x="214780" y="108988"/>
                      <a:pt x="208753" y="100808"/>
                      <a:pt x="204878" y="91767"/>
                    </a:cubicBezTo>
                    <a:cubicBezTo>
                      <a:pt x="204878" y="91767"/>
                      <a:pt x="204878" y="91767"/>
                      <a:pt x="204878" y="91336"/>
                    </a:cubicBezTo>
                    <a:cubicBezTo>
                      <a:pt x="201004" y="79712"/>
                      <a:pt x="202726" y="68949"/>
                      <a:pt x="209614" y="62922"/>
                    </a:cubicBezTo>
                    <a:cubicBezTo>
                      <a:pt x="214780" y="58186"/>
                      <a:pt x="222530" y="57325"/>
                      <a:pt x="228557" y="60339"/>
                    </a:cubicBezTo>
                    <a:cubicBezTo>
                      <a:pt x="237598" y="64644"/>
                      <a:pt x="242334" y="75838"/>
                      <a:pt x="241042" y="89614"/>
                    </a:cubicBezTo>
                    <a:cubicBezTo>
                      <a:pt x="241042" y="89614"/>
                      <a:pt x="241042" y="90045"/>
                      <a:pt x="241042" y="90045"/>
                    </a:cubicBezTo>
                    <a:cubicBezTo>
                      <a:pt x="239751" y="98225"/>
                      <a:pt x="237167" y="105974"/>
                      <a:pt x="233723" y="112862"/>
                    </a:cubicBezTo>
                    <a:cubicBezTo>
                      <a:pt x="238890" y="116306"/>
                      <a:pt x="244486" y="118890"/>
                      <a:pt x="250514" y="121042"/>
                    </a:cubicBezTo>
                    <a:cubicBezTo>
                      <a:pt x="273762" y="128792"/>
                      <a:pt x="300454" y="126208"/>
                      <a:pt x="320688" y="113723"/>
                    </a:cubicBezTo>
                    <a:cubicBezTo>
                      <a:pt x="361588" y="89184"/>
                      <a:pt x="376656" y="40535"/>
                      <a:pt x="382683" y="3941"/>
                    </a:cubicBezTo>
                    <a:cubicBezTo>
                      <a:pt x="383114" y="1358"/>
                      <a:pt x="385697" y="-365"/>
                      <a:pt x="387850" y="66"/>
                    </a:cubicBezTo>
                    <a:cubicBezTo>
                      <a:pt x="390433" y="496"/>
                      <a:pt x="392155" y="3080"/>
                      <a:pt x="391724" y="5232"/>
                    </a:cubicBezTo>
                    <a:cubicBezTo>
                      <a:pt x="385697" y="43979"/>
                      <a:pt x="369337" y="95641"/>
                      <a:pt x="325424" y="121903"/>
                    </a:cubicBezTo>
                    <a:cubicBezTo>
                      <a:pt x="302607" y="135249"/>
                      <a:pt x="272901" y="138694"/>
                      <a:pt x="247069" y="130083"/>
                    </a:cubicBezTo>
                    <a:cubicBezTo>
                      <a:pt x="240181" y="127930"/>
                      <a:pt x="234154" y="124917"/>
                      <a:pt x="228557" y="121042"/>
                    </a:cubicBezTo>
                    <a:cubicBezTo>
                      <a:pt x="210475" y="148595"/>
                      <a:pt x="174311" y="163664"/>
                      <a:pt x="139009" y="163664"/>
                    </a:cubicBezTo>
                    <a:close/>
                    <a:moveTo>
                      <a:pt x="213489" y="87892"/>
                    </a:moveTo>
                    <a:cubicBezTo>
                      <a:pt x="216502" y="94780"/>
                      <a:pt x="220808" y="101238"/>
                      <a:pt x="226404" y="106404"/>
                    </a:cubicBezTo>
                    <a:cubicBezTo>
                      <a:pt x="228988" y="100808"/>
                      <a:pt x="230710" y="94780"/>
                      <a:pt x="231571" y="88323"/>
                    </a:cubicBezTo>
                    <a:cubicBezTo>
                      <a:pt x="232001" y="78421"/>
                      <a:pt x="229418" y="70671"/>
                      <a:pt x="224252" y="68088"/>
                    </a:cubicBezTo>
                    <a:cubicBezTo>
                      <a:pt x="221238" y="66797"/>
                      <a:pt x="217794" y="67227"/>
                      <a:pt x="215641" y="69380"/>
                    </a:cubicBezTo>
                    <a:cubicBezTo>
                      <a:pt x="211336" y="72824"/>
                      <a:pt x="210906" y="79712"/>
                      <a:pt x="213489" y="87892"/>
                    </a:cubicBezTo>
                    <a:close/>
                  </a:path>
                </a:pathLst>
              </a:custGeom>
              <a:solidFill>
                <a:srgbClr val="FEE0C8"/>
              </a:solidFill>
              <a:ln w="43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D407DC6-D57A-59D0-A9B6-39969EFBB3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Another </a:t>
            </a:r>
            <a:br>
              <a:rPr lang="en-GB" dirty="0"/>
            </a:br>
            <a:r>
              <a:rPr lang="en-GB" dirty="0"/>
              <a:t>Picture Quiz!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D0153E9-CFB8-2262-4604-14448DD81B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ROUND FOUR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1079388"/>
      </p:ext>
    </p:extLst>
  </p:cSld>
  <p:clrMapOvr>
    <a:masterClrMapping/>
  </p:clrMapOvr>
  <p:transition spd="slow">
    <p:cover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What Happened to Tiger King's Carole Baskin, Husband Don Lewis?">
            <a:extLst>
              <a:ext uri="{FF2B5EF4-FFF2-40B4-BE49-F238E27FC236}">
                <a16:creationId xmlns:a16="http://schemas.microsoft.com/office/drawing/2014/main" id="{A492D0F8-34CB-E524-CF9C-4F3CF32DF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46296" y="2654947"/>
            <a:ext cx="2385722" cy="1741101"/>
          </a:xfrm>
          <a:custGeom>
            <a:avLst/>
            <a:gdLst>
              <a:gd name="connsiteX0" fmla="*/ 0 w 2385722"/>
              <a:gd name="connsiteY0" fmla="*/ 0 h 1741101"/>
              <a:gd name="connsiteX1" fmla="*/ 2385722 w 2385722"/>
              <a:gd name="connsiteY1" fmla="*/ 0 h 1741101"/>
              <a:gd name="connsiteX2" fmla="*/ 2385722 w 2385722"/>
              <a:gd name="connsiteY2" fmla="*/ 1741101 h 1741101"/>
              <a:gd name="connsiteX3" fmla="*/ 0 w 2385722"/>
              <a:gd name="connsiteY3" fmla="*/ 1741101 h 174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1">
                <a:moveTo>
                  <a:pt x="0" y="0"/>
                </a:moveTo>
                <a:lnTo>
                  <a:pt x="2385722" y="0"/>
                </a:lnTo>
                <a:lnTo>
                  <a:pt x="2385722" y="1741101"/>
                </a:lnTo>
                <a:lnTo>
                  <a:pt x="0" y="174110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ary Berry Biography for Kids">
            <a:extLst>
              <a:ext uri="{FF2B5EF4-FFF2-40B4-BE49-F238E27FC236}">
                <a16:creationId xmlns:a16="http://schemas.microsoft.com/office/drawing/2014/main" id="{DCC16B4D-480C-55D9-6883-D63A8576F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19253" y="4571373"/>
            <a:ext cx="2385722" cy="1741099"/>
          </a:xfrm>
          <a:custGeom>
            <a:avLst/>
            <a:gdLst>
              <a:gd name="connsiteX0" fmla="*/ 0 w 2385722"/>
              <a:gd name="connsiteY0" fmla="*/ 0 h 1741100"/>
              <a:gd name="connsiteX1" fmla="*/ 2385722 w 2385722"/>
              <a:gd name="connsiteY1" fmla="*/ 0 h 1741100"/>
              <a:gd name="connsiteX2" fmla="*/ 2385722 w 2385722"/>
              <a:gd name="connsiteY2" fmla="*/ 1741100 h 1741100"/>
              <a:gd name="connsiteX3" fmla="*/ 0 w 2385722"/>
              <a:gd name="connsiteY3" fmla="*/ 1741100 h 17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0">
                <a:moveTo>
                  <a:pt x="0" y="0"/>
                </a:moveTo>
                <a:lnTo>
                  <a:pt x="2385722" y="0"/>
                </a:lnTo>
                <a:lnTo>
                  <a:pt x="2385722" y="1741100"/>
                </a:lnTo>
                <a:lnTo>
                  <a:pt x="0" y="17411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Age gap 'romance' and controversial comedy: All of Noel Fielding's biggest  controversies">
            <a:extLst>
              <a:ext uri="{FF2B5EF4-FFF2-40B4-BE49-F238E27FC236}">
                <a16:creationId xmlns:a16="http://schemas.microsoft.com/office/drawing/2014/main" id="{FF7FCD1F-BC7E-28A4-15A6-F419F791A3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6296" y="4571372"/>
            <a:ext cx="2385722" cy="1741101"/>
          </a:xfrm>
          <a:custGeom>
            <a:avLst/>
            <a:gdLst>
              <a:gd name="connsiteX0" fmla="*/ 0 w 2385722"/>
              <a:gd name="connsiteY0" fmla="*/ 0 h 1741101"/>
              <a:gd name="connsiteX1" fmla="*/ 2385722 w 2385722"/>
              <a:gd name="connsiteY1" fmla="*/ 0 h 1741101"/>
              <a:gd name="connsiteX2" fmla="*/ 2385722 w 2385722"/>
              <a:gd name="connsiteY2" fmla="*/ 1741101 h 1741101"/>
              <a:gd name="connsiteX3" fmla="*/ 0 w 2385722"/>
              <a:gd name="connsiteY3" fmla="*/ 1741101 h 174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1">
                <a:moveTo>
                  <a:pt x="0" y="0"/>
                </a:moveTo>
                <a:lnTo>
                  <a:pt x="2385722" y="0"/>
                </a:lnTo>
                <a:lnTo>
                  <a:pt x="2385722" y="1741101"/>
                </a:lnTo>
                <a:lnTo>
                  <a:pt x="0" y="174110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picture containing person, wall, indoor, wearing&#10;&#10;Description automatically generated">
            <a:extLst>
              <a:ext uri="{FF2B5EF4-FFF2-40B4-BE49-F238E27FC236}">
                <a16:creationId xmlns:a16="http://schemas.microsoft.com/office/drawing/2014/main" id="{53971F0C-4E69-ADD4-3EAA-E1A8EBF059B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3339" y="2654948"/>
            <a:ext cx="2385722" cy="1741100"/>
          </a:xfrm>
          <a:custGeom>
            <a:avLst/>
            <a:gdLst>
              <a:gd name="connsiteX0" fmla="*/ 0 w 2385722"/>
              <a:gd name="connsiteY0" fmla="*/ 0 h 1741100"/>
              <a:gd name="connsiteX1" fmla="*/ 2385722 w 2385722"/>
              <a:gd name="connsiteY1" fmla="*/ 0 h 1741100"/>
              <a:gd name="connsiteX2" fmla="*/ 2385722 w 2385722"/>
              <a:gd name="connsiteY2" fmla="*/ 1741100 h 1741100"/>
              <a:gd name="connsiteX3" fmla="*/ 0 w 2385722"/>
              <a:gd name="connsiteY3" fmla="*/ 1741100 h 17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0">
                <a:moveTo>
                  <a:pt x="0" y="0"/>
                </a:moveTo>
                <a:lnTo>
                  <a:pt x="2385722" y="0"/>
                </a:lnTo>
                <a:lnTo>
                  <a:pt x="2385722" y="1741100"/>
                </a:lnTo>
                <a:lnTo>
                  <a:pt x="0" y="1741100"/>
                </a:lnTo>
                <a:close/>
              </a:path>
            </a:pathLst>
          </a:custGeom>
        </p:spPr>
      </p:pic>
      <p:pic>
        <p:nvPicPr>
          <p:cNvPr id="28" name="Picture 27" descr="A picture containing person, person, indoor, standing&#10;&#10;Description automatically generated">
            <a:extLst>
              <a:ext uri="{FF2B5EF4-FFF2-40B4-BE49-F238E27FC236}">
                <a16:creationId xmlns:a16="http://schemas.microsoft.com/office/drawing/2014/main" id="{24E2EDCE-47CA-F939-84C9-B15259D346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3339" y="4577756"/>
            <a:ext cx="2385722" cy="1741100"/>
          </a:xfrm>
          <a:prstGeom prst="rect">
            <a:avLst/>
          </a:prstGeom>
        </p:spPr>
      </p:pic>
      <p:pic>
        <p:nvPicPr>
          <p:cNvPr id="29" name="Picture 28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3D44E9C4-AE7B-7946-73FC-3A86C0C3F15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9253" y="2654947"/>
            <a:ext cx="2385722" cy="1741101"/>
          </a:xfrm>
          <a:custGeom>
            <a:avLst/>
            <a:gdLst>
              <a:gd name="connsiteX0" fmla="*/ 0 w 2385722"/>
              <a:gd name="connsiteY0" fmla="*/ 0 h 1741100"/>
              <a:gd name="connsiteX1" fmla="*/ 2385722 w 2385722"/>
              <a:gd name="connsiteY1" fmla="*/ 0 h 1741100"/>
              <a:gd name="connsiteX2" fmla="*/ 2385722 w 2385722"/>
              <a:gd name="connsiteY2" fmla="*/ 1741100 h 1741100"/>
              <a:gd name="connsiteX3" fmla="*/ 0 w 2385722"/>
              <a:gd name="connsiteY3" fmla="*/ 1741100 h 17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722" h="1741100">
                <a:moveTo>
                  <a:pt x="0" y="0"/>
                </a:moveTo>
                <a:lnTo>
                  <a:pt x="2385722" y="0"/>
                </a:lnTo>
                <a:lnTo>
                  <a:pt x="2385722" y="1741100"/>
                </a:lnTo>
                <a:lnTo>
                  <a:pt x="0" y="1741100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BA6E99-5975-ECFF-C8B9-E878E1A750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Picture Quiz!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BF590E5-F402-F94E-BA96-628A9527F6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TWO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4E6391B-5B90-A23C-A335-86B34107D4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People with Christmas themed names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301FA5-1995-4A09-E82A-85803A9025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Can you name them?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290F9C5-DDD7-2E45-A088-CBF2F7B672DA}"/>
              </a:ext>
            </a:extLst>
          </p:cNvPr>
          <p:cNvSpPr/>
          <p:nvPr/>
        </p:nvSpPr>
        <p:spPr>
          <a:xfrm>
            <a:off x="2408382" y="27237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2000" b="1" dirty="0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1</a:t>
            </a:r>
            <a:endParaRPr lang="en-GB" sz="2000" b="1" dirty="0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292D27-8826-6531-3F03-449E609D24A3}"/>
              </a:ext>
            </a:extLst>
          </p:cNvPr>
          <p:cNvSpPr/>
          <p:nvPr/>
        </p:nvSpPr>
        <p:spPr>
          <a:xfrm>
            <a:off x="5013182" y="27237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2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6DA006-1E22-58EC-5E03-3C88F06006CA}"/>
              </a:ext>
            </a:extLst>
          </p:cNvPr>
          <p:cNvSpPr/>
          <p:nvPr/>
        </p:nvSpPr>
        <p:spPr>
          <a:xfrm>
            <a:off x="7596632" y="27237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 dirty="0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3</a:t>
            </a:r>
            <a:endParaRPr lang="en-GB" sz="2000" b="1" dirty="0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56176A9-FC85-3C20-2F8E-78F8CF9F35EF}"/>
              </a:ext>
            </a:extLst>
          </p:cNvPr>
          <p:cNvSpPr/>
          <p:nvPr/>
        </p:nvSpPr>
        <p:spPr>
          <a:xfrm>
            <a:off x="7596632" y="4638306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6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F601F8-706B-9CF2-969D-0E421B66CEFC}"/>
              </a:ext>
            </a:extLst>
          </p:cNvPr>
          <p:cNvSpPr/>
          <p:nvPr/>
        </p:nvSpPr>
        <p:spPr>
          <a:xfrm>
            <a:off x="50131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5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71E8943-0C5A-E968-8039-D698D397499D}"/>
              </a:ext>
            </a:extLst>
          </p:cNvPr>
          <p:cNvSpPr/>
          <p:nvPr/>
        </p:nvSpPr>
        <p:spPr>
          <a:xfrm>
            <a:off x="2408382" y="4637271"/>
            <a:ext cx="468000" cy="46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lvl="0" algn="ctr"/>
            <a:r>
              <a:rPr lang="en-US" sz="2000" b="1">
                <a:solidFill>
                  <a:schemeClr val="bg1"/>
                </a:solidFill>
                <a:latin typeface="+mj-lt"/>
                <a:cs typeface="Segoe UI Semilight" panose="020B0402040204020203" pitchFamily="34" charset="0"/>
              </a:rPr>
              <a:t>4</a:t>
            </a:r>
            <a:endParaRPr lang="en-GB" sz="2000" b="1">
              <a:solidFill>
                <a:schemeClr val="bg1"/>
              </a:solidFill>
              <a:latin typeface="+mj-lt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653023"/>
      </p:ext>
    </p:extLst>
  </p:cSld>
  <p:clrMapOvr>
    <a:masterClrMapping/>
  </p:clrMapOvr>
  <p:transition spd="slow">
    <p:cover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F912-C973-2A37-091C-AF476E8CF8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Christmas Songs</a:t>
            </a:r>
            <a:br>
              <a:rPr lang="en-GB" dirty="0"/>
            </a:br>
            <a:r>
              <a:rPr lang="en-GB" dirty="0"/>
              <a:t>&amp; Carols!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119C50-EE61-6EC6-1009-E9EBF6838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FIVE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8583054"/>
      </p:ext>
    </p:extLst>
  </p:cSld>
  <p:clrMapOvr>
    <a:masterClrMapping/>
  </p:clrMapOvr>
  <p:transition spd="slow">
    <p:cover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5438F-2C79-6099-F906-01029AEA84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Christmas Songs &amp; Carols!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55FBC-9CF6-A504-4771-495511D31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FIVE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CFA78-0430-ACA7-9646-0B4A385D994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1813" y="3157696"/>
            <a:ext cx="11123612" cy="1790904"/>
          </a:xfrm>
          <a:prstGeom prst="rect">
            <a:avLst/>
          </a:prstGeom>
        </p:spPr>
        <p:txBody>
          <a:bodyPr lIns="4392000"/>
          <a:lstStyle/>
          <a:p>
            <a:pPr algn="l">
              <a:lnSpc>
                <a:spcPct val="108571"/>
              </a:lnSpc>
              <a:buFont typeface="+mj-lt"/>
              <a:buAutoNum type="arabicPeriod"/>
            </a:pPr>
            <a:r>
              <a:rPr lang="en-GB" spc="500" dirty="0">
                <a:solidFill>
                  <a:schemeClr val="bg1"/>
                </a:solidFill>
                <a:latin typeface="+mn-lt"/>
              </a:rPr>
              <a:t>SCICTT</a:t>
            </a:r>
          </a:p>
          <a:p>
            <a:pPr algn="l">
              <a:lnSpc>
                <a:spcPct val="108571"/>
              </a:lnSpc>
              <a:buFont typeface="+mj-lt"/>
              <a:buAutoNum type="arabicPeriod"/>
            </a:pPr>
            <a:r>
              <a:rPr lang="en-GB" spc="500" dirty="0">
                <a:solidFill>
                  <a:schemeClr val="bg1"/>
                </a:solidFill>
                <a:latin typeface="+mn-lt"/>
              </a:rPr>
              <a:t>DTH</a:t>
            </a:r>
          </a:p>
          <a:p>
            <a:pPr algn="l">
              <a:lnSpc>
                <a:spcPct val="108571"/>
              </a:lnSpc>
              <a:buFont typeface="+mj-lt"/>
              <a:buAutoNum type="arabicPeriod"/>
            </a:pPr>
            <a:r>
              <a:rPr lang="en-GB" spc="500" dirty="0">
                <a:solidFill>
                  <a:schemeClr val="bg1"/>
                </a:solidFill>
                <a:latin typeface="+mn-lt"/>
              </a:rPr>
              <a:t>HTHAS</a:t>
            </a:r>
          </a:p>
          <a:p>
            <a:pPr algn="l">
              <a:lnSpc>
                <a:spcPct val="108571"/>
              </a:lnSpc>
              <a:buFont typeface="+mj-lt"/>
              <a:buAutoNum type="arabicPeriod"/>
            </a:pPr>
            <a:r>
              <a:rPr lang="en-GB" spc="500" dirty="0">
                <a:solidFill>
                  <a:schemeClr val="bg1"/>
                </a:solidFill>
                <a:latin typeface="+mn-lt"/>
              </a:rPr>
              <a:t>FN</a:t>
            </a:r>
          </a:p>
          <a:p>
            <a:pPr algn="l">
              <a:lnSpc>
                <a:spcPct val="108571"/>
              </a:lnSpc>
              <a:buFont typeface="+mj-lt"/>
              <a:buAutoNum type="arabicPeriod"/>
            </a:pPr>
            <a:r>
              <a:rPr lang="en-GB" spc="500" dirty="0">
                <a:solidFill>
                  <a:schemeClr val="bg1"/>
                </a:solidFill>
                <a:latin typeface="+mn-lt"/>
              </a:rPr>
              <a:t>IWICBCE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0E576F-2194-AB13-CCBF-86CA0F9619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1152" y="1692388"/>
            <a:ext cx="11119511" cy="560387"/>
          </a:xfrm>
        </p:spPr>
        <p:txBody>
          <a:bodyPr/>
          <a:lstStyle/>
          <a:p>
            <a:r>
              <a:rPr lang="en-US" dirty="0"/>
              <a:t>Which Christmas songs do the following initials represent?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0751747"/>
      </p:ext>
    </p:extLst>
  </p:cSld>
  <p:clrMapOvr>
    <a:masterClrMapping/>
  </p:clrMapOvr>
  <p:transition spd="slow">
    <p:cover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7179-9102-838C-C2CE-82C7D3DAC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</a:t>
            </a:r>
            <a:br>
              <a:rPr lang="en-US" dirty="0"/>
            </a:br>
            <a:r>
              <a:rPr lang="en-US" dirty="0"/>
              <a:t>General Knowledge!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B4697-242C-2348-4335-4BB02D8A2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3051167"/>
      </p:ext>
    </p:extLst>
  </p:cSld>
  <p:clrMapOvr>
    <a:masterClrMapping/>
  </p:clrMapOvr>
  <p:transition spd="slow">
    <p:cover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C7CA8-89A9-13EB-E7A1-2F54EEC80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AAD50-C4B7-F21D-F76B-E9A922222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 General Knowledge!</a:t>
            </a:r>
            <a:br>
              <a:rPr lang="en-US" dirty="0"/>
            </a:b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5FD76-89D2-A215-82CC-ED4620F86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CC228-7A7A-D924-471B-02E67B451D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Which popular Christmas beverage is also called 'milk punch'?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029626"/>
      </p:ext>
    </p:extLst>
  </p:cSld>
  <p:clrMapOvr>
    <a:masterClrMapping/>
  </p:clrMapOvr>
  <p:transition spd="slow">
    <p:cover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C7CA8-89A9-13EB-E7A1-2F54EEC80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2.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AAD50-C4B7-F21D-F76B-E9A922222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 General Knowledge!</a:t>
            </a:r>
            <a:br>
              <a:rPr lang="en-US" dirty="0"/>
            </a:b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5FD76-89D2-A215-82CC-ED4620F86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CC228-7A7A-D924-471B-02E67B451D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Hollywood actor played six different roles in the 2004 animated film, The Polar Express?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6173836"/>
      </p:ext>
    </p:extLst>
  </p:cSld>
  <p:clrMapOvr>
    <a:masterClrMapping/>
  </p:clrMapOvr>
  <p:transition spd="slow">
    <p:cover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C7CA8-89A9-13EB-E7A1-2F54EEC80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AAD50-C4B7-F21D-F76B-E9A922222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 General Knowledge!</a:t>
            </a:r>
            <a:br>
              <a:rPr lang="en-US" dirty="0"/>
            </a:b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5FD76-89D2-A215-82CC-ED4620F86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CC228-7A7A-D924-471B-02E67B451D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country has the</a:t>
            </a:r>
            <a:br>
              <a:rPr lang="en-US" dirty="0"/>
            </a:br>
            <a:r>
              <a:rPr lang="en-US" dirty="0"/>
              <a:t>most reindeer?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2856021"/>
      </p:ext>
    </p:extLst>
  </p:cSld>
  <p:clrMapOvr>
    <a:masterClrMapping/>
  </p:clrMapOvr>
  <p:transition spd="slow">
    <p:cover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3AAD50-C4B7-F21D-F76B-E9A922222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 General Knowledge!</a:t>
            </a:r>
            <a:br>
              <a:rPr lang="en-US" dirty="0"/>
            </a:b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5FD76-89D2-A215-82CC-ED4620F86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C7CA8-89A9-13EB-E7A1-2F54EEC80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152" y="4517229"/>
            <a:ext cx="11123612" cy="1790904"/>
          </a:xfrm>
        </p:spPr>
        <p:txBody>
          <a:bodyPr/>
          <a:lstStyle/>
          <a:p>
            <a:r>
              <a:rPr lang="en-GB" dirty="0">
                <a:solidFill>
                  <a:schemeClr val="accent6"/>
                </a:solidFill>
              </a:rPr>
              <a:t>700 million</a:t>
            </a:r>
          </a:p>
          <a:p>
            <a:r>
              <a:rPr lang="en-GB" dirty="0">
                <a:solidFill>
                  <a:schemeClr val="accent4"/>
                </a:solidFill>
              </a:rPr>
              <a:t>750 million</a:t>
            </a:r>
          </a:p>
          <a:p>
            <a:r>
              <a:rPr lang="en-GB" dirty="0">
                <a:solidFill>
                  <a:schemeClr val="accent5"/>
                </a:solidFill>
              </a:rPr>
              <a:t>800 million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E1654C-F7EC-E7FA-CD80-9006C7C89D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3F8F29-3735-7318-1218-AD688BD73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How many mince pies are eaten in the UK every year?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3565508"/>
      </p:ext>
    </p:extLst>
  </p:cSld>
  <p:clrMapOvr>
    <a:masterClrMapping/>
  </p:clrMapOvr>
  <p:transition spd="slow">
    <p:cover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C7CA8-89A9-13EB-E7A1-2F54EEC80A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AAD50-C4B7-F21D-F76B-E9A922222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Even More Christmas General Knowledge!</a:t>
            </a:r>
            <a:br>
              <a:rPr lang="en-US" dirty="0"/>
            </a:b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5FD76-89D2-A215-82CC-ED4620F86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ROUND SIX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CC228-7A7A-D924-471B-02E67B451D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Who was driving home</a:t>
            </a:r>
            <a:br>
              <a:rPr lang="en-US" dirty="0"/>
            </a:br>
            <a:r>
              <a:rPr lang="en-US" dirty="0"/>
              <a:t>for Christmas?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5999181"/>
      </p:ext>
    </p:extLst>
  </p:cSld>
  <p:clrMapOvr>
    <a:masterClrMapping/>
  </p:clrMapOvr>
  <p:transition spd="slow">
    <p:cover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ITLE MASTER ORANGE" val="XHAdSJxn"/>
  <p:tag name="ARTICULATE_DESIGN_ID_BRIGHTCARBON V2" val="Ut073LM6"/>
  <p:tag name="ARTICULATE_PROJECT_OPEN" val="0"/>
  <p:tag name="ARTICULATE_SLIDE_COUNT" val="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itle Master Orange">
  <a:themeElements>
    <a:clrScheme name="Office">
      <a:dk1>
        <a:srgbClr val="000000"/>
      </a:dk1>
      <a:lt1>
        <a:srgbClr val="FFFFFF"/>
      </a:lt1>
      <a:dk2>
        <a:srgbClr val="797777"/>
      </a:dk2>
      <a:lt2>
        <a:srgbClr val="EEEEEE"/>
      </a:lt2>
      <a:accent1>
        <a:srgbClr val="E57636"/>
      </a:accent1>
      <a:accent2>
        <a:srgbClr val="E82425"/>
      </a:accent2>
      <a:accent3>
        <a:srgbClr val="007848"/>
      </a:accent3>
      <a:accent4>
        <a:srgbClr val="EE9921"/>
      </a:accent4>
      <a:accent5>
        <a:srgbClr val="34ADA7"/>
      </a:accent5>
      <a:accent6>
        <a:srgbClr val="E42273"/>
      </a:accent6>
      <a:hlink>
        <a:srgbClr val="EEEEEE"/>
      </a:hlink>
      <a:folHlink>
        <a:srgbClr val="FFFFFF"/>
      </a:folHlink>
    </a:clrScheme>
    <a:fontScheme name="Custom 1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lIns="0" tIns="0" rIns="0" bIns="0" rtlCol="0" anchor="ctr"/>
      <a:lstStyle>
        <a:defPPr algn="l">
          <a:defRPr sz="1600" dirty="0">
            <a:solidFill>
              <a:schemeClr val="tx1"/>
            </a:solidFill>
            <a:latin typeface="Segoe UI Semilight" panose="020B0402040204020203" pitchFamily="34" charset="0"/>
            <a:cs typeface="Segoe UI Semilight" panose="020B04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765</Words>
  <Application>Microsoft Office PowerPoint</Application>
  <PresentationFormat>Widescreen</PresentationFormat>
  <Paragraphs>171</Paragraphs>
  <Slides>26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Century</vt:lpstr>
      <vt:lpstr>Segoe UI</vt:lpstr>
      <vt:lpstr>Segoe UI Semibold</vt:lpstr>
      <vt:lpstr>Segoe UI Semilight</vt:lpstr>
      <vt:lpstr>Title Master Orange</vt:lpstr>
      <vt:lpstr>Quiz-mas</vt:lpstr>
      <vt:lpstr>Instructions</vt:lpstr>
      <vt:lpstr>Christmas General Knowledge!</vt:lpstr>
      <vt:lpstr>Christmas General Knowledge</vt:lpstr>
      <vt:lpstr>Christmas General Knowledge</vt:lpstr>
      <vt:lpstr>Christmas General Knowledge</vt:lpstr>
      <vt:lpstr>Christmas General Knowledge</vt:lpstr>
      <vt:lpstr>Christmas General Knowledge</vt:lpstr>
      <vt:lpstr>Picture Quiz!</vt:lpstr>
      <vt:lpstr>Picture Quiz!</vt:lpstr>
      <vt:lpstr>More Christmas General Knowledge!</vt:lpstr>
      <vt:lpstr>More Christmas General Knowledge!</vt:lpstr>
      <vt:lpstr>More Christmas General Knowledge!</vt:lpstr>
      <vt:lpstr>More Christmas General Knowledge!</vt:lpstr>
      <vt:lpstr>More Christmas General Knowledge!</vt:lpstr>
      <vt:lpstr>More Christmas General Knowledge!</vt:lpstr>
      <vt:lpstr>Another  Picture Quiz!</vt:lpstr>
      <vt:lpstr>Picture Quiz!</vt:lpstr>
      <vt:lpstr>Christmas Songs &amp; Carols!</vt:lpstr>
      <vt:lpstr>Christmas Songs &amp; Carols!</vt:lpstr>
      <vt:lpstr>Even More Christmas General Knowledge!</vt:lpstr>
      <vt:lpstr>Even More Christmas General Knowledge! </vt:lpstr>
      <vt:lpstr>Even More Christmas General Knowledge! </vt:lpstr>
      <vt:lpstr>Even More Christmas General Knowledge! </vt:lpstr>
      <vt:lpstr>Even More Christmas General Knowledge! </vt:lpstr>
      <vt:lpstr>Even More Christmas General Knowledge!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Rodgers</dc:creator>
  <cp:lastModifiedBy>Olivia Kippax Jones</cp:lastModifiedBy>
  <cp:revision>2</cp:revision>
  <dcterms:created xsi:type="dcterms:W3CDTF">2020-09-02T12:37:26Z</dcterms:created>
  <dcterms:modified xsi:type="dcterms:W3CDTF">2023-12-13T15:41:55Z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0D7C101A-8B58-4B40-95DF-8D61BBCE497A</vt:lpwstr>
  </property>
  <property fmtid="{D5CDD505-2E9C-101B-9397-08002B2CF9AE}" pid="3" name="ArticulatePath">
    <vt:lpwstr>https://brightcarbon-my.sharepoint.com/personal/emily_fothergill_brightcarbon_com/Documents/Documents/Internal Projects/Christmas Quiz/Jam Christmas Quiz 2022</vt:lpwstr>
  </property>
</Properties>
</file>