
<file path=[Content_Types].xml><?xml version="1.0" encoding="utf-8"?>
<Types xmlns="http://schemas.openxmlformats.org/package/2006/content-types"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notesMasterIdLst>
    <p:notesMasterId r:id="rId5"/>
  </p:notesMasterIdLst>
  <p:sldIdLst>
    <p:sldId id="258" r:id="rId2"/>
    <p:sldId id="257" r:id="rId3"/>
    <p:sldId id="259" r:id="rId4"/>
  </p:sldIdLst>
  <p:sldSz cx="3779838" cy="5327650"/>
  <p:notesSz cx="6858000" cy="9144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8B7548-49A0-4340-A43B-EA9575A64111}" v="6" dt="2023-12-12T09:11:56.506"/>
    <p1510:client id="{481F1BEB-0182-43A7-9844-1A01A086F7CD}" v="165" dt="2023-12-12T09:09:50.6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90" d="100"/>
          <a:sy n="190" d="100"/>
        </p:scale>
        <p:origin x="7380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2B06B-429E-4D6B-B96C-17ADCD49B54E}" type="datetimeFigureOut">
              <a:rPr lang="en-GB" smtClean="0"/>
              <a:t>12/12/2023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3625" y="1143000"/>
            <a:ext cx="21907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B951E8-33CD-40C5-B072-2A78A9D21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069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/>
              <a:t>Snowflakes source - Shutterstock ID: 2351815689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51E8-33CD-40C5-B072-2A78A9D2111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665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4.svg"/><Relationship Id="rId21" Type="http://schemas.openxmlformats.org/officeDocument/2006/relationships/image" Target="../media/image19.png"/><Relationship Id="rId42" Type="http://schemas.openxmlformats.org/officeDocument/2006/relationships/image" Target="../media/image40.svg"/><Relationship Id="rId47" Type="http://schemas.openxmlformats.org/officeDocument/2006/relationships/image" Target="../media/image45.png"/><Relationship Id="rId63" Type="http://schemas.openxmlformats.org/officeDocument/2006/relationships/image" Target="../media/image61.png"/><Relationship Id="rId68" Type="http://schemas.openxmlformats.org/officeDocument/2006/relationships/image" Target="../media/image66.svg"/><Relationship Id="rId84" Type="http://schemas.openxmlformats.org/officeDocument/2006/relationships/image" Target="../media/image82.svg"/><Relationship Id="rId16" Type="http://schemas.openxmlformats.org/officeDocument/2006/relationships/image" Target="../media/image14.svg"/><Relationship Id="rId11" Type="http://schemas.openxmlformats.org/officeDocument/2006/relationships/image" Target="../media/image9.png"/><Relationship Id="rId32" Type="http://schemas.openxmlformats.org/officeDocument/2006/relationships/image" Target="../media/image30.svg"/><Relationship Id="rId37" Type="http://schemas.openxmlformats.org/officeDocument/2006/relationships/image" Target="../media/image35.png"/><Relationship Id="rId53" Type="http://schemas.openxmlformats.org/officeDocument/2006/relationships/image" Target="../media/image51.png"/><Relationship Id="rId58" Type="http://schemas.openxmlformats.org/officeDocument/2006/relationships/image" Target="../media/image56.svg"/><Relationship Id="rId74" Type="http://schemas.openxmlformats.org/officeDocument/2006/relationships/image" Target="../media/image72.svg"/><Relationship Id="rId79" Type="http://schemas.openxmlformats.org/officeDocument/2006/relationships/image" Target="../media/image77.png"/><Relationship Id="rId5" Type="http://schemas.openxmlformats.org/officeDocument/2006/relationships/image" Target="../media/image3.png"/><Relationship Id="rId19" Type="http://schemas.openxmlformats.org/officeDocument/2006/relationships/image" Target="../media/image17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Relationship Id="rId27" Type="http://schemas.openxmlformats.org/officeDocument/2006/relationships/image" Target="../media/image25.png"/><Relationship Id="rId30" Type="http://schemas.openxmlformats.org/officeDocument/2006/relationships/image" Target="../media/image28.svg"/><Relationship Id="rId35" Type="http://schemas.openxmlformats.org/officeDocument/2006/relationships/image" Target="../media/image33.png"/><Relationship Id="rId43" Type="http://schemas.openxmlformats.org/officeDocument/2006/relationships/image" Target="../media/image41.png"/><Relationship Id="rId48" Type="http://schemas.openxmlformats.org/officeDocument/2006/relationships/image" Target="../media/image46.svg"/><Relationship Id="rId56" Type="http://schemas.openxmlformats.org/officeDocument/2006/relationships/image" Target="../media/image54.svg"/><Relationship Id="rId64" Type="http://schemas.openxmlformats.org/officeDocument/2006/relationships/image" Target="../media/image62.svg"/><Relationship Id="rId69" Type="http://schemas.openxmlformats.org/officeDocument/2006/relationships/image" Target="../media/image67.png"/><Relationship Id="rId77" Type="http://schemas.openxmlformats.org/officeDocument/2006/relationships/image" Target="../media/image75.png"/><Relationship Id="rId8" Type="http://schemas.openxmlformats.org/officeDocument/2006/relationships/image" Target="../media/image6.svg"/><Relationship Id="rId51" Type="http://schemas.openxmlformats.org/officeDocument/2006/relationships/image" Target="../media/image49.png"/><Relationship Id="rId72" Type="http://schemas.openxmlformats.org/officeDocument/2006/relationships/image" Target="../media/image70.svg"/><Relationship Id="rId80" Type="http://schemas.openxmlformats.org/officeDocument/2006/relationships/image" Target="../media/image78.svg"/><Relationship Id="rId85" Type="http://schemas.openxmlformats.org/officeDocument/2006/relationships/image" Target="../media/image83.png"/><Relationship Id="rId3" Type="http://schemas.openxmlformats.org/officeDocument/2006/relationships/image" Target="../media/image1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33" Type="http://schemas.openxmlformats.org/officeDocument/2006/relationships/image" Target="../media/image31.png"/><Relationship Id="rId38" Type="http://schemas.openxmlformats.org/officeDocument/2006/relationships/image" Target="../media/image36.svg"/><Relationship Id="rId46" Type="http://schemas.openxmlformats.org/officeDocument/2006/relationships/image" Target="../media/image44.svg"/><Relationship Id="rId59" Type="http://schemas.openxmlformats.org/officeDocument/2006/relationships/image" Target="../media/image57.png"/><Relationship Id="rId67" Type="http://schemas.openxmlformats.org/officeDocument/2006/relationships/image" Target="../media/image65.png"/><Relationship Id="rId20" Type="http://schemas.openxmlformats.org/officeDocument/2006/relationships/image" Target="../media/image18.svg"/><Relationship Id="rId41" Type="http://schemas.openxmlformats.org/officeDocument/2006/relationships/image" Target="../media/image39.png"/><Relationship Id="rId54" Type="http://schemas.openxmlformats.org/officeDocument/2006/relationships/image" Target="../media/image52.svg"/><Relationship Id="rId62" Type="http://schemas.openxmlformats.org/officeDocument/2006/relationships/image" Target="../media/image60.svg"/><Relationship Id="rId70" Type="http://schemas.openxmlformats.org/officeDocument/2006/relationships/image" Target="../media/image68.svg"/><Relationship Id="rId75" Type="http://schemas.openxmlformats.org/officeDocument/2006/relationships/image" Target="../media/image73.png"/><Relationship Id="rId83" Type="http://schemas.openxmlformats.org/officeDocument/2006/relationships/image" Target="../media/image81.png"/><Relationship Id="rId1" Type="http://schemas.openxmlformats.org/officeDocument/2006/relationships/tags" Target="../tags/tag2.xml"/><Relationship Id="rId6" Type="http://schemas.openxmlformats.org/officeDocument/2006/relationships/image" Target="../media/image4.sv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svg"/><Relationship Id="rId36" Type="http://schemas.openxmlformats.org/officeDocument/2006/relationships/image" Target="../media/image34.svg"/><Relationship Id="rId49" Type="http://schemas.openxmlformats.org/officeDocument/2006/relationships/image" Target="../media/image47.png"/><Relationship Id="rId57" Type="http://schemas.openxmlformats.org/officeDocument/2006/relationships/image" Target="../media/image55.png"/><Relationship Id="rId10" Type="http://schemas.openxmlformats.org/officeDocument/2006/relationships/image" Target="../media/image8.svg"/><Relationship Id="rId31" Type="http://schemas.openxmlformats.org/officeDocument/2006/relationships/image" Target="../media/image29.png"/><Relationship Id="rId44" Type="http://schemas.openxmlformats.org/officeDocument/2006/relationships/image" Target="../media/image42.svg"/><Relationship Id="rId52" Type="http://schemas.openxmlformats.org/officeDocument/2006/relationships/image" Target="../media/image50.svg"/><Relationship Id="rId60" Type="http://schemas.openxmlformats.org/officeDocument/2006/relationships/image" Target="../media/image58.svg"/><Relationship Id="rId65" Type="http://schemas.openxmlformats.org/officeDocument/2006/relationships/image" Target="../media/image63.png"/><Relationship Id="rId73" Type="http://schemas.openxmlformats.org/officeDocument/2006/relationships/image" Target="../media/image71.png"/><Relationship Id="rId78" Type="http://schemas.openxmlformats.org/officeDocument/2006/relationships/image" Target="../media/image76.svg"/><Relationship Id="rId81" Type="http://schemas.openxmlformats.org/officeDocument/2006/relationships/image" Target="../media/image79.png"/><Relationship Id="rId86" Type="http://schemas.openxmlformats.org/officeDocument/2006/relationships/image" Target="../media/image84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9" Type="http://schemas.openxmlformats.org/officeDocument/2006/relationships/image" Target="../media/image37.png"/><Relationship Id="rId34" Type="http://schemas.openxmlformats.org/officeDocument/2006/relationships/image" Target="../media/image32.svg"/><Relationship Id="rId50" Type="http://schemas.openxmlformats.org/officeDocument/2006/relationships/image" Target="../media/image48.svg"/><Relationship Id="rId55" Type="http://schemas.openxmlformats.org/officeDocument/2006/relationships/image" Target="../media/image53.png"/><Relationship Id="rId76" Type="http://schemas.openxmlformats.org/officeDocument/2006/relationships/image" Target="../media/image74.svg"/><Relationship Id="rId7" Type="http://schemas.openxmlformats.org/officeDocument/2006/relationships/image" Target="../media/image5.png"/><Relationship Id="rId71" Type="http://schemas.openxmlformats.org/officeDocument/2006/relationships/image" Target="../media/image69.png"/><Relationship Id="rId2" Type="http://schemas.openxmlformats.org/officeDocument/2006/relationships/slideMaster" Target="../slideMasters/slideMaster1.xml"/><Relationship Id="rId29" Type="http://schemas.openxmlformats.org/officeDocument/2006/relationships/image" Target="../media/image27.png"/><Relationship Id="rId24" Type="http://schemas.openxmlformats.org/officeDocument/2006/relationships/image" Target="../media/image22.svg"/><Relationship Id="rId40" Type="http://schemas.openxmlformats.org/officeDocument/2006/relationships/image" Target="../media/image38.svg"/><Relationship Id="rId45" Type="http://schemas.openxmlformats.org/officeDocument/2006/relationships/image" Target="../media/image43.png"/><Relationship Id="rId66" Type="http://schemas.openxmlformats.org/officeDocument/2006/relationships/image" Target="../media/image64.svg"/><Relationship Id="rId61" Type="http://schemas.openxmlformats.org/officeDocument/2006/relationships/image" Target="../media/image59.png"/><Relationship Id="rId82" Type="http://schemas.openxmlformats.org/officeDocument/2006/relationships/image" Target="../media/image80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520E018-2EB8-80C5-E1CE-929A206932C7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3779838" cy="53276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6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AEBD94C4-500D-1D67-8CEF-0AE0AFF2D4FF}"/>
              </a:ext>
            </a:extLst>
          </p:cNvPr>
          <p:cNvSpPr>
            <a:spLocks/>
          </p:cNvSpPr>
          <p:nvPr userDrawn="1"/>
        </p:nvSpPr>
        <p:spPr>
          <a:xfrm>
            <a:off x="-794" y="0"/>
            <a:ext cx="3779838" cy="5327650"/>
          </a:xfrm>
          <a:custGeom>
            <a:avLst/>
            <a:gdLst>
              <a:gd name="connsiteX0" fmla="*/ 1917287 w 3779838"/>
              <a:gd name="connsiteY0" fmla="*/ 1927278 h 5327650"/>
              <a:gd name="connsiteX1" fmla="*/ 1872850 w 3779838"/>
              <a:gd name="connsiteY1" fmla="*/ 2071083 h 5327650"/>
              <a:gd name="connsiteX2" fmla="*/ 1729045 w 3779838"/>
              <a:gd name="connsiteY2" fmla="*/ 2071082 h 5327650"/>
              <a:gd name="connsiteX3" fmla="*/ 1845386 w 3779838"/>
              <a:gd name="connsiteY3" fmla="*/ 2159957 h 5327650"/>
              <a:gd name="connsiteX4" fmla="*/ 1800947 w 3779838"/>
              <a:gd name="connsiteY4" fmla="*/ 2303761 h 5327650"/>
              <a:gd name="connsiteX5" fmla="*/ 1856823 w 3779838"/>
              <a:gd name="connsiteY5" fmla="*/ 2261075 h 5327650"/>
              <a:gd name="connsiteX6" fmla="*/ 447567 w 3779838"/>
              <a:gd name="connsiteY6" fmla="*/ 4801289 h 5327650"/>
              <a:gd name="connsiteX7" fmla="*/ 3418271 w 3779838"/>
              <a:gd name="connsiteY7" fmla="*/ 4801289 h 5327650"/>
              <a:gd name="connsiteX8" fmla="*/ 2032012 w 3779838"/>
              <a:gd name="connsiteY8" fmla="*/ 2302527 h 5327650"/>
              <a:gd name="connsiteX9" fmla="*/ 2033627 w 3779838"/>
              <a:gd name="connsiteY9" fmla="*/ 2303761 h 5327650"/>
              <a:gd name="connsiteX10" fmla="*/ 1989188 w 3779838"/>
              <a:gd name="connsiteY10" fmla="*/ 2159957 h 5327650"/>
              <a:gd name="connsiteX11" fmla="*/ 2105529 w 3779838"/>
              <a:gd name="connsiteY11" fmla="*/ 2071082 h 5327650"/>
              <a:gd name="connsiteX12" fmla="*/ 1961724 w 3779838"/>
              <a:gd name="connsiteY12" fmla="*/ 2071083 h 5327650"/>
              <a:gd name="connsiteX13" fmla="*/ 0 w 3779838"/>
              <a:gd name="connsiteY13" fmla="*/ 0 h 5327650"/>
              <a:gd name="connsiteX14" fmla="*/ 3779838 w 3779838"/>
              <a:gd name="connsiteY14" fmla="*/ 0 h 5327650"/>
              <a:gd name="connsiteX15" fmla="*/ 3779838 w 3779838"/>
              <a:gd name="connsiteY15" fmla="*/ 5327650 h 5327650"/>
              <a:gd name="connsiteX16" fmla="*/ 0 w 3779838"/>
              <a:gd name="connsiteY16" fmla="*/ 5327650 h 532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779838" h="5327650">
                <a:moveTo>
                  <a:pt x="1917287" y="1927278"/>
                </a:moveTo>
                <a:lnTo>
                  <a:pt x="1872850" y="2071083"/>
                </a:lnTo>
                <a:lnTo>
                  <a:pt x="1729045" y="2071082"/>
                </a:lnTo>
                <a:lnTo>
                  <a:pt x="1845386" y="2159957"/>
                </a:lnTo>
                <a:lnTo>
                  <a:pt x="1800947" y="2303761"/>
                </a:lnTo>
                <a:lnTo>
                  <a:pt x="1856823" y="2261075"/>
                </a:lnTo>
                <a:lnTo>
                  <a:pt x="447567" y="4801289"/>
                </a:lnTo>
                <a:lnTo>
                  <a:pt x="3418271" y="4801289"/>
                </a:lnTo>
                <a:lnTo>
                  <a:pt x="2032012" y="2302527"/>
                </a:lnTo>
                <a:lnTo>
                  <a:pt x="2033627" y="2303761"/>
                </a:lnTo>
                <a:lnTo>
                  <a:pt x="1989188" y="2159957"/>
                </a:lnTo>
                <a:lnTo>
                  <a:pt x="2105529" y="2071082"/>
                </a:lnTo>
                <a:lnTo>
                  <a:pt x="1961724" y="2071083"/>
                </a:lnTo>
                <a:close/>
                <a:moveTo>
                  <a:pt x="0" y="0"/>
                </a:moveTo>
                <a:lnTo>
                  <a:pt x="3779838" y="0"/>
                </a:lnTo>
                <a:lnTo>
                  <a:pt x="3779838" y="5327650"/>
                </a:lnTo>
                <a:lnTo>
                  <a:pt x="0" y="532765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6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D798DF-5858-A502-EA6E-FB88625FAD1A}"/>
              </a:ext>
            </a:extLst>
          </p:cNvPr>
          <p:cNvSpPr/>
          <p:nvPr userDrawn="1"/>
        </p:nvSpPr>
        <p:spPr>
          <a:xfrm>
            <a:off x="-148000" y="4342429"/>
            <a:ext cx="4077426" cy="985220"/>
          </a:xfrm>
          <a:custGeom>
            <a:avLst/>
            <a:gdLst>
              <a:gd name="connsiteX0" fmla="*/ 2038713 w 4077426"/>
              <a:gd name="connsiteY0" fmla="*/ 0 h 985220"/>
              <a:gd name="connsiteX1" fmla="*/ 4077426 w 4077426"/>
              <a:gd name="connsiteY1" fmla="*/ 441130 h 985220"/>
              <a:gd name="connsiteX2" fmla="*/ 4036007 w 4077426"/>
              <a:gd name="connsiteY2" fmla="*/ 530033 h 985220"/>
              <a:gd name="connsiteX3" fmla="*/ 3927838 w 4077426"/>
              <a:gd name="connsiteY3" fmla="*/ 605432 h 985220"/>
              <a:gd name="connsiteX4" fmla="*/ 3927838 w 4077426"/>
              <a:gd name="connsiteY4" fmla="*/ 985220 h 985220"/>
              <a:gd name="connsiteX5" fmla="*/ 148000 w 4077426"/>
              <a:gd name="connsiteY5" fmla="*/ 985220 h 985220"/>
              <a:gd name="connsiteX6" fmla="*/ 148000 w 4077426"/>
              <a:gd name="connsiteY6" fmla="*/ 604325 h 985220"/>
              <a:gd name="connsiteX7" fmla="*/ 41419 w 4077426"/>
              <a:gd name="connsiteY7" fmla="*/ 530033 h 985220"/>
              <a:gd name="connsiteX8" fmla="*/ 0 w 4077426"/>
              <a:gd name="connsiteY8" fmla="*/ 441130 h 985220"/>
              <a:gd name="connsiteX9" fmla="*/ 2038713 w 4077426"/>
              <a:gd name="connsiteY9" fmla="*/ 0 h 985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77426" h="985220">
                <a:moveTo>
                  <a:pt x="2038713" y="0"/>
                </a:moveTo>
                <a:cubicBezTo>
                  <a:pt x="3164663" y="0"/>
                  <a:pt x="4077426" y="197501"/>
                  <a:pt x="4077426" y="441130"/>
                </a:cubicBezTo>
                <a:cubicBezTo>
                  <a:pt x="4077426" y="471584"/>
                  <a:pt x="4063164" y="501317"/>
                  <a:pt x="4036007" y="530033"/>
                </a:cubicBezTo>
                <a:lnTo>
                  <a:pt x="3927838" y="605432"/>
                </a:lnTo>
                <a:lnTo>
                  <a:pt x="3927838" y="985220"/>
                </a:lnTo>
                <a:lnTo>
                  <a:pt x="148000" y="985220"/>
                </a:lnTo>
                <a:lnTo>
                  <a:pt x="148000" y="604325"/>
                </a:lnTo>
                <a:lnTo>
                  <a:pt x="41419" y="530033"/>
                </a:lnTo>
                <a:cubicBezTo>
                  <a:pt x="14262" y="501317"/>
                  <a:pt x="0" y="471584"/>
                  <a:pt x="0" y="441130"/>
                </a:cubicBezTo>
                <a:cubicBezTo>
                  <a:pt x="0" y="197501"/>
                  <a:pt x="912763" y="0"/>
                  <a:pt x="20387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C2CD5596-9F5B-6D1F-EF13-71F537024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894295"/>
            <a:ext cx="2698750" cy="572543"/>
          </a:xfrm>
        </p:spPr>
        <p:txBody>
          <a:bodyPr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GB" sz="2000">
                <a:solidFill>
                  <a:schemeClr val="bg1"/>
                </a:solidFill>
              </a:rPr>
              <a:t>Merry Christmas </a:t>
            </a:r>
            <a:br>
              <a:rPr lang="en-GB" sz="2000">
                <a:solidFill>
                  <a:schemeClr val="bg1"/>
                </a:solidFill>
              </a:rPr>
            </a:br>
            <a:r>
              <a:rPr lang="en-GB" sz="2000">
                <a:solidFill>
                  <a:schemeClr val="bg1"/>
                </a:solidFill>
              </a:rPr>
              <a:t>[insert name]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464E99E6-DD57-3683-FCF4-279DA1E66D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5269" b="5269"/>
          <a:stretch/>
        </p:blipFill>
        <p:spPr>
          <a:xfrm>
            <a:off x="349497" y="916280"/>
            <a:ext cx="173725" cy="178495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6A619D6C-2557-777B-011A-59A6CCEDF4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t="5269" b="5269"/>
          <a:stretch/>
        </p:blipFill>
        <p:spPr>
          <a:xfrm>
            <a:off x="860100" y="693647"/>
            <a:ext cx="105114" cy="1080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B5CE5BB4-E395-3306-779E-28AFC38697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t="5269" b="5269"/>
          <a:stretch/>
        </p:blipFill>
        <p:spPr>
          <a:xfrm>
            <a:off x="1134677" y="49043"/>
            <a:ext cx="105114" cy="10800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CEC9BC43-DE4E-AA1B-9A12-BD9D7F0CDC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3510" b="3510"/>
          <a:stretch/>
        </p:blipFill>
        <p:spPr>
          <a:xfrm>
            <a:off x="1582691" y="157043"/>
            <a:ext cx="105114" cy="1080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F6B75979-741A-D6A7-0E8D-1EDED75DB1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t="5269" b="5269"/>
          <a:stretch/>
        </p:blipFill>
        <p:spPr>
          <a:xfrm>
            <a:off x="238649" y="385643"/>
            <a:ext cx="105114" cy="1080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0DAFC8BF-F403-B7E5-92F4-25C8645AC6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5269" b="5269"/>
          <a:stretch/>
        </p:blipFill>
        <p:spPr>
          <a:xfrm>
            <a:off x="686662" y="207148"/>
            <a:ext cx="173725" cy="178495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8FDB41CD-758A-ABA3-47CC-E114F86B79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5269" b="5269"/>
          <a:stretch/>
        </p:blipFill>
        <p:spPr>
          <a:xfrm>
            <a:off x="1134677" y="493643"/>
            <a:ext cx="105114" cy="1080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65983EBC-E715-C80C-E3C5-E7DC27E15A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 t="5269" b="5269"/>
          <a:stretch/>
        </p:blipFill>
        <p:spPr>
          <a:xfrm>
            <a:off x="1582690" y="423148"/>
            <a:ext cx="173725" cy="178495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5622A733-B8C0-7657-6F21-4B013DB75F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 t="3388" b="3388"/>
          <a:stretch/>
        </p:blipFill>
        <p:spPr>
          <a:xfrm>
            <a:off x="238649" y="1503443"/>
            <a:ext cx="105114" cy="108000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B8EBBD57-57D5-6C3F-3F0C-73A0BAA158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 t="214" b="214"/>
          <a:stretch/>
        </p:blipFill>
        <p:spPr>
          <a:xfrm>
            <a:off x="686662" y="1432948"/>
            <a:ext cx="173725" cy="178495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ECDAE347-BDB0-0913-3635-FEC3519397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 t="5371" b="5371"/>
          <a:stretch/>
        </p:blipFill>
        <p:spPr>
          <a:xfrm>
            <a:off x="1064629" y="1662074"/>
            <a:ext cx="105114" cy="108000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EA1FBCA8-DE7F-CC20-1D7E-70F7A4C87B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 t="5371" b="5371"/>
          <a:stretch/>
        </p:blipFill>
        <p:spPr>
          <a:xfrm>
            <a:off x="2048951" y="1846995"/>
            <a:ext cx="167319" cy="171913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F117588E-9E9B-4CA0-EBB0-75ACF44B73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 t="5371" b="5371"/>
          <a:stretch/>
        </p:blipFill>
        <p:spPr>
          <a:xfrm>
            <a:off x="394216" y="1812305"/>
            <a:ext cx="105114" cy="108000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74E41357-9DAC-DC29-0B32-8C9E25442B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 t="5371" b="5371"/>
          <a:stretch/>
        </p:blipFill>
        <p:spPr>
          <a:xfrm>
            <a:off x="686663" y="1840043"/>
            <a:ext cx="105114" cy="108000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769C4EC9-077A-60D1-5937-00DCCDB566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rcRect t="5371" b="5371"/>
          <a:stretch/>
        </p:blipFill>
        <p:spPr>
          <a:xfrm>
            <a:off x="1283356" y="1983527"/>
            <a:ext cx="105114" cy="108000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757772C5-C11D-5B78-1054-804CFBDB1E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rcRect t="5371" b="5371"/>
          <a:stretch/>
        </p:blipFill>
        <p:spPr>
          <a:xfrm>
            <a:off x="1910001" y="1618068"/>
            <a:ext cx="105114" cy="10800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F3E7D60A-6887-8924-928C-050DD41BE7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rcRect t="5490" b="5490"/>
          <a:stretch/>
        </p:blipFill>
        <p:spPr>
          <a:xfrm>
            <a:off x="215420" y="2190224"/>
            <a:ext cx="162880" cy="167352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D0683EF1-4FEA-0955-EF09-E9FBC6055A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rcRect t="5464" b="5464"/>
          <a:stretch/>
        </p:blipFill>
        <p:spPr>
          <a:xfrm>
            <a:off x="686663" y="2117291"/>
            <a:ext cx="162880" cy="167352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EF1727BB-AD92-0717-8173-E685882C18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rcRect t="5377" b="5377"/>
          <a:stretch/>
        </p:blipFill>
        <p:spPr>
          <a:xfrm>
            <a:off x="1513247" y="1708707"/>
            <a:ext cx="187692" cy="192845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ADB31C45-9A64-3DED-AFCC-FE5571A3D0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rcRect t="5700" b="5700"/>
          <a:stretch/>
        </p:blipFill>
        <p:spPr>
          <a:xfrm>
            <a:off x="1582691" y="2091527"/>
            <a:ext cx="105114" cy="108000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D1CB14B7-AB2E-F413-8545-64A775813E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rcRect t="2908" b="2908"/>
          <a:stretch/>
        </p:blipFill>
        <p:spPr>
          <a:xfrm>
            <a:off x="378300" y="2661856"/>
            <a:ext cx="105114" cy="108000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3808DE18-DA81-0FBB-F8B7-D8BCFB1EA6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6"/>
              </a:ext>
            </a:extLst>
          </a:blip>
          <a:srcRect l="7921" r="7921"/>
          <a:stretch/>
        </p:blipFill>
        <p:spPr>
          <a:xfrm>
            <a:off x="686662" y="2513242"/>
            <a:ext cx="167319" cy="171913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ED6607B4-A961-6A24-9BE5-7703B50B37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rcRect t="5490" b="5490"/>
          <a:stretch/>
        </p:blipFill>
        <p:spPr>
          <a:xfrm>
            <a:off x="1320468" y="2385635"/>
            <a:ext cx="143318" cy="147253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07A9C6D4-0E82-A9B8-95E0-00E9DDE6A9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0"/>
              </a:ext>
            </a:extLst>
          </a:blip>
          <a:srcRect t="5599" b="5599"/>
          <a:stretch/>
        </p:blipFill>
        <p:spPr>
          <a:xfrm>
            <a:off x="995584" y="2175473"/>
            <a:ext cx="138091" cy="141882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AC612031-E70F-C563-04B8-4BCA3E501B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2"/>
              </a:ext>
            </a:extLst>
          </a:blip>
          <a:srcRect t="5624" b="5624"/>
          <a:stretch/>
        </p:blipFill>
        <p:spPr>
          <a:xfrm>
            <a:off x="787676" y="2920705"/>
            <a:ext cx="130437" cy="134018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6E3347AA-055A-62E9-FDB8-6071DE3951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4"/>
              </a:ext>
            </a:extLst>
          </a:blip>
          <a:srcRect t="5294" b="5294"/>
          <a:stretch/>
        </p:blipFill>
        <p:spPr>
          <a:xfrm>
            <a:off x="1134676" y="2815961"/>
            <a:ext cx="138091" cy="141882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C9A0B167-B345-D787-AB0F-B6EF7F98F7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6"/>
              </a:ext>
            </a:extLst>
          </a:blip>
          <a:srcRect t="5490" b="5490"/>
          <a:stretch/>
        </p:blipFill>
        <p:spPr>
          <a:xfrm>
            <a:off x="77329" y="3074135"/>
            <a:ext cx="138091" cy="141882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61C41CBF-482A-ADA9-F157-6FBAC7ECE5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8"/>
              </a:ext>
            </a:extLst>
          </a:blip>
          <a:srcRect t="2157" b="2157"/>
          <a:stretch/>
        </p:blipFill>
        <p:spPr>
          <a:xfrm>
            <a:off x="530498" y="3172842"/>
            <a:ext cx="105114" cy="108000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3F7E5EAA-9133-0762-1579-A84919EBC9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0"/>
              </a:ext>
            </a:extLst>
          </a:blip>
          <a:srcRect t="5123" b="5123"/>
          <a:stretch/>
        </p:blipFill>
        <p:spPr>
          <a:xfrm>
            <a:off x="1134677" y="3186443"/>
            <a:ext cx="105114" cy="108000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4DC2E6DC-F211-6AF5-0B03-E887CDF9CA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2"/>
              </a:ext>
            </a:extLst>
          </a:blip>
          <a:srcRect t="3510" b="3510"/>
          <a:stretch/>
        </p:blipFill>
        <p:spPr>
          <a:xfrm>
            <a:off x="483414" y="3520296"/>
            <a:ext cx="105114" cy="108000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58471B30-C851-7F97-4032-0C69654C4B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4"/>
              </a:ext>
            </a:extLst>
          </a:blip>
          <a:srcRect l="579" r="579"/>
          <a:stretch/>
        </p:blipFill>
        <p:spPr>
          <a:xfrm>
            <a:off x="686663" y="3472798"/>
            <a:ext cx="154016" cy="158245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EC4B24F9-939D-61FF-9756-49C0684FE5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6"/>
              </a:ext>
            </a:extLst>
          </a:blip>
          <a:srcRect l="8123" r="8123"/>
          <a:stretch/>
        </p:blipFill>
        <p:spPr>
          <a:xfrm>
            <a:off x="588528" y="3932576"/>
            <a:ext cx="105114" cy="108000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1B41B1A2-545D-CC38-1C26-147DB8B016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8"/>
              </a:ext>
            </a:extLst>
          </a:blip>
          <a:srcRect l="582" r="582"/>
          <a:stretch/>
        </p:blipFill>
        <p:spPr>
          <a:xfrm>
            <a:off x="257050" y="3765924"/>
            <a:ext cx="105114" cy="108000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1A41BB43-481E-7BB7-60B0-481C7E78C1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5269" b="5269"/>
          <a:stretch/>
        </p:blipFill>
        <p:spPr>
          <a:xfrm>
            <a:off x="2099316" y="233695"/>
            <a:ext cx="105114" cy="108000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FB3CDDF0-E86B-6492-6DE6-24C4EAF423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t="5269" b="5269"/>
          <a:stretch/>
        </p:blipFill>
        <p:spPr>
          <a:xfrm>
            <a:off x="2286936" y="505513"/>
            <a:ext cx="135817" cy="139546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D86EAE38-F826-9313-3E34-B08837A045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t="5269" b="5269"/>
          <a:stretch/>
        </p:blipFill>
        <p:spPr>
          <a:xfrm>
            <a:off x="2505259" y="324301"/>
            <a:ext cx="105114" cy="108000"/>
          </a:xfrm>
          <a:prstGeom prst="rect">
            <a:avLst/>
          </a:prstGeom>
        </p:spPr>
      </p:pic>
      <p:pic>
        <p:nvPicPr>
          <p:cNvPr id="52" name="Graphic 51">
            <a:extLst>
              <a:ext uri="{FF2B5EF4-FFF2-40B4-BE49-F238E27FC236}">
                <a16:creationId xmlns:a16="http://schemas.microsoft.com/office/drawing/2014/main" id="{44C0DCD8-C7BF-6BAC-469C-4346C0FCF6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3510" b="3510"/>
          <a:stretch/>
        </p:blipFill>
        <p:spPr>
          <a:xfrm>
            <a:off x="3255739" y="414907"/>
            <a:ext cx="105114" cy="108000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47AB5901-10DB-A06D-141D-44408FA291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t="5269" b="5269"/>
          <a:stretch/>
        </p:blipFill>
        <p:spPr>
          <a:xfrm>
            <a:off x="2692879" y="627665"/>
            <a:ext cx="105114" cy="108000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93BE9EBB-7AE8-E822-6213-778C48C93A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5269" b="5269"/>
          <a:stretch/>
        </p:blipFill>
        <p:spPr>
          <a:xfrm>
            <a:off x="2880499" y="718271"/>
            <a:ext cx="105114" cy="10800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C59F970E-0C0A-C4E5-68AC-C22EBD6CF7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5269" b="5269"/>
          <a:stretch/>
        </p:blipFill>
        <p:spPr>
          <a:xfrm>
            <a:off x="3068119" y="808877"/>
            <a:ext cx="105114" cy="108000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DCA25848-9030-4EE3-D274-EA74C7489F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 t="5269" b="5269"/>
          <a:stretch/>
        </p:blipFill>
        <p:spPr>
          <a:xfrm>
            <a:off x="3443358" y="636836"/>
            <a:ext cx="105114" cy="108000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DD4A033C-1DF0-DE34-047A-E10F608F07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0"/>
              </a:ext>
            </a:extLst>
          </a:blip>
          <a:srcRect t="2143" b="2143"/>
          <a:stretch/>
        </p:blipFill>
        <p:spPr>
          <a:xfrm>
            <a:off x="3443358" y="858765"/>
            <a:ext cx="105114" cy="108000"/>
          </a:xfrm>
          <a:prstGeom prst="rect">
            <a:avLst/>
          </a:prstGeom>
        </p:spPr>
      </p:pic>
      <p:pic>
        <p:nvPicPr>
          <p:cNvPr id="58" name="Graphic 57">
            <a:extLst>
              <a:ext uri="{FF2B5EF4-FFF2-40B4-BE49-F238E27FC236}">
                <a16:creationId xmlns:a16="http://schemas.microsoft.com/office/drawing/2014/main" id="{3D33AA90-DBBD-5EE7-41FA-3604D68093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2"/>
              </a:ext>
            </a:extLst>
          </a:blip>
          <a:srcRect t="3586" b="3586"/>
          <a:stretch/>
        </p:blipFill>
        <p:spPr>
          <a:xfrm>
            <a:off x="3333720" y="1108963"/>
            <a:ext cx="105114" cy="108000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2B64F4BB-774E-81E3-B020-833A0EF32C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 t="3388" b="3388"/>
          <a:stretch/>
        </p:blipFill>
        <p:spPr>
          <a:xfrm>
            <a:off x="2340168" y="1550615"/>
            <a:ext cx="105114" cy="108000"/>
          </a:xfrm>
          <a:prstGeom prst="rect">
            <a:avLst/>
          </a:pr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FC49B4C0-2DDB-BA79-365D-A6CCD71E92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 t="214" b="214"/>
          <a:stretch/>
        </p:blipFill>
        <p:spPr>
          <a:xfrm>
            <a:off x="2688469" y="1614627"/>
            <a:ext cx="167319" cy="171913"/>
          </a:xfrm>
          <a:prstGeom prst="rect">
            <a:avLst/>
          </a:prstGeom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6BFA1E21-680D-70FA-45C5-D332BC3942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 t="5371" b="5371"/>
          <a:stretch/>
        </p:blipFill>
        <p:spPr>
          <a:xfrm>
            <a:off x="2995344" y="1261907"/>
            <a:ext cx="105114" cy="108000"/>
          </a:xfrm>
          <a:prstGeom prst="rect">
            <a:avLst/>
          </a:prstGeom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2ABFDCD0-8AEF-61CA-2A22-16109586ED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 t="5371" b="5371"/>
          <a:stretch/>
        </p:blipFill>
        <p:spPr>
          <a:xfrm>
            <a:off x="3443358" y="1352513"/>
            <a:ext cx="105114" cy="108000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11F35854-FFED-844E-7C4E-4E828CFC2D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 t="5371" b="5371"/>
          <a:stretch/>
        </p:blipFill>
        <p:spPr>
          <a:xfrm>
            <a:off x="3078525" y="1739093"/>
            <a:ext cx="105114" cy="108000"/>
          </a:xfrm>
          <a:prstGeom prst="rect">
            <a:avLst/>
          </a:prstGeom>
        </p:spPr>
      </p:pic>
      <p:pic>
        <p:nvPicPr>
          <p:cNvPr id="64" name="Graphic 63">
            <a:extLst>
              <a:ext uri="{FF2B5EF4-FFF2-40B4-BE49-F238E27FC236}">
                <a16:creationId xmlns:a16="http://schemas.microsoft.com/office/drawing/2014/main" id="{A932143F-C5C7-8996-80B9-58C74AD168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 t="5371" b="5371"/>
          <a:stretch/>
        </p:blipFill>
        <p:spPr>
          <a:xfrm>
            <a:off x="3183639" y="1829699"/>
            <a:ext cx="105114" cy="108000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0DB76EAA-693D-4D21-03A9-79239DF9CA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rcRect t="5371" b="5371"/>
          <a:stretch/>
        </p:blipFill>
        <p:spPr>
          <a:xfrm>
            <a:off x="3288753" y="1597638"/>
            <a:ext cx="154604" cy="158849"/>
          </a:xfrm>
          <a:prstGeom prst="rect">
            <a:avLst/>
          </a:prstGeom>
        </p:spPr>
      </p:pic>
      <p:pic>
        <p:nvPicPr>
          <p:cNvPr id="66" name="Graphic 65">
            <a:extLst>
              <a:ext uri="{FF2B5EF4-FFF2-40B4-BE49-F238E27FC236}">
                <a16:creationId xmlns:a16="http://schemas.microsoft.com/office/drawing/2014/main" id="{5065F931-531C-ED74-0F1A-DDE60B622F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rcRect t="5371" b="5371"/>
          <a:stretch/>
        </p:blipFill>
        <p:spPr>
          <a:xfrm>
            <a:off x="3443357" y="1920305"/>
            <a:ext cx="167319" cy="171913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7B8D4F3B-BD73-10B0-21C4-D259F5440B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rcRect t="5464" b="5464"/>
          <a:stretch/>
        </p:blipFill>
        <p:spPr>
          <a:xfrm>
            <a:off x="2547330" y="2074824"/>
            <a:ext cx="167318" cy="171912"/>
          </a:xfrm>
          <a:prstGeom prst="rect">
            <a:avLst/>
          </a:prstGeom>
        </p:spPr>
      </p:pic>
      <p:pic>
        <p:nvPicPr>
          <p:cNvPr id="68" name="Graphic 67">
            <a:extLst>
              <a:ext uri="{FF2B5EF4-FFF2-40B4-BE49-F238E27FC236}">
                <a16:creationId xmlns:a16="http://schemas.microsoft.com/office/drawing/2014/main" id="{88276EB2-3B46-366A-DED8-4C216D3A32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rcRect t="5377" b="5377"/>
          <a:stretch/>
        </p:blipFill>
        <p:spPr>
          <a:xfrm>
            <a:off x="2995344" y="2229342"/>
            <a:ext cx="105114" cy="108000"/>
          </a:xfrm>
          <a:prstGeom prst="rect">
            <a:avLst/>
          </a:prstGeom>
        </p:spPr>
      </p:pic>
      <p:pic>
        <p:nvPicPr>
          <p:cNvPr id="69" name="Graphic 68">
            <a:extLst>
              <a:ext uri="{FF2B5EF4-FFF2-40B4-BE49-F238E27FC236}">
                <a16:creationId xmlns:a16="http://schemas.microsoft.com/office/drawing/2014/main" id="{CDA1A14B-DEB5-5F02-1B6F-5D8760651E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rcRect t="5700" b="5700"/>
          <a:stretch/>
        </p:blipFill>
        <p:spPr>
          <a:xfrm>
            <a:off x="3443358" y="2319948"/>
            <a:ext cx="105114" cy="108000"/>
          </a:xfrm>
          <a:prstGeom prst="rect">
            <a:avLst/>
          </a:prstGeom>
        </p:spPr>
      </p:pic>
      <p:pic>
        <p:nvPicPr>
          <p:cNvPr id="70" name="Graphic 69">
            <a:extLst>
              <a:ext uri="{FF2B5EF4-FFF2-40B4-BE49-F238E27FC236}">
                <a16:creationId xmlns:a16="http://schemas.microsoft.com/office/drawing/2014/main" id="{BAF36EB1-0443-3898-5568-5AFCBE5F1B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6"/>
              </a:ext>
            </a:extLst>
          </a:blip>
          <a:srcRect l="7921" r="7921"/>
          <a:stretch/>
        </p:blipFill>
        <p:spPr>
          <a:xfrm>
            <a:off x="2339270" y="2410554"/>
            <a:ext cx="167318" cy="171912"/>
          </a:xfrm>
          <a:prstGeom prst="rect">
            <a:avLst/>
          </a:prstGeom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C3283A9A-BDF0-ED2D-68A3-98406E3686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rcRect t="5490" b="5490"/>
          <a:stretch/>
        </p:blipFill>
        <p:spPr>
          <a:xfrm>
            <a:off x="2697542" y="2507966"/>
            <a:ext cx="105114" cy="108000"/>
          </a:xfrm>
          <a:prstGeom prst="rect">
            <a:avLst/>
          </a:prstGeom>
        </p:spPr>
      </p:pic>
      <p:pic>
        <p:nvPicPr>
          <p:cNvPr id="72" name="Graphic 71">
            <a:extLst>
              <a:ext uri="{FF2B5EF4-FFF2-40B4-BE49-F238E27FC236}">
                <a16:creationId xmlns:a16="http://schemas.microsoft.com/office/drawing/2014/main" id="{575ADB45-E0A7-79AF-97BD-3D47011FFE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4"/>
              </a:ext>
            </a:extLst>
          </a:blip>
          <a:srcRect l="4378" r="4378"/>
          <a:stretch/>
        </p:blipFill>
        <p:spPr>
          <a:xfrm>
            <a:off x="3366055" y="2693814"/>
            <a:ext cx="105114" cy="108000"/>
          </a:xfrm>
          <a:prstGeom prst="rect">
            <a:avLst/>
          </a:prstGeom>
        </p:spPr>
      </p:pic>
      <p:pic>
        <p:nvPicPr>
          <p:cNvPr id="73" name="Graphic 72">
            <a:extLst>
              <a:ext uri="{FF2B5EF4-FFF2-40B4-BE49-F238E27FC236}">
                <a16:creationId xmlns:a16="http://schemas.microsoft.com/office/drawing/2014/main" id="{F5A5B9A2-ADAD-F59C-EB5B-58A00D91AB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2"/>
              </a:ext>
            </a:extLst>
          </a:blip>
          <a:srcRect t="5624" b="5624"/>
          <a:stretch/>
        </p:blipFill>
        <p:spPr>
          <a:xfrm>
            <a:off x="2547330" y="2789616"/>
            <a:ext cx="105114" cy="108000"/>
          </a:xfrm>
          <a:prstGeom prst="rect">
            <a:avLst/>
          </a:prstGeom>
        </p:spPr>
      </p:pic>
      <p:pic>
        <p:nvPicPr>
          <p:cNvPr id="74" name="Graphic 73">
            <a:extLst>
              <a:ext uri="{FF2B5EF4-FFF2-40B4-BE49-F238E27FC236}">
                <a16:creationId xmlns:a16="http://schemas.microsoft.com/office/drawing/2014/main" id="{ACD2FDF3-588F-3A37-BB2C-021A5BA6DF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4"/>
              </a:ext>
            </a:extLst>
          </a:blip>
          <a:srcRect t="5294" b="5294"/>
          <a:stretch/>
        </p:blipFill>
        <p:spPr>
          <a:xfrm>
            <a:off x="2953170" y="2655678"/>
            <a:ext cx="147288" cy="151332"/>
          </a:xfrm>
          <a:prstGeom prst="rect">
            <a:avLst/>
          </a:prstGeom>
        </p:spPr>
      </p:pic>
      <p:pic>
        <p:nvPicPr>
          <p:cNvPr id="75" name="Graphic 74">
            <a:extLst>
              <a:ext uri="{FF2B5EF4-FFF2-40B4-BE49-F238E27FC236}">
                <a16:creationId xmlns:a16="http://schemas.microsoft.com/office/drawing/2014/main" id="{CF51B0B3-389B-31F8-42A4-456D905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6"/>
              </a:ext>
            </a:extLst>
          </a:blip>
          <a:srcRect l="1336" r="1336"/>
          <a:stretch/>
        </p:blipFill>
        <p:spPr>
          <a:xfrm>
            <a:off x="3479594" y="2992014"/>
            <a:ext cx="147288" cy="151332"/>
          </a:xfrm>
          <a:prstGeom prst="rect">
            <a:avLst/>
          </a:prstGeom>
        </p:spPr>
      </p:pic>
      <p:pic>
        <p:nvPicPr>
          <p:cNvPr id="76" name="Graphic 75">
            <a:extLst>
              <a:ext uri="{FF2B5EF4-FFF2-40B4-BE49-F238E27FC236}">
                <a16:creationId xmlns:a16="http://schemas.microsoft.com/office/drawing/2014/main" id="{BEF40D86-567A-1C04-80F7-1612B0FE9C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0"/>
              </a:ext>
            </a:extLst>
          </a:blip>
          <a:srcRect t="5123" b="5123"/>
          <a:stretch/>
        </p:blipFill>
        <p:spPr>
          <a:xfrm>
            <a:off x="2953170" y="3104766"/>
            <a:ext cx="147288" cy="151332"/>
          </a:xfrm>
          <a:prstGeom prst="rect">
            <a:avLst/>
          </a:prstGeom>
        </p:spPr>
      </p:pic>
      <p:pic>
        <p:nvPicPr>
          <p:cNvPr id="167" name="Graphic 166">
            <a:extLst>
              <a:ext uri="{FF2B5EF4-FFF2-40B4-BE49-F238E27FC236}">
                <a16:creationId xmlns:a16="http://schemas.microsoft.com/office/drawing/2014/main" id="{DD6216AD-94B6-1A02-D267-04525A1EBB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 t="214" b="214"/>
          <a:stretch/>
        </p:blipFill>
        <p:spPr>
          <a:xfrm>
            <a:off x="1448837" y="2954809"/>
            <a:ext cx="167319" cy="171913"/>
          </a:xfrm>
          <a:prstGeom prst="rect">
            <a:avLst/>
          </a:prstGeom>
        </p:spPr>
      </p:pic>
      <p:pic>
        <p:nvPicPr>
          <p:cNvPr id="168" name="Graphic 167">
            <a:extLst>
              <a:ext uri="{FF2B5EF4-FFF2-40B4-BE49-F238E27FC236}">
                <a16:creationId xmlns:a16="http://schemas.microsoft.com/office/drawing/2014/main" id="{23B6050A-F478-EAC7-DF87-2145F3A207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 t="5371" b="5371"/>
          <a:stretch/>
        </p:blipFill>
        <p:spPr>
          <a:xfrm>
            <a:off x="1838893" y="3079275"/>
            <a:ext cx="105114" cy="108000"/>
          </a:xfrm>
          <a:prstGeom prst="rect">
            <a:avLst/>
          </a:prstGeom>
        </p:spPr>
      </p:pic>
      <p:pic>
        <p:nvPicPr>
          <p:cNvPr id="169" name="Graphic 168">
            <a:extLst>
              <a:ext uri="{FF2B5EF4-FFF2-40B4-BE49-F238E27FC236}">
                <a16:creationId xmlns:a16="http://schemas.microsoft.com/office/drawing/2014/main" id="{3B047DEC-6D16-239B-562E-6D115A830E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 t="5371" b="5371"/>
          <a:stretch/>
        </p:blipFill>
        <p:spPr>
          <a:xfrm>
            <a:off x="1944007" y="3169881"/>
            <a:ext cx="105114" cy="108000"/>
          </a:xfrm>
          <a:prstGeom prst="rect">
            <a:avLst/>
          </a:prstGeom>
        </p:spPr>
      </p:pic>
      <p:pic>
        <p:nvPicPr>
          <p:cNvPr id="170" name="Graphic 169">
            <a:extLst>
              <a:ext uri="{FF2B5EF4-FFF2-40B4-BE49-F238E27FC236}">
                <a16:creationId xmlns:a16="http://schemas.microsoft.com/office/drawing/2014/main" id="{4D79A686-665F-E07E-AB03-7598404A6F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rcRect t="5371" b="5371"/>
          <a:stretch/>
        </p:blipFill>
        <p:spPr>
          <a:xfrm>
            <a:off x="2049121" y="2937820"/>
            <a:ext cx="154604" cy="158849"/>
          </a:xfrm>
          <a:prstGeom prst="rect">
            <a:avLst/>
          </a:prstGeom>
        </p:spPr>
      </p:pic>
      <p:pic>
        <p:nvPicPr>
          <p:cNvPr id="171" name="Graphic 170">
            <a:extLst>
              <a:ext uri="{FF2B5EF4-FFF2-40B4-BE49-F238E27FC236}">
                <a16:creationId xmlns:a16="http://schemas.microsoft.com/office/drawing/2014/main" id="{97BC95A8-990B-18BD-A627-29FBC66C09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rcRect t="5371" b="5371"/>
          <a:stretch/>
        </p:blipFill>
        <p:spPr>
          <a:xfrm>
            <a:off x="2203725" y="3260487"/>
            <a:ext cx="167319" cy="171913"/>
          </a:xfrm>
          <a:prstGeom prst="rect">
            <a:avLst/>
          </a:prstGeom>
        </p:spPr>
      </p:pic>
      <p:pic>
        <p:nvPicPr>
          <p:cNvPr id="172" name="Graphic 171">
            <a:extLst>
              <a:ext uri="{FF2B5EF4-FFF2-40B4-BE49-F238E27FC236}">
                <a16:creationId xmlns:a16="http://schemas.microsoft.com/office/drawing/2014/main" id="{C54D633B-4D53-567F-6242-7FB858ECA7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rcRect t="5464" b="5464"/>
          <a:stretch/>
        </p:blipFill>
        <p:spPr>
          <a:xfrm>
            <a:off x="1307698" y="3415006"/>
            <a:ext cx="167318" cy="171912"/>
          </a:xfrm>
          <a:prstGeom prst="rect">
            <a:avLst/>
          </a:prstGeom>
        </p:spPr>
      </p:pic>
      <p:pic>
        <p:nvPicPr>
          <p:cNvPr id="173" name="Graphic 172">
            <a:extLst>
              <a:ext uri="{FF2B5EF4-FFF2-40B4-BE49-F238E27FC236}">
                <a16:creationId xmlns:a16="http://schemas.microsoft.com/office/drawing/2014/main" id="{2811E2A2-8FA3-FD7D-AF1D-6695A7F570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rcRect t="5377" b="5377"/>
          <a:stretch/>
        </p:blipFill>
        <p:spPr>
          <a:xfrm>
            <a:off x="1755712" y="3569524"/>
            <a:ext cx="105114" cy="108000"/>
          </a:xfrm>
          <a:prstGeom prst="rect">
            <a:avLst/>
          </a:prstGeom>
        </p:spPr>
      </p:pic>
      <p:pic>
        <p:nvPicPr>
          <p:cNvPr id="194" name="Graphic 193">
            <a:extLst>
              <a:ext uri="{FF2B5EF4-FFF2-40B4-BE49-F238E27FC236}">
                <a16:creationId xmlns:a16="http://schemas.microsoft.com/office/drawing/2014/main" id="{7DE8053F-1B7E-BE67-43B6-506B2609A9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 t="3388" b="3388"/>
          <a:stretch/>
        </p:blipFill>
        <p:spPr>
          <a:xfrm rot="18683404">
            <a:off x="1033764" y="3934185"/>
            <a:ext cx="105114" cy="108000"/>
          </a:xfrm>
          <a:prstGeom prst="rect">
            <a:avLst/>
          </a:prstGeom>
        </p:spPr>
      </p:pic>
      <p:pic>
        <p:nvPicPr>
          <p:cNvPr id="195" name="Graphic 194">
            <a:extLst>
              <a:ext uri="{FF2B5EF4-FFF2-40B4-BE49-F238E27FC236}">
                <a16:creationId xmlns:a16="http://schemas.microsoft.com/office/drawing/2014/main" id="{6A179C06-46E7-0547-1A8E-292E5ECB02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 t="214" b="214"/>
          <a:stretch/>
        </p:blipFill>
        <p:spPr>
          <a:xfrm rot="18683404">
            <a:off x="1869744" y="3910144"/>
            <a:ext cx="167319" cy="171913"/>
          </a:xfrm>
          <a:prstGeom prst="rect">
            <a:avLst/>
          </a:prstGeom>
        </p:spPr>
      </p:pic>
      <p:pic>
        <p:nvPicPr>
          <p:cNvPr id="196" name="Graphic 195">
            <a:extLst>
              <a:ext uri="{FF2B5EF4-FFF2-40B4-BE49-F238E27FC236}">
                <a16:creationId xmlns:a16="http://schemas.microsoft.com/office/drawing/2014/main" id="{B709E0C4-C1D7-7749-C843-E2F275BAC6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 t="5371" b="5371"/>
          <a:stretch/>
        </p:blipFill>
        <p:spPr>
          <a:xfrm rot="18683404">
            <a:off x="2259800" y="4034610"/>
            <a:ext cx="105114" cy="108000"/>
          </a:xfrm>
          <a:prstGeom prst="rect">
            <a:avLst/>
          </a:prstGeom>
        </p:spPr>
      </p:pic>
      <p:pic>
        <p:nvPicPr>
          <p:cNvPr id="197" name="Graphic 196">
            <a:extLst>
              <a:ext uri="{FF2B5EF4-FFF2-40B4-BE49-F238E27FC236}">
                <a16:creationId xmlns:a16="http://schemas.microsoft.com/office/drawing/2014/main" id="{C7AACE25-C6CE-FAD6-73A8-5A9C184C48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 t="5371" b="5371"/>
          <a:stretch/>
        </p:blipFill>
        <p:spPr>
          <a:xfrm rot="18683404">
            <a:off x="2364914" y="4125216"/>
            <a:ext cx="105114" cy="108000"/>
          </a:xfrm>
          <a:prstGeom prst="rect">
            <a:avLst/>
          </a:prstGeom>
        </p:spPr>
      </p:pic>
      <p:pic>
        <p:nvPicPr>
          <p:cNvPr id="198" name="Graphic 197">
            <a:extLst>
              <a:ext uri="{FF2B5EF4-FFF2-40B4-BE49-F238E27FC236}">
                <a16:creationId xmlns:a16="http://schemas.microsoft.com/office/drawing/2014/main" id="{9661FA90-C4C2-6774-68B3-45A67D7735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rcRect t="5371" b="5371"/>
          <a:stretch/>
        </p:blipFill>
        <p:spPr>
          <a:xfrm rot="18683404">
            <a:off x="2470028" y="3893155"/>
            <a:ext cx="154604" cy="158849"/>
          </a:xfrm>
          <a:prstGeom prst="rect">
            <a:avLst/>
          </a:prstGeom>
        </p:spPr>
      </p:pic>
      <p:pic>
        <p:nvPicPr>
          <p:cNvPr id="174" name="Graphic 173">
            <a:extLst>
              <a:ext uri="{FF2B5EF4-FFF2-40B4-BE49-F238E27FC236}">
                <a16:creationId xmlns:a16="http://schemas.microsoft.com/office/drawing/2014/main" id="{158D1498-1106-6DEE-E2B6-24BF7EE0C1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rcRect t="5700" b="5700"/>
          <a:stretch/>
        </p:blipFill>
        <p:spPr>
          <a:xfrm>
            <a:off x="2203726" y="3660130"/>
            <a:ext cx="105114" cy="108000"/>
          </a:xfrm>
          <a:prstGeom prst="rect">
            <a:avLst/>
          </a:prstGeom>
        </p:spPr>
      </p:pic>
      <p:pic>
        <p:nvPicPr>
          <p:cNvPr id="175" name="Graphic 174">
            <a:extLst>
              <a:ext uri="{FF2B5EF4-FFF2-40B4-BE49-F238E27FC236}">
                <a16:creationId xmlns:a16="http://schemas.microsoft.com/office/drawing/2014/main" id="{958867CE-B7E1-5C0F-F696-F40F200C4F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rcRect t="5490" b="5490"/>
          <a:stretch/>
        </p:blipFill>
        <p:spPr>
          <a:xfrm>
            <a:off x="1457910" y="3848148"/>
            <a:ext cx="105114" cy="108000"/>
          </a:xfrm>
          <a:prstGeom prst="rect">
            <a:avLst/>
          </a:prstGeom>
        </p:spPr>
      </p:pic>
      <p:pic>
        <p:nvPicPr>
          <p:cNvPr id="176" name="Graphic 175">
            <a:extLst>
              <a:ext uri="{FF2B5EF4-FFF2-40B4-BE49-F238E27FC236}">
                <a16:creationId xmlns:a16="http://schemas.microsoft.com/office/drawing/2014/main" id="{5ED11873-92A6-82A4-D9D4-2778995890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4"/>
              </a:ext>
            </a:extLst>
          </a:blip>
          <a:srcRect l="4378" r="4378"/>
          <a:stretch/>
        </p:blipFill>
        <p:spPr>
          <a:xfrm>
            <a:off x="2126423" y="4033996"/>
            <a:ext cx="105114" cy="108000"/>
          </a:xfrm>
          <a:prstGeom prst="rect">
            <a:avLst/>
          </a:prstGeom>
        </p:spPr>
      </p:pic>
      <p:pic>
        <p:nvPicPr>
          <p:cNvPr id="177" name="Graphic 176">
            <a:extLst>
              <a:ext uri="{FF2B5EF4-FFF2-40B4-BE49-F238E27FC236}">
                <a16:creationId xmlns:a16="http://schemas.microsoft.com/office/drawing/2014/main" id="{40BC86F3-E15E-CEDF-9C16-B907E36A96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4"/>
              </a:ext>
            </a:extLst>
          </a:blip>
          <a:srcRect t="5294" b="5294"/>
          <a:stretch/>
        </p:blipFill>
        <p:spPr>
          <a:xfrm>
            <a:off x="1713538" y="3995860"/>
            <a:ext cx="147288" cy="151332"/>
          </a:xfrm>
          <a:prstGeom prst="rect">
            <a:avLst/>
          </a:prstGeom>
        </p:spPr>
      </p:pic>
      <p:pic>
        <p:nvPicPr>
          <p:cNvPr id="77" name="Graphic 76">
            <a:extLst>
              <a:ext uri="{FF2B5EF4-FFF2-40B4-BE49-F238E27FC236}">
                <a16:creationId xmlns:a16="http://schemas.microsoft.com/office/drawing/2014/main" id="{F27C3DA2-7940-B2BC-E025-8D731BC632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8"/>
              </a:ext>
            </a:extLst>
          </a:blip>
          <a:srcRect l="582" r="582"/>
          <a:stretch/>
        </p:blipFill>
        <p:spPr>
          <a:xfrm>
            <a:off x="3249183" y="3280181"/>
            <a:ext cx="147288" cy="151332"/>
          </a:xfrm>
          <a:prstGeom prst="rect">
            <a:avLst/>
          </a:prstGeom>
        </p:spPr>
      </p:pic>
      <p:pic>
        <p:nvPicPr>
          <p:cNvPr id="180" name="Graphic 179">
            <a:extLst>
              <a:ext uri="{FF2B5EF4-FFF2-40B4-BE49-F238E27FC236}">
                <a16:creationId xmlns:a16="http://schemas.microsoft.com/office/drawing/2014/main" id="{BBDC6794-9EEA-19EC-68E9-24A18A7367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rcRect t="5490" b="5490"/>
          <a:stretch/>
        </p:blipFill>
        <p:spPr>
          <a:xfrm>
            <a:off x="1576577" y="2542413"/>
            <a:ext cx="162880" cy="167352"/>
          </a:xfrm>
          <a:prstGeom prst="rect">
            <a:avLst/>
          </a:prstGeom>
        </p:spPr>
      </p:pic>
      <p:pic>
        <p:nvPicPr>
          <p:cNvPr id="181" name="Graphic 180">
            <a:extLst>
              <a:ext uri="{FF2B5EF4-FFF2-40B4-BE49-F238E27FC236}">
                <a16:creationId xmlns:a16="http://schemas.microsoft.com/office/drawing/2014/main" id="{D852F25D-21F9-4C8B-8669-E7E128A3ED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rcRect t="5464" b="5464"/>
          <a:stretch/>
        </p:blipFill>
        <p:spPr>
          <a:xfrm>
            <a:off x="2047820" y="2469480"/>
            <a:ext cx="162880" cy="167352"/>
          </a:xfrm>
          <a:prstGeom prst="rect">
            <a:avLst/>
          </a:prstGeom>
        </p:spPr>
      </p:pic>
      <p:pic>
        <p:nvPicPr>
          <p:cNvPr id="78" name="Graphic 77">
            <a:extLst>
              <a:ext uri="{FF2B5EF4-FFF2-40B4-BE49-F238E27FC236}">
                <a16:creationId xmlns:a16="http://schemas.microsoft.com/office/drawing/2014/main" id="{F503276B-E69E-AE2E-6C76-A0FA24A14A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0"/>
              </a:ext>
            </a:extLst>
          </a:blip>
          <a:srcRect t="5882" b="5882"/>
          <a:stretch/>
        </p:blipFill>
        <p:spPr>
          <a:xfrm>
            <a:off x="2953170" y="3575309"/>
            <a:ext cx="147288" cy="151332"/>
          </a:xfrm>
          <a:prstGeom prst="rect">
            <a:avLst/>
          </a:prstGeom>
        </p:spPr>
      </p:pic>
      <p:pic>
        <p:nvPicPr>
          <p:cNvPr id="79" name="Graphic 78">
            <a:extLst>
              <a:ext uri="{FF2B5EF4-FFF2-40B4-BE49-F238E27FC236}">
                <a16:creationId xmlns:a16="http://schemas.microsoft.com/office/drawing/2014/main" id="{38AB115F-B495-3B73-C068-9A7DB2B3D9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2"/>
              </a:ext>
            </a:extLst>
          </a:blip>
          <a:srcRect l="3145" r="3145"/>
          <a:stretch/>
        </p:blipFill>
        <p:spPr>
          <a:xfrm>
            <a:off x="3513265" y="3568684"/>
            <a:ext cx="147288" cy="151332"/>
          </a:xfrm>
          <a:prstGeom prst="rect">
            <a:avLst/>
          </a:prstGeom>
        </p:spPr>
      </p:pic>
      <p:pic>
        <p:nvPicPr>
          <p:cNvPr id="80" name="Graphic 79">
            <a:extLst>
              <a:ext uri="{FF2B5EF4-FFF2-40B4-BE49-F238E27FC236}">
                <a16:creationId xmlns:a16="http://schemas.microsoft.com/office/drawing/2014/main" id="{F9069919-0279-955B-5539-447D0B770A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6"/>
              </a:ext>
            </a:extLst>
          </a:blip>
          <a:srcRect l="8123" r="8123"/>
          <a:stretch/>
        </p:blipFill>
        <p:spPr>
          <a:xfrm>
            <a:off x="58514" y="4129434"/>
            <a:ext cx="175719" cy="180544"/>
          </a:xfrm>
          <a:prstGeom prst="rect">
            <a:avLst/>
          </a:prstGeom>
        </p:spPr>
      </p:pic>
      <p:pic>
        <p:nvPicPr>
          <p:cNvPr id="81" name="Graphic 80">
            <a:extLst>
              <a:ext uri="{FF2B5EF4-FFF2-40B4-BE49-F238E27FC236}">
                <a16:creationId xmlns:a16="http://schemas.microsoft.com/office/drawing/2014/main" id="{9E60A8D1-03CC-EAF4-BA11-94CB778BA3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4"/>
              </a:ext>
            </a:extLst>
          </a:blip>
          <a:srcRect t="3225" b="3225"/>
          <a:stretch/>
        </p:blipFill>
        <p:spPr>
          <a:xfrm>
            <a:off x="3183208" y="4142899"/>
            <a:ext cx="105114" cy="108000"/>
          </a:xfrm>
          <a:prstGeom prst="rect">
            <a:avLst/>
          </a:prstGeom>
        </p:spPr>
      </p:pic>
      <p:pic>
        <p:nvPicPr>
          <p:cNvPr id="82" name="Graphic 81">
            <a:extLst>
              <a:ext uri="{FF2B5EF4-FFF2-40B4-BE49-F238E27FC236}">
                <a16:creationId xmlns:a16="http://schemas.microsoft.com/office/drawing/2014/main" id="{E2221C3E-8987-8856-DAD2-94B8EB59CBE2}"/>
              </a:ext>
            </a:extLst>
          </p:cNvPr>
          <p:cNvPicPr>
            <a:picLocks noChangeAspect="1"/>
          </p:cNvPicPr>
          <p:nvPr userDrawn="1"/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6"/>
              </a:ext>
            </a:extLst>
          </a:blip>
          <a:stretch>
            <a:fillRect/>
          </a:stretch>
        </p:blipFill>
        <p:spPr>
          <a:xfrm>
            <a:off x="3443358" y="3955241"/>
            <a:ext cx="105115" cy="108000"/>
          </a:xfrm>
          <a:prstGeom prst="rect">
            <a:avLst/>
          </a:prstGeom>
        </p:spPr>
      </p:pic>
      <p:pic>
        <p:nvPicPr>
          <p:cNvPr id="83" name="Graphic 82">
            <a:extLst>
              <a:ext uri="{FF2B5EF4-FFF2-40B4-BE49-F238E27FC236}">
                <a16:creationId xmlns:a16="http://schemas.microsoft.com/office/drawing/2014/main" id="{F3F554AB-B074-35BF-7768-8173C25CD5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2"/>
              </a:ext>
            </a:extLst>
          </a:blip>
          <a:srcRect t="5624" b="5624"/>
          <a:stretch/>
        </p:blipFill>
        <p:spPr>
          <a:xfrm rot="1027160">
            <a:off x="2849622" y="198952"/>
            <a:ext cx="189667" cy="194874"/>
          </a:xfrm>
          <a:prstGeom prst="rect">
            <a:avLst/>
          </a:prstGeom>
        </p:spPr>
      </p:pic>
      <p:sp>
        <p:nvSpPr>
          <p:cNvPr id="9" name="Trapezoid 8">
            <a:extLst>
              <a:ext uri="{FF2B5EF4-FFF2-40B4-BE49-F238E27FC236}">
                <a16:creationId xmlns:a16="http://schemas.microsoft.com/office/drawing/2014/main" id="{F061ABCC-D20D-6B23-96FC-CD01AD52DDCF}"/>
              </a:ext>
            </a:extLst>
          </p:cNvPr>
          <p:cNvSpPr/>
          <p:nvPr/>
        </p:nvSpPr>
        <p:spPr>
          <a:xfrm>
            <a:off x="446773" y="4449136"/>
            <a:ext cx="2947694" cy="352153"/>
          </a:xfrm>
          <a:prstGeom prst="trapezoid">
            <a:avLst>
              <a:gd name="adj" fmla="val 55232"/>
            </a:avLst>
          </a:prstGeom>
          <a:gradFill flip="none" rotWithShape="1">
            <a:gsLst>
              <a:gs pos="47000">
                <a:schemeClr val="accent2">
                  <a:lumMod val="7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rapezoid 9">
            <a:extLst>
              <a:ext uri="{FF2B5EF4-FFF2-40B4-BE49-F238E27FC236}">
                <a16:creationId xmlns:a16="http://schemas.microsoft.com/office/drawing/2014/main" id="{6B68A195-0512-6521-AB46-A1088D5B05B6}"/>
              </a:ext>
            </a:extLst>
          </p:cNvPr>
          <p:cNvSpPr/>
          <p:nvPr/>
        </p:nvSpPr>
        <p:spPr>
          <a:xfrm>
            <a:off x="840679" y="3744829"/>
            <a:ext cx="2159881" cy="352153"/>
          </a:xfrm>
          <a:prstGeom prst="trapezoid">
            <a:avLst>
              <a:gd name="adj" fmla="val 55232"/>
            </a:avLst>
          </a:prstGeom>
          <a:gradFill flip="none" rotWithShape="1">
            <a:gsLst>
              <a:gs pos="47000">
                <a:schemeClr val="accent2">
                  <a:lumMod val="7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11" name="Trapezoid 10">
            <a:extLst>
              <a:ext uri="{FF2B5EF4-FFF2-40B4-BE49-F238E27FC236}">
                <a16:creationId xmlns:a16="http://schemas.microsoft.com/office/drawing/2014/main" id="{B020FB63-4247-AE91-16C2-3AF43461F6C1}"/>
              </a:ext>
            </a:extLst>
          </p:cNvPr>
          <p:cNvSpPr/>
          <p:nvPr/>
        </p:nvSpPr>
        <p:spPr>
          <a:xfrm>
            <a:off x="1234575" y="3040523"/>
            <a:ext cx="1374093" cy="352153"/>
          </a:xfrm>
          <a:prstGeom prst="trapezoid">
            <a:avLst>
              <a:gd name="adj" fmla="val 55232"/>
            </a:avLst>
          </a:prstGeom>
          <a:gradFill flip="none" rotWithShape="1">
            <a:gsLst>
              <a:gs pos="47000">
                <a:schemeClr val="accent2">
                  <a:lumMod val="7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9CE07FB-0988-09C0-6662-4E181560D221}"/>
              </a:ext>
            </a:extLst>
          </p:cNvPr>
          <p:cNvSpPr/>
          <p:nvPr/>
        </p:nvSpPr>
        <p:spPr>
          <a:xfrm rot="960000">
            <a:off x="842321" y="4080444"/>
            <a:ext cx="2670131" cy="385388"/>
          </a:xfrm>
          <a:custGeom>
            <a:avLst/>
            <a:gdLst>
              <a:gd name="connsiteX0" fmla="*/ 69343 w 2267426"/>
              <a:gd name="connsiteY0" fmla="*/ 0 h 327264"/>
              <a:gd name="connsiteX1" fmla="*/ 1945039 w 2267426"/>
              <a:gd name="connsiteY1" fmla="*/ 0 h 327264"/>
              <a:gd name="connsiteX2" fmla="*/ 2229041 w 2267426"/>
              <a:gd name="connsiteY2" fmla="*/ 284867 h 327264"/>
              <a:gd name="connsiteX3" fmla="*/ 2250781 w 2267426"/>
              <a:gd name="connsiteY3" fmla="*/ 308463 h 327264"/>
              <a:gd name="connsiteX4" fmla="*/ 2267426 w 2267426"/>
              <a:gd name="connsiteY4" fmla="*/ 303298 h 327264"/>
              <a:gd name="connsiteX5" fmla="*/ 2267426 w 2267426"/>
              <a:gd name="connsiteY5" fmla="*/ 303299 h 327264"/>
              <a:gd name="connsiteX6" fmla="*/ 2190187 w 2267426"/>
              <a:gd name="connsiteY6" fmla="*/ 327264 h 327264"/>
              <a:gd name="connsiteX7" fmla="*/ 0 w 2267426"/>
              <a:gd name="connsiteY7" fmla="*/ 327264 h 327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67426" h="327264">
                <a:moveTo>
                  <a:pt x="69343" y="0"/>
                </a:moveTo>
                <a:lnTo>
                  <a:pt x="1945039" y="0"/>
                </a:lnTo>
                <a:lnTo>
                  <a:pt x="2229041" y="284867"/>
                </a:lnTo>
                <a:lnTo>
                  <a:pt x="2250781" y="308463"/>
                </a:lnTo>
                <a:lnTo>
                  <a:pt x="2267426" y="303298"/>
                </a:lnTo>
                <a:lnTo>
                  <a:pt x="2267426" y="303299"/>
                </a:lnTo>
                <a:lnTo>
                  <a:pt x="2190187" y="327264"/>
                </a:lnTo>
                <a:lnTo>
                  <a:pt x="0" y="3272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5950929-EEE0-29A0-6CF8-05C18BD95AFF}"/>
              </a:ext>
            </a:extLst>
          </p:cNvPr>
          <p:cNvSpPr/>
          <p:nvPr/>
        </p:nvSpPr>
        <p:spPr>
          <a:xfrm rot="1320000">
            <a:off x="1240538" y="3371404"/>
            <a:ext cx="1906565" cy="385783"/>
          </a:xfrm>
          <a:custGeom>
            <a:avLst/>
            <a:gdLst>
              <a:gd name="connsiteX0" fmla="*/ 39718 w 1619020"/>
              <a:gd name="connsiteY0" fmla="*/ 0 h 327600"/>
              <a:gd name="connsiteX1" fmla="*/ 1220916 w 1619020"/>
              <a:gd name="connsiteY1" fmla="*/ 0 h 327600"/>
              <a:gd name="connsiteX2" fmla="*/ 1619020 w 1619020"/>
              <a:gd name="connsiteY2" fmla="*/ 323383 h 327600"/>
              <a:gd name="connsiteX3" fmla="*/ 1619020 w 1619020"/>
              <a:gd name="connsiteY3" fmla="*/ 327600 h 327600"/>
              <a:gd name="connsiteX4" fmla="*/ 0 w 1619020"/>
              <a:gd name="connsiteY4" fmla="*/ 327600 h 32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9020" h="327600">
                <a:moveTo>
                  <a:pt x="39718" y="0"/>
                </a:moveTo>
                <a:lnTo>
                  <a:pt x="1220916" y="0"/>
                </a:lnTo>
                <a:lnTo>
                  <a:pt x="1619020" y="323383"/>
                </a:lnTo>
                <a:lnTo>
                  <a:pt x="1619020" y="327600"/>
                </a:lnTo>
                <a:lnTo>
                  <a:pt x="0" y="3276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GB"/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EE426A11-82D7-1DCA-96AD-56F4DC65AE98}"/>
              </a:ext>
            </a:extLst>
          </p:cNvPr>
          <p:cNvGrpSpPr/>
          <p:nvPr userDrawn="1"/>
        </p:nvGrpSpPr>
        <p:grpSpPr>
          <a:xfrm>
            <a:off x="1583437" y="2172725"/>
            <a:ext cx="1259646" cy="888222"/>
            <a:chOff x="1583437" y="2172725"/>
            <a:chExt cx="1259646" cy="888222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BC60383-B738-59D9-9A2D-F88ACB6360C0}"/>
                </a:ext>
              </a:extLst>
            </p:cNvPr>
            <p:cNvSpPr/>
            <p:nvPr/>
          </p:nvSpPr>
          <p:spPr>
            <a:xfrm rot="2160000">
              <a:off x="1583437" y="2675164"/>
              <a:ext cx="1259646" cy="385783"/>
            </a:xfrm>
            <a:custGeom>
              <a:avLst/>
              <a:gdLst>
                <a:gd name="connsiteX0" fmla="*/ 0 w 1069668"/>
                <a:gd name="connsiteY0" fmla="*/ 0 h 327600"/>
                <a:gd name="connsiteX1" fmla="*/ 370812 w 1069668"/>
                <a:gd name="connsiteY1" fmla="*/ 0 h 327600"/>
                <a:gd name="connsiteX2" fmla="*/ 1069668 w 1069668"/>
                <a:gd name="connsiteY2" fmla="*/ 327179 h 327600"/>
                <a:gd name="connsiteX3" fmla="*/ 1069668 w 1069668"/>
                <a:gd name="connsiteY3" fmla="*/ 327600 h 327600"/>
                <a:gd name="connsiteX4" fmla="*/ 40731 w 1069668"/>
                <a:gd name="connsiteY4" fmla="*/ 327600 h 32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668" h="327600">
                  <a:moveTo>
                    <a:pt x="0" y="0"/>
                  </a:moveTo>
                  <a:lnTo>
                    <a:pt x="370812" y="0"/>
                  </a:lnTo>
                  <a:lnTo>
                    <a:pt x="1069668" y="327179"/>
                  </a:lnTo>
                  <a:lnTo>
                    <a:pt x="1069668" y="327600"/>
                  </a:lnTo>
                  <a:lnTo>
                    <a:pt x="40731" y="3276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B0356D7-9620-4553-9211-ABB14EF7AE7A}"/>
                </a:ext>
              </a:extLst>
            </p:cNvPr>
            <p:cNvSpPr/>
            <p:nvPr/>
          </p:nvSpPr>
          <p:spPr>
            <a:xfrm>
              <a:off x="1620802" y="2172725"/>
              <a:ext cx="603283" cy="515923"/>
            </a:xfrm>
            <a:custGeom>
              <a:avLst/>
              <a:gdLst>
                <a:gd name="connsiteX0" fmla="*/ 252164 w 512297"/>
                <a:gd name="connsiteY0" fmla="*/ 0 h 438112"/>
                <a:gd name="connsiteX1" fmla="*/ 512297 w 512297"/>
                <a:gd name="connsiteY1" fmla="*/ 438112 h 438112"/>
                <a:gd name="connsiteX2" fmla="*/ 18061 w 512297"/>
                <a:gd name="connsiteY2" fmla="*/ 438112 h 438112"/>
                <a:gd name="connsiteX3" fmla="*/ 0 w 512297"/>
                <a:gd name="connsiteY3" fmla="*/ 424691 h 438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2297" h="438112">
                  <a:moveTo>
                    <a:pt x="252164" y="0"/>
                  </a:moveTo>
                  <a:lnTo>
                    <a:pt x="512297" y="438112"/>
                  </a:lnTo>
                  <a:lnTo>
                    <a:pt x="18061" y="438112"/>
                  </a:lnTo>
                  <a:lnTo>
                    <a:pt x="0" y="42469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60000"/>
                    <a:lumOff val="40000"/>
                  </a:schemeClr>
                </a:gs>
                <a:gs pos="45000">
                  <a:schemeClr val="accent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en-GB"/>
            </a:p>
          </p:txBody>
        </p:sp>
      </p:grpSp>
      <p:sp>
        <p:nvSpPr>
          <p:cNvPr id="84" name="Star: 5 Points 83">
            <a:extLst>
              <a:ext uri="{FF2B5EF4-FFF2-40B4-BE49-F238E27FC236}">
                <a16:creationId xmlns:a16="http://schemas.microsoft.com/office/drawing/2014/main" id="{EB2C80DB-BBF3-0EF1-80A7-67B1B1C047B6}"/>
              </a:ext>
            </a:extLst>
          </p:cNvPr>
          <p:cNvSpPr/>
          <p:nvPr userDrawn="1"/>
        </p:nvSpPr>
        <p:spPr>
          <a:xfrm>
            <a:off x="1728251" y="1927278"/>
            <a:ext cx="376484" cy="376484"/>
          </a:xfrm>
          <a:prstGeom prst="star5">
            <a:avLst/>
          </a:prstGeom>
          <a:gradFill>
            <a:gsLst>
              <a:gs pos="47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A4D484A-F161-0673-F94E-D662536D1D58}"/>
              </a:ext>
            </a:extLst>
          </p:cNvPr>
          <p:cNvGrpSpPr/>
          <p:nvPr userDrawn="1"/>
        </p:nvGrpSpPr>
        <p:grpSpPr>
          <a:xfrm>
            <a:off x="1203721" y="3317987"/>
            <a:ext cx="293685" cy="331618"/>
            <a:chOff x="1301885" y="3243691"/>
            <a:chExt cx="293685" cy="331618"/>
          </a:xfrm>
        </p:grpSpPr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82C4F36D-C247-92A8-52D1-9422ACF5F347}"/>
                </a:ext>
              </a:extLst>
            </p:cNvPr>
            <p:cNvSpPr/>
            <p:nvPr/>
          </p:nvSpPr>
          <p:spPr>
            <a:xfrm>
              <a:off x="1395507" y="3243691"/>
              <a:ext cx="108000" cy="7200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F2C66963-EC4C-10AB-596E-13C379366344}"/>
                </a:ext>
              </a:extLst>
            </p:cNvPr>
            <p:cNvSpPr/>
            <p:nvPr/>
          </p:nvSpPr>
          <p:spPr>
            <a:xfrm>
              <a:off x="1301885" y="3281624"/>
              <a:ext cx="293685" cy="293685"/>
            </a:xfrm>
            <a:prstGeom prst="ellipse">
              <a:avLst/>
            </a:prstGeom>
            <a:gradFill>
              <a:gsLst>
                <a:gs pos="47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99A8B29A-DDDA-5B03-024C-7B0D5AC895FC}"/>
              </a:ext>
            </a:extLst>
          </p:cNvPr>
          <p:cNvGrpSpPr/>
          <p:nvPr userDrawn="1"/>
        </p:nvGrpSpPr>
        <p:grpSpPr>
          <a:xfrm>
            <a:off x="1688446" y="4228405"/>
            <a:ext cx="293685" cy="331618"/>
            <a:chOff x="1301885" y="3243691"/>
            <a:chExt cx="293685" cy="331618"/>
          </a:xfrm>
        </p:grpSpPr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D9B5B210-137B-33A4-41C4-1DED3DD54282}"/>
                </a:ext>
              </a:extLst>
            </p:cNvPr>
            <p:cNvSpPr/>
            <p:nvPr/>
          </p:nvSpPr>
          <p:spPr>
            <a:xfrm>
              <a:off x="1395507" y="3243691"/>
              <a:ext cx="108000" cy="7200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A66AAE19-7AC6-033A-AA70-64A49F58694B}"/>
                </a:ext>
              </a:extLst>
            </p:cNvPr>
            <p:cNvSpPr/>
            <p:nvPr/>
          </p:nvSpPr>
          <p:spPr>
            <a:xfrm>
              <a:off x="1301885" y="3281624"/>
              <a:ext cx="293685" cy="293685"/>
            </a:xfrm>
            <a:prstGeom prst="ellipse">
              <a:avLst/>
            </a:prstGeom>
            <a:gradFill>
              <a:gsLst>
                <a:gs pos="4700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A6BE84A7-A147-DFC2-BF78-87813A384A21}"/>
              </a:ext>
            </a:extLst>
          </p:cNvPr>
          <p:cNvGrpSpPr/>
          <p:nvPr userDrawn="1"/>
        </p:nvGrpSpPr>
        <p:grpSpPr>
          <a:xfrm>
            <a:off x="2118869" y="2966769"/>
            <a:ext cx="293685" cy="331618"/>
            <a:chOff x="1301885" y="3243691"/>
            <a:chExt cx="293685" cy="331618"/>
          </a:xfrm>
        </p:grpSpPr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4A35FC13-3180-56BC-3DCB-AC8FA22FACA3}"/>
                </a:ext>
              </a:extLst>
            </p:cNvPr>
            <p:cNvSpPr/>
            <p:nvPr/>
          </p:nvSpPr>
          <p:spPr>
            <a:xfrm>
              <a:off x="1395507" y="3243691"/>
              <a:ext cx="108000" cy="7200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3A416F73-CD2C-959C-8F37-BA08823BE8B8}"/>
                </a:ext>
              </a:extLst>
            </p:cNvPr>
            <p:cNvSpPr/>
            <p:nvPr/>
          </p:nvSpPr>
          <p:spPr>
            <a:xfrm>
              <a:off x="1301885" y="3281624"/>
              <a:ext cx="293685" cy="293685"/>
            </a:xfrm>
            <a:prstGeom prst="ellipse">
              <a:avLst/>
            </a:prstGeom>
            <a:gradFill>
              <a:gsLst>
                <a:gs pos="47000">
                  <a:schemeClr val="accent6"/>
                </a:gs>
                <a:gs pos="100000">
                  <a:schemeClr val="accent6">
                    <a:lumMod val="75000"/>
                  </a:schemeClr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4" name="Flowchart: Sort 93">
            <a:extLst>
              <a:ext uri="{FF2B5EF4-FFF2-40B4-BE49-F238E27FC236}">
                <a16:creationId xmlns:a16="http://schemas.microsoft.com/office/drawing/2014/main" id="{6E11FE46-79C1-77CB-6FE6-453B77682BC6}"/>
              </a:ext>
            </a:extLst>
          </p:cNvPr>
          <p:cNvSpPr/>
          <p:nvPr userDrawn="1"/>
        </p:nvSpPr>
        <p:spPr>
          <a:xfrm>
            <a:off x="877682" y="3995844"/>
            <a:ext cx="182159" cy="364318"/>
          </a:xfrm>
          <a:prstGeom prst="flowChartSort">
            <a:avLst/>
          </a:prstGeom>
          <a:gradFill>
            <a:gsLst>
              <a:gs pos="47000">
                <a:schemeClr val="accent6"/>
              </a:gs>
              <a:gs pos="100000">
                <a:schemeClr val="accent6">
                  <a:lumMod val="75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95" name="Flowchart: Sort 94">
            <a:extLst>
              <a:ext uri="{FF2B5EF4-FFF2-40B4-BE49-F238E27FC236}">
                <a16:creationId xmlns:a16="http://schemas.microsoft.com/office/drawing/2014/main" id="{532C2F71-90F0-94EA-7ACE-F3784AEFF813}"/>
              </a:ext>
            </a:extLst>
          </p:cNvPr>
          <p:cNvSpPr/>
          <p:nvPr userDrawn="1"/>
        </p:nvSpPr>
        <p:spPr>
          <a:xfrm>
            <a:off x="1639486" y="2598457"/>
            <a:ext cx="182159" cy="364318"/>
          </a:xfrm>
          <a:prstGeom prst="flowChartSort">
            <a:avLst/>
          </a:prstGeom>
          <a:gradFill>
            <a:gsLst>
              <a:gs pos="4700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96" name="Flowchart: Sort 95">
            <a:extLst>
              <a:ext uri="{FF2B5EF4-FFF2-40B4-BE49-F238E27FC236}">
                <a16:creationId xmlns:a16="http://schemas.microsoft.com/office/drawing/2014/main" id="{06986BD0-54FD-7C64-5D42-E5595417D472}"/>
              </a:ext>
            </a:extLst>
          </p:cNvPr>
          <p:cNvSpPr/>
          <p:nvPr userDrawn="1"/>
        </p:nvSpPr>
        <p:spPr>
          <a:xfrm>
            <a:off x="2742866" y="3855388"/>
            <a:ext cx="182159" cy="364318"/>
          </a:xfrm>
          <a:prstGeom prst="flowChartSort">
            <a:avLst/>
          </a:prstGeom>
          <a:gradFill>
            <a:gsLst>
              <a:gs pos="4700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4BF3A889-1F59-38C7-83EF-118EC22BF4FB}"/>
              </a:ext>
            </a:extLst>
          </p:cNvPr>
          <p:cNvGrpSpPr/>
          <p:nvPr userDrawn="1"/>
        </p:nvGrpSpPr>
        <p:grpSpPr>
          <a:xfrm>
            <a:off x="2520632" y="3595335"/>
            <a:ext cx="156103" cy="176266"/>
            <a:chOff x="1301885" y="3243691"/>
            <a:chExt cx="293685" cy="331618"/>
          </a:xfrm>
        </p:grpSpPr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23193CE9-0B29-E43E-0D77-15B1B8427982}"/>
                </a:ext>
              </a:extLst>
            </p:cNvPr>
            <p:cNvSpPr/>
            <p:nvPr/>
          </p:nvSpPr>
          <p:spPr>
            <a:xfrm>
              <a:off x="1395507" y="3243691"/>
              <a:ext cx="108000" cy="7200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94C59213-5F11-4701-B417-595EE0B768F2}"/>
                </a:ext>
              </a:extLst>
            </p:cNvPr>
            <p:cNvSpPr/>
            <p:nvPr/>
          </p:nvSpPr>
          <p:spPr>
            <a:xfrm>
              <a:off x="1301885" y="3281624"/>
              <a:ext cx="293685" cy="293685"/>
            </a:xfrm>
            <a:prstGeom prst="ellipse">
              <a:avLst/>
            </a:prstGeom>
            <a:gradFill>
              <a:gsLst>
                <a:gs pos="47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F4BD8EDF-CF04-203D-5C3A-BC7DB7D2477B}"/>
              </a:ext>
            </a:extLst>
          </p:cNvPr>
          <p:cNvGrpSpPr/>
          <p:nvPr userDrawn="1"/>
        </p:nvGrpSpPr>
        <p:grpSpPr>
          <a:xfrm>
            <a:off x="1375941" y="3916626"/>
            <a:ext cx="156103" cy="176266"/>
            <a:chOff x="1301885" y="3243691"/>
            <a:chExt cx="293685" cy="331618"/>
          </a:xfrm>
        </p:grpSpPr>
        <p:sp>
          <p:nvSpPr>
            <p:cNvPr id="101" name="Rectangle: Rounded Corners 100">
              <a:extLst>
                <a:ext uri="{FF2B5EF4-FFF2-40B4-BE49-F238E27FC236}">
                  <a16:creationId xmlns:a16="http://schemas.microsoft.com/office/drawing/2014/main" id="{07312E3A-1387-16D2-9140-BCEF7C31EC9E}"/>
                </a:ext>
              </a:extLst>
            </p:cNvPr>
            <p:cNvSpPr/>
            <p:nvPr/>
          </p:nvSpPr>
          <p:spPr>
            <a:xfrm>
              <a:off x="1395507" y="3243691"/>
              <a:ext cx="108000" cy="7200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89720838-E7E9-888A-83AA-60C6F3E4AAD9}"/>
                </a:ext>
              </a:extLst>
            </p:cNvPr>
            <p:cNvSpPr/>
            <p:nvPr/>
          </p:nvSpPr>
          <p:spPr>
            <a:xfrm>
              <a:off x="1301885" y="3281624"/>
              <a:ext cx="293685" cy="293685"/>
            </a:xfrm>
            <a:prstGeom prst="ellipse">
              <a:avLst/>
            </a:prstGeom>
            <a:gradFill>
              <a:gsLst>
                <a:gs pos="47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0BBEF4B4-F6B9-546C-A815-3B3BEB1BD31F}"/>
              </a:ext>
            </a:extLst>
          </p:cNvPr>
          <p:cNvGrpSpPr/>
          <p:nvPr userDrawn="1"/>
        </p:nvGrpSpPr>
        <p:grpSpPr>
          <a:xfrm>
            <a:off x="2461070" y="4339314"/>
            <a:ext cx="156103" cy="176266"/>
            <a:chOff x="1301885" y="3243691"/>
            <a:chExt cx="293685" cy="331618"/>
          </a:xfrm>
        </p:grpSpPr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3FC76011-DF4B-840B-2EF8-32DF65A2FF8C}"/>
                </a:ext>
              </a:extLst>
            </p:cNvPr>
            <p:cNvSpPr/>
            <p:nvPr/>
          </p:nvSpPr>
          <p:spPr>
            <a:xfrm>
              <a:off x="1395507" y="3243691"/>
              <a:ext cx="108000" cy="7200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38649C66-0990-4390-5072-C3C6A15BD9A5}"/>
                </a:ext>
              </a:extLst>
            </p:cNvPr>
            <p:cNvSpPr/>
            <p:nvPr/>
          </p:nvSpPr>
          <p:spPr>
            <a:xfrm>
              <a:off x="1301885" y="3281624"/>
              <a:ext cx="293685" cy="293685"/>
            </a:xfrm>
            <a:prstGeom prst="ellipse">
              <a:avLst/>
            </a:prstGeom>
            <a:gradFill>
              <a:gsLst>
                <a:gs pos="47000">
                  <a:schemeClr val="accent6"/>
                </a:gs>
                <a:gs pos="100000">
                  <a:schemeClr val="accent6">
                    <a:lumMod val="75000"/>
                  </a:schemeClr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EF9C6CFD-1B29-DD10-0234-6069C3A4EEC3}"/>
              </a:ext>
            </a:extLst>
          </p:cNvPr>
          <p:cNvGrpSpPr/>
          <p:nvPr userDrawn="1"/>
        </p:nvGrpSpPr>
        <p:grpSpPr>
          <a:xfrm>
            <a:off x="1987250" y="2611128"/>
            <a:ext cx="156103" cy="176266"/>
            <a:chOff x="1301885" y="3243691"/>
            <a:chExt cx="293685" cy="331618"/>
          </a:xfrm>
        </p:grpSpPr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ADD47556-401D-9279-EDF5-982B8B724A77}"/>
                </a:ext>
              </a:extLst>
            </p:cNvPr>
            <p:cNvSpPr/>
            <p:nvPr/>
          </p:nvSpPr>
          <p:spPr>
            <a:xfrm>
              <a:off x="1395507" y="3243691"/>
              <a:ext cx="108000" cy="7200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742F184A-EE19-15F6-43B0-7699AE02D435}"/>
                </a:ext>
              </a:extLst>
            </p:cNvPr>
            <p:cNvSpPr/>
            <p:nvPr/>
          </p:nvSpPr>
          <p:spPr>
            <a:xfrm>
              <a:off x="1301885" y="3281624"/>
              <a:ext cx="293685" cy="293685"/>
            </a:xfrm>
            <a:prstGeom prst="ellipse">
              <a:avLst/>
            </a:prstGeom>
            <a:gradFill>
              <a:gsLst>
                <a:gs pos="4700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10A35C10-2A3C-9647-A58A-7D257FFEA6CE}"/>
              </a:ext>
            </a:extLst>
          </p:cNvPr>
          <p:cNvGrpSpPr/>
          <p:nvPr userDrawn="1"/>
        </p:nvGrpSpPr>
        <p:grpSpPr>
          <a:xfrm>
            <a:off x="2121712" y="3633605"/>
            <a:ext cx="156103" cy="176266"/>
            <a:chOff x="1301885" y="3243691"/>
            <a:chExt cx="293685" cy="331618"/>
          </a:xfrm>
        </p:grpSpPr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1902F524-46AA-A17E-050F-7AFD4F91F059}"/>
                </a:ext>
              </a:extLst>
            </p:cNvPr>
            <p:cNvSpPr/>
            <p:nvPr/>
          </p:nvSpPr>
          <p:spPr>
            <a:xfrm>
              <a:off x="1395507" y="3243691"/>
              <a:ext cx="108000" cy="7200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2D43EE48-17A9-88B6-44DD-563C028EF64B}"/>
                </a:ext>
              </a:extLst>
            </p:cNvPr>
            <p:cNvSpPr/>
            <p:nvPr/>
          </p:nvSpPr>
          <p:spPr>
            <a:xfrm>
              <a:off x="1301885" y="3281624"/>
              <a:ext cx="293685" cy="293685"/>
            </a:xfrm>
            <a:prstGeom prst="ellipse">
              <a:avLst/>
            </a:prstGeom>
            <a:gradFill>
              <a:gsLst>
                <a:gs pos="4700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2DA3788B-CF93-E3B4-D058-02D7296DB98B}"/>
              </a:ext>
            </a:extLst>
          </p:cNvPr>
          <p:cNvGrpSpPr/>
          <p:nvPr userDrawn="1"/>
        </p:nvGrpSpPr>
        <p:grpSpPr>
          <a:xfrm>
            <a:off x="1799746" y="3334425"/>
            <a:ext cx="156103" cy="176266"/>
            <a:chOff x="1301885" y="3243691"/>
            <a:chExt cx="293685" cy="331618"/>
          </a:xfrm>
        </p:grpSpPr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871CAACE-0C12-01A3-BB1A-C657AD2D7A4D}"/>
                </a:ext>
              </a:extLst>
            </p:cNvPr>
            <p:cNvSpPr/>
            <p:nvPr/>
          </p:nvSpPr>
          <p:spPr>
            <a:xfrm>
              <a:off x="1395507" y="3243691"/>
              <a:ext cx="108000" cy="7200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F414696C-B2AD-4724-68D3-A07DA7ACD95F}"/>
                </a:ext>
              </a:extLst>
            </p:cNvPr>
            <p:cNvSpPr/>
            <p:nvPr/>
          </p:nvSpPr>
          <p:spPr>
            <a:xfrm>
              <a:off x="1301885" y="3281624"/>
              <a:ext cx="293685" cy="293685"/>
            </a:xfrm>
            <a:prstGeom prst="ellipse">
              <a:avLst/>
            </a:prstGeom>
            <a:gradFill>
              <a:gsLst>
                <a:gs pos="47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/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1A6EFBE0-C661-97A8-2560-2C194C5EAF55}"/>
              </a:ext>
            </a:extLst>
          </p:cNvPr>
          <p:cNvGrpSpPr/>
          <p:nvPr userDrawn="1"/>
        </p:nvGrpSpPr>
        <p:grpSpPr>
          <a:xfrm>
            <a:off x="2933056" y="4439943"/>
            <a:ext cx="156103" cy="176266"/>
            <a:chOff x="1301885" y="3243691"/>
            <a:chExt cx="293685" cy="331618"/>
          </a:xfrm>
        </p:grpSpPr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916FCFA6-691D-D6E1-D5D6-6BAACDDD4117}"/>
                </a:ext>
              </a:extLst>
            </p:cNvPr>
            <p:cNvSpPr/>
            <p:nvPr/>
          </p:nvSpPr>
          <p:spPr>
            <a:xfrm>
              <a:off x="1395507" y="3243691"/>
              <a:ext cx="108000" cy="7200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334FB2F4-5484-854C-CAB6-D847DBFBE55F}"/>
                </a:ext>
              </a:extLst>
            </p:cNvPr>
            <p:cNvSpPr/>
            <p:nvPr/>
          </p:nvSpPr>
          <p:spPr>
            <a:xfrm>
              <a:off x="1301885" y="3281624"/>
              <a:ext cx="293685" cy="293685"/>
            </a:xfrm>
            <a:prstGeom prst="ellipse">
              <a:avLst/>
            </a:prstGeom>
            <a:gradFill>
              <a:gsLst>
                <a:gs pos="47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/>
            </a:p>
          </p:txBody>
        </p:sp>
      </p:grp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A4722AE5-B075-3EC9-9BD5-2C70E2DD941D}"/>
              </a:ext>
            </a:extLst>
          </p:cNvPr>
          <p:cNvSpPr/>
          <p:nvPr userDrawn="1"/>
        </p:nvSpPr>
        <p:spPr>
          <a:xfrm>
            <a:off x="-148794" y="4433857"/>
            <a:ext cx="4077426" cy="893792"/>
          </a:xfrm>
          <a:custGeom>
            <a:avLst/>
            <a:gdLst>
              <a:gd name="connsiteX0" fmla="*/ 799411 w 4077426"/>
              <a:gd name="connsiteY0" fmla="*/ 0 h 893792"/>
              <a:gd name="connsiteX1" fmla="*/ 595567 w 4077426"/>
              <a:gd name="connsiteY1" fmla="*/ 367432 h 893792"/>
              <a:gd name="connsiteX2" fmla="*/ 3566271 w 4077426"/>
              <a:gd name="connsiteY2" fmla="*/ 367432 h 893792"/>
              <a:gd name="connsiteX3" fmla="*/ 3371517 w 4077426"/>
              <a:gd name="connsiteY3" fmla="*/ 16383 h 893792"/>
              <a:gd name="connsiteX4" fmla="*/ 3480301 w 4077426"/>
              <a:gd name="connsiteY4" fmla="*/ 37776 h 893792"/>
              <a:gd name="connsiteX5" fmla="*/ 4077426 w 4077426"/>
              <a:gd name="connsiteY5" fmla="*/ 349702 h 893792"/>
              <a:gd name="connsiteX6" fmla="*/ 4036007 w 4077426"/>
              <a:gd name="connsiteY6" fmla="*/ 438605 h 893792"/>
              <a:gd name="connsiteX7" fmla="*/ 3927838 w 4077426"/>
              <a:gd name="connsiteY7" fmla="*/ 514004 h 893792"/>
              <a:gd name="connsiteX8" fmla="*/ 3927838 w 4077426"/>
              <a:gd name="connsiteY8" fmla="*/ 893792 h 893792"/>
              <a:gd name="connsiteX9" fmla="*/ 148000 w 4077426"/>
              <a:gd name="connsiteY9" fmla="*/ 893792 h 893792"/>
              <a:gd name="connsiteX10" fmla="*/ 148000 w 4077426"/>
              <a:gd name="connsiteY10" fmla="*/ 512897 h 893792"/>
              <a:gd name="connsiteX11" fmla="*/ 41419 w 4077426"/>
              <a:gd name="connsiteY11" fmla="*/ 438605 h 893792"/>
              <a:gd name="connsiteX12" fmla="*/ 0 w 4077426"/>
              <a:gd name="connsiteY12" fmla="*/ 349702 h 893792"/>
              <a:gd name="connsiteX13" fmla="*/ 741902 w 4077426"/>
              <a:gd name="connsiteY13" fmla="*/ 9305 h 893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077426" h="893792">
                <a:moveTo>
                  <a:pt x="799411" y="0"/>
                </a:moveTo>
                <a:lnTo>
                  <a:pt x="595567" y="367432"/>
                </a:lnTo>
                <a:lnTo>
                  <a:pt x="3566271" y="367432"/>
                </a:lnTo>
                <a:lnTo>
                  <a:pt x="3371517" y="16383"/>
                </a:lnTo>
                <a:lnTo>
                  <a:pt x="3480301" y="37776"/>
                </a:lnTo>
                <a:cubicBezTo>
                  <a:pt x="3849235" y="117605"/>
                  <a:pt x="4077426" y="227888"/>
                  <a:pt x="4077426" y="349702"/>
                </a:cubicBezTo>
                <a:cubicBezTo>
                  <a:pt x="4077426" y="380156"/>
                  <a:pt x="4063164" y="409889"/>
                  <a:pt x="4036007" y="438605"/>
                </a:cubicBezTo>
                <a:lnTo>
                  <a:pt x="3927838" y="514004"/>
                </a:lnTo>
                <a:lnTo>
                  <a:pt x="3927838" y="893792"/>
                </a:lnTo>
                <a:lnTo>
                  <a:pt x="148000" y="893792"/>
                </a:lnTo>
                <a:lnTo>
                  <a:pt x="148000" y="512897"/>
                </a:lnTo>
                <a:lnTo>
                  <a:pt x="41419" y="438605"/>
                </a:lnTo>
                <a:cubicBezTo>
                  <a:pt x="14262" y="409889"/>
                  <a:pt x="0" y="380156"/>
                  <a:pt x="0" y="349702"/>
                </a:cubicBezTo>
                <a:cubicBezTo>
                  <a:pt x="0" y="212661"/>
                  <a:pt x="288804" y="90215"/>
                  <a:pt x="741902" y="9305"/>
                </a:cubicBezTo>
                <a:close/>
              </a:path>
            </a:pathLst>
          </a:custGeom>
          <a:gradFill flip="none" rotWithShape="1">
            <a:gsLst>
              <a:gs pos="5400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9964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3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decel="10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decel="10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4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path" presetSubtype="0" decel="10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4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10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5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path" presetSubtype="0" decel="10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5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path" presetSubtype="0" decel="100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6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path" presetSubtype="0" decel="10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7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7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2" presetClass="path" presetSubtype="0" decel="10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8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path" presetSubtype="0" decel="10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8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2" presetClass="path" presetSubtype="0" decel="10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9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2" dur="6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6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6" dur="6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6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6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2" dur="6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4" dur="6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6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8" dur="6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0" dur="6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2" dur="6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4" dur="6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6" dur="6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8" dur="6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0" dur="6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2" dur="6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4" dur="6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6" dur="6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8" dur="6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0" dur="6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2" dur="6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4" dur="6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6" dur="6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8" dur="6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0" dur="6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2" dur="6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4" dur="6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6" dur="6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8" dur="6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0" dur="6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2" dur="6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4" dur="6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6" dur="6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8" dur="6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0" dur="6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2" dur="6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4" dur="6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6" dur="6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8" dur="6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0" dur="6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2" dur="6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4" dur="6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6" dur="6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8" dur="6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0" dur="6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2" dur="6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4" dur="6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6" dur="6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8" dur="6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0" dur="6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2" dur="6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4" dur="6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6" dur="6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8" dur="6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0" dur="6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2" dur="6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4" dur="6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6" dur="6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8" dur="6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0" dur="6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2" dur="6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4" dur="6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6" dur="6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8" dur="6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0" dur="6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2" dur="6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4" dur="6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6" dur="6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8" dur="6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0" dur="6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2" dur="6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4" dur="6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6" dur="6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8" dur="6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0" dur="6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2" dur="6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4" dur="6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6" dur="6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8" dur="6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0" dur="6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2" dur="6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4" dur="6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6" dur="6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8" dur="6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0" dur="6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1" presetID="32" presetClass="emph" presetSubtype="0" fill="hold" grpId="1" nodeType="withEffect">
                                  <p:stCondLst>
                                    <p:cond delay="5250"/>
                                  </p:stCondLst>
                                  <p:childTnLst>
                                    <p:animRot by="120000">
                                      <p:cBhvr>
                                        <p:cTn id="2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84" grpId="0" animBg="1"/>
      <p:bldP spid="84" grpId="1" animBg="1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AD76271C-BDDC-C6AA-B7EE-6EE5AF5A25B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9750" y="2065867"/>
            <a:ext cx="2698750" cy="86577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000">
                <a:solidFill>
                  <a:schemeClr val="accent6"/>
                </a:solidFill>
                <a:latin typeface="Lobster Two" panose="02000506000000020003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A15A7FDA-6209-EE1F-E508-C99EB67BA2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7664" y="4185342"/>
            <a:ext cx="2698750" cy="537210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200">
                <a:latin typeface="Bradley Hand ITC" panose="03070402050302030203" pitchFamily="66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5C7DC681-CC7E-053F-4125-EE515F958335}"/>
              </a:ext>
            </a:extLst>
          </p:cNvPr>
          <p:cNvGrpSpPr/>
          <p:nvPr userDrawn="1"/>
        </p:nvGrpSpPr>
        <p:grpSpPr>
          <a:xfrm>
            <a:off x="3343632" y="0"/>
            <a:ext cx="293685" cy="835369"/>
            <a:chOff x="3343631" y="138796"/>
            <a:chExt cx="293685" cy="835369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65E1D247-24AA-71B1-AF93-60D053E5FE9D}"/>
                </a:ext>
              </a:extLst>
            </p:cNvPr>
            <p:cNvGrpSpPr/>
            <p:nvPr userDrawn="1"/>
          </p:nvGrpSpPr>
          <p:grpSpPr>
            <a:xfrm>
              <a:off x="3343631" y="642547"/>
              <a:ext cx="293685" cy="331618"/>
              <a:chOff x="1301885" y="3243691"/>
              <a:chExt cx="293685" cy="331618"/>
            </a:xfrm>
          </p:grpSpPr>
          <p:sp>
            <p:nvSpPr>
              <p:cNvPr id="78" name="Rectangle: Rounded Corners 77">
                <a:extLst>
                  <a:ext uri="{FF2B5EF4-FFF2-40B4-BE49-F238E27FC236}">
                    <a16:creationId xmlns:a16="http://schemas.microsoft.com/office/drawing/2014/main" id="{C4F30826-EF0B-C3B2-122E-AC2ED0191A3C}"/>
                  </a:ext>
                </a:extLst>
              </p:cNvPr>
              <p:cNvSpPr/>
              <p:nvPr/>
            </p:nvSpPr>
            <p:spPr>
              <a:xfrm>
                <a:off x="1395507" y="3243691"/>
                <a:ext cx="108000" cy="7200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963BD274-3E24-D089-E647-F1845B7EAF4F}"/>
                  </a:ext>
                </a:extLst>
              </p:cNvPr>
              <p:cNvSpPr/>
              <p:nvPr/>
            </p:nvSpPr>
            <p:spPr>
              <a:xfrm>
                <a:off x="1301885" y="3281624"/>
                <a:ext cx="293685" cy="293685"/>
              </a:xfrm>
              <a:prstGeom prst="ellipse">
                <a:avLst/>
              </a:prstGeom>
              <a:gradFill>
                <a:gsLst>
                  <a:gs pos="47000">
                    <a:schemeClr val="accent6"/>
                  </a:gs>
                  <a:gs pos="100000">
                    <a:schemeClr val="accent6">
                      <a:lumMod val="75000"/>
                    </a:schemeClr>
                  </a:gs>
                </a:gsLst>
                <a:lin ang="189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en-GB"/>
              </a:p>
            </p:txBody>
          </p:sp>
        </p:grp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F053CCED-F699-1C38-4DB6-7636D944200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490473" y="138796"/>
              <a:ext cx="0" cy="539751"/>
            </a:xfrm>
            <a:prstGeom prst="line">
              <a:avLst/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1DE25126-0CC8-394F-FCF2-8BEF82979FE5}"/>
              </a:ext>
            </a:extLst>
          </p:cNvPr>
          <p:cNvGrpSpPr/>
          <p:nvPr userDrawn="1"/>
        </p:nvGrpSpPr>
        <p:grpSpPr>
          <a:xfrm>
            <a:off x="3160448" y="-213155"/>
            <a:ext cx="156103" cy="716017"/>
            <a:chOff x="3160448" y="-213155"/>
            <a:chExt cx="156103" cy="716017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2D86DE52-8989-96CF-CF09-17026CAA0A18}"/>
                </a:ext>
              </a:extLst>
            </p:cNvPr>
            <p:cNvGrpSpPr/>
            <p:nvPr userDrawn="1"/>
          </p:nvGrpSpPr>
          <p:grpSpPr>
            <a:xfrm>
              <a:off x="3160448" y="326596"/>
              <a:ext cx="156103" cy="176266"/>
              <a:chOff x="1301885" y="3243691"/>
              <a:chExt cx="293685" cy="331618"/>
            </a:xfrm>
          </p:grpSpPr>
          <p:sp>
            <p:nvSpPr>
              <p:cNvPr id="76" name="Rectangle: Rounded Corners 75">
                <a:extLst>
                  <a:ext uri="{FF2B5EF4-FFF2-40B4-BE49-F238E27FC236}">
                    <a16:creationId xmlns:a16="http://schemas.microsoft.com/office/drawing/2014/main" id="{96F0A59F-CCC3-AC1A-6D1A-A42BE6C04598}"/>
                  </a:ext>
                </a:extLst>
              </p:cNvPr>
              <p:cNvSpPr/>
              <p:nvPr/>
            </p:nvSpPr>
            <p:spPr>
              <a:xfrm>
                <a:off x="1395507" y="3243691"/>
                <a:ext cx="108000" cy="7200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22436A73-1028-F993-9D4D-5E1CA7D71FA9}"/>
                  </a:ext>
                </a:extLst>
              </p:cNvPr>
              <p:cNvSpPr/>
              <p:nvPr/>
            </p:nvSpPr>
            <p:spPr>
              <a:xfrm>
                <a:off x="1301885" y="3281624"/>
                <a:ext cx="293685" cy="293685"/>
              </a:xfrm>
              <a:prstGeom prst="ellipse">
                <a:avLst/>
              </a:prstGeom>
              <a:gradFill>
                <a:gsLst>
                  <a:gs pos="4700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189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en-GB"/>
              </a:p>
            </p:txBody>
          </p:sp>
        </p:grp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8C67FA06-5D45-5970-C9F6-0CBD23F4009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238499" y="-213155"/>
              <a:ext cx="0" cy="539751"/>
            </a:xfrm>
            <a:prstGeom prst="line">
              <a:avLst/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C4517E9-525D-AAD6-DAAB-13262FF361DD}"/>
              </a:ext>
            </a:extLst>
          </p:cNvPr>
          <p:cNvGrpSpPr/>
          <p:nvPr userDrawn="1"/>
        </p:nvGrpSpPr>
        <p:grpSpPr>
          <a:xfrm>
            <a:off x="2972729" y="-103367"/>
            <a:ext cx="293685" cy="1217217"/>
            <a:chOff x="2972729" y="-103367"/>
            <a:chExt cx="293685" cy="1217217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ED4B94A-F0CA-7B05-3A68-D29A7C17E149}"/>
                </a:ext>
              </a:extLst>
            </p:cNvPr>
            <p:cNvGrpSpPr/>
            <p:nvPr userDrawn="1"/>
          </p:nvGrpSpPr>
          <p:grpSpPr>
            <a:xfrm>
              <a:off x="2972729" y="782232"/>
              <a:ext cx="293685" cy="331618"/>
              <a:chOff x="1301885" y="3243691"/>
              <a:chExt cx="293685" cy="331618"/>
            </a:xfrm>
          </p:grpSpPr>
          <p:sp>
            <p:nvSpPr>
              <p:cNvPr id="80" name="Rectangle: Rounded Corners 79">
                <a:extLst>
                  <a:ext uri="{FF2B5EF4-FFF2-40B4-BE49-F238E27FC236}">
                    <a16:creationId xmlns:a16="http://schemas.microsoft.com/office/drawing/2014/main" id="{B9A025BA-B744-CA18-B1C4-38A62E7B82A4}"/>
                  </a:ext>
                </a:extLst>
              </p:cNvPr>
              <p:cNvSpPr/>
              <p:nvPr/>
            </p:nvSpPr>
            <p:spPr>
              <a:xfrm>
                <a:off x="1395507" y="3243691"/>
                <a:ext cx="108000" cy="7200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14FD77B1-C040-69B5-2F0F-8DC52DB40B5E}"/>
                  </a:ext>
                </a:extLst>
              </p:cNvPr>
              <p:cNvSpPr/>
              <p:nvPr/>
            </p:nvSpPr>
            <p:spPr>
              <a:xfrm>
                <a:off x="1301885" y="3281624"/>
                <a:ext cx="293685" cy="293685"/>
              </a:xfrm>
              <a:prstGeom prst="ellipse">
                <a:avLst/>
              </a:prstGeom>
              <a:gradFill>
                <a:gsLst>
                  <a:gs pos="47000">
                    <a:schemeClr val="accent5"/>
                  </a:gs>
                  <a:gs pos="100000">
                    <a:schemeClr val="accent5">
                      <a:lumMod val="75000"/>
                    </a:schemeClr>
                  </a:gs>
                </a:gsLst>
                <a:lin ang="189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en-GB"/>
              </a:p>
            </p:txBody>
          </p:sp>
        </p:grp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ACA9B939-AD18-02E2-CBB7-C52DC507671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119571" y="-103367"/>
              <a:ext cx="0" cy="885599"/>
            </a:xfrm>
            <a:prstGeom prst="line">
              <a:avLst/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3E29183-962C-3DF4-9A14-43CA04B83F6A}"/>
              </a:ext>
            </a:extLst>
          </p:cNvPr>
          <p:cNvGrpSpPr/>
          <p:nvPr userDrawn="1"/>
        </p:nvGrpSpPr>
        <p:grpSpPr>
          <a:xfrm>
            <a:off x="2873590" y="-335614"/>
            <a:ext cx="156103" cy="1058712"/>
            <a:chOff x="2873590" y="-335614"/>
            <a:chExt cx="156103" cy="1058712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5B5653B-C1FB-0E59-D4AF-C99E67E91A08}"/>
                </a:ext>
              </a:extLst>
            </p:cNvPr>
            <p:cNvGrpSpPr/>
            <p:nvPr userDrawn="1"/>
          </p:nvGrpSpPr>
          <p:grpSpPr>
            <a:xfrm>
              <a:off x="2873590" y="546832"/>
              <a:ext cx="156103" cy="176266"/>
              <a:chOff x="1301885" y="3243691"/>
              <a:chExt cx="293685" cy="331618"/>
            </a:xfrm>
          </p:grpSpPr>
          <p:sp>
            <p:nvSpPr>
              <p:cNvPr id="66" name="Rectangle: Rounded Corners 65">
                <a:extLst>
                  <a:ext uri="{FF2B5EF4-FFF2-40B4-BE49-F238E27FC236}">
                    <a16:creationId xmlns:a16="http://schemas.microsoft.com/office/drawing/2014/main" id="{E5B9304C-2884-1A90-B56F-8F25708FEEBB}"/>
                  </a:ext>
                </a:extLst>
              </p:cNvPr>
              <p:cNvSpPr/>
              <p:nvPr/>
            </p:nvSpPr>
            <p:spPr>
              <a:xfrm>
                <a:off x="1395507" y="3243691"/>
                <a:ext cx="108000" cy="7200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6099AB6C-4B13-BD36-4A40-DC43A4C3AC7E}"/>
                  </a:ext>
                </a:extLst>
              </p:cNvPr>
              <p:cNvSpPr/>
              <p:nvPr/>
            </p:nvSpPr>
            <p:spPr>
              <a:xfrm>
                <a:off x="1301885" y="3281624"/>
                <a:ext cx="293685" cy="293685"/>
              </a:xfrm>
              <a:prstGeom prst="ellipse">
                <a:avLst/>
              </a:prstGeom>
              <a:gradFill>
                <a:gsLst>
                  <a:gs pos="47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89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en-GB"/>
              </a:p>
            </p:txBody>
          </p:sp>
        </p:grp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FB3D1C44-E0AF-5D80-FC5C-1389A7CDDD3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951641" y="-335614"/>
              <a:ext cx="0" cy="885599"/>
            </a:xfrm>
            <a:prstGeom prst="line">
              <a:avLst/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4C60A9-49E9-7B0B-5578-E118B4CF0E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9750" y="539751"/>
            <a:ext cx="2698750" cy="53721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200">
                <a:latin typeface="Bradley Hand ITC" panose="03070402050302030203" pitchFamily="66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FAB3945-AFCB-DEC5-20E8-26B3E57D8766}"/>
              </a:ext>
            </a:extLst>
          </p:cNvPr>
          <p:cNvGrpSpPr/>
          <p:nvPr userDrawn="1"/>
        </p:nvGrpSpPr>
        <p:grpSpPr>
          <a:xfrm>
            <a:off x="67700" y="4488203"/>
            <a:ext cx="419108" cy="839447"/>
            <a:chOff x="67700" y="4488203"/>
            <a:chExt cx="419108" cy="839447"/>
          </a:xfrm>
        </p:grpSpPr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F2FAE486-B8AA-18D4-1FDD-655261AB23BC}"/>
                </a:ext>
              </a:extLst>
            </p:cNvPr>
            <p:cNvGrpSpPr/>
            <p:nvPr userDrawn="1"/>
          </p:nvGrpSpPr>
          <p:grpSpPr>
            <a:xfrm>
              <a:off x="115078" y="4722552"/>
              <a:ext cx="327500" cy="605098"/>
              <a:chOff x="115078" y="4722552"/>
              <a:chExt cx="327500" cy="605098"/>
            </a:xfrm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FC1FC8E9-2434-7D8B-F73A-A80CCDE08672}"/>
                  </a:ext>
                </a:extLst>
              </p:cNvPr>
              <p:cNvSpPr/>
              <p:nvPr userDrawn="1"/>
            </p:nvSpPr>
            <p:spPr>
              <a:xfrm>
                <a:off x="115078" y="4722552"/>
                <a:ext cx="327500" cy="605098"/>
              </a:xfrm>
              <a:prstGeom prst="rect">
                <a:avLst/>
              </a:prstGeom>
              <a:gradFill flip="none" rotWithShape="1">
                <a:gsLst>
                  <a:gs pos="47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en-GB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A470AF03-07E0-BEBB-8D66-BEC61FEE012D}"/>
                  </a:ext>
                </a:extLst>
              </p:cNvPr>
              <p:cNvSpPr/>
              <p:nvPr userDrawn="1"/>
            </p:nvSpPr>
            <p:spPr>
              <a:xfrm>
                <a:off x="244733" y="4722552"/>
                <a:ext cx="68191" cy="605098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lvl="0" algn="ctr"/>
                <a:endParaRPr lang="en-GB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16F8AB11-82C5-9535-5670-14EDCBB8CD06}"/>
                  </a:ext>
                </a:extLst>
              </p:cNvPr>
              <p:cNvSpPr/>
              <p:nvPr userDrawn="1"/>
            </p:nvSpPr>
            <p:spPr>
              <a:xfrm>
                <a:off x="115078" y="5008450"/>
                <a:ext cx="327500" cy="684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 fontScale="25000" lnSpcReduction="20000"/>
              </a:bodyPr>
              <a:lstStyle/>
              <a:p>
                <a:pPr lvl="0" algn="ctr"/>
                <a:endParaRPr lang="en-GB"/>
              </a:p>
            </p:txBody>
          </p:sp>
        </p:grp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A0547F79-A3BC-C9EF-67E9-9366A4DECA72}"/>
                </a:ext>
              </a:extLst>
            </p:cNvPr>
            <p:cNvGrpSpPr/>
            <p:nvPr userDrawn="1"/>
          </p:nvGrpSpPr>
          <p:grpSpPr>
            <a:xfrm>
              <a:off x="67700" y="4488203"/>
              <a:ext cx="419108" cy="401512"/>
              <a:chOff x="67700" y="4488202"/>
              <a:chExt cx="419108" cy="401513"/>
            </a:xfrm>
          </p:grpSpPr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E2D00574-F91F-F1C2-1989-92FCDE35D831}"/>
                  </a:ext>
                </a:extLst>
              </p:cNvPr>
              <p:cNvGrpSpPr/>
              <p:nvPr userDrawn="1"/>
            </p:nvGrpSpPr>
            <p:grpSpPr>
              <a:xfrm>
                <a:off x="121201" y="4488202"/>
                <a:ext cx="315255" cy="233495"/>
                <a:chOff x="149533" y="4488202"/>
                <a:chExt cx="315255" cy="233495"/>
              </a:xfrm>
            </p:grpSpPr>
            <p:sp>
              <p:nvSpPr>
                <p:cNvPr id="106" name="Oval 105">
                  <a:extLst>
                    <a:ext uri="{FF2B5EF4-FFF2-40B4-BE49-F238E27FC236}">
                      <a16:creationId xmlns:a16="http://schemas.microsoft.com/office/drawing/2014/main" id="{687858A7-CAB1-782A-AE93-E2C87F5388EA}"/>
                    </a:ext>
                  </a:extLst>
                </p:cNvPr>
                <p:cNvSpPr/>
                <p:nvPr userDrawn="1"/>
              </p:nvSpPr>
              <p:spPr>
                <a:xfrm rot="20447376">
                  <a:off x="149533" y="4488202"/>
                  <a:ext cx="143623" cy="223862"/>
                </a:xfrm>
                <a:prstGeom prst="ellipse">
                  <a:avLst/>
                </a:prstGeom>
                <a:noFill/>
                <a:ln w="57150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7" name="Oval 106">
                  <a:extLst>
                    <a:ext uri="{FF2B5EF4-FFF2-40B4-BE49-F238E27FC236}">
                      <a16:creationId xmlns:a16="http://schemas.microsoft.com/office/drawing/2014/main" id="{F5BBA7D6-D8ED-76DC-DFE0-53A1B0FEFAC5}"/>
                    </a:ext>
                  </a:extLst>
                </p:cNvPr>
                <p:cNvSpPr/>
                <p:nvPr userDrawn="1"/>
              </p:nvSpPr>
              <p:spPr>
                <a:xfrm rot="2042396">
                  <a:off x="321165" y="4497835"/>
                  <a:ext cx="143623" cy="223862"/>
                </a:xfrm>
                <a:prstGeom prst="ellipse">
                  <a:avLst/>
                </a:prstGeom>
                <a:noFill/>
                <a:ln w="57150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cxnSp>
            <p:nvCxnSpPr>
              <p:cNvPr id="110" name="Connector: Curved 109">
                <a:extLst>
                  <a:ext uri="{FF2B5EF4-FFF2-40B4-BE49-F238E27FC236}">
                    <a16:creationId xmlns:a16="http://schemas.microsoft.com/office/drawing/2014/main" id="{7AC0B2E8-40F4-0FF2-2FEA-BF9C26F1FA64}"/>
                  </a:ext>
                </a:extLst>
              </p:cNvPr>
              <p:cNvCxnSpPr>
                <a:stCxn id="107" idx="4"/>
              </p:cNvCxnSpPr>
              <p:nvPr userDrawn="1"/>
            </p:nvCxnSpPr>
            <p:spPr>
              <a:xfrm rot="16200000" flipH="1">
                <a:off x="314932" y="4689575"/>
                <a:ext cx="158933" cy="184818"/>
              </a:xfrm>
              <a:prstGeom prst="curvedConnector2">
                <a:avLst/>
              </a:prstGeom>
              <a:noFill/>
              <a:ln w="571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1" name="Connector: Curved 110">
                <a:extLst>
                  <a:ext uri="{FF2B5EF4-FFF2-40B4-BE49-F238E27FC236}">
                    <a16:creationId xmlns:a16="http://schemas.microsoft.com/office/drawing/2014/main" id="{9D30D489-6A9D-F90C-2D0A-E6CDDDF3D44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5400000">
                <a:off x="80642" y="4717840"/>
                <a:ext cx="158933" cy="184818"/>
              </a:xfrm>
              <a:prstGeom prst="curvedConnector2">
                <a:avLst/>
              </a:prstGeom>
              <a:noFill/>
              <a:ln w="571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4C9F3203-8725-9C95-7EA0-54496BE0D947}"/>
              </a:ext>
            </a:extLst>
          </p:cNvPr>
          <p:cNvGrpSpPr/>
          <p:nvPr userDrawn="1"/>
        </p:nvGrpSpPr>
        <p:grpSpPr>
          <a:xfrm>
            <a:off x="752152" y="4631495"/>
            <a:ext cx="494563" cy="697752"/>
            <a:chOff x="1157957" y="4565367"/>
            <a:chExt cx="544359" cy="768006"/>
          </a:xfrm>
        </p:grpSpPr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C7CB1B89-F62B-035B-1A89-EC1F5C0DD653}"/>
                </a:ext>
              </a:extLst>
            </p:cNvPr>
            <p:cNvGrpSpPr/>
            <p:nvPr userDrawn="1"/>
          </p:nvGrpSpPr>
          <p:grpSpPr>
            <a:xfrm>
              <a:off x="1157957" y="4786313"/>
              <a:ext cx="544359" cy="547060"/>
              <a:chOff x="115078" y="4722552"/>
              <a:chExt cx="327500" cy="605098"/>
            </a:xfrm>
          </p:grpSpPr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F26AC2A2-1839-0E34-51F9-FAD0D91396A1}"/>
                  </a:ext>
                </a:extLst>
              </p:cNvPr>
              <p:cNvSpPr/>
              <p:nvPr userDrawn="1"/>
            </p:nvSpPr>
            <p:spPr>
              <a:xfrm>
                <a:off x="115078" y="4722552"/>
                <a:ext cx="327500" cy="605098"/>
              </a:xfrm>
              <a:prstGeom prst="rect">
                <a:avLst/>
              </a:prstGeom>
              <a:gradFill flip="none" rotWithShape="1">
                <a:gsLst>
                  <a:gs pos="4700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en-GB"/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EA563C2D-08E0-CEEA-21AD-A74F65CC6ACA}"/>
                  </a:ext>
                </a:extLst>
              </p:cNvPr>
              <p:cNvSpPr/>
              <p:nvPr userDrawn="1"/>
            </p:nvSpPr>
            <p:spPr>
              <a:xfrm>
                <a:off x="258252" y="4722552"/>
                <a:ext cx="41151" cy="605098"/>
              </a:xfrm>
              <a:prstGeom prst="rect">
                <a:avLst/>
              </a:prstGeom>
              <a:gradFill flip="none" rotWithShape="1">
                <a:gsLst>
                  <a:gs pos="100000">
                    <a:schemeClr val="accent3">
                      <a:lumMod val="75000"/>
                    </a:schemeClr>
                  </a:gs>
                  <a:gs pos="0">
                    <a:schemeClr val="accent3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lvl="0" algn="ctr"/>
                <a:endParaRPr lang="en-GB"/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65326D9C-1699-6299-A4E8-04D5EAF3BF72}"/>
                  </a:ext>
                </a:extLst>
              </p:cNvPr>
              <p:cNvSpPr/>
              <p:nvPr userDrawn="1"/>
            </p:nvSpPr>
            <p:spPr>
              <a:xfrm>
                <a:off x="115078" y="4987273"/>
                <a:ext cx="327500" cy="75657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 fontScale="25000" lnSpcReduction="20000"/>
              </a:bodyPr>
              <a:lstStyle/>
              <a:p>
                <a:pPr lvl="0" algn="ctr"/>
                <a:endParaRPr lang="en-GB"/>
              </a:p>
            </p:txBody>
          </p:sp>
        </p:grp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796534FC-607D-9B25-61E3-7945C7BD2917}"/>
                </a:ext>
              </a:extLst>
            </p:cNvPr>
            <p:cNvGrpSpPr/>
            <p:nvPr userDrawn="1"/>
          </p:nvGrpSpPr>
          <p:grpSpPr>
            <a:xfrm>
              <a:off x="1220582" y="4565367"/>
              <a:ext cx="419108" cy="401512"/>
              <a:chOff x="67700" y="4488202"/>
              <a:chExt cx="419108" cy="401513"/>
            </a:xfrm>
          </p:grpSpPr>
          <p:grpSp>
            <p:nvGrpSpPr>
              <p:cNvPr id="142" name="Group 141">
                <a:extLst>
                  <a:ext uri="{FF2B5EF4-FFF2-40B4-BE49-F238E27FC236}">
                    <a16:creationId xmlns:a16="http://schemas.microsoft.com/office/drawing/2014/main" id="{6A047C94-831D-4DE7-E18C-C852584B7787}"/>
                  </a:ext>
                </a:extLst>
              </p:cNvPr>
              <p:cNvGrpSpPr/>
              <p:nvPr userDrawn="1"/>
            </p:nvGrpSpPr>
            <p:grpSpPr>
              <a:xfrm>
                <a:off x="121201" y="4488202"/>
                <a:ext cx="315255" cy="233495"/>
                <a:chOff x="149533" y="4488202"/>
                <a:chExt cx="315255" cy="233495"/>
              </a:xfrm>
            </p:grpSpPr>
            <p:sp>
              <p:nvSpPr>
                <p:cNvPr id="145" name="Oval 144">
                  <a:extLst>
                    <a:ext uri="{FF2B5EF4-FFF2-40B4-BE49-F238E27FC236}">
                      <a16:creationId xmlns:a16="http://schemas.microsoft.com/office/drawing/2014/main" id="{578E0EE7-9976-1A52-058F-7660C9BF85D7}"/>
                    </a:ext>
                  </a:extLst>
                </p:cNvPr>
                <p:cNvSpPr/>
                <p:nvPr userDrawn="1"/>
              </p:nvSpPr>
              <p:spPr>
                <a:xfrm rot="20447376">
                  <a:off x="149533" y="4488202"/>
                  <a:ext cx="143623" cy="223862"/>
                </a:xfrm>
                <a:prstGeom prst="ellipse">
                  <a:avLst/>
                </a:prstGeom>
                <a:noFill/>
                <a:ln w="57150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" name="Oval 145">
                  <a:extLst>
                    <a:ext uri="{FF2B5EF4-FFF2-40B4-BE49-F238E27FC236}">
                      <a16:creationId xmlns:a16="http://schemas.microsoft.com/office/drawing/2014/main" id="{F71724CE-08D7-6B61-C42A-2FBBF51EDA9C}"/>
                    </a:ext>
                  </a:extLst>
                </p:cNvPr>
                <p:cNvSpPr/>
                <p:nvPr userDrawn="1"/>
              </p:nvSpPr>
              <p:spPr>
                <a:xfrm rot="2042396">
                  <a:off x="321165" y="4497835"/>
                  <a:ext cx="143623" cy="223862"/>
                </a:xfrm>
                <a:prstGeom prst="ellipse">
                  <a:avLst/>
                </a:prstGeom>
                <a:noFill/>
                <a:ln w="57150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cxnSp>
            <p:nvCxnSpPr>
              <p:cNvPr id="143" name="Connector: Curved 142">
                <a:extLst>
                  <a:ext uri="{FF2B5EF4-FFF2-40B4-BE49-F238E27FC236}">
                    <a16:creationId xmlns:a16="http://schemas.microsoft.com/office/drawing/2014/main" id="{542D5CFD-0707-8447-5E52-28773CD48612}"/>
                  </a:ext>
                </a:extLst>
              </p:cNvPr>
              <p:cNvCxnSpPr>
                <a:stCxn id="146" idx="4"/>
              </p:cNvCxnSpPr>
              <p:nvPr userDrawn="1"/>
            </p:nvCxnSpPr>
            <p:spPr>
              <a:xfrm rot="16200000" flipH="1">
                <a:off x="314932" y="4689575"/>
                <a:ext cx="158933" cy="184818"/>
              </a:xfrm>
              <a:prstGeom prst="curvedConnector2">
                <a:avLst/>
              </a:prstGeom>
              <a:noFill/>
              <a:ln w="571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44" name="Connector: Curved 143">
                <a:extLst>
                  <a:ext uri="{FF2B5EF4-FFF2-40B4-BE49-F238E27FC236}">
                    <a16:creationId xmlns:a16="http://schemas.microsoft.com/office/drawing/2014/main" id="{DA469F23-05F5-42C7-D6AC-2BAE381A9A2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5400000">
                <a:off x="80642" y="4717840"/>
                <a:ext cx="158933" cy="184818"/>
              </a:xfrm>
              <a:prstGeom prst="curvedConnector2">
                <a:avLst/>
              </a:prstGeom>
              <a:noFill/>
              <a:ln w="571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02974C9F-2A1C-F522-B6DC-910DA2E9E5B8}"/>
              </a:ext>
            </a:extLst>
          </p:cNvPr>
          <p:cNvGrpSpPr/>
          <p:nvPr userDrawn="1"/>
        </p:nvGrpSpPr>
        <p:grpSpPr>
          <a:xfrm>
            <a:off x="362013" y="4945067"/>
            <a:ext cx="443791" cy="384389"/>
            <a:chOff x="663490" y="4943260"/>
            <a:chExt cx="443791" cy="384389"/>
          </a:xfrm>
        </p:grpSpPr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66A65CFC-54CB-379D-1D06-70CC22310D02}"/>
                </a:ext>
              </a:extLst>
            </p:cNvPr>
            <p:cNvGrpSpPr/>
            <p:nvPr userDrawn="1"/>
          </p:nvGrpSpPr>
          <p:grpSpPr>
            <a:xfrm>
              <a:off x="665579" y="4943260"/>
              <a:ext cx="441702" cy="384389"/>
              <a:chOff x="665579" y="4943260"/>
              <a:chExt cx="441702" cy="384389"/>
            </a:xfrm>
          </p:grpSpPr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7AB24A53-7B62-F803-D278-16F4076B6131}"/>
                  </a:ext>
                </a:extLst>
              </p:cNvPr>
              <p:cNvSpPr/>
              <p:nvPr userDrawn="1"/>
            </p:nvSpPr>
            <p:spPr>
              <a:xfrm>
                <a:off x="665579" y="4943260"/>
                <a:ext cx="441702" cy="384389"/>
              </a:xfrm>
              <a:prstGeom prst="rect">
                <a:avLst/>
              </a:prstGeom>
              <a:gradFill flip="none" rotWithShape="1">
                <a:gsLst>
                  <a:gs pos="47000">
                    <a:schemeClr val="accent5"/>
                  </a:gs>
                  <a:gs pos="100000">
                    <a:schemeClr val="accent5">
                      <a:lumMod val="7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en-GB"/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74BE312F-04F0-1434-DDA1-F9332EF04526}"/>
                  </a:ext>
                </a:extLst>
              </p:cNvPr>
              <p:cNvSpPr/>
              <p:nvPr userDrawn="1"/>
            </p:nvSpPr>
            <p:spPr>
              <a:xfrm>
                <a:off x="795234" y="4943260"/>
                <a:ext cx="68191" cy="38438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lvl="0" algn="ctr"/>
                <a:endParaRPr lang="en-GB"/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38DE6761-DCEF-8E51-541A-94B260AA3790}"/>
                  </a:ext>
                </a:extLst>
              </p:cNvPr>
              <p:cNvSpPr/>
              <p:nvPr userDrawn="1"/>
            </p:nvSpPr>
            <p:spPr>
              <a:xfrm>
                <a:off x="665579" y="5101254"/>
                <a:ext cx="441702" cy="68400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GB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611BF82C-E3E7-63FE-CC81-D68FB35102DD}"/>
                </a:ext>
              </a:extLst>
            </p:cNvPr>
            <p:cNvGrpSpPr/>
            <p:nvPr userDrawn="1"/>
          </p:nvGrpSpPr>
          <p:grpSpPr>
            <a:xfrm>
              <a:off x="663490" y="4946104"/>
              <a:ext cx="304008" cy="291245"/>
              <a:chOff x="67700" y="4488202"/>
              <a:chExt cx="419108" cy="401513"/>
            </a:xfrm>
            <a:effectLst/>
          </p:grpSpPr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C651040B-DBFB-896A-6B39-DB397343C853}"/>
                  </a:ext>
                </a:extLst>
              </p:cNvPr>
              <p:cNvGrpSpPr/>
              <p:nvPr userDrawn="1"/>
            </p:nvGrpSpPr>
            <p:grpSpPr>
              <a:xfrm>
                <a:off x="121201" y="4488202"/>
                <a:ext cx="315255" cy="233495"/>
                <a:chOff x="149533" y="4488202"/>
                <a:chExt cx="315255" cy="233495"/>
              </a:xfrm>
            </p:grpSpPr>
            <p:sp>
              <p:nvSpPr>
                <p:cNvPr id="122" name="Oval 121">
                  <a:extLst>
                    <a:ext uri="{FF2B5EF4-FFF2-40B4-BE49-F238E27FC236}">
                      <a16:creationId xmlns:a16="http://schemas.microsoft.com/office/drawing/2014/main" id="{4DBB7325-6E98-C853-0492-43AF514781D2}"/>
                    </a:ext>
                  </a:extLst>
                </p:cNvPr>
                <p:cNvSpPr/>
                <p:nvPr userDrawn="1"/>
              </p:nvSpPr>
              <p:spPr>
                <a:xfrm rot="20447376">
                  <a:off x="149533" y="4488202"/>
                  <a:ext cx="143623" cy="223862"/>
                </a:xfrm>
                <a:prstGeom prst="ellipse">
                  <a:avLst/>
                </a:prstGeom>
                <a:noFill/>
                <a:ln w="57150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3" name="Oval 122">
                  <a:extLst>
                    <a:ext uri="{FF2B5EF4-FFF2-40B4-BE49-F238E27FC236}">
                      <a16:creationId xmlns:a16="http://schemas.microsoft.com/office/drawing/2014/main" id="{9EE6686B-4F23-7117-2CEC-BA0660E46183}"/>
                    </a:ext>
                  </a:extLst>
                </p:cNvPr>
                <p:cNvSpPr/>
                <p:nvPr userDrawn="1"/>
              </p:nvSpPr>
              <p:spPr>
                <a:xfrm rot="2042396">
                  <a:off x="321165" y="4497835"/>
                  <a:ext cx="143623" cy="223862"/>
                </a:xfrm>
                <a:prstGeom prst="ellipse">
                  <a:avLst/>
                </a:prstGeom>
                <a:noFill/>
                <a:ln w="57150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cxnSp>
            <p:nvCxnSpPr>
              <p:cNvPr id="120" name="Connector: Curved 119">
                <a:extLst>
                  <a:ext uri="{FF2B5EF4-FFF2-40B4-BE49-F238E27FC236}">
                    <a16:creationId xmlns:a16="http://schemas.microsoft.com/office/drawing/2014/main" id="{F2BF0ADD-B885-0CD3-B903-ED3C0E8CAE32}"/>
                  </a:ext>
                </a:extLst>
              </p:cNvPr>
              <p:cNvCxnSpPr>
                <a:stCxn id="123" idx="4"/>
              </p:cNvCxnSpPr>
              <p:nvPr userDrawn="1"/>
            </p:nvCxnSpPr>
            <p:spPr>
              <a:xfrm rot="16200000" flipH="1">
                <a:off x="314932" y="4689575"/>
                <a:ext cx="158933" cy="184818"/>
              </a:xfrm>
              <a:prstGeom prst="curvedConnector2">
                <a:avLst/>
              </a:prstGeom>
              <a:noFill/>
              <a:ln w="571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21" name="Connector: Curved 120">
                <a:extLst>
                  <a:ext uri="{FF2B5EF4-FFF2-40B4-BE49-F238E27FC236}">
                    <a16:creationId xmlns:a16="http://schemas.microsoft.com/office/drawing/2014/main" id="{56449E58-F2FD-921C-5F43-610A765FF46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5400000">
                <a:off x="80642" y="4717840"/>
                <a:ext cx="158933" cy="184818"/>
              </a:xfrm>
              <a:prstGeom prst="curvedConnector2">
                <a:avLst/>
              </a:prstGeom>
              <a:solidFill>
                <a:schemeClr val="accent3">
                  <a:lumMod val="75000"/>
                </a:schemeClr>
              </a:solidFill>
              <a:ln w="571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36083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9433E-6 -0.03487 L -3.49433E-6 4.3385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2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A83B80-4ACE-BE5D-DEB6-0D5FCC117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4D8B2-8057-4151-89C0-80F15A9FF209}" type="datetimeFigureOut">
              <a:rPr lang="en-GB" smtClean="0"/>
              <a:t>12/12/2023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45DB25-CCB6-0615-F923-BF98C98D8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F17510-2E43-2848-3844-89ADA4229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816E9-253F-44FD-B307-0184D857585C}" type="slidenum">
              <a:rPr lang="en-GB" smtClean="0"/>
              <a:t>‹#›</a:t>
            </a:fld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5F02A8C-FBC7-70CD-B7CB-62412955D25B}"/>
              </a:ext>
            </a:extLst>
          </p:cNvPr>
          <p:cNvGrpSpPr/>
          <p:nvPr userDrawn="1"/>
        </p:nvGrpSpPr>
        <p:grpSpPr>
          <a:xfrm>
            <a:off x="540544" y="2359942"/>
            <a:ext cx="2698749" cy="607766"/>
            <a:chOff x="539750" y="1910080"/>
            <a:chExt cx="2698749" cy="60776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E3D90DD-9A9F-57E1-22C7-D3FE181FF89A}"/>
                </a:ext>
              </a:extLst>
            </p:cNvPr>
            <p:cNvSpPr txBox="1"/>
            <p:nvPr userDrawn="1"/>
          </p:nvSpPr>
          <p:spPr>
            <a:xfrm>
              <a:off x="539750" y="1910080"/>
              <a:ext cx="26987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>
                  <a:latin typeface="+mn-lt"/>
                </a:rPr>
                <a:t>Made at</a:t>
              </a:r>
            </a:p>
          </p:txBody>
        </p:sp>
        <p:pic>
          <p:nvPicPr>
            <p:cNvPr id="8" name="Picture 7" descr="A black background with pink and grey letters&#10;&#10;Description automatically generated">
              <a:extLst>
                <a:ext uri="{FF2B5EF4-FFF2-40B4-BE49-F238E27FC236}">
                  <a16:creationId xmlns:a16="http://schemas.microsoft.com/office/drawing/2014/main" id="{0CF440D0-C70A-AC7E-0C9E-7EED5ABC0A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7126" y="1969145"/>
              <a:ext cx="1837881" cy="548701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596218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0" y="539750"/>
            <a:ext cx="2698750" cy="48979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1165013"/>
            <a:ext cx="2698750" cy="36335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9750" y="4798585"/>
            <a:ext cx="712322" cy="283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4D8B2-8057-4151-89C0-80F15A9FF209}" type="datetimeFigureOut">
              <a:rPr lang="en-GB" smtClean="0"/>
              <a:t>12/12/2023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2072" y="4798585"/>
            <a:ext cx="1275695" cy="283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27766" y="4798585"/>
            <a:ext cx="710733" cy="283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816E9-253F-44FD-B307-0184D85758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94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7" r:id="rId2"/>
    <p:sldLayoutId id="2147483678" r:id="rId3"/>
  </p:sldLayoutIdLst>
  <p:txStyles>
    <p:titleStyle>
      <a:lvl1pPr algn="l" defTabSz="378013" rtl="0" eaLnBrk="1" latinLnBrk="0" hangingPunct="1">
        <a:lnSpc>
          <a:spcPct val="90000"/>
        </a:lnSpc>
        <a:spcBef>
          <a:spcPct val="0"/>
        </a:spcBef>
        <a:buNone/>
        <a:defRPr sz="18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4503" indent="-94503" algn="l" defTabSz="37801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158" kern="1200">
          <a:solidFill>
            <a:schemeClr val="tx1"/>
          </a:solidFill>
          <a:latin typeface="+mn-lt"/>
          <a:ea typeface="+mn-ea"/>
          <a:cs typeface="+mn-cs"/>
        </a:defRPr>
      </a:lvl1pPr>
      <a:lvl2pPr marL="283510" indent="-94503" algn="l" defTabSz="378013" rtl="0" eaLnBrk="1" latinLnBrk="0" hangingPunct="1">
        <a:lnSpc>
          <a:spcPct val="90000"/>
        </a:lnSpc>
        <a:spcBef>
          <a:spcPts val="207"/>
        </a:spcBef>
        <a:buFont typeface="Arial" panose="020B0604020202020204" pitchFamily="34" charset="0"/>
        <a:buChar char="•"/>
        <a:defRPr sz="992" kern="1200">
          <a:solidFill>
            <a:schemeClr val="tx1"/>
          </a:solidFill>
          <a:latin typeface="+mn-lt"/>
          <a:ea typeface="+mn-ea"/>
          <a:cs typeface="+mn-cs"/>
        </a:defRPr>
      </a:lvl2pPr>
      <a:lvl3pPr marL="472516" indent="-94503" algn="l" defTabSz="378013" rtl="0" eaLnBrk="1" latinLnBrk="0" hangingPunct="1">
        <a:lnSpc>
          <a:spcPct val="90000"/>
        </a:lnSpc>
        <a:spcBef>
          <a:spcPts val="207"/>
        </a:spcBef>
        <a:buFont typeface="Arial" panose="020B0604020202020204" pitchFamily="34" charset="0"/>
        <a:buChar char="•"/>
        <a:defRPr sz="827" kern="1200">
          <a:solidFill>
            <a:schemeClr val="tx1"/>
          </a:solidFill>
          <a:latin typeface="+mn-lt"/>
          <a:ea typeface="+mn-ea"/>
          <a:cs typeface="+mn-cs"/>
        </a:defRPr>
      </a:lvl3pPr>
      <a:lvl4pPr marL="661523" indent="-94503" algn="l" defTabSz="378013" rtl="0" eaLnBrk="1" latinLnBrk="0" hangingPunct="1">
        <a:lnSpc>
          <a:spcPct val="90000"/>
        </a:lnSpc>
        <a:spcBef>
          <a:spcPts val="207"/>
        </a:spcBef>
        <a:buFont typeface="Arial" panose="020B0604020202020204" pitchFamily="34" charset="0"/>
        <a:buChar char="•"/>
        <a:defRPr sz="744" kern="1200">
          <a:solidFill>
            <a:schemeClr val="tx1"/>
          </a:solidFill>
          <a:latin typeface="+mn-lt"/>
          <a:ea typeface="+mn-ea"/>
          <a:cs typeface="+mn-cs"/>
        </a:defRPr>
      </a:lvl4pPr>
      <a:lvl5pPr marL="850529" indent="-94503" algn="l" defTabSz="378013" rtl="0" eaLnBrk="1" latinLnBrk="0" hangingPunct="1">
        <a:lnSpc>
          <a:spcPct val="90000"/>
        </a:lnSpc>
        <a:spcBef>
          <a:spcPts val="207"/>
        </a:spcBef>
        <a:buFont typeface="Arial" panose="020B0604020202020204" pitchFamily="34" charset="0"/>
        <a:buChar char="•"/>
        <a:defRPr sz="744" kern="1200">
          <a:solidFill>
            <a:schemeClr val="tx1"/>
          </a:solidFill>
          <a:latin typeface="+mn-lt"/>
          <a:ea typeface="+mn-ea"/>
          <a:cs typeface="+mn-cs"/>
        </a:defRPr>
      </a:lvl5pPr>
      <a:lvl6pPr marL="1039536" indent="-94503" algn="l" defTabSz="378013" rtl="0" eaLnBrk="1" latinLnBrk="0" hangingPunct="1">
        <a:lnSpc>
          <a:spcPct val="90000"/>
        </a:lnSpc>
        <a:spcBef>
          <a:spcPts val="207"/>
        </a:spcBef>
        <a:buFont typeface="Arial" panose="020B0604020202020204" pitchFamily="34" charset="0"/>
        <a:buChar char="•"/>
        <a:defRPr sz="744" kern="1200">
          <a:solidFill>
            <a:schemeClr val="tx1"/>
          </a:solidFill>
          <a:latin typeface="+mn-lt"/>
          <a:ea typeface="+mn-ea"/>
          <a:cs typeface="+mn-cs"/>
        </a:defRPr>
      </a:lvl6pPr>
      <a:lvl7pPr marL="1228542" indent="-94503" algn="l" defTabSz="378013" rtl="0" eaLnBrk="1" latinLnBrk="0" hangingPunct="1">
        <a:lnSpc>
          <a:spcPct val="90000"/>
        </a:lnSpc>
        <a:spcBef>
          <a:spcPts val="207"/>
        </a:spcBef>
        <a:buFont typeface="Arial" panose="020B0604020202020204" pitchFamily="34" charset="0"/>
        <a:buChar char="•"/>
        <a:defRPr sz="744" kern="1200">
          <a:solidFill>
            <a:schemeClr val="tx1"/>
          </a:solidFill>
          <a:latin typeface="+mn-lt"/>
          <a:ea typeface="+mn-ea"/>
          <a:cs typeface="+mn-cs"/>
        </a:defRPr>
      </a:lvl7pPr>
      <a:lvl8pPr marL="1417549" indent="-94503" algn="l" defTabSz="378013" rtl="0" eaLnBrk="1" latinLnBrk="0" hangingPunct="1">
        <a:lnSpc>
          <a:spcPct val="90000"/>
        </a:lnSpc>
        <a:spcBef>
          <a:spcPts val="207"/>
        </a:spcBef>
        <a:buFont typeface="Arial" panose="020B0604020202020204" pitchFamily="34" charset="0"/>
        <a:buChar char="•"/>
        <a:defRPr sz="744" kern="1200">
          <a:solidFill>
            <a:schemeClr val="tx1"/>
          </a:solidFill>
          <a:latin typeface="+mn-lt"/>
          <a:ea typeface="+mn-ea"/>
          <a:cs typeface="+mn-cs"/>
        </a:defRPr>
      </a:lvl8pPr>
      <a:lvl9pPr marL="1606555" indent="-94503" algn="l" defTabSz="378013" rtl="0" eaLnBrk="1" latinLnBrk="0" hangingPunct="1">
        <a:lnSpc>
          <a:spcPct val="90000"/>
        </a:lnSpc>
        <a:spcBef>
          <a:spcPts val="207"/>
        </a:spcBef>
        <a:buFont typeface="Arial" panose="020B0604020202020204" pitchFamily="34" charset="0"/>
        <a:buChar char="•"/>
        <a:defRPr sz="74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78013" rtl="0" eaLnBrk="1" latinLnBrk="0" hangingPunct="1">
        <a:defRPr sz="744" kern="1200">
          <a:solidFill>
            <a:schemeClr val="tx1"/>
          </a:solidFill>
          <a:latin typeface="+mn-lt"/>
          <a:ea typeface="+mn-ea"/>
          <a:cs typeface="+mn-cs"/>
        </a:defRPr>
      </a:lvl1pPr>
      <a:lvl2pPr marL="189006" algn="l" defTabSz="378013" rtl="0" eaLnBrk="1" latinLnBrk="0" hangingPunct="1">
        <a:defRPr sz="744" kern="1200">
          <a:solidFill>
            <a:schemeClr val="tx1"/>
          </a:solidFill>
          <a:latin typeface="+mn-lt"/>
          <a:ea typeface="+mn-ea"/>
          <a:cs typeface="+mn-cs"/>
        </a:defRPr>
      </a:lvl2pPr>
      <a:lvl3pPr marL="378013" algn="l" defTabSz="378013" rtl="0" eaLnBrk="1" latinLnBrk="0" hangingPunct="1">
        <a:defRPr sz="744" kern="1200">
          <a:solidFill>
            <a:schemeClr val="tx1"/>
          </a:solidFill>
          <a:latin typeface="+mn-lt"/>
          <a:ea typeface="+mn-ea"/>
          <a:cs typeface="+mn-cs"/>
        </a:defRPr>
      </a:lvl3pPr>
      <a:lvl4pPr marL="567019" algn="l" defTabSz="378013" rtl="0" eaLnBrk="1" latinLnBrk="0" hangingPunct="1">
        <a:defRPr sz="744" kern="1200">
          <a:solidFill>
            <a:schemeClr val="tx1"/>
          </a:solidFill>
          <a:latin typeface="+mn-lt"/>
          <a:ea typeface="+mn-ea"/>
          <a:cs typeface="+mn-cs"/>
        </a:defRPr>
      </a:lvl4pPr>
      <a:lvl5pPr marL="756026" algn="l" defTabSz="378013" rtl="0" eaLnBrk="1" latinLnBrk="0" hangingPunct="1">
        <a:defRPr sz="744" kern="1200">
          <a:solidFill>
            <a:schemeClr val="tx1"/>
          </a:solidFill>
          <a:latin typeface="+mn-lt"/>
          <a:ea typeface="+mn-ea"/>
          <a:cs typeface="+mn-cs"/>
        </a:defRPr>
      </a:lvl5pPr>
      <a:lvl6pPr marL="945032" algn="l" defTabSz="378013" rtl="0" eaLnBrk="1" latinLnBrk="0" hangingPunct="1">
        <a:defRPr sz="744" kern="1200">
          <a:solidFill>
            <a:schemeClr val="tx1"/>
          </a:solidFill>
          <a:latin typeface="+mn-lt"/>
          <a:ea typeface="+mn-ea"/>
          <a:cs typeface="+mn-cs"/>
        </a:defRPr>
      </a:lvl6pPr>
      <a:lvl7pPr marL="1134039" algn="l" defTabSz="378013" rtl="0" eaLnBrk="1" latinLnBrk="0" hangingPunct="1">
        <a:defRPr sz="744" kern="1200">
          <a:solidFill>
            <a:schemeClr val="tx1"/>
          </a:solidFill>
          <a:latin typeface="+mn-lt"/>
          <a:ea typeface="+mn-ea"/>
          <a:cs typeface="+mn-cs"/>
        </a:defRPr>
      </a:lvl7pPr>
      <a:lvl8pPr marL="1323045" algn="l" defTabSz="378013" rtl="0" eaLnBrk="1" latinLnBrk="0" hangingPunct="1">
        <a:defRPr sz="744" kern="1200">
          <a:solidFill>
            <a:schemeClr val="tx1"/>
          </a:solidFill>
          <a:latin typeface="+mn-lt"/>
          <a:ea typeface="+mn-ea"/>
          <a:cs typeface="+mn-cs"/>
        </a:defRPr>
      </a:lvl8pPr>
      <a:lvl9pPr marL="1512052" algn="l" defTabSz="378013" rtl="0" eaLnBrk="1" latinLnBrk="0" hangingPunct="1">
        <a:defRPr sz="7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FE8DE"/>
          </p15:clr>
        </p15:guide>
        <p15:guide id="2" pos="2381" userDrawn="1">
          <p15:clr>
            <a:srgbClr val="FFE8DE"/>
          </p15:clr>
        </p15:guide>
        <p15:guide id="3" pos="340" userDrawn="1">
          <p15:clr>
            <a:srgbClr val="FFE8DE"/>
          </p15:clr>
        </p15:guide>
        <p15:guide id="4" pos="1133" userDrawn="1">
          <p15:clr>
            <a:srgbClr val="FFE8DE"/>
          </p15:clr>
        </p15:guide>
        <p15:guide id="5" pos="1247" userDrawn="1">
          <p15:clr>
            <a:srgbClr val="FFE8DE"/>
          </p15:clr>
        </p15:guide>
        <p15:guide id="6" pos="2040" userDrawn="1">
          <p15:clr>
            <a:srgbClr val="FFE8DE"/>
          </p15:clr>
        </p15:guide>
        <p15:guide id="7" orient="horz" userDrawn="1">
          <p15:clr>
            <a:srgbClr val="FFE8DE"/>
          </p15:clr>
        </p15:guide>
        <p15:guide id="8" orient="horz" pos="3356" userDrawn="1">
          <p15:clr>
            <a:srgbClr val="FFE8DE"/>
          </p15:clr>
        </p15:guide>
        <p15:guide id="9" orient="horz" pos="340" userDrawn="1">
          <p15:clr>
            <a:srgbClr val="FFE8DE"/>
          </p15:clr>
        </p15:guide>
        <p15:guide id="10" orient="horz" pos="3015" userDrawn="1">
          <p15:clr>
            <a:srgbClr val="FFE8DE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2" Type="http://schemas.openxmlformats.org/officeDocument/2006/relationships/audio" Target="NULL" TargetMode="External"/><Relationship Id="rId1" Type="http://schemas.openxmlformats.org/officeDocument/2006/relationships/tags" Target="../tags/tag5.xml"/><Relationship Id="rId6" Type="http://schemas.openxmlformats.org/officeDocument/2006/relationships/image" Target="../media/image86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596E126-6FC7-C455-2E49-5EB229D2D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845861"/>
            <a:ext cx="2698750" cy="669414"/>
          </a:xfrm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GB" sz="2000"/>
              <a:t>Merry Christmas</a:t>
            </a:r>
            <a:br>
              <a:rPr lang="en-GB" sz="2000"/>
            </a:br>
            <a:r>
              <a:rPr lang="en-GB" sz="2000"/>
              <a:t>[insert name]</a:t>
            </a:r>
          </a:p>
        </p:txBody>
      </p:sp>
      <p:pic>
        <p:nvPicPr>
          <p:cNvPr id="2" name="enchanted-chimes-177906">
            <a:hlinkClick r:id="" action="ppaction://media"/>
            <a:extLst>
              <a:ext uri="{FF2B5EF4-FFF2-40B4-BE49-F238E27FC236}">
                <a16:creationId xmlns:a16="http://schemas.microsoft.com/office/drawing/2014/main" id="{779B899D-9917-3E76-E9F1-C32BE6EAF8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end="47163"/>
                  <p14:fade out="3091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55999" y="4638192"/>
            <a:ext cx="438284" cy="4382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95051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" fill="hold"/>
                                        <p:tgtEl>
                                          <p:spTgt spid="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5" grpId="1"/>
      <p:bldP spid="5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CCC623-272A-F9FC-2A41-41B03EDEC9A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9750" y="1794398"/>
            <a:ext cx="2698750" cy="1331134"/>
          </a:xfrm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>
                <a:solidFill>
                  <a:schemeClr val="accent6"/>
                </a:solidFill>
              </a:rPr>
              <a:t>Wishing you sparkle, wishing you cheer, for a bright and merry Christmas and a happy New Year</a:t>
            </a:r>
            <a:endParaRPr lang="en-GB">
              <a:solidFill>
                <a:schemeClr val="accent6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BB11C7-8481-EA31-D228-823D0B8145B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7664" y="4042462"/>
            <a:ext cx="2698750" cy="227755"/>
          </a:xfrm>
        </p:spPr>
        <p:txBody>
          <a:bodyPr>
            <a:spAutoFit/>
          </a:bodyPr>
          <a:lstStyle/>
          <a:p>
            <a:r>
              <a:rPr lang="en-GB" sz="1600"/>
              <a:t>From [insert name]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0CC79-156D-D527-5004-9E8D92E45E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9750" y="825506"/>
            <a:ext cx="2698750" cy="227755"/>
          </a:xfrm>
        </p:spPr>
        <p:txBody>
          <a:bodyPr>
            <a:spAutoFit/>
          </a:bodyPr>
          <a:lstStyle/>
          <a:p>
            <a:r>
              <a:rPr lang="en-GB" sz="1600"/>
              <a:t>To [insert name]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27706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5000">
        <p15:prstTrans prst="pageCurlSingle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22 -0.0003 L -4.19992E-9 -2.50298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10" fill="hold"/>
                                        <p:tgtEl>
                                          <p:spTgt spid="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750" fill="hold"/>
                                        <p:tgtEl>
                                          <p:spTgt spid="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8 -0.0006 L 1.46997E-7 4.64839E-6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0" y="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5" grpId="0"/>
      <p:bldP spid="5" grpId="1"/>
      <p:bldP spid="3" grpId="0"/>
      <p:bldP spid="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408252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flip dir="l"/>
      </p:transition>
    </mc:Choice>
    <mc:Fallback xmlns="">
      <p:transition spd="slow" advTm="500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5Nc2yW59"/>
  <p:tag name="ARTICULATE_SLIDE_COUNT" val="3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C0EB"/>
      </a:accent1>
      <a:accent2>
        <a:srgbClr val="9BC53D"/>
      </a:accent2>
      <a:accent3>
        <a:srgbClr val="FDE74C"/>
      </a:accent3>
      <a:accent4>
        <a:srgbClr val="E55934"/>
      </a:accent4>
      <a:accent5>
        <a:srgbClr val="FA7921"/>
      </a:accent5>
      <a:accent6>
        <a:srgbClr val="086788"/>
      </a:accent6>
      <a:hlink>
        <a:srgbClr val="0563C1"/>
      </a:hlink>
      <a:folHlink>
        <a:srgbClr val="954F72"/>
      </a:folHlink>
    </a:clrScheme>
    <a:fontScheme name="Christmas">
      <a:majorFont>
        <a:latin typeface="Lucida Handwriting"/>
        <a:ea typeface=""/>
        <a:cs typeface=""/>
      </a:majorFont>
      <a:minorFont>
        <a:latin typeface="Bradley Hand ITC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</TotalTime>
  <Words>44</Words>
  <Application>Microsoft Office PowerPoint</Application>
  <PresentationFormat>Custom</PresentationFormat>
  <Paragraphs>6</Paragraphs>
  <Slides>3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Bradley Hand ITC</vt:lpstr>
      <vt:lpstr>Calibri</vt:lpstr>
      <vt:lpstr>Lobster Two</vt:lpstr>
      <vt:lpstr>Lucida Handwriting</vt:lpstr>
      <vt:lpstr>Office Theme</vt:lpstr>
      <vt:lpstr>Merry Christmas [insert name]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Merry Christmas  [insert name]</dc:title>
  <dc:creator>Emily Fothergill</dc:creator>
  <cp:lastModifiedBy>Karl Parry</cp:lastModifiedBy>
  <cp:revision>1</cp:revision>
  <dcterms:created xsi:type="dcterms:W3CDTF">2023-12-06T15:20:23Z</dcterms:created>
  <dcterms:modified xsi:type="dcterms:W3CDTF">2023-12-12T09:12:59Z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C78D5068-9E7E-49B3-9806-F26DF23F35F7</vt:lpwstr>
  </property>
  <property fmtid="{D5CDD505-2E9C-101B-9397-08002B2CF9AE}" pid="3" name="ArticulatePath">
    <vt:lpwstr>Presentation3</vt:lpwstr>
  </property>
</Properties>
</file>