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1pPr>
    <a:lvl2pPr marL="403378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2pPr>
    <a:lvl3pPr marL="806754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3pPr>
    <a:lvl4pPr marL="1210132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4pPr>
    <a:lvl5pPr marL="1613510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5pPr>
    <a:lvl6pPr marL="2016888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6pPr>
    <a:lvl7pPr marL="2420265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7pPr>
    <a:lvl8pPr marL="2823643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8pPr>
    <a:lvl9pPr marL="3227019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F8F9"/>
    <a:srgbClr val="A4B3BF"/>
    <a:srgbClr val="002B38"/>
    <a:srgbClr val="8E1674"/>
    <a:srgbClr val="FFD24E"/>
    <a:srgbClr val="C00000"/>
    <a:srgbClr val="231F20"/>
    <a:srgbClr val="51154B"/>
    <a:srgbClr val="EFE8EA"/>
    <a:srgbClr val="FFE3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82" y="3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Richards" userId="ca80009a-b608-4b76-8897-ad5e86ac0a86" providerId="ADAL" clId="{A8FC6486-D3F2-4BA2-898C-7D55A5C64EBC}"/>
    <pc:docChg chg="modSld">
      <pc:chgData name="Rachel Richards" userId="ca80009a-b608-4b76-8897-ad5e86ac0a86" providerId="ADAL" clId="{A8FC6486-D3F2-4BA2-898C-7D55A5C64EBC}" dt="2023-12-05T15:10:24.047" v="2" actId="1036"/>
      <pc:docMkLst>
        <pc:docMk/>
      </pc:docMkLst>
      <pc:sldChg chg="modSp mod">
        <pc:chgData name="Rachel Richards" userId="ca80009a-b608-4b76-8897-ad5e86ac0a86" providerId="ADAL" clId="{A8FC6486-D3F2-4BA2-898C-7D55A5C64EBC}" dt="2023-12-05T15:10:24.047" v="2" actId="1036"/>
        <pc:sldMkLst>
          <pc:docMk/>
          <pc:sldMk cId="3377635381" sldId="257"/>
        </pc:sldMkLst>
        <pc:spChg chg="mod">
          <ac:chgData name="Rachel Richards" userId="ca80009a-b608-4b76-8897-ad5e86ac0a86" providerId="ADAL" clId="{A8FC6486-D3F2-4BA2-898C-7D55A5C64EBC}" dt="2023-12-05T15:10:06.331" v="1" actId="207"/>
          <ac:spMkLst>
            <pc:docMk/>
            <pc:sldMk cId="3377635381" sldId="257"/>
            <ac:spMk id="87" creationId="{F40AB007-A9BE-CFDD-8ED4-77F9B3ECE67A}"/>
          </ac:spMkLst>
        </pc:spChg>
        <pc:spChg chg="mod">
          <ac:chgData name="Rachel Richards" userId="ca80009a-b608-4b76-8897-ad5e86ac0a86" providerId="ADAL" clId="{A8FC6486-D3F2-4BA2-898C-7D55A5C64EBC}" dt="2023-12-05T15:10:06.331" v="1" actId="207"/>
          <ac:spMkLst>
            <pc:docMk/>
            <pc:sldMk cId="3377635381" sldId="257"/>
            <ac:spMk id="88" creationId="{144BC1DB-45AC-B125-97E6-ADDE236738F7}"/>
          </ac:spMkLst>
        </pc:spChg>
        <pc:spChg chg="mod">
          <ac:chgData name="Rachel Richards" userId="ca80009a-b608-4b76-8897-ad5e86ac0a86" providerId="ADAL" clId="{A8FC6486-D3F2-4BA2-898C-7D55A5C64EBC}" dt="2023-12-05T15:10:06.331" v="1" actId="207"/>
          <ac:spMkLst>
            <pc:docMk/>
            <pc:sldMk cId="3377635381" sldId="257"/>
            <ac:spMk id="89" creationId="{6F42930E-33E9-1244-5BC5-BBF85B862439}"/>
          </ac:spMkLst>
        </pc:spChg>
        <pc:spChg chg="mod">
          <ac:chgData name="Rachel Richards" userId="ca80009a-b608-4b76-8897-ad5e86ac0a86" providerId="ADAL" clId="{A8FC6486-D3F2-4BA2-898C-7D55A5C64EBC}" dt="2023-12-05T15:08:22.842" v="0" actId="207"/>
          <ac:spMkLst>
            <pc:docMk/>
            <pc:sldMk cId="3377635381" sldId="257"/>
            <ac:spMk id="101" creationId="{FE5214C9-D4F9-77B9-4AEA-E5284083E2E2}"/>
          </ac:spMkLst>
        </pc:spChg>
        <pc:spChg chg="mod">
          <ac:chgData name="Rachel Richards" userId="ca80009a-b608-4b76-8897-ad5e86ac0a86" providerId="ADAL" clId="{A8FC6486-D3F2-4BA2-898C-7D55A5C64EBC}" dt="2023-12-05T15:08:22.842" v="0" actId="207"/>
          <ac:spMkLst>
            <pc:docMk/>
            <pc:sldMk cId="3377635381" sldId="257"/>
            <ac:spMk id="102" creationId="{1D3674FD-EA87-4FEB-82C3-EC6E348DD0C1}"/>
          </ac:spMkLst>
        </pc:spChg>
        <pc:spChg chg="mod">
          <ac:chgData name="Rachel Richards" userId="ca80009a-b608-4b76-8897-ad5e86ac0a86" providerId="ADAL" clId="{A8FC6486-D3F2-4BA2-898C-7D55A5C64EBC}" dt="2023-12-05T15:08:22.842" v="0" actId="207"/>
          <ac:spMkLst>
            <pc:docMk/>
            <pc:sldMk cId="3377635381" sldId="257"/>
            <ac:spMk id="103" creationId="{DA4AC371-3597-EA72-C167-1C58430ED257}"/>
          </ac:spMkLst>
        </pc:spChg>
        <pc:grpChg chg="mod">
          <ac:chgData name="Rachel Richards" userId="ca80009a-b608-4b76-8897-ad5e86ac0a86" providerId="ADAL" clId="{A8FC6486-D3F2-4BA2-898C-7D55A5C64EBC}" dt="2023-12-05T15:10:06.331" v="1" actId="207"/>
          <ac:grpSpMkLst>
            <pc:docMk/>
            <pc:sldMk cId="3377635381" sldId="257"/>
            <ac:grpSpMk id="86" creationId="{9A401E21-D58A-BA27-0F52-B7FEE6A0B955}"/>
          </ac:grpSpMkLst>
        </pc:grpChg>
        <pc:grpChg chg="mod">
          <ac:chgData name="Rachel Richards" userId="ca80009a-b608-4b76-8897-ad5e86ac0a86" providerId="ADAL" clId="{A8FC6486-D3F2-4BA2-898C-7D55A5C64EBC}" dt="2023-12-05T15:10:24.047" v="2" actId="1036"/>
          <ac:grpSpMkLst>
            <pc:docMk/>
            <pc:sldMk cId="3377635381" sldId="257"/>
            <ac:grpSpMk id="114" creationId="{02C3D95D-C969-1495-FA92-AD68C740BA03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9447DDE-1980-4D7C-8347-521447ACFBEA}" type="slidenum">
              <a:rPr lang="en-GB" smtClean="0"/>
              <a:t>‹#›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18459-8F12-5C4A-BBEE-6E2FB538B53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FCBE5DF-043F-476F-8D69-A7EB5527215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0875974-ED16-57F4-339F-305D1EC7FE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1364321"/>
            <a:ext cx="11014393" cy="589711"/>
          </a:xfr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199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1A9B4FE-C485-5779-536F-1D321715E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33399"/>
            <a:ext cx="11014393" cy="820837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algn="l" defTabSz="806846" rtl="0" eaLnBrk="1" latinLnBrk="0" hangingPunct="1">
              <a:lnSpc>
                <a:spcPct val="80000"/>
              </a:lnSpc>
              <a:defRPr lang="en-US" sz="32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549997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- spli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/>
        </p:nvSpPr>
        <p:spPr>
          <a:xfrm rot="10800000">
            <a:off x="0" y="531250"/>
            <a:ext cx="12192000" cy="40992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 err="1">
              <a:latin typeface="Calibri Light" panose="020F03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9447DDE-1980-4D7C-8347-521447ACFBEA}" type="slidenum">
              <a:rPr lang="en-GB" smtClean="0"/>
              <a:t>‹#›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18459-8F12-5C4A-BBEE-6E2FB538B53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FCBE5DF-043F-476F-8D69-A7EB5527215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96D57B09-01BD-EE51-88C6-20873BB886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1364321"/>
            <a:ext cx="11014393" cy="589711"/>
          </a:xfr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199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96C635C-6399-739D-6ADA-379DDD87F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33399"/>
            <a:ext cx="11014393" cy="820837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algn="l" defTabSz="806846" rtl="0" eaLnBrk="1" latinLnBrk="0" hangingPunct="1">
              <a:lnSpc>
                <a:spcPct val="80000"/>
              </a:lnSpc>
              <a:defRPr lang="en-US" sz="32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0012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- Split background 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C8F072-E39E-F873-06F0-4FCF6006AACC}"/>
              </a:ext>
            </a:extLst>
          </p:cNvPr>
          <p:cNvSpPr/>
          <p:nvPr/>
        </p:nvSpPr>
        <p:spPr>
          <a:xfrm rot="10800000">
            <a:off x="0" y="531250"/>
            <a:ext cx="12192000" cy="40992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 err="1">
              <a:latin typeface="Calibri Light" panose="020F03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9447DDE-1980-4D7C-8347-521447ACFBEA}" type="slidenum">
              <a:rPr lang="en-GB" smtClean="0"/>
              <a:t>‹#›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01BB8-DD38-E444-A81F-FD2636F4D47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FCBE5DF-043F-476F-8D69-A7EB5527215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8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8BB67684-8B65-8D42-153E-010255E6490F}"/>
              </a:ext>
            </a:extLst>
          </p:cNvPr>
          <p:cNvSpPr/>
          <p:nvPr/>
        </p:nvSpPr>
        <p:spPr>
          <a:xfrm rot="10800000">
            <a:off x="191849" y="-32339"/>
            <a:ext cx="2035789" cy="588146"/>
          </a:xfrm>
          <a:prstGeom prst="roundRect">
            <a:avLst>
              <a:gd name="adj" fmla="val 0"/>
            </a:avLst>
          </a:prstGeom>
          <a:solidFill>
            <a:schemeClr val="accent5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 err="1">
              <a:latin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BF3DEDD-4D97-16AC-C4F3-62C665069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31249"/>
            <a:ext cx="11014393" cy="82298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algn="l" defTabSz="806846" rtl="0" eaLnBrk="1" latinLnBrk="0" hangingPunct="1">
              <a:lnSpc>
                <a:spcPct val="80000"/>
              </a:lnSpc>
              <a:defRPr lang="en-US" sz="32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7326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- Full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/>
        </p:nvSpPr>
        <p:spPr>
          <a:xfrm rot="10800000">
            <a:off x="0" y="531249"/>
            <a:ext cx="12192000" cy="63267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 err="1">
              <a:latin typeface="Calibri Light" panose="020F03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9447DDE-1980-4D7C-8347-521447ACFBEA}" type="slidenum">
              <a:rPr lang="en-GB" smtClean="0"/>
              <a:t>‹#›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18459-8F12-5C4A-BBEE-6E2FB538B53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FCBE5DF-043F-476F-8D69-A7EB5527215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40FDDEBD-5FC4-0F0D-08FE-4A84834739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1364321"/>
            <a:ext cx="11014393" cy="589711"/>
          </a:xfr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199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9361338-47F2-7970-CA3F-FAFB5395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31247"/>
            <a:ext cx="11014393" cy="82298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algn="l" defTabSz="806846" rtl="0" eaLnBrk="1" latinLnBrk="0" hangingPunct="1">
              <a:lnSpc>
                <a:spcPct val="80000"/>
              </a:lnSpc>
              <a:defRPr lang="en-US" sz="32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20635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 - Gray background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/>
        </p:nvSpPr>
        <p:spPr>
          <a:xfrm rot="10800000">
            <a:off x="0" y="531249"/>
            <a:ext cx="12192000" cy="58251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 err="1">
              <a:latin typeface="Calibri Light" panose="020F03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9447DDE-1980-4D7C-8347-521447ACFBEA}" type="slidenum">
              <a:rPr lang="en-GB" smtClean="0"/>
              <a:t>‹#›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18459-8F12-5C4A-BBEE-6E2FB538B53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FCBE5DF-043F-476F-8D69-A7EB5527215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EE704B1-418F-B39F-0893-222EFF56C0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1364321"/>
            <a:ext cx="11014393" cy="589711"/>
          </a:xfr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199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2AE34E0-B098-CE20-3E66-2A09ADF87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31247"/>
            <a:ext cx="11014393" cy="82298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algn="l" defTabSz="806846" rtl="0" eaLnBrk="1" latinLnBrk="0" hangingPunct="1">
              <a:lnSpc>
                <a:spcPct val="80000"/>
              </a:lnSpc>
              <a:defRPr lang="en-US" sz="32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99501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1623C0-2577-AB55-C42E-AA4310F2C2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" b="50"/>
          <a:stretch/>
        </p:blipFill>
        <p:spPr>
          <a:xfrm>
            <a:off x="3341369" y="0"/>
            <a:ext cx="885063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908C0D-D837-48E4-06E5-AEF51E7FCA09}"/>
              </a:ext>
            </a:extLst>
          </p:cNvPr>
          <p:cNvSpPr/>
          <p:nvPr/>
        </p:nvSpPr>
        <p:spPr>
          <a:xfrm rot="10800000" flipV="1">
            <a:off x="5893896" y="3183"/>
            <a:ext cx="6308895" cy="77372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1DB96D-4469-6C94-6A77-9E3980A91178}"/>
              </a:ext>
            </a:extLst>
          </p:cNvPr>
          <p:cNvSpPr/>
          <p:nvPr/>
        </p:nvSpPr>
        <p:spPr>
          <a:xfrm rot="10800000" flipV="1">
            <a:off x="6085209" y="0"/>
            <a:ext cx="6106791" cy="1229264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8E8E2C-8B14-31D9-C227-2C145B3605DD}"/>
              </a:ext>
            </a:extLst>
          </p:cNvPr>
          <p:cNvSpPr/>
          <p:nvPr/>
        </p:nvSpPr>
        <p:spPr>
          <a:xfrm rot="16200000" flipV="1">
            <a:off x="7849262" y="2515262"/>
            <a:ext cx="6858004" cy="1827473"/>
          </a:xfrm>
          <a:prstGeom prst="rect">
            <a:avLst/>
          </a:prstGeom>
          <a:gradFill>
            <a:gsLst>
              <a:gs pos="0">
                <a:schemeClr val="bg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7F9CA1C-9C25-D9B8-965A-7D0B7CBEA2A1}"/>
              </a:ext>
            </a:extLst>
          </p:cNvPr>
          <p:cNvSpPr/>
          <p:nvPr/>
        </p:nvSpPr>
        <p:spPr>
          <a:xfrm rot="10800000">
            <a:off x="4316828" y="0"/>
            <a:ext cx="4511964" cy="6858000"/>
          </a:xfrm>
          <a:custGeom>
            <a:avLst/>
            <a:gdLst>
              <a:gd name="connsiteX0" fmla="*/ 3117036 w 4511964"/>
              <a:gd name="connsiteY0" fmla="*/ 6858000 h 6858000"/>
              <a:gd name="connsiteX1" fmla="*/ 0 w 4511964"/>
              <a:gd name="connsiteY1" fmla="*/ 6858000 h 6858000"/>
              <a:gd name="connsiteX2" fmla="*/ 2736786 w 4511964"/>
              <a:gd name="connsiteY2" fmla="*/ 0 h 6858000"/>
              <a:gd name="connsiteX3" fmla="*/ 4511964 w 4511964"/>
              <a:gd name="connsiteY3" fmla="*/ 0 h 6858000"/>
              <a:gd name="connsiteX4" fmla="*/ 4511771 w 4511964"/>
              <a:gd name="connsiteY4" fmla="*/ 92347 h 6858000"/>
              <a:gd name="connsiteX5" fmla="*/ 4499002 w 4511964"/>
              <a:gd name="connsiteY5" fmla="*/ 31137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1964" h="6858000">
                <a:moveTo>
                  <a:pt x="3117036" y="6858000"/>
                </a:moveTo>
                <a:lnTo>
                  <a:pt x="0" y="6858000"/>
                </a:lnTo>
                <a:lnTo>
                  <a:pt x="2736786" y="0"/>
                </a:lnTo>
                <a:lnTo>
                  <a:pt x="4511964" y="0"/>
                </a:lnTo>
                <a:lnTo>
                  <a:pt x="4511771" y="92347"/>
                </a:lnTo>
                <a:cubicBezTo>
                  <a:pt x="4509557" y="950029"/>
                  <a:pt x="4500194" y="2330792"/>
                  <a:pt x="4499002" y="3113747"/>
                </a:cubicBezTo>
                <a:close/>
              </a:path>
            </a:pathLst>
          </a:custGeom>
          <a:gradFill>
            <a:gsLst>
              <a:gs pos="100000">
                <a:srgbClr val="CACF47">
                  <a:alpha val="52930"/>
                </a:srgbClr>
              </a:gs>
              <a:gs pos="28000">
                <a:schemeClr val="accent2">
                  <a:alpha val="49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 err="1">
              <a:latin typeface="Calibri Light" panose="020F03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87AB4-DAA4-E991-9DC0-F73C27D3EEB3}"/>
              </a:ext>
            </a:extLst>
          </p:cNvPr>
          <p:cNvSpPr/>
          <p:nvPr/>
        </p:nvSpPr>
        <p:spPr>
          <a:xfrm>
            <a:off x="0" y="0"/>
            <a:ext cx="40767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76FCE8-C585-03CD-FEB3-317DF7C24F8C}"/>
              </a:ext>
            </a:extLst>
          </p:cNvPr>
          <p:cNvSpPr/>
          <p:nvPr/>
        </p:nvSpPr>
        <p:spPr>
          <a:xfrm>
            <a:off x="1131220" y="0"/>
            <a:ext cx="6234979" cy="6858000"/>
          </a:xfrm>
          <a:prstGeom prst="parallelogram">
            <a:avLst>
              <a:gd name="adj" fmla="val 445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BB559FD3-5A5D-366E-6D37-1A0A52855E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428" y="6258407"/>
            <a:ext cx="1688331" cy="371563"/>
          </a:xfrm>
          <a:prstGeom prst="rect">
            <a:avLst/>
          </a:prstGeom>
        </p:spPr>
      </p:pic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8D15FE49-F014-AF16-0D61-80EB8E0C5C8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8863" y="451325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C48C9B-5034-1CF3-7DB3-A33B34779C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864" y="1496791"/>
            <a:ext cx="5715400" cy="1977373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ts val="5119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1802D43-EFE8-A803-62E9-DB44A14F80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8864" y="3598384"/>
            <a:ext cx="5222732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3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03423" indent="0" algn="ctr">
              <a:buNone/>
              <a:defRPr sz="1765"/>
            </a:lvl2pPr>
            <a:lvl3pPr marL="806846" indent="0" algn="ctr">
              <a:buNone/>
              <a:defRPr sz="1588"/>
            </a:lvl3pPr>
            <a:lvl4pPr marL="1210270" indent="0" algn="ctr">
              <a:buNone/>
              <a:defRPr sz="1412"/>
            </a:lvl4pPr>
            <a:lvl5pPr marL="1613693" indent="0" algn="ctr">
              <a:buNone/>
              <a:defRPr sz="1412"/>
            </a:lvl5pPr>
            <a:lvl6pPr marL="2017116" indent="0" algn="ctr">
              <a:buNone/>
              <a:defRPr sz="1412"/>
            </a:lvl6pPr>
            <a:lvl7pPr marL="2420539" indent="0" algn="ctr">
              <a:buNone/>
              <a:defRPr sz="1412"/>
            </a:lvl7pPr>
            <a:lvl8pPr marL="2823963" indent="0" algn="ctr">
              <a:buNone/>
              <a:defRPr sz="1412"/>
            </a:lvl8pPr>
            <a:lvl9pPr marL="3227386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</p:spTree>
    <p:extLst>
      <p:ext uri="{BB962C8B-B14F-4D97-AF65-F5344CB8AC3E}">
        <p14:creationId xmlns:p14="http://schemas.microsoft.com/office/powerpoint/2010/main" val="495430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330A61-89F3-1383-9E28-9609880014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2" y="0"/>
            <a:ext cx="10297638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908C0D-D837-48E4-06E5-AEF51E7FCA09}"/>
              </a:ext>
            </a:extLst>
          </p:cNvPr>
          <p:cNvSpPr/>
          <p:nvPr/>
        </p:nvSpPr>
        <p:spPr>
          <a:xfrm rot="10800000" flipV="1">
            <a:off x="5893896" y="3183"/>
            <a:ext cx="6308895" cy="77372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1DB96D-4469-6C94-6A77-9E3980A91178}"/>
              </a:ext>
            </a:extLst>
          </p:cNvPr>
          <p:cNvSpPr/>
          <p:nvPr/>
        </p:nvSpPr>
        <p:spPr>
          <a:xfrm rot="10800000" flipV="1">
            <a:off x="6085209" y="0"/>
            <a:ext cx="6106791" cy="1229264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81A62D1-BC7C-5B2F-802C-3ED21B0A2C9F}"/>
              </a:ext>
            </a:extLst>
          </p:cNvPr>
          <p:cNvSpPr/>
          <p:nvPr/>
        </p:nvSpPr>
        <p:spPr>
          <a:xfrm rot="10800000">
            <a:off x="4316828" y="0"/>
            <a:ext cx="4511964" cy="6858000"/>
          </a:xfrm>
          <a:custGeom>
            <a:avLst/>
            <a:gdLst>
              <a:gd name="connsiteX0" fmla="*/ 3117036 w 4511964"/>
              <a:gd name="connsiteY0" fmla="*/ 6858000 h 6858000"/>
              <a:gd name="connsiteX1" fmla="*/ 0 w 4511964"/>
              <a:gd name="connsiteY1" fmla="*/ 6858000 h 6858000"/>
              <a:gd name="connsiteX2" fmla="*/ 2736786 w 4511964"/>
              <a:gd name="connsiteY2" fmla="*/ 0 h 6858000"/>
              <a:gd name="connsiteX3" fmla="*/ 4511964 w 4511964"/>
              <a:gd name="connsiteY3" fmla="*/ 0 h 6858000"/>
              <a:gd name="connsiteX4" fmla="*/ 4511771 w 4511964"/>
              <a:gd name="connsiteY4" fmla="*/ 92347 h 6858000"/>
              <a:gd name="connsiteX5" fmla="*/ 4499002 w 4511964"/>
              <a:gd name="connsiteY5" fmla="*/ 31137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1964" h="6858000">
                <a:moveTo>
                  <a:pt x="3117036" y="6858000"/>
                </a:moveTo>
                <a:lnTo>
                  <a:pt x="0" y="6858000"/>
                </a:lnTo>
                <a:lnTo>
                  <a:pt x="2736786" y="0"/>
                </a:lnTo>
                <a:lnTo>
                  <a:pt x="4511964" y="0"/>
                </a:lnTo>
                <a:lnTo>
                  <a:pt x="4511771" y="92347"/>
                </a:lnTo>
                <a:cubicBezTo>
                  <a:pt x="4509557" y="950029"/>
                  <a:pt x="4500194" y="2330792"/>
                  <a:pt x="4499002" y="3113747"/>
                </a:cubicBezTo>
                <a:close/>
              </a:path>
            </a:pathLst>
          </a:custGeom>
          <a:gradFill>
            <a:gsLst>
              <a:gs pos="100000">
                <a:srgbClr val="CACF47">
                  <a:alpha val="52930"/>
                </a:srgbClr>
              </a:gs>
              <a:gs pos="28000">
                <a:schemeClr val="accent2">
                  <a:alpha val="49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 err="1">
              <a:latin typeface="Calibri Light" panose="020F03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8E8E2C-8B14-31D9-C227-2C145B3605DD}"/>
              </a:ext>
            </a:extLst>
          </p:cNvPr>
          <p:cNvSpPr/>
          <p:nvPr/>
        </p:nvSpPr>
        <p:spPr>
          <a:xfrm rot="16200000" flipV="1">
            <a:off x="7849262" y="2515262"/>
            <a:ext cx="6858004" cy="1827473"/>
          </a:xfrm>
          <a:prstGeom prst="rect">
            <a:avLst/>
          </a:prstGeom>
          <a:gradFill>
            <a:gsLst>
              <a:gs pos="0">
                <a:schemeClr val="bg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87AB4-DAA4-E991-9DC0-F73C27D3EEB3}"/>
              </a:ext>
            </a:extLst>
          </p:cNvPr>
          <p:cNvSpPr/>
          <p:nvPr/>
        </p:nvSpPr>
        <p:spPr>
          <a:xfrm>
            <a:off x="0" y="0"/>
            <a:ext cx="40767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76FCE8-C585-03CD-FEB3-317DF7C24F8C}"/>
              </a:ext>
            </a:extLst>
          </p:cNvPr>
          <p:cNvSpPr/>
          <p:nvPr/>
        </p:nvSpPr>
        <p:spPr>
          <a:xfrm>
            <a:off x="1131220" y="0"/>
            <a:ext cx="6234979" cy="6858000"/>
          </a:xfrm>
          <a:prstGeom prst="parallelogram">
            <a:avLst>
              <a:gd name="adj" fmla="val 445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BB559FD3-5A5D-366E-6D37-1A0A52855E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428" y="6258407"/>
            <a:ext cx="1688331" cy="371563"/>
          </a:xfrm>
          <a:prstGeom prst="rect">
            <a:avLst/>
          </a:prstGeom>
        </p:spPr>
      </p:pic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8D15FE49-F014-AF16-0D61-80EB8E0C5C8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8863" y="451325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C48C9B-5034-1CF3-7DB3-A33B34779C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864" y="1496791"/>
            <a:ext cx="5715400" cy="1977373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ts val="5119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1802D43-EFE8-A803-62E9-DB44A14F80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8864" y="3598384"/>
            <a:ext cx="5222732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3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03423" indent="0" algn="ctr">
              <a:buNone/>
              <a:defRPr sz="1765"/>
            </a:lvl2pPr>
            <a:lvl3pPr marL="806846" indent="0" algn="ctr">
              <a:buNone/>
              <a:defRPr sz="1588"/>
            </a:lvl3pPr>
            <a:lvl4pPr marL="1210270" indent="0" algn="ctr">
              <a:buNone/>
              <a:defRPr sz="1412"/>
            </a:lvl4pPr>
            <a:lvl5pPr marL="1613693" indent="0" algn="ctr">
              <a:buNone/>
              <a:defRPr sz="1412"/>
            </a:lvl5pPr>
            <a:lvl6pPr marL="2017116" indent="0" algn="ctr">
              <a:buNone/>
              <a:defRPr sz="1412"/>
            </a:lvl6pPr>
            <a:lvl7pPr marL="2420539" indent="0" algn="ctr">
              <a:buNone/>
              <a:defRPr sz="1412"/>
            </a:lvl7pPr>
            <a:lvl8pPr marL="2823963" indent="0" algn="ctr">
              <a:buNone/>
              <a:defRPr sz="1412"/>
            </a:lvl8pPr>
            <a:lvl9pPr marL="3227386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</p:spTree>
    <p:extLst>
      <p:ext uri="{BB962C8B-B14F-4D97-AF65-F5344CB8AC3E}">
        <p14:creationId xmlns:p14="http://schemas.microsoft.com/office/powerpoint/2010/main" val="398627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having a discussion&#10;&#10;Description automatically generated with medium confidence">
            <a:extLst>
              <a:ext uri="{FF2B5EF4-FFF2-40B4-BE49-F238E27FC236}">
                <a16:creationId xmlns:a16="http://schemas.microsoft.com/office/drawing/2014/main" id="{2F5EA539-4570-1143-EF27-CE5635A5AE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357" y="1"/>
            <a:ext cx="7874644" cy="68719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908C0D-D837-48E4-06E5-AEF51E7FCA09}"/>
              </a:ext>
            </a:extLst>
          </p:cNvPr>
          <p:cNvSpPr/>
          <p:nvPr/>
        </p:nvSpPr>
        <p:spPr>
          <a:xfrm rot="10800000" flipV="1">
            <a:off x="5893896" y="3183"/>
            <a:ext cx="6308895" cy="77372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1DB96D-4469-6C94-6A77-9E3980A91178}"/>
              </a:ext>
            </a:extLst>
          </p:cNvPr>
          <p:cNvSpPr/>
          <p:nvPr/>
        </p:nvSpPr>
        <p:spPr>
          <a:xfrm rot="10800000" flipV="1">
            <a:off x="6085209" y="0"/>
            <a:ext cx="6106791" cy="1229264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8E8E2C-8B14-31D9-C227-2C145B3605DD}"/>
              </a:ext>
            </a:extLst>
          </p:cNvPr>
          <p:cNvSpPr/>
          <p:nvPr/>
        </p:nvSpPr>
        <p:spPr>
          <a:xfrm rot="16200000" flipV="1">
            <a:off x="7849260" y="2515262"/>
            <a:ext cx="6858004" cy="1827473"/>
          </a:xfrm>
          <a:prstGeom prst="rect">
            <a:avLst/>
          </a:prstGeom>
          <a:gradFill>
            <a:gsLst>
              <a:gs pos="0">
                <a:schemeClr val="bg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87AB4-DAA4-E991-9DC0-F73C27D3EEB3}"/>
              </a:ext>
            </a:extLst>
          </p:cNvPr>
          <p:cNvSpPr/>
          <p:nvPr/>
        </p:nvSpPr>
        <p:spPr>
          <a:xfrm>
            <a:off x="0" y="0"/>
            <a:ext cx="40767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EA4F89B-CD20-38E7-5A7D-7CB740BED5C3}"/>
              </a:ext>
            </a:extLst>
          </p:cNvPr>
          <p:cNvSpPr/>
          <p:nvPr/>
        </p:nvSpPr>
        <p:spPr>
          <a:xfrm rot="10800000">
            <a:off x="4316828" y="0"/>
            <a:ext cx="4511964" cy="6858000"/>
          </a:xfrm>
          <a:custGeom>
            <a:avLst/>
            <a:gdLst>
              <a:gd name="connsiteX0" fmla="*/ 3117036 w 4511964"/>
              <a:gd name="connsiteY0" fmla="*/ 6858000 h 6858000"/>
              <a:gd name="connsiteX1" fmla="*/ 0 w 4511964"/>
              <a:gd name="connsiteY1" fmla="*/ 6858000 h 6858000"/>
              <a:gd name="connsiteX2" fmla="*/ 2736786 w 4511964"/>
              <a:gd name="connsiteY2" fmla="*/ 0 h 6858000"/>
              <a:gd name="connsiteX3" fmla="*/ 4511964 w 4511964"/>
              <a:gd name="connsiteY3" fmla="*/ 0 h 6858000"/>
              <a:gd name="connsiteX4" fmla="*/ 4511771 w 4511964"/>
              <a:gd name="connsiteY4" fmla="*/ 92347 h 6858000"/>
              <a:gd name="connsiteX5" fmla="*/ 4499002 w 4511964"/>
              <a:gd name="connsiteY5" fmla="*/ 31137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1964" h="6858000">
                <a:moveTo>
                  <a:pt x="3117036" y="6858000"/>
                </a:moveTo>
                <a:lnTo>
                  <a:pt x="0" y="6858000"/>
                </a:lnTo>
                <a:lnTo>
                  <a:pt x="2736786" y="0"/>
                </a:lnTo>
                <a:lnTo>
                  <a:pt x="4511964" y="0"/>
                </a:lnTo>
                <a:lnTo>
                  <a:pt x="4511771" y="92347"/>
                </a:lnTo>
                <a:cubicBezTo>
                  <a:pt x="4509557" y="950029"/>
                  <a:pt x="4500194" y="2330792"/>
                  <a:pt x="4499002" y="3113747"/>
                </a:cubicBezTo>
                <a:close/>
              </a:path>
            </a:pathLst>
          </a:custGeom>
          <a:gradFill>
            <a:gsLst>
              <a:gs pos="100000">
                <a:srgbClr val="CACF47">
                  <a:alpha val="52930"/>
                </a:srgbClr>
              </a:gs>
              <a:gs pos="28000">
                <a:schemeClr val="accent2">
                  <a:alpha val="49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 err="1">
              <a:latin typeface="Calibri Light" panose="020F0302020204030204" pitchFamily="34" charset="0"/>
            </a:endParaRP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76FCE8-C585-03CD-FEB3-317DF7C24F8C}"/>
              </a:ext>
            </a:extLst>
          </p:cNvPr>
          <p:cNvSpPr/>
          <p:nvPr/>
        </p:nvSpPr>
        <p:spPr>
          <a:xfrm>
            <a:off x="1131220" y="0"/>
            <a:ext cx="6234979" cy="6858000"/>
          </a:xfrm>
          <a:prstGeom prst="parallelogram">
            <a:avLst>
              <a:gd name="adj" fmla="val 445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BB559FD3-5A5D-366E-6D37-1A0A52855E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428" y="6258407"/>
            <a:ext cx="1688331" cy="371563"/>
          </a:xfrm>
          <a:prstGeom prst="rect">
            <a:avLst/>
          </a:prstGeom>
        </p:spPr>
      </p:pic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8D15FE49-F014-AF16-0D61-80EB8E0C5C8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8863" y="451325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C48C9B-5034-1CF3-7DB3-A33B34779C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864" y="1496791"/>
            <a:ext cx="5715400" cy="1977373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ts val="5119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1802D43-EFE8-A803-62E9-DB44A14F80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8864" y="3598384"/>
            <a:ext cx="5222732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3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03423" indent="0" algn="ctr">
              <a:buNone/>
              <a:defRPr sz="1765"/>
            </a:lvl2pPr>
            <a:lvl3pPr marL="806846" indent="0" algn="ctr">
              <a:buNone/>
              <a:defRPr sz="1588"/>
            </a:lvl3pPr>
            <a:lvl4pPr marL="1210270" indent="0" algn="ctr">
              <a:buNone/>
              <a:defRPr sz="1412"/>
            </a:lvl4pPr>
            <a:lvl5pPr marL="1613693" indent="0" algn="ctr">
              <a:buNone/>
              <a:defRPr sz="1412"/>
            </a:lvl5pPr>
            <a:lvl6pPr marL="2017116" indent="0" algn="ctr">
              <a:buNone/>
              <a:defRPr sz="1412"/>
            </a:lvl6pPr>
            <a:lvl7pPr marL="2420539" indent="0" algn="ctr">
              <a:buNone/>
              <a:defRPr sz="1412"/>
            </a:lvl7pPr>
            <a:lvl8pPr marL="2823963" indent="0" algn="ctr">
              <a:buNone/>
              <a:defRPr sz="1412"/>
            </a:lvl8pPr>
            <a:lvl9pPr marL="3227386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</p:spTree>
    <p:extLst>
      <p:ext uri="{BB962C8B-B14F-4D97-AF65-F5344CB8AC3E}">
        <p14:creationId xmlns:p14="http://schemas.microsoft.com/office/powerpoint/2010/main" val="339332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people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B43D3F23-80A8-18DB-A5AD-F5CFC6DBFB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2046" y="1"/>
            <a:ext cx="8279954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908C0D-D837-48E4-06E5-AEF51E7FCA09}"/>
              </a:ext>
            </a:extLst>
          </p:cNvPr>
          <p:cNvSpPr/>
          <p:nvPr/>
        </p:nvSpPr>
        <p:spPr>
          <a:xfrm rot="10800000" flipV="1">
            <a:off x="5893896" y="3183"/>
            <a:ext cx="6308895" cy="77372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1DB96D-4469-6C94-6A77-9E3980A91178}"/>
              </a:ext>
            </a:extLst>
          </p:cNvPr>
          <p:cNvSpPr/>
          <p:nvPr/>
        </p:nvSpPr>
        <p:spPr>
          <a:xfrm rot="10800000" flipV="1">
            <a:off x="6085209" y="0"/>
            <a:ext cx="6106791" cy="1229264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8E8E2C-8B14-31D9-C227-2C145B3605DD}"/>
              </a:ext>
            </a:extLst>
          </p:cNvPr>
          <p:cNvSpPr/>
          <p:nvPr/>
        </p:nvSpPr>
        <p:spPr>
          <a:xfrm rot="16200000" flipV="1">
            <a:off x="7849260" y="2515262"/>
            <a:ext cx="6858004" cy="1827473"/>
          </a:xfrm>
          <a:prstGeom prst="rect">
            <a:avLst/>
          </a:prstGeom>
          <a:gradFill>
            <a:gsLst>
              <a:gs pos="0">
                <a:schemeClr val="bg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452AEDB-0AA9-3D0B-E2F3-3C119B4032E1}"/>
              </a:ext>
            </a:extLst>
          </p:cNvPr>
          <p:cNvSpPr/>
          <p:nvPr/>
        </p:nvSpPr>
        <p:spPr>
          <a:xfrm rot="10800000">
            <a:off x="4316828" y="0"/>
            <a:ext cx="4511964" cy="6858000"/>
          </a:xfrm>
          <a:custGeom>
            <a:avLst/>
            <a:gdLst>
              <a:gd name="connsiteX0" fmla="*/ 3117036 w 4511964"/>
              <a:gd name="connsiteY0" fmla="*/ 6858000 h 6858000"/>
              <a:gd name="connsiteX1" fmla="*/ 0 w 4511964"/>
              <a:gd name="connsiteY1" fmla="*/ 6858000 h 6858000"/>
              <a:gd name="connsiteX2" fmla="*/ 2736786 w 4511964"/>
              <a:gd name="connsiteY2" fmla="*/ 0 h 6858000"/>
              <a:gd name="connsiteX3" fmla="*/ 4511964 w 4511964"/>
              <a:gd name="connsiteY3" fmla="*/ 0 h 6858000"/>
              <a:gd name="connsiteX4" fmla="*/ 4511771 w 4511964"/>
              <a:gd name="connsiteY4" fmla="*/ 92347 h 6858000"/>
              <a:gd name="connsiteX5" fmla="*/ 4499002 w 4511964"/>
              <a:gd name="connsiteY5" fmla="*/ 31137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1964" h="6858000">
                <a:moveTo>
                  <a:pt x="3117036" y="6858000"/>
                </a:moveTo>
                <a:lnTo>
                  <a:pt x="0" y="6858000"/>
                </a:lnTo>
                <a:lnTo>
                  <a:pt x="2736786" y="0"/>
                </a:lnTo>
                <a:lnTo>
                  <a:pt x="4511964" y="0"/>
                </a:lnTo>
                <a:lnTo>
                  <a:pt x="4511771" y="92347"/>
                </a:lnTo>
                <a:cubicBezTo>
                  <a:pt x="4509557" y="950029"/>
                  <a:pt x="4500194" y="2330792"/>
                  <a:pt x="4499002" y="3113747"/>
                </a:cubicBezTo>
                <a:close/>
              </a:path>
            </a:pathLst>
          </a:custGeom>
          <a:gradFill>
            <a:gsLst>
              <a:gs pos="100000">
                <a:srgbClr val="CACF47">
                  <a:alpha val="52930"/>
                </a:srgbClr>
              </a:gs>
              <a:gs pos="28000">
                <a:schemeClr val="accent2">
                  <a:alpha val="49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 err="1">
              <a:latin typeface="Calibri Light" panose="020F03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87AB4-DAA4-E991-9DC0-F73C27D3EEB3}"/>
              </a:ext>
            </a:extLst>
          </p:cNvPr>
          <p:cNvSpPr/>
          <p:nvPr/>
        </p:nvSpPr>
        <p:spPr>
          <a:xfrm>
            <a:off x="0" y="0"/>
            <a:ext cx="40767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76FCE8-C585-03CD-FEB3-317DF7C24F8C}"/>
              </a:ext>
            </a:extLst>
          </p:cNvPr>
          <p:cNvSpPr/>
          <p:nvPr/>
        </p:nvSpPr>
        <p:spPr>
          <a:xfrm>
            <a:off x="1131220" y="0"/>
            <a:ext cx="6234979" cy="6858000"/>
          </a:xfrm>
          <a:prstGeom prst="parallelogram">
            <a:avLst>
              <a:gd name="adj" fmla="val 445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BB559FD3-5A5D-366E-6D37-1A0A52855E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428" y="6258407"/>
            <a:ext cx="1688331" cy="371563"/>
          </a:xfrm>
          <a:prstGeom prst="rect">
            <a:avLst/>
          </a:prstGeom>
        </p:spPr>
      </p:pic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8D15FE49-F014-AF16-0D61-80EB8E0C5C8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8863" y="451325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C48C9B-5034-1CF3-7DB3-A33B34779C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864" y="1496791"/>
            <a:ext cx="5715400" cy="1977373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ts val="5119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1802D43-EFE8-A803-62E9-DB44A14F80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8864" y="3598384"/>
            <a:ext cx="5222732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3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03423" indent="0" algn="ctr">
              <a:buNone/>
              <a:defRPr sz="1765"/>
            </a:lvl2pPr>
            <a:lvl3pPr marL="806846" indent="0" algn="ctr">
              <a:buNone/>
              <a:defRPr sz="1588"/>
            </a:lvl3pPr>
            <a:lvl4pPr marL="1210270" indent="0" algn="ctr">
              <a:buNone/>
              <a:defRPr sz="1412"/>
            </a:lvl4pPr>
            <a:lvl5pPr marL="1613693" indent="0" algn="ctr">
              <a:buNone/>
              <a:defRPr sz="1412"/>
            </a:lvl5pPr>
            <a:lvl6pPr marL="2017116" indent="0" algn="ctr">
              <a:buNone/>
              <a:defRPr sz="1412"/>
            </a:lvl6pPr>
            <a:lvl7pPr marL="2420539" indent="0" algn="ctr">
              <a:buNone/>
              <a:defRPr sz="1412"/>
            </a:lvl7pPr>
            <a:lvl8pPr marL="2823963" indent="0" algn="ctr">
              <a:buNone/>
              <a:defRPr sz="1412"/>
            </a:lvl8pPr>
            <a:lvl9pPr marL="3227386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</p:spTree>
    <p:extLst>
      <p:ext uri="{BB962C8B-B14F-4D97-AF65-F5344CB8AC3E}">
        <p14:creationId xmlns:p14="http://schemas.microsoft.com/office/powerpoint/2010/main" val="543133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- 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01C9D940-189B-B245-80DF-245C34742B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0083" y="532790"/>
            <a:ext cx="6671918" cy="484673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6D7F0-19E7-61FF-0A67-7B05BFEAA15C}"/>
              </a:ext>
            </a:extLst>
          </p:cNvPr>
          <p:cNvSpPr/>
          <p:nvPr/>
        </p:nvSpPr>
        <p:spPr>
          <a:xfrm>
            <a:off x="1" y="532790"/>
            <a:ext cx="5587986" cy="48467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sp>
        <p:nvSpPr>
          <p:cNvPr id="28" name="Parallelogram 34">
            <a:extLst>
              <a:ext uri="{FF2B5EF4-FFF2-40B4-BE49-F238E27FC236}">
                <a16:creationId xmlns:a16="http://schemas.microsoft.com/office/drawing/2014/main" id="{F7FCAEF6-7434-D5FE-DD5A-FDE75261AB6F}"/>
              </a:ext>
            </a:extLst>
          </p:cNvPr>
          <p:cNvSpPr/>
          <p:nvPr/>
        </p:nvSpPr>
        <p:spPr>
          <a:xfrm>
            <a:off x="1917426" y="532790"/>
            <a:ext cx="5820643" cy="4846731"/>
          </a:xfrm>
          <a:custGeom>
            <a:avLst/>
            <a:gdLst>
              <a:gd name="connsiteX0" fmla="*/ 0 w 5161265"/>
              <a:gd name="connsiteY0" fmla="*/ 4297680 h 4297680"/>
              <a:gd name="connsiteX1" fmla="*/ 1711637 w 5161265"/>
              <a:gd name="connsiteY1" fmla="*/ 0 h 4297680"/>
              <a:gd name="connsiteX2" fmla="*/ 5161265 w 5161265"/>
              <a:gd name="connsiteY2" fmla="*/ 0 h 4297680"/>
              <a:gd name="connsiteX3" fmla="*/ 3449628 w 5161265"/>
              <a:gd name="connsiteY3" fmla="*/ 4297680 h 4297680"/>
              <a:gd name="connsiteX4" fmla="*/ 0 w 5161265"/>
              <a:gd name="connsiteY4" fmla="*/ 4297680 h 4297680"/>
              <a:gd name="connsiteX0" fmla="*/ 0 w 5161265"/>
              <a:gd name="connsiteY0" fmla="*/ 4297680 h 4297680"/>
              <a:gd name="connsiteX1" fmla="*/ 1711637 w 5161265"/>
              <a:gd name="connsiteY1" fmla="*/ 0 h 4297680"/>
              <a:gd name="connsiteX2" fmla="*/ 5161265 w 5161265"/>
              <a:gd name="connsiteY2" fmla="*/ 0 h 4297680"/>
              <a:gd name="connsiteX3" fmla="*/ 3414002 w 5161265"/>
              <a:gd name="connsiteY3" fmla="*/ 4297680 h 4297680"/>
              <a:gd name="connsiteX4" fmla="*/ 0 w 5161265"/>
              <a:gd name="connsiteY4" fmla="*/ 429768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1265" h="4297680">
                <a:moveTo>
                  <a:pt x="0" y="4297680"/>
                </a:moveTo>
                <a:lnTo>
                  <a:pt x="1711637" y="0"/>
                </a:lnTo>
                <a:lnTo>
                  <a:pt x="5161265" y="0"/>
                </a:lnTo>
                <a:lnTo>
                  <a:pt x="3414002" y="4297680"/>
                </a:lnTo>
                <a:lnTo>
                  <a:pt x="0" y="4297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03628806-6DC4-587A-B9AF-558C87200D1E}"/>
              </a:ext>
            </a:extLst>
          </p:cNvPr>
          <p:cNvSpPr/>
          <p:nvPr/>
        </p:nvSpPr>
        <p:spPr>
          <a:xfrm>
            <a:off x="5756379" y="532790"/>
            <a:ext cx="3301084" cy="4846731"/>
          </a:xfrm>
          <a:prstGeom prst="parallelogram">
            <a:avLst>
              <a:gd name="adj" fmla="val 59819"/>
            </a:avLst>
          </a:prstGeom>
          <a:gradFill>
            <a:gsLst>
              <a:gs pos="19000">
                <a:schemeClr val="accent3">
                  <a:alpha val="48000"/>
                </a:schemeClr>
              </a:gs>
              <a:gs pos="98000">
                <a:schemeClr val="accent5">
                  <a:alpha val="69204"/>
                  <a:lumMod val="10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400" err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9447DDE-1980-4D7C-8347-521447ACFBEA}" type="slidenum">
              <a:rPr lang="en-GB" smtClean="0"/>
              <a:t>‹#›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01BB8-DD38-E444-A81F-FD2636F4D47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FCBE5DF-043F-476F-8D69-A7EB5527215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8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8BB67684-8B65-8D42-153E-010255E6490F}"/>
              </a:ext>
            </a:extLst>
          </p:cNvPr>
          <p:cNvSpPr/>
          <p:nvPr/>
        </p:nvSpPr>
        <p:spPr>
          <a:xfrm rot="10800000">
            <a:off x="191849" y="-32339"/>
            <a:ext cx="2035789" cy="588146"/>
          </a:xfrm>
          <a:prstGeom prst="roundRect">
            <a:avLst>
              <a:gd name="adj" fmla="val 0"/>
            </a:avLst>
          </a:prstGeom>
          <a:solidFill>
            <a:schemeClr val="accent5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 err="1">
              <a:latin typeface="Calibri" panose="020F0502020204030204" pitchFamily="34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EF38010-3DFD-44C4-9CCF-DFF7EF3EEB4C}"/>
              </a:ext>
            </a:extLst>
          </p:cNvPr>
          <p:cNvSpPr/>
          <p:nvPr/>
        </p:nvSpPr>
        <p:spPr>
          <a:xfrm>
            <a:off x="922008" y="1352407"/>
            <a:ext cx="5246727" cy="2640791"/>
          </a:xfrm>
          <a:custGeom>
            <a:avLst/>
            <a:gdLst>
              <a:gd name="connsiteX0" fmla="*/ 0 w 5246727"/>
              <a:gd name="connsiteY0" fmla="*/ 0 h 2640791"/>
              <a:gd name="connsiteX1" fmla="*/ 1208995 w 5246727"/>
              <a:gd name="connsiteY1" fmla="*/ 2498 h 2640791"/>
              <a:gd name="connsiteX2" fmla="*/ 1208990 w 5246727"/>
              <a:gd name="connsiteY2" fmla="*/ 0 h 2640791"/>
              <a:gd name="connsiteX3" fmla="*/ 5246727 w 5246727"/>
              <a:gd name="connsiteY3" fmla="*/ 8342 h 2640791"/>
              <a:gd name="connsiteX4" fmla="*/ 4203782 w 5246727"/>
              <a:gd name="connsiteY4" fmla="*/ 2640791 h 2640791"/>
              <a:gd name="connsiteX5" fmla="*/ 2997633 w 5246727"/>
              <a:gd name="connsiteY5" fmla="*/ 2633620 h 2640791"/>
              <a:gd name="connsiteX6" fmla="*/ 2994792 w 5246727"/>
              <a:gd name="connsiteY6" fmla="*/ 2640791 h 2640791"/>
              <a:gd name="connsiteX7" fmla="*/ 4949 w 5246727"/>
              <a:gd name="connsiteY7" fmla="*/ 2623015 h 2640791"/>
              <a:gd name="connsiteX8" fmla="*/ 0 w 5246727"/>
              <a:gd name="connsiteY8" fmla="*/ 0 h 264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46727" h="2640791">
                <a:moveTo>
                  <a:pt x="0" y="0"/>
                </a:moveTo>
                <a:lnTo>
                  <a:pt x="1208995" y="2498"/>
                </a:lnTo>
                <a:lnTo>
                  <a:pt x="1208990" y="0"/>
                </a:lnTo>
                <a:lnTo>
                  <a:pt x="5246727" y="8342"/>
                </a:lnTo>
                <a:lnTo>
                  <a:pt x="4203782" y="2640791"/>
                </a:lnTo>
                <a:lnTo>
                  <a:pt x="2997633" y="2633620"/>
                </a:lnTo>
                <a:lnTo>
                  <a:pt x="2994792" y="2640791"/>
                </a:lnTo>
                <a:lnTo>
                  <a:pt x="4949" y="2623015"/>
                </a:lnTo>
                <a:cubicBezTo>
                  <a:pt x="3299" y="1748675"/>
                  <a:pt x="1650" y="87433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 err="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BF3DEDD-4D97-16AC-C4F3-62C665069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179" y="2183598"/>
            <a:ext cx="4098908" cy="978409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lvl1pPr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defRPr lang="en-US" sz="4400" b="1" dirty="0">
                <a:solidFill>
                  <a:schemeClr val="accent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</a:lstStyle>
          <a:p>
            <a:pPr marL="0" lvl="0" defTabSz="806846">
              <a:lnSpc>
                <a:spcPct val="70000"/>
              </a:lnSpc>
            </a:pPr>
            <a:r>
              <a:rPr lang="en-US" sz="4400" b="1">
                <a:solidFill>
                  <a:schemeClr val="accent1"/>
                </a:solidFill>
                <a:latin typeface="+mn-lt"/>
              </a:rPr>
              <a:t>Divider headline, no subhead</a:t>
            </a:r>
          </a:p>
        </p:txBody>
      </p:sp>
    </p:spTree>
    <p:extLst>
      <p:ext uri="{BB962C8B-B14F-4D97-AF65-F5344CB8AC3E}">
        <p14:creationId xmlns:p14="http://schemas.microsoft.com/office/powerpoint/2010/main" val="10769792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-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01C9D940-189B-B245-80DF-245C34742B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0083" y="532790"/>
            <a:ext cx="6671918" cy="484673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6D7F0-19E7-61FF-0A67-7B05BFEAA15C}"/>
              </a:ext>
            </a:extLst>
          </p:cNvPr>
          <p:cNvSpPr/>
          <p:nvPr/>
        </p:nvSpPr>
        <p:spPr>
          <a:xfrm>
            <a:off x="1" y="532790"/>
            <a:ext cx="5587986" cy="48467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sp>
        <p:nvSpPr>
          <p:cNvPr id="28" name="Parallelogram 34">
            <a:extLst>
              <a:ext uri="{FF2B5EF4-FFF2-40B4-BE49-F238E27FC236}">
                <a16:creationId xmlns:a16="http://schemas.microsoft.com/office/drawing/2014/main" id="{F7FCAEF6-7434-D5FE-DD5A-FDE75261AB6F}"/>
              </a:ext>
            </a:extLst>
          </p:cNvPr>
          <p:cNvSpPr/>
          <p:nvPr/>
        </p:nvSpPr>
        <p:spPr>
          <a:xfrm>
            <a:off x="1917426" y="532790"/>
            <a:ext cx="5820643" cy="4846731"/>
          </a:xfrm>
          <a:custGeom>
            <a:avLst/>
            <a:gdLst>
              <a:gd name="connsiteX0" fmla="*/ 0 w 5161265"/>
              <a:gd name="connsiteY0" fmla="*/ 4297680 h 4297680"/>
              <a:gd name="connsiteX1" fmla="*/ 1711637 w 5161265"/>
              <a:gd name="connsiteY1" fmla="*/ 0 h 4297680"/>
              <a:gd name="connsiteX2" fmla="*/ 5161265 w 5161265"/>
              <a:gd name="connsiteY2" fmla="*/ 0 h 4297680"/>
              <a:gd name="connsiteX3" fmla="*/ 3449628 w 5161265"/>
              <a:gd name="connsiteY3" fmla="*/ 4297680 h 4297680"/>
              <a:gd name="connsiteX4" fmla="*/ 0 w 5161265"/>
              <a:gd name="connsiteY4" fmla="*/ 4297680 h 4297680"/>
              <a:gd name="connsiteX0" fmla="*/ 0 w 5161265"/>
              <a:gd name="connsiteY0" fmla="*/ 4297680 h 4297680"/>
              <a:gd name="connsiteX1" fmla="*/ 1711637 w 5161265"/>
              <a:gd name="connsiteY1" fmla="*/ 0 h 4297680"/>
              <a:gd name="connsiteX2" fmla="*/ 5161265 w 5161265"/>
              <a:gd name="connsiteY2" fmla="*/ 0 h 4297680"/>
              <a:gd name="connsiteX3" fmla="*/ 3414002 w 5161265"/>
              <a:gd name="connsiteY3" fmla="*/ 4297680 h 4297680"/>
              <a:gd name="connsiteX4" fmla="*/ 0 w 5161265"/>
              <a:gd name="connsiteY4" fmla="*/ 429768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1265" h="4297680">
                <a:moveTo>
                  <a:pt x="0" y="4297680"/>
                </a:moveTo>
                <a:lnTo>
                  <a:pt x="1711637" y="0"/>
                </a:lnTo>
                <a:lnTo>
                  <a:pt x="5161265" y="0"/>
                </a:lnTo>
                <a:lnTo>
                  <a:pt x="3414002" y="4297680"/>
                </a:lnTo>
                <a:lnTo>
                  <a:pt x="0" y="4297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err="1">
              <a:latin typeface="Fidelity Sans Lt" panose="020B0303030202020204" pitchFamily="34" charset="77"/>
            </a:endParaRPr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03628806-6DC4-587A-B9AF-558C87200D1E}"/>
              </a:ext>
            </a:extLst>
          </p:cNvPr>
          <p:cNvSpPr/>
          <p:nvPr/>
        </p:nvSpPr>
        <p:spPr>
          <a:xfrm>
            <a:off x="5756379" y="532790"/>
            <a:ext cx="3301084" cy="4846731"/>
          </a:xfrm>
          <a:prstGeom prst="parallelogram">
            <a:avLst>
              <a:gd name="adj" fmla="val 59819"/>
            </a:avLst>
          </a:prstGeom>
          <a:gradFill>
            <a:gsLst>
              <a:gs pos="19000">
                <a:schemeClr val="accent3">
                  <a:alpha val="48000"/>
                </a:schemeClr>
              </a:gs>
              <a:gs pos="98000">
                <a:schemeClr val="accent5">
                  <a:alpha val="69204"/>
                  <a:lumMod val="10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400" err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9447DDE-1980-4D7C-8347-521447ACFBEA}" type="slidenum">
              <a:rPr lang="en-GB" smtClean="0"/>
              <a:t>‹#›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01BB8-DD38-E444-A81F-FD2636F4D47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FCBE5DF-043F-476F-8D69-A7EB5527215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8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8BB67684-8B65-8D42-153E-010255E6490F}"/>
              </a:ext>
            </a:extLst>
          </p:cNvPr>
          <p:cNvSpPr/>
          <p:nvPr/>
        </p:nvSpPr>
        <p:spPr>
          <a:xfrm rot="10800000">
            <a:off x="191849" y="-32339"/>
            <a:ext cx="2035789" cy="588146"/>
          </a:xfrm>
          <a:prstGeom prst="roundRect">
            <a:avLst>
              <a:gd name="adj" fmla="val 0"/>
            </a:avLst>
          </a:prstGeom>
          <a:solidFill>
            <a:schemeClr val="accent5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 err="1">
              <a:latin typeface="Calibri" panose="020F050202020403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35CABC7-2A1A-732C-EA4D-9EB2A4EE91C1}"/>
              </a:ext>
            </a:extLst>
          </p:cNvPr>
          <p:cNvSpPr/>
          <p:nvPr/>
        </p:nvSpPr>
        <p:spPr>
          <a:xfrm>
            <a:off x="922008" y="1352407"/>
            <a:ext cx="5246727" cy="2640791"/>
          </a:xfrm>
          <a:custGeom>
            <a:avLst/>
            <a:gdLst>
              <a:gd name="connsiteX0" fmla="*/ 0 w 5246727"/>
              <a:gd name="connsiteY0" fmla="*/ 0 h 2640791"/>
              <a:gd name="connsiteX1" fmla="*/ 1208995 w 5246727"/>
              <a:gd name="connsiteY1" fmla="*/ 2498 h 2640791"/>
              <a:gd name="connsiteX2" fmla="*/ 1208990 w 5246727"/>
              <a:gd name="connsiteY2" fmla="*/ 0 h 2640791"/>
              <a:gd name="connsiteX3" fmla="*/ 5246727 w 5246727"/>
              <a:gd name="connsiteY3" fmla="*/ 8342 h 2640791"/>
              <a:gd name="connsiteX4" fmla="*/ 4203782 w 5246727"/>
              <a:gd name="connsiteY4" fmla="*/ 2640791 h 2640791"/>
              <a:gd name="connsiteX5" fmla="*/ 2997633 w 5246727"/>
              <a:gd name="connsiteY5" fmla="*/ 2633620 h 2640791"/>
              <a:gd name="connsiteX6" fmla="*/ 2994792 w 5246727"/>
              <a:gd name="connsiteY6" fmla="*/ 2640791 h 2640791"/>
              <a:gd name="connsiteX7" fmla="*/ 4949 w 5246727"/>
              <a:gd name="connsiteY7" fmla="*/ 2623015 h 2640791"/>
              <a:gd name="connsiteX8" fmla="*/ 0 w 5246727"/>
              <a:gd name="connsiteY8" fmla="*/ 0 h 264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46727" h="2640791">
                <a:moveTo>
                  <a:pt x="0" y="0"/>
                </a:moveTo>
                <a:lnTo>
                  <a:pt x="1208995" y="2498"/>
                </a:lnTo>
                <a:lnTo>
                  <a:pt x="1208990" y="0"/>
                </a:lnTo>
                <a:lnTo>
                  <a:pt x="5246727" y="8342"/>
                </a:lnTo>
                <a:lnTo>
                  <a:pt x="4203782" y="2640791"/>
                </a:lnTo>
                <a:lnTo>
                  <a:pt x="2997633" y="2633620"/>
                </a:lnTo>
                <a:lnTo>
                  <a:pt x="2994792" y="2640791"/>
                </a:lnTo>
                <a:lnTo>
                  <a:pt x="4949" y="2623015"/>
                </a:lnTo>
                <a:cubicBezTo>
                  <a:pt x="3299" y="1748675"/>
                  <a:pt x="1650" y="87433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 err="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BF3DEDD-4D97-16AC-C4F3-62C665069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6679" y="1709662"/>
            <a:ext cx="3643884" cy="1070742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dirty="0">
                <a:solidFill>
                  <a:schemeClr val="accent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</a:lstStyle>
          <a:p>
            <a:pPr marL="0" lvl="0" defTabSz="806846">
              <a:lnSpc>
                <a:spcPct val="70000"/>
              </a:lnSpc>
            </a:pPr>
            <a:r>
              <a:rPr lang="en-US" sz="4400" b="1">
                <a:solidFill>
                  <a:schemeClr val="accent1"/>
                </a:solidFill>
                <a:latin typeface="+mn-lt"/>
              </a:rPr>
              <a:t>Divider </a:t>
            </a:r>
            <a:br>
              <a:rPr lang="en-US" sz="4400" b="1">
                <a:solidFill>
                  <a:schemeClr val="accent1"/>
                </a:solidFill>
                <a:latin typeface="+mn-lt"/>
              </a:rPr>
            </a:br>
            <a:r>
              <a:rPr lang="en-US" sz="4400" b="1">
                <a:solidFill>
                  <a:schemeClr val="accent1"/>
                </a:solidFill>
                <a:latin typeface="+mn-lt"/>
              </a:rPr>
              <a:t>headline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DB7D62C-9769-79A3-5077-FEE3F59CC8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6679" y="2990542"/>
            <a:ext cx="3367844" cy="492443"/>
          </a:xfrm>
        </p:spPr>
        <p:txBody>
          <a:bodyPr vert="horz" wrap="square" lIns="0" tIns="0" rIns="0" bIns="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dirty="0">
                <a:cs typeface="Calibri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600"/>
              <a:t>A subhead that supports the headline can be two lines as well but not more. </a:t>
            </a:r>
          </a:p>
        </p:txBody>
      </p:sp>
    </p:spTree>
    <p:extLst>
      <p:ext uri="{BB962C8B-B14F-4D97-AF65-F5344CB8AC3E}">
        <p14:creationId xmlns:p14="http://schemas.microsoft.com/office/powerpoint/2010/main" val="18851678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BE5DF-043F-476F-8D69-A7EB5527215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7DDE-1980-4D7C-8347-521447ACF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03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7000">
        <p:pull/>
      </p:transition>
    </mc:Choice>
    <mc:Fallback xmlns="">
      <p:transition spd="slow" advClick="0" advTm="7000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57368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894033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795"/>
              </a:lnSpc>
              <a:defRPr sz="707"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6492876"/>
            <a:ext cx="55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3"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79447DDE-1980-4D7C-8347-521447ACFBEA}" type="slidenum">
              <a:rPr lang="en-GB" smtClean="0"/>
              <a:t>‹#›</a:t>
            </a:fld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4FF51-6EF3-D446-88B3-296D58AC5C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07134" y="6492872"/>
            <a:ext cx="1348846" cy="2286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800"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3FCBE5DF-043F-476F-8D69-A7EB5527215E}" type="datetimeFigureOut">
              <a:rPr lang="en-GB" smtClean="0"/>
              <a:t>05/12/2023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0EF2ECC-0068-6049-03DB-6F97A5A214A1}"/>
              </a:ext>
            </a:extLst>
          </p:cNvPr>
          <p:cNvGrpSpPr/>
          <p:nvPr/>
        </p:nvGrpSpPr>
        <p:grpSpPr>
          <a:xfrm>
            <a:off x="10853313" y="95071"/>
            <a:ext cx="1056930" cy="360948"/>
            <a:chOff x="9645264" y="1135542"/>
            <a:chExt cx="1872416" cy="63944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16D9A08-5375-C5B1-8DD8-4F94F72E9AA3}"/>
                </a:ext>
              </a:extLst>
            </p:cNvPr>
            <p:cNvSpPr/>
            <p:nvPr/>
          </p:nvSpPr>
          <p:spPr>
            <a:xfrm>
              <a:off x="9730642" y="1135542"/>
              <a:ext cx="1701662" cy="639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9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err="1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1A24623-4886-253A-46DE-6BF7F6C2C8D9}"/>
                </a:ext>
              </a:extLst>
            </p:cNvPr>
            <p:cNvSpPr txBox="1"/>
            <p:nvPr/>
          </p:nvSpPr>
          <p:spPr>
            <a:xfrm>
              <a:off x="9645264" y="1286520"/>
              <a:ext cx="1872416" cy="3717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900" b="1">
                  <a:solidFill>
                    <a:srgbClr val="FF00FF"/>
                  </a:solidFill>
                  <a:latin typeface="Calibri Light" panose="020F0302020204030204" pitchFamily="34" charset="0"/>
                </a:rPr>
                <a:t>ABC COMPANY</a:t>
              </a:r>
              <a:endParaRPr lang="en-US" sz="900" b="1">
                <a:solidFill>
                  <a:srgbClr val="FF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208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mc:AlternateContent xmlns:mc="http://schemas.openxmlformats.org/markup-compatibility/2006" xmlns:p14="http://schemas.microsoft.com/office/powerpoint/2010/main">
    <mc:Choice Requires="p14">
      <p:transition spd="slow" p14:dur="1750">
        <p:pull/>
      </p:transition>
    </mc:Choice>
    <mc:Fallback xmlns="">
      <p:transition spd="slow">
        <p:pull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799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2998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199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398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597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6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7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6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6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64">
          <p15:clr>
            <a:srgbClr val="F26B43"/>
          </p15:clr>
        </p15:guide>
        <p15:guide id="2" orient="horz" pos="4224">
          <p15:clr>
            <a:srgbClr val="F26B43"/>
          </p15:clr>
        </p15:guide>
        <p15:guide id="3" pos="1999">
          <p15:clr>
            <a:srgbClr val="F26B43"/>
          </p15:clr>
        </p15:guide>
        <p15:guide id="4" pos="3883">
          <p15:clr>
            <a:srgbClr val="F26B43"/>
          </p15:clr>
        </p15:guide>
        <p15:guide id="5" pos="283">
          <p15:clr>
            <a:srgbClr val="F26B43"/>
          </p15:clr>
        </p15:guide>
        <p15:guide id="6" pos="7399">
          <p15:clr>
            <a:srgbClr val="F26B43"/>
          </p15:clr>
        </p15:guide>
        <p15:guide id="7" pos="2083">
          <p15:clr>
            <a:srgbClr val="F26B43"/>
          </p15:clr>
        </p15:guide>
        <p15:guide id="8" pos="3799">
          <p15:clr>
            <a:srgbClr val="F26B43"/>
          </p15:clr>
        </p15:guide>
        <p15:guide id="9" pos="5599">
          <p15:clr>
            <a:srgbClr val="F26B43"/>
          </p15:clr>
        </p15:guide>
        <p15:guide id="10" pos="5683">
          <p15:clr>
            <a:srgbClr val="F26B43"/>
          </p15:clr>
        </p15:guide>
        <p15:guide id="11" orient="horz" pos="336">
          <p15:clr>
            <a:srgbClr val="F26B43"/>
          </p15:clr>
        </p15:guide>
        <p15:guide id="12" orient="horz" pos="4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A7CBD69-808C-9282-4DF5-08ACA0559A0A}"/>
              </a:ext>
            </a:extLst>
          </p:cNvPr>
          <p:cNvSpPr/>
          <p:nvPr/>
        </p:nvSpPr>
        <p:spPr>
          <a:xfrm>
            <a:off x="10478253" y="5139039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FCDAB7B-EA28-BE32-E026-085DE72A0F48}"/>
              </a:ext>
            </a:extLst>
          </p:cNvPr>
          <p:cNvSpPr/>
          <p:nvPr/>
        </p:nvSpPr>
        <p:spPr>
          <a:xfrm>
            <a:off x="10478254" y="5139039"/>
            <a:ext cx="1713013" cy="1713013"/>
          </a:xfrm>
          <a:custGeom>
            <a:avLst/>
            <a:gdLst>
              <a:gd name="connsiteX0" fmla="*/ 0 w 1713013"/>
              <a:gd name="connsiteY0" fmla="*/ 1713013 h 1713013"/>
              <a:gd name="connsiteX1" fmla="*/ 0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1713013"/>
                </a:moveTo>
                <a:lnTo>
                  <a:pt x="0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35363729-76AF-E725-A5B3-200F164ECF9F}"/>
              </a:ext>
            </a:extLst>
          </p:cNvPr>
          <p:cNvSpPr/>
          <p:nvPr/>
        </p:nvSpPr>
        <p:spPr>
          <a:xfrm rot="5400000">
            <a:off x="1911071" y="3424187"/>
            <a:ext cx="1707901" cy="1716215"/>
          </a:xfrm>
          <a:custGeom>
            <a:avLst/>
            <a:gdLst>
              <a:gd name="connsiteX0" fmla="*/ 0 w 1716046"/>
              <a:gd name="connsiteY0" fmla="*/ 0 h 1710098"/>
              <a:gd name="connsiteX1" fmla="*/ 1716046 w 1716046"/>
              <a:gd name="connsiteY1" fmla="*/ 0 h 1710098"/>
              <a:gd name="connsiteX2" fmla="*/ 1716046 w 1716046"/>
              <a:gd name="connsiteY2" fmla="*/ 1710099 h 1710098"/>
              <a:gd name="connsiteX3" fmla="*/ 0 w 1716046"/>
              <a:gd name="connsiteY3" fmla="*/ 1710099 h 1710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046" h="1710098">
                <a:moveTo>
                  <a:pt x="0" y="0"/>
                </a:moveTo>
                <a:lnTo>
                  <a:pt x="1716046" y="0"/>
                </a:lnTo>
                <a:lnTo>
                  <a:pt x="1716046" y="1710099"/>
                </a:lnTo>
                <a:lnTo>
                  <a:pt x="0" y="1710099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FAB78EF-57A6-ED48-047D-54A2C5403705}"/>
              </a:ext>
            </a:extLst>
          </p:cNvPr>
          <p:cNvSpPr/>
          <p:nvPr/>
        </p:nvSpPr>
        <p:spPr>
          <a:xfrm>
            <a:off x="1914199" y="3419958"/>
            <a:ext cx="856506" cy="857398"/>
          </a:xfrm>
          <a:custGeom>
            <a:avLst/>
            <a:gdLst>
              <a:gd name="connsiteX0" fmla="*/ 856507 w 856506"/>
              <a:gd name="connsiteY0" fmla="*/ 857399 h 857398"/>
              <a:gd name="connsiteX1" fmla="*/ 0 w 856506"/>
              <a:gd name="connsiteY1" fmla="*/ 857399 h 857398"/>
              <a:gd name="connsiteX2" fmla="*/ 856507 w 856506"/>
              <a:gd name="connsiteY2" fmla="*/ 0 h 857398"/>
              <a:gd name="connsiteX3" fmla="*/ 856507 w 856506"/>
              <a:gd name="connsiteY3" fmla="*/ 857399 h 85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506" h="857398">
                <a:moveTo>
                  <a:pt x="856507" y="857399"/>
                </a:moveTo>
                <a:lnTo>
                  <a:pt x="0" y="857399"/>
                </a:lnTo>
                <a:lnTo>
                  <a:pt x="856507" y="0"/>
                </a:lnTo>
                <a:lnTo>
                  <a:pt x="856507" y="857399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800DBDDC-8D16-D5C1-64EA-BD1AAD687561}"/>
              </a:ext>
            </a:extLst>
          </p:cNvPr>
          <p:cNvSpPr/>
          <p:nvPr/>
        </p:nvSpPr>
        <p:spPr>
          <a:xfrm>
            <a:off x="1914199" y="4277447"/>
            <a:ext cx="856506" cy="857338"/>
          </a:xfrm>
          <a:custGeom>
            <a:avLst/>
            <a:gdLst>
              <a:gd name="connsiteX0" fmla="*/ 856507 w 856506"/>
              <a:gd name="connsiteY0" fmla="*/ 857339 h 857338"/>
              <a:gd name="connsiteX1" fmla="*/ 0 w 856506"/>
              <a:gd name="connsiteY1" fmla="*/ 857339 h 857338"/>
              <a:gd name="connsiteX2" fmla="*/ 856507 w 856506"/>
              <a:gd name="connsiteY2" fmla="*/ 0 h 857338"/>
              <a:gd name="connsiteX3" fmla="*/ 856507 w 856506"/>
              <a:gd name="connsiteY3" fmla="*/ 857339 h 857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506" h="857338">
                <a:moveTo>
                  <a:pt x="856507" y="857339"/>
                </a:moveTo>
                <a:lnTo>
                  <a:pt x="0" y="857339"/>
                </a:lnTo>
                <a:lnTo>
                  <a:pt x="856507" y="0"/>
                </a:lnTo>
                <a:lnTo>
                  <a:pt x="856507" y="857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FA88F8E6-9777-F3E0-8A15-3A97AC6FD8B0}"/>
              </a:ext>
            </a:extLst>
          </p:cNvPr>
          <p:cNvSpPr/>
          <p:nvPr/>
        </p:nvSpPr>
        <p:spPr>
          <a:xfrm>
            <a:off x="3622364" y="3425221"/>
            <a:ext cx="1722521" cy="1712836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E7896A10-4C3F-191A-0A86-E6A1F91DD457}"/>
              </a:ext>
            </a:extLst>
          </p:cNvPr>
          <p:cNvSpPr/>
          <p:nvPr/>
        </p:nvSpPr>
        <p:spPr>
          <a:xfrm>
            <a:off x="3623465" y="3425788"/>
            <a:ext cx="1714440" cy="1713013"/>
          </a:xfrm>
          <a:custGeom>
            <a:avLst/>
            <a:gdLst>
              <a:gd name="connsiteX0" fmla="*/ 1714441 w 1714440"/>
              <a:gd name="connsiteY0" fmla="*/ 1713013 h 1713013"/>
              <a:gd name="connsiteX1" fmla="*/ 0 w 1714440"/>
              <a:gd name="connsiteY1" fmla="*/ 1713013 h 1713013"/>
              <a:gd name="connsiteX2" fmla="*/ 1714441 w 1714440"/>
              <a:gd name="connsiteY2" fmla="*/ 0 h 1713013"/>
              <a:gd name="connsiteX3" fmla="*/ 1714441 w 1714440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440" h="1713013">
                <a:moveTo>
                  <a:pt x="1714441" y="1713013"/>
                </a:moveTo>
                <a:lnTo>
                  <a:pt x="0" y="1713013"/>
                </a:lnTo>
                <a:lnTo>
                  <a:pt x="1714441" y="0"/>
                </a:lnTo>
                <a:lnTo>
                  <a:pt x="1714441" y="17130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>
              <a:solidFill>
                <a:srgbClr val="EFE8EA"/>
              </a:solidFill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A71535CC-9D54-C5EB-6D14-2A5776492B53}"/>
              </a:ext>
            </a:extLst>
          </p:cNvPr>
          <p:cNvSpPr/>
          <p:nvPr/>
        </p:nvSpPr>
        <p:spPr>
          <a:xfrm>
            <a:off x="3618595" y="1713145"/>
            <a:ext cx="1721273" cy="1715855"/>
          </a:xfrm>
          <a:custGeom>
            <a:avLst/>
            <a:gdLst>
              <a:gd name="connsiteX0" fmla="*/ 0 w 1718901"/>
              <a:gd name="connsiteY0" fmla="*/ 0 h 1707184"/>
              <a:gd name="connsiteX1" fmla="*/ 1718901 w 1718901"/>
              <a:gd name="connsiteY1" fmla="*/ 0 h 1707184"/>
              <a:gd name="connsiteX2" fmla="*/ 1718901 w 1718901"/>
              <a:gd name="connsiteY2" fmla="*/ 1707184 h 1707184"/>
              <a:gd name="connsiteX3" fmla="*/ 0 w 1718901"/>
              <a:gd name="connsiteY3" fmla="*/ 1707184 h 170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8901" h="1707184">
                <a:moveTo>
                  <a:pt x="0" y="0"/>
                </a:moveTo>
                <a:lnTo>
                  <a:pt x="1718901" y="0"/>
                </a:lnTo>
                <a:lnTo>
                  <a:pt x="1718901" y="1707184"/>
                </a:lnTo>
                <a:lnTo>
                  <a:pt x="0" y="170718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5809693-056C-CE1A-DABB-917DB3361718}"/>
              </a:ext>
            </a:extLst>
          </p:cNvPr>
          <p:cNvGrpSpPr/>
          <p:nvPr/>
        </p:nvGrpSpPr>
        <p:grpSpPr>
          <a:xfrm>
            <a:off x="3626499" y="1714380"/>
            <a:ext cx="1713072" cy="1714179"/>
            <a:chOff x="3617073" y="1712768"/>
            <a:chExt cx="1713072" cy="1714179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9A0F656-0097-846E-8DDD-F7EDDE367565}"/>
                </a:ext>
              </a:extLst>
            </p:cNvPr>
            <p:cNvSpPr/>
            <p:nvPr/>
          </p:nvSpPr>
          <p:spPr>
            <a:xfrm>
              <a:off x="3617073" y="1712768"/>
              <a:ext cx="1713013" cy="1713012"/>
            </a:xfrm>
            <a:custGeom>
              <a:avLst/>
              <a:gdLst>
                <a:gd name="connsiteX0" fmla="*/ 1713013 w 1713013"/>
                <a:gd name="connsiteY0" fmla="*/ 0 h 1713012"/>
                <a:gd name="connsiteX1" fmla="*/ 1713013 w 1713013"/>
                <a:gd name="connsiteY1" fmla="*/ 1713013 h 1713012"/>
                <a:gd name="connsiteX2" fmla="*/ 0 w 1713013"/>
                <a:gd name="connsiteY2" fmla="*/ 1713013 h 1713012"/>
                <a:gd name="connsiteX3" fmla="*/ 1713013 w 1713013"/>
                <a:gd name="connsiteY3" fmla="*/ 0 h 171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013" h="1713012">
                  <a:moveTo>
                    <a:pt x="1713013" y="0"/>
                  </a:moveTo>
                  <a:lnTo>
                    <a:pt x="1713013" y="1713013"/>
                  </a:lnTo>
                  <a:lnTo>
                    <a:pt x="0" y="1713013"/>
                  </a:lnTo>
                  <a:lnTo>
                    <a:pt x="1713013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8DB86E3-F11C-9E5B-55E1-F161A24284B0}"/>
                </a:ext>
              </a:extLst>
            </p:cNvPr>
            <p:cNvSpPr/>
            <p:nvPr/>
          </p:nvSpPr>
          <p:spPr>
            <a:xfrm>
              <a:off x="3617132" y="1713875"/>
              <a:ext cx="1713013" cy="1713072"/>
            </a:xfrm>
            <a:custGeom>
              <a:avLst/>
              <a:gdLst>
                <a:gd name="connsiteX0" fmla="*/ 1334842 w 1713013"/>
                <a:gd name="connsiteY0" fmla="*/ 378172 h 1713072"/>
                <a:gd name="connsiteX1" fmla="*/ 1281964 w 1713013"/>
                <a:gd name="connsiteY1" fmla="*/ 431049 h 1713072"/>
                <a:gd name="connsiteX2" fmla="*/ 1281964 w 1713013"/>
                <a:gd name="connsiteY2" fmla="*/ 1713013 h 1713072"/>
                <a:gd name="connsiteX3" fmla="*/ 1334842 w 1713013"/>
                <a:gd name="connsiteY3" fmla="*/ 1713013 h 1713072"/>
                <a:gd name="connsiteX4" fmla="*/ 1334842 w 1713013"/>
                <a:gd name="connsiteY4" fmla="*/ 378112 h 1713072"/>
                <a:gd name="connsiteX5" fmla="*/ 948819 w 1713013"/>
                <a:gd name="connsiteY5" fmla="*/ 764194 h 1713072"/>
                <a:gd name="connsiteX6" fmla="*/ 895942 w 1713013"/>
                <a:gd name="connsiteY6" fmla="*/ 817072 h 1713072"/>
                <a:gd name="connsiteX7" fmla="*/ 895942 w 1713013"/>
                <a:gd name="connsiteY7" fmla="*/ 1713072 h 1713072"/>
                <a:gd name="connsiteX8" fmla="*/ 948819 w 1713013"/>
                <a:gd name="connsiteY8" fmla="*/ 1713072 h 1713072"/>
                <a:gd name="connsiteX9" fmla="*/ 948819 w 1713013"/>
                <a:gd name="connsiteY9" fmla="*/ 764194 h 1713072"/>
                <a:gd name="connsiteX10" fmla="*/ 1523927 w 1713013"/>
                <a:gd name="connsiteY10" fmla="*/ 189086 h 1713072"/>
                <a:gd name="connsiteX11" fmla="*/ 1471050 w 1713013"/>
                <a:gd name="connsiteY11" fmla="*/ 241963 h 1713072"/>
                <a:gd name="connsiteX12" fmla="*/ 1471050 w 1713013"/>
                <a:gd name="connsiteY12" fmla="*/ 1713013 h 1713072"/>
                <a:gd name="connsiteX13" fmla="*/ 1523927 w 1713013"/>
                <a:gd name="connsiteY13" fmla="*/ 1713013 h 1713072"/>
                <a:gd name="connsiteX14" fmla="*/ 1523927 w 1713013"/>
                <a:gd name="connsiteY14" fmla="*/ 189086 h 1713072"/>
                <a:gd name="connsiteX15" fmla="*/ 1713013 w 1713013"/>
                <a:gd name="connsiteY15" fmla="*/ 0 h 1713072"/>
                <a:gd name="connsiteX16" fmla="*/ 1660136 w 1713013"/>
                <a:gd name="connsiteY16" fmla="*/ 52877 h 1713072"/>
                <a:gd name="connsiteX17" fmla="*/ 1660136 w 1713013"/>
                <a:gd name="connsiteY17" fmla="*/ 1713013 h 1713072"/>
                <a:gd name="connsiteX18" fmla="*/ 1713013 w 1713013"/>
                <a:gd name="connsiteY18" fmla="*/ 1713013 h 1713072"/>
                <a:gd name="connsiteX19" fmla="*/ 1713013 w 1713013"/>
                <a:gd name="connsiteY19" fmla="*/ 0 h 1713072"/>
                <a:gd name="connsiteX20" fmla="*/ 1145816 w 1713013"/>
                <a:gd name="connsiteY20" fmla="*/ 567198 h 1713072"/>
                <a:gd name="connsiteX21" fmla="*/ 1092938 w 1713013"/>
                <a:gd name="connsiteY21" fmla="*/ 620075 h 1713072"/>
                <a:gd name="connsiteX22" fmla="*/ 1092938 w 1713013"/>
                <a:gd name="connsiteY22" fmla="*/ 1713013 h 1713072"/>
                <a:gd name="connsiteX23" fmla="*/ 1145816 w 1713013"/>
                <a:gd name="connsiteY23" fmla="*/ 1713013 h 1713072"/>
                <a:gd name="connsiteX24" fmla="*/ 1145816 w 1713013"/>
                <a:gd name="connsiteY24" fmla="*/ 567198 h 1713072"/>
                <a:gd name="connsiteX25" fmla="*/ 192595 w 1713013"/>
                <a:gd name="connsiteY25" fmla="*/ 1520418 h 1713072"/>
                <a:gd name="connsiteX26" fmla="*/ 139718 w 1713013"/>
                <a:gd name="connsiteY26" fmla="*/ 1573295 h 1713072"/>
                <a:gd name="connsiteX27" fmla="*/ 139718 w 1713013"/>
                <a:gd name="connsiteY27" fmla="*/ 1713013 h 1713072"/>
                <a:gd name="connsiteX28" fmla="*/ 192595 w 1713013"/>
                <a:gd name="connsiteY28" fmla="*/ 1713013 h 1713072"/>
                <a:gd name="connsiteX29" fmla="*/ 192595 w 1713013"/>
                <a:gd name="connsiteY29" fmla="*/ 1520418 h 1713072"/>
                <a:gd name="connsiteX30" fmla="*/ 3509 w 1713013"/>
                <a:gd name="connsiteY30" fmla="*/ 1713013 h 1713072"/>
                <a:gd name="connsiteX31" fmla="*/ 3509 w 1713013"/>
                <a:gd name="connsiteY31" fmla="*/ 1709504 h 1713072"/>
                <a:gd name="connsiteX32" fmla="*/ 0 w 1713013"/>
                <a:gd name="connsiteY32" fmla="*/ 1713013 h 1713072"/>
                <a:gd name="connsiteX33" fmla="*/ 3509 w 1713013"/>
                <a:gd name="connsiteY33" fmla="*/ 1713013 h 1713072"/>
                <a:gd name="connsiteX34" fmla="*/ 759793 w 1713013"/>
                <a:gd name="connsiteY34" fmla="*/ 953220 h 1713072"/>
                <a:gd name="connsiteX35" fmla="*/ 706916 w 1713013"/>
                <a:gd name="connsiteY35" fmla="*/ 1006098 h 1713072"/>
                <a:gd name="connsiteX36" fmla="*/ 706916 w 1713013"/>
                <a:gd name="connsiteY36" fmla="*/ 1713013 h 1713072"/>
                <a:gd name="connsiteX37" fmla="*/ 759793 w 1713013"/>
                <a:gd name="connsiteY37" fmla="*/ 1713013 h 1713072"/>
                <a:gd name="connsiteX38" fmla="*/ 759793 w 1713013"/>
                <a:gd name="connsiteY38" fmla="*/ 953220 h 1713072"/>
                <a:gd name="connsiteX39" fmla="*/ 570707 w 1713013"/>
                <a:gd name="connsiteY39" fmla="*/ 1142306 h 1713072"/>
                <a:gd name="connsiteX40" fmla="*/ 517830 w 1713013"/>
                <a:gd name="connsiteY40" fmla="*/ 1195184 h 1713072"/>
                <a:gd name="connsiteX41" fmla="*/ 517830 w 1713013"/>
                <a:gd name="connsiteY41" fmla="*/ 1713013 h 1713072"/>
                <a:gd name="connsiteX42" fmla="*/ 570707 w 1713013"/>
                <a:gd name="connsiteY42" fmla="*/ 1713013 h 1713072"/>
                <a:gd name="connsiteX43" fmla="*/ 570707 w 1713013"/>
                <a:gd name="connsiteY43" fmla="*/ 1142306 h 1713072"/>
                <a:gd name="connsiteX44" fmla="*/ 381621 w 1713013"/>
                <a:gd name="connsiteY44" fmla="*/ 1331392 h 1713072"/>
                <a:gd name="connsiteX45" fmla="*/ 328744 w 1713013"/>
                <a:gd name="connsiteY45" fmla="*/ 1384269 h 1713072"/>
                <a:gd name="connsiteX46" fmla="*/ 328744 w 1713013"/>
                <a:gd name="connsiteY46" fmla="*/ 1713013 h 1713072"/>
                <a:gd name="connsiteX47" fmla="*/ 381621 w 1713013"/>
                <a:gd name="connsiteY47" fmla="*/ 1713013 h 1713072"/>
                <a:gd name="connsiteX48" fmla="*/ 381621 w 1713013"/>
                <a:gd name="connsiteY48" fmla="*/ 1331392 h 171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13013" h="1713072">
                  <a:moveTo>
                    <a:pt x="1334842" y="378172"/>
                  </a:moveTo>
                  <a:lnTo>
                    <a:pt x="1281964" y="431049"/>
                  </a:lnTo>
                  <a:lnTo>
                    <a:pt x="1281964" y="1713013"/>
                  </a:lnTo>
                  <a:lnTo>
                    <a:pt x="1334842" y="1713013"/>
                  </a:lnTo>
                  <a:lnTo>
                    <a:pt x="1334842" y="378112"/>
                  </a:lnTo>
                  <a:close/>
                  <a:moveTo>
                    <a:pt x="948819" y="764194"/>
                  </a:moveTo>
                  <a:lnTo>
                    <a:pt x="895942" y="817072"/>
                  </a:lnTo>
                  <a:lnTo>
                    <a:pt x="895942" y="1713072"/>
                  </a:lnTo>
                  <a:lnTo>
                    <a:pt x="948819" y="1713072"/>
                  </a:lnTo>
                  <a:lnTo>
                    <a:pt x="948819" y="764194"/>
                  </a:lnTo>
                  <a:close/>
                  <a:moveTo>
                    <a:pt x="1523927" y="189086"/>
                  </a:moveTo>
                  <a:lnTo>
                    <a:pt x="1471050" y="241963"/>
                  </a:lnTo>
                  <a:lnTo>
                    <a:pt x="1471050" y="1713013"/>
                  </a:lnTo>
                  <a:lnTo>
                    <a:pt x="1523927" y="1713013"/>
                  </a:lnTo>
                  <a:lnTo>
                    <a:pt x="1523927" y="189086"/>
                  </a:lnTo>
                  <a:close/>
                  <a:moveTo>
                    <a:pt x="1713013" y="0"/>
                  </a:moveTo>
                  <a:lnTo>
                    <a:pt x="1660136" y="52877"/>
                  </a:lnTo>
                  <a:lnTo>
                    <a:pt x="1660136" y="1713013"/>
                  </a:lnTo>
                  <a:lnTo>
                    <a:pt x="1713013" y="1713013"/>
                  </a:lnTo>
                  <a:lnTo>
                    <a:pt x="1713013" y="0"/>
                  </a:lnTo>
                  <a:close/>
                  <a:moveTo>
                    <a:pt x="1145816" y="567198"/>
                  </a:moveTo>
                  <a:lnTo>
                    <a:pt x="1092938" y="620075"/>
                  </a:lnTo>
                  <a:lnTo>
                    <a:pt x="1092938" y="1713013"/>
                  </a:lnTo>
                  <a:lnTo>
                    <a:pt x="1145816" y="1713013"/>
                  </a:lnTo>
                  <a:lnTo>
                    <a:pt x="1145816" y="567198"/>
                  </a:lnTo>
                  <a:close/>
                  <a:moveTo>
                    <a:pt x="192595" y="1520418"/>
                  </a:moveTo>
                  <a:lnTo>
                    <a:pt x="139718" y="1573295"/>
                  </a:lnTo>
                  <a:lnTo>
                    <a:pt x="139718" y="1713013"/>
                  </a:lnTo>
                  <a:lnTo>
                    <a:pt x="192595" y="1713013"/>
                  </a:lnTo>
                  <a:lnTo>
                    <a:pt x="192595" y="1520418"/>
                  </a:lnTo>
                  <a:close/>
                  <a:moveTo>
                    <a:pt x="3509" y="1713013"/>
                  </a:moveTo>
                  <a:lnTo>
                    <a:pt x="3509" y="1709504"/>
                  </a:lnTo>
                  <a:lnTo>
                    <a:pt x="0" y="1713013"/>
                  </a:lnTo>
                  <a:lnTo>
                    <a:pt x="3509" y="1713013"/>
                  </a:lnTo>
                  <a:close/>
                  <a:moveTo>
                    <a:pt x="759793" y="953220"/>
                  </a:moveTo>
                  <a:lnTo>
                    <a:pt x="706916" y="1006098"/>
                  </a:lnTo>
                  <a:lnTo>
                    <a:pt x="706916" y="1713013"/>
                  </a:lnTo>
                  <a:lnTo>
                    <a:pt x="759793" y="1713013"/>
                  </a:lnTo>
                  <a:lnTo>
                    <a:pt x="759793" y="953220"/>
                  </a:lnTo>
                  <a:close/>
                  <a:moveTo>
                    <a:pt x="570707" y="1142306"/>
                  </a:moveTo>
                  <a:lnTo>
                    <a:pt x="517830" y="1195184"/>
                  </a:lnTo>
                  <a:lnTo>
                    <a:pt x="517830" y="1713013"/>
                  </a:lnTo>
                  <a:lnTo>
                    <a:pt x="570707" y="1713013"/>
                  </a:lnTo>
                  <a:lnTo>
                    <a:pt x="570707" y="1142306"/>
                  </a:lnTo>
                  <a:close/>
                  <a:moveTo>
                    <a:pt x="381621" y="1331392"/>
                  </a:moveTo>
                  <a:lnTo>
                    <a:pt x="328744" y="1384269"/>
                  </a:lnTo>
                  <a:lnTo>
                    <a:pt x="328744" y="1713013"/>
                  </a:lnTo>
                  <a:lnTo>
                    <a:pt x="381621" y="1713013"/>
                  </a:lnTo>
                  <a:lnTo>
                    <a:pt x="381621" y="133139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44FE109-A090-78F3-432A-99243E296F18}"/>
              </a:ext>
            </a:extLst>
          </p:cNvPr>
          <p:cNvSpPr/>
          <p:nvPr/>
        </p:nvSpPr>
        <p:spPr>
          <a:xfrm>
            <a:off x="1908371" y="713"/>
            <a:ext cx="1712596" cy="1714975"/>
          </a:xfrm>
          <a:custGeom>
            <a:avLst/>
            <a:gdLst>
              <a:gd name="connsiteX0" fmla="*/ 0 w 1712596"/>
              <a:gd name="connsiteY0" fmla="*/ 0 h 1714975"/>
              <a:gd name="connsiteX1" fmla="*/ 1712597 w 1712596"/>
              <a:gd name="connsiteY1" fmla="*/ 0 h 1714975"/>
              <a:gd name="connsiteX2" fmla="*/ 1712597 w 1712596"/>
              <a:gd name="connsiteY2" fmla="*/ 1714976 h 1714975"/>
              <a:gd name="connsiteX3" fmla="*/ 0 w 1712596"/>
              <a:gd name="connsiteY3" fmla="*/ 1714976 h 171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596" h="1714975">
                <a:moveTo>
                  <a:pt x="0" y="0"/>
                </a:moveTo>
                <a:lnTo>
                  <a:pt x="1712597" y="0"/>
                </a:lnTo>
                <a:lnTo>
                  <a:pt x="1712597" y="1714976"/>
                </a:lnTo>
                <a:lnTo>
                  <a:pt x="0" y="171497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919903A-EFD6-D519-8121-AAF9C4D571E9}"/>
              </a:ext>
            </a:extLst>
          </p:cNvPr>
          <p:cNvGrpSpPr/>
          <p:nvPr/>
        </p:nvGrpSpPr>
        <p:grpSpPr>
          <a:xfrm>
            <a:off x="1907597" y="3330"/>
            <a:ext cx="1713012" cy="1713667"/>
            <a:chOff x="1898171" y="3330"/>
            <a:chExt cx="1713012" cy="1713667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3A77446-67D7-0872-579E-3A040E9B021B}"/>
                </a:ext>
              </a:extLst>
            </p:cNvPr>
            <p:cNvSpPr/>
            <p:nvPr/>
          </p:nvSpPr>
          <p:spPr>
            <a:xfrm>
              <a:off x="1898171" y="3330"/>
              <a:ext cx="1713012" cy="1713012"/>
            </a:xfrm>
            <a:custGeom>
              <a:avLst/>
              <a:gdLst>
                <a:gd name="connsiteX0" fmla="*/ 1713013 w 1713012"/>
                <a:gd name="connsiteY0" fmla="*/ 0 h 1713012"/>
                <a:gd name="connsiteX1" fmla="*/ 1713013 w 1713012"/>
                <a:gd name="connsiteY1" fmla="*/ 1713013 h 1713012"/>
                <a:gd name="connsiteX2" fmla="*/ 0 w 1713012"/>
                <a:gd name="connsiteY2" fmla="*/ 1713013 h 1713012"/>
                <a:gd name="connsiteX3" fmla="*/ 1713013 w 1713012"/>
                <a:gd name="connsiteY3" fmla="*/ 0 h 171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012" h="1713012">
                  <a:moveTo>
                    <a:pt x="1713013" y="0"/>
                  </a:moveTo>
                  <a:lnTo>
                    <a:pt x="1713013" y="1713013"/>
                  </a:lnTo>
                  <a:lnTo>
                    <a:pt x="0" y="1713013"/>
                  </a:lnTo>
                  <a:lnTo>
                    <a:pt x="1713013" y="0"/>
                  </a:lnTo>
                  <a:close/>
                </a:path>
              </a:pathLst>
            </a:custGeom>
            <a:solidFill>
              <a:srgbClr val="8E16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8B93CA3-3107-34E8-5868-09E88C656327}"/>
                </a:ext>
              </a:extLst>
            </p:cNvPr>
            <p:cNvSpPr/>
            <p:nvPr/>
          </p:nvSpPr>
          <p:spPr>
            <a:xfrm>
              <a:off x="1898171" y="3925"/>
              <a:ext cx="1713012" cy="1713072"/>
            </a:xfrm>
            <a:custGeom>
              <a:avLst/>
              <a:gdLst>
                <a:gd name="connsiteX0" fmla="*/ 1334842 w 1713012"/>
                <a:gd name="connsiteY0" fmla="*/ 378171 h 1713072"/>
                <a:gd name="connsiteX1" fmla="*/ 1281964 w 1713012"/>
                <a:gd name="connsiteY1" fmla="*/ 431049 h 1713072"/>
                <a:gd name="connsiteX2" fmla="*/ 1281964 w 1713012"/>
                <a:gd name="connsiteY2" fmla="*/ 1713013 h 1713072"/>
                <a:gd name="connsiteX3" fmla="*/ 1334842 w 1713012"/>
                <a:gd name="connsiteY3" fmla="*/ 1713013 h 1713072"/>
                <a:gd name="connsiteX4" fmla="*/ 1334842 w 1713012"/>
                <a:gd name="connsiteY4" fmla="*/ 378171 h 1713072"/>
                <a:gd name="connsiteX5" fmla="*/ 948819 w 1713012"/>
                <a:gd name="connsiteY5" fmla="*/ 764194 h 1713072"/>
                <a:gd name="connsiteX6" fmla="*/ 895942 w 1713012"/>
                <a:gd name="connsiteY6" fmla="*/ 817072 h 1713072"/>
                <a:gd name="connsiteX7" fmla="*/ 895942 w 1713012"/>
                <a:gd name="connsiteY7" fmla="*/ 1713073 h 1713072"/>
                <a:gd name="connsiteX8" fmla="*/ 948819 w 1713012"/>
                <a:gd name="connsiteY8" fmla="*/ 1713073 h 1713072"/>
                <a:gd name="connsiteX9" fmla="*/ 948819 w 1713012"/>
                <a:gd name="connsiteY9" fmla="*/ 764194 h 1713072"/>
                <a:gd name="connsiteX10" fmla="*/ 1523927 w 1713012"/>
                <a:gd name="connsiteY10" fmla="*/ 189086 h 1713072"/>
                <a:gd name="connsiteX11" fmla="*/ 1471050 w 1713012"/>
                <a:gd name="connsiteY11" fmla="*/ 241963 h 1713072"/>
                <a:gd name="connsiteX12" fmla="*/ 1471050 w 1713012"/>
                <a:gd name="connsiteY12" fmla="*/ 1713013 h 1713072"/>
                <a:gd name="connsiteX13" fmla="*/ 1523927 w 1713012"/>
                <a:gd name="connsiteY13" fmla="*/ 1713013 h 1713072"/>
                <a:gd name="connsiteX14" fmla="*/ 1523927 w 1713012"/>
                <a:gd name="connsiteY14" fmla="*/ 189145 h 1713072"/>
                <a:gd name="connsiteX15" fmla="*/ 1713013 w 1713012"/>
                <a:gd name="connsiteY15" fmla="*/ 0 h 1713072"/>
                <a:gd name="connsiteX16" fmla="*/ 1660136 w 1713012"/>
                <a:gd name="connsiteY16" fmla="*/ 52877 h 1713072"/>
                <a:gd name="connsiteX17" fmla="*/ 1660136 w 1713012"/>
                <a:gd name="connsiteY17" fmla="*/ 1713013 h 1713072"/>
                <a:gd name="connsiteX18" fmla="*/ 1713013 w 1713012"/>
                <a:gd name="connsiteY18" fmla="*/ 1713013 h 1713072"/>
                <a:gd name="connsiteX19" fmla="*/ 1713013 w 1713012"/>
                <a:gd name="connsiteY19" fmla="*/ 59 h 1713072"/>
                <a:gd name="connsiteX20" fmla="*/ 1145815 w 1713012"/>
                <a:gd name="connsiteY20" fmla="*/ 567198 h 1713072"/>
                <a:gd name="connsiteX21" fmla="*/ 1092938 w 1713012"/>
                <a:gd name="connsiteY21" fmla="*/ 620075 h 1713072"/>
                <a:gd name="connsiteX22" fmla="*/ 1092938 w 1713012"/>
                <a:gd name="connsiteY22" fmla="*/ 1713013 h 1713072"/>
                <a:gd name="connsiteX23" fmla="*/ 1145815 w 1713012"/>
                <a:gd name="connsiteY23" fmla="*/ 1713013 h 1713072"/>
                <a:gd name="connsiteX24" fmla="*/ 1145815 w 1713012"/>
                <a:gd name="connsiteY24" fmla="*/ 567257 h 1713072"/>
                <a:gd name="connsiteX25" fmla="*/ 192595 w 1713012"/>
                <a:gd name="connsiteY25" fmla="*/ 1520418 h 1713072"/>
                <a:gd name="connsiteX26" fmla="*/ 139718 w 1713012"/>
                <a:gd name="connsiteY26" fmla="*/ 1573296 h 1713072"/>
                <a:gd name="connsiteX27" fmla="*/ 139718 w 1713012"/>
                <a:gd name="connsiteY27" fmla="*/ 1713013 h 1713072"/>
                <a:gd name="connsiteX28" fmla="*/ 192595 w 1713012"/>
                <a:gd name="connsiteY28" fmla="*/ 1713013 h 1713072"/>
                <a:gd name="connsiteX29" fmla="*/ 192595 w 1713012"/>
                <a:gd name="connsiteY29" fmla="*/ 1520418 h 1713072"/>
                <a:gd name="connsiteX30" fmla="*/ 3509 w 1713012"/>
                <a:gd name="connsiteY30" fmla="*/ 1713013 h 1713072"/>
                <a:gd name="connsiteX31" fmla="*/ 3509 w 1713012"/>
                <a:gd name="connsiteY31" fmla="*/ 1709504 h 1713072"/>
                <a:gd name="connsiteX32" fmla="*/ 0 w 1713012"/>
                <a:gd name="connsiteY32" fmla="*/ 1713013 h 1713072"/>
                <a:gd name="connsiteX33" fmla="*/ 3509 w 1713012"/>
                <a:gd name="connsiteY33" fmla="*/ 1713013 h 1713072"/>
                <a:gd name="connsiteX34" fmla="*/ 759793 w 1713012"/>
                <a:gd name="connsiteY34" fmla="*/ 953220 h 1713072"/>
                <a:gd name="connsiteX35" fmla="*/ 706915 w 1713012"/>
                <a:gd name="connsiteY35" fmla="*/ 1006098 h 1713072"/>
                <a:gd name="connsiteX36" fmla="*/ 706915 w 1713012"/>
                <a:gd name="connsiteY36" fmla="*/ 1713013 h 1713072"/>
                <a:gd name="connsiteX37" fmla="*/ 759793 w 1713012"/>
                <a:gd name="connsiteY37" fmla="*/ 1713013 h 1713072"/>
                <a:gd name="connsiteX38" fmla="*/ 759793 w 1713012"/>
                <a:gd name="connsiteY38" fmla="*/ 953220 h 1713072"/>
                <a:gd name="connsiteX39" fmla="*/ 570707 w 1713012"/>
                <a:gd name="connsiteY39" fmla="*/ 1142306 h 1713072"/>
                <a:gd name="connsiteX40" fmla="*/ 517830 w 1713012"/>
                <a:gd name="connsiteY40" fmla="*/ 1195184 h 1713072"/>
                <a:gd name="connsiteX41" fmla="*/ 517830 w 1713012"/>
                <a:gd name="connsiteY41" fmla="*/ 1713013 h 1713072"/>
                <a:gd name="connsiteX42" fmla="*/ 570707 w 1713012"/>
                <a:gd name="connsiteY42" fmla="*/ 1713013 h 1713072"/>
                <a:gd name="connsiteX43" fmla="*/ 570707 w 1713012"/>
                <a:gd name="connsiteY43" fmla="*/ 1142306 h 1713072"/>
                <a:gd name="connsiteX44" fmla="*/ 381621 w 1713012"/>
                <a:gd name="connsiteY44" fmla="*/ 1331392 h 1713072"/>
                <a:gd name="connsiteX45" fmla="*/ 328744 w 1713012"/>
                <a:gd name="connsiteY45" fmla="*/ 1384269 h 1713072"/>
                <a:gd name="connsiteX46" fmla="*/ 328744 w 1713012"/>
                <a:gd name="connsiteY46" fmla="*/ 1713013 h 1713072"/>
                <a:gd name="connsiteX47" fmla="*/ 381621 w 1713012"/>
                <a:gd name="connsiteY47" fmla="*/ 1713013 h 1713072"/>
                <a:gd name="connsiteX48" fmla="*/ 381621 w 1713012"/>
                <a:gd name="connsiteY48" fmla="*/ 1331392 h 171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13012" h="1713072">
                  <a:moveTo>
                    <a:pt x="1334842" y="378171"/>
                  </a:moveTo>
                  <a:lnTo>
                    <a:pt x="1281964" y="431049"/>
                  </a:lnTo>
                  <a:lnTo>
                    <a:pt x="1281964" y="1713013"/>
                  </a:lnTo>
                  <a:lnTo>
                    <a:pt x="1334842" y="1713013"/>
                  </a:lnTo>
                  <a:lnTo>
                    <a:pt x="1334842" y="378171"/>
                  </a:lnTo>
                  <a:close/>
                  <a:moveTo>
                    <a:pt x="948819" y="764194"/>
                  </a:moveTo>
                  <a:lnTo>
                    <a:pt x="895942" y="817072"/>
                  </a:lnTo>
                  <a:lnTo>
                    <a:pt x="895942" y="1713073"/>
                  </a:lnTo>
                  <a:lnTo>
                    <a:pt x="948819" y="1713073"/>
                  </a:lnTo>
                  <a:lnTo>
                    <a:pt x="948819" y="764194"/>
                  </a:lnTo>
                  <a:close/>
                  <a:moveTo>
                    <a:pt x="1523927" y="189086"/>
                  </a:moveTo>
                  <a:lnTo>
                    <a:pt x="1471050" y="241963"/>
                  </a:lnTo>
                  <a:lnTo>
                    <a:pt x="1471050" y="1713013"/>
                  </a:lnTo>
                  <a:lnTo>
                    <a:pt x="1523927" y="1713013"/>
                  </a:lnTo>
                  <a:lnTo>
                    <a:pt x="1523927" y="189145"/>
                  </a:lnTo>
                  <a:close/>
                  <a:moveTo>
                    <a:pt x="1713013" y="0"/>
                  </a:moveTo>
                  <a:lnTo>
                    <a:pt x="1660136" y="52877"/>
                  </a:lnTo>
                  <a:lnTo>
                    <a:pt x="1660136" y="1713013"/>
                  </a:lnTo>
                  <a:lnTo>
                    <a:pt x="1713013" y="1713013"/>
                  </a:lnTo>
                  <a:lnTo>
                    <a:pt x="1713013" y="59"/>
                  </a:lnTo>
                  <a:close/>
                  <a:moveTo>
                    <a:pt x="1145815" y="567198"/>
                  </a:moveTo>
                  <a:lnTo>
                    <a:pt x="1092938" y="620075"/>
                  </a:lnTo>
                  <a:lnTo>
                    <a:pt x="1092938" y="1713013"/>
                  </a:lnTo>
                  <a:lnTo>
                    <a:pt x="1145815" y="1713013"/>
                  </a:lnTo>
                  <a:lnTo>
                    <a:pt x="1145815" y="567257"/>
                  </a:lnTo>
                  <a:close/>
                  <a:moveTo>
                    <a:pt x="192595" y="1520418"/>
                  </a:moveTo>
                  <a:lnTo>
                    <a:pt x="139718" y="1573296"/>
                  </a:lnTo>
                  <a:lnTo>
                    <a:pt x="139718" y="1713013"/>
                  </a:lnTo>
                  <a:lnTo>
                    <a:pt x="192595" y="1713013"/>
                  </a:lnTo>
                  <a:lnTo>
                    <a:pt x="192595" y="1520418"/>
                  </a:lnTo>
                  <a:close/>
                  <a:moveTo>
                    <a:pt x="3509" y="1713013"/>
                  </a:moveTo>
                  <a:lnTo>
                    <a:pt x="3509" y="1709504"/>
                  </a:lnTo>
                  <a:lnTo>
                    <a:pt x="0" y="1713013"/>
                  </a:lnTo>
                  <a:lnTo>
                    <a:pt x="3509" y="1713013"/>
                  </a:lnTo>
                  <a:close/>
                  <a:moveTo>
                    <a:pt x="759793" y="953220"/>
                  </a:moveTo>
                  <a:lnTo>
                    <a:pt x="706915" y="1006098"/>
                  </a:lnTo>
                  <a:lnTo>
                    <a:pt x="706915" y="1713013"/>
                  </a:lnTo>
                  <a:lnTo>
                    <a:pt x="759793" y="1713013"/>
                  </a:lnTo>
                  <a:lnTo>
                    <a:pt x="759793" y="953220"/>
                  </a:lnTo>
                  <a:close/>
                  <a:moveTo>
                    <a:pt x="570707" y="1142306"/>
                  </a:moveTo>
                  <a:lnTo>
                    <a:pt x="517830" y="1195184"/>
                  </a:lnTo>
                  <a:lnTo>
                    <a:pt x="517830" y="1713013"/>
                  </a:lnTo>
                  <a:lnTo>
                    <a:pt x="570707" y="1713013"/>
                  </a:lnTo>
                  <a:lnTo>
                    <a:pt x="570707" y="1142306"/>
                  </a:lnTo>
                  <a:close/>
                  <a:moveTo>
                    <a:pt x="381621" y="1331392"/>
                  </a:moveTo>
                  <a:lnTo>
                    <a:pt x="328744" y="1384269"/>
                  </a:lnTo>
                  <a:lnTo>
                    <a:pt x="328744" y="1713013"/>
                  </a:lnTo>
                  <a:lnTo>
                    <a:pt x="381621" y="1713013"/>
                  </a:lnTo>
                  <a:lnTo>
                    <a:pt x="381621" y="1331392"/>
                  </a:lnTo>
                  <a:close/>
                </a:path>
              </a:pathLst>
            </a:custGeom>
            <a:solidFill>
              <a:srgbClr val="002B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FA65AA7C-9727-CA79-66DD-79054B9019E4}"/>
              </a:ext>
            </a:extLst>
          </p:cNvPr>
          <p:cNvSpPr/>
          <p:nvPr/>
        </p:nvSpPr>
        <p:spPr>
          <a:xfrm>
            <a:off x="7045240" y="3426263"/>
            <a:ext cx="3436694" cy="1717355"/>
          </a:xfrm>
          <a:custGeom>
            <a:avLst/>
            <a:gdLst>
              <a:gd name="connsiteX0" fmla="*/ 0 w 3424717"/>
              <a:gd name="connsiteY0" fmla="*/ 0 h 1717355"/>
              <a:gd name="connsiteX1" fmla="*/ 3424718 w 3424717"/>
              <a:gd name="connsiteY1" fmla="*/ 0 h 1717355"/>
              <a:gd name="connsiteX2" fmla="*/ 3424718 w 3424717"/>
              <a:gd name="connsiteY2" fmla="*/ 1717355 h 1717355"/>
              <a:gd name="connsiteX3" fmla="*/ 0 w 3424717"/>
              <a:gd name="connsiteY3" fmla="*/ 1717355 h 171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4717" h="1717355">
                <a:moveTo>
                  <a:pt x="0" y="0"/>
                </a:moveTo>
                <a:lnTo>
                  <a:pt x="3424718" y="0"/>
                </a:lnTo>
                <a:lnTo>
                  <a:pt x="3424718" y="1717355"/>
                </a:lnTo>
                <a:lnTo>
                  <a:pt x="0" y="1717355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51" name="Graphic 3">
            <a:extLst>
              <a:ext uri="{FF2B5EF4-FFF2-40B4-BE49-F238E27FC236}">
                <a16:creationId xmlns:a16="http://schemas.microsoft.com/office/drawing/2014/main" id="{5FF4CD73-58DF-5923-7A18-188A04304094}"/>
              </a:ext>
            </a:extLst>
          </p:cNvPr>
          <p:cNvGrpSpPr/>
          <p:nvPr/>
        </p:nvGrpSpPr>
        <p:grpSpPr>
          <a:xfrm>
            <a:off x="7297672" y="3920828"/>
            <a:ext cx="2876374" cy="750259"/>
            <a:chOff x="7271917" y="3976109"/>
            <a:chExt cx="2876374" cy="750259"/>
          </a:xfrm>
          <a:solidFill>
            <a:srgbClr val="E6E4DD"/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FC87DE2-7EFD-2C44-DFCF-8F8C4D7712C3}"/>
                </a:ext>
              </a:extLst>
            </p:cNvPr>
            <p:cNvSpPr/>
            <p:nvPr/>
          </p:nvSpPr>
          <p:spPr>
            <a:xfrm>
              <a:off x="7271917" y="3976169"/>
              <a:ext cx="376862" cy="301026"/>
            </a:xfrm>
            <a:custGeom>
              <a:avLst/>
              <a:gdLst>
                <a:gd name="connsiteX0" fmla="*/ 324223 w 376862"/>
                <a:gd name="connsiteY0" fmla="*/ 46097 h 301026"/>
                <a:gd name="connsiteX1" fmla="*/ 324223 w 376862"/>
                <a:gd name="connsiteY1" fmla="*/ 254930 h 301026"/>
                <a:gd name="connsiteX2" fmla="*/ 376863 w 376862"/>
                <a:gd name="connsiteY2" fmla="*/ 254930 h 301026"/>
                <a:gd name="connsiteX3" fmla="*/ 376863 w 376862"/>
                <a:gd name="connsiteY3" fmla="*/ 301026 h 301026"/>
                <a:gd name="connsiteX4" fmla="*/ 213234 w 376862"/>
                <a:gd name="connsiteY4" fmla="*/ 301026 h 301026"/>
                <a:gd name="connsiteX5" fmla="*/ 213234 w 376862"/>
                <a:gd name="connsiteY5" fmla="*/ 254930 h 301026"/>
                <a:gd name="connsiteX6" fmla="*/ 265874 w 376862"/>
                <a:gd name="connsiteY6" fmla="*/ 254930 h 301026"/>
                <a:gd name="connsiteX7" fmla="*/ 265874 w 376862"/>
                <a:gd name="connsiteY7" fmla="*/ 169398 h 301026"/>
                <a:gd name="connsiteX8" fmla="*/ 110988 w 376862"/>
                <a:gd name="connsiteY8" fmla="*/ 169398 h 301026"/>
                <a:gd name="connsiteX9" fmla="*/ 110988 w 376862"/>
                <a:gd name="connsiteY9" fmla="*/ 254930 h 301026"/>
                <a:gd name="connsiteX10" fmla="*/ 163628 w 376862"/>
                <a:gd name="connsiteY10" fmla="*/ 254930 h 301026"/>
                <a:gd name="connsiteX11" fmla="*/ 163628 w 376862"/>
                <a:gd name="connsiteY11" fmla="*/ 301026 h 301026"/>
                <a:gd name="connsiteX12" fmla="*/ 0 w 376862"/>
                <a:gd name="connsiteY12" fmla="*/ 301026 h 301026"/>
                <a:gd name="connsiteX13" fmla="*/ 0 w 376862"/>
                <a:gd name="connsiteY13" fmla="*/ 254930 h 301026"/>
                <a:gd name="connsiteX14" fmla="*/ 52639 w 376862"/>
                <a:gd name="connsiteY14" fmla="*/ 254930 h 301026"/>
                <a:gd name="connsiteX15" fmla="*/ 52639 w 376862"/>
                <a:gd name="connsiteY15" fmla="*/ 46097 h 301026"/>
                <a:gd name="connsiteX16" fmla="*/ 0 w 376862"/>
                <a:gd name="connsiteY16" fmla="*/ 46097 h 301026"/>
                <a:gd name="connsiteX17" fmla="*/ 0 w 376862"/>
                <a:gd name="connsiteY17" fmla="*/ 0 h 301026"/>
                <a:gd name="connsiteX18" fmla="*/ 163628 w 376862"/>
                <a:gd name="connsiteY18" fmla="*/ 0 h 301026"/>
                <a:gd name="connsiteX19" fmla="*/ 163628 w 376862"/>
                <a:gd name="connsiteY19" fmla="*/ 46097 h 301026"/>
                <a:gd name="connsiteX20" fmla="*/ 110988 w 376862"/>
                <a:gd name="connsiteY20" fmla="*/ 46097 h 301026"/>
                <a:gd name="connsiteX21" fmla="*/ 110988 w 376862"/>
                <a:gd name="connsiteY21" fmla="*/ 125918 h 301026"/>
                <a:gd name="connsiteX22" fmla="*/ 265874 w 376862"/>
                <a:gd name="connsiteY22" fmla="*/ 125918 h 301026"/>
                <a:gd name="connsiteX23" fmla="*/ 265874 w 376862"/>
                <a:gd name="connsiteY23" fmla="*/ 46097 h 301026"/>
                <a:gd name="connsiteX24" fmla="*/ 213234 w 376862"/>
                <a:gd name="connsiteY24" fmla="*/ 46097 h 301026"/>
                <a:gd name="connsiteX25" fmla="*/ 213234 w 376862"/>
                <a:gd name="connsiteY25" fmla="*/ 0 h 301026"/>
                <a:gd name="connsiteX26" fmla="*/ 376863 w 376862"/>
                <a:gd name="connsiteY26" fmla="*/ 0 h 301026"/>
                <a:gd name="connsiteX27" fmla="*/ 376863 w 376862"/>
                <a:gd name="connsiteY27" fmla="*/ 46097 h 301026"/>
                <a:gd name="connsiteX28" fmla="*/ 324223 w 376862"/>
                <a:gd name="connsiteY28" fmla="*/ 46097 h 3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76862" h="301026">
                  <a:moveTo>
                    <a:pt x="324223" y="46097"/>
                  </a:moveTo>
                  <a:lnTo>
                    <a:pt x="324223" y="254930"/>
                  </a:lnTo>
                  <a:lnTo>
                    <a:pt x="376863" y="254930"/>
                  </a:lnTo>
                  <a:lnTo>
                    <a:pt x="376863" y="301026"/>
                  </a:lnTo>
                  <a:lnTo>
                    <a:pt x="213234" y="301026"/>
                  </a:lnTo>
                  <a:lnTo>
                    <a:pt x="213234" y="254930"/>
                  </a:lnTo>
                  <a:lnTo>
                    <a:pt x="265874" y="254930"/>
                  </a:lnTo>
                  <a:lnTo>
                    <a:pt x="265874" y="169398"/>
                  </a:lnTo>
                  <a:lnTo>
                    <a:pt x="110988" y="169398"/>
                  </a:lnTo>
                  <a:lnTo>
                    <a:pt x="110988" y="254930"/>
                  </a:lnTo>
                  <a:lnTo>
                    <a:pt x="163628" y="254930"/>
                  </a:lnTo>
                  <a:lnTo>
                    <a:pt x="163628" y="301026"/>
                  </a:lnTo>
                  <a:lnTo>
                    <a:pt x="0" y="301026"/>
                  </a:lnTo>
                  <a:lnTo>
                    <a:pt x="0" y="254930"/>
                  </a:lnTo>
                  <a:lnTo>
                    <a:pt x="52639" y="254930"/>
                  </a:lnTo>
                  <a:lnTo>
                    <a:pt x="52639" y="46097"/>
                  </a:lnTo>
                  <a:lnTo>
                    <a:pt x="0" y="46097"/>
                  </a:lnTo>
                  <a:lnTo>
                    <a:pt x="0" y="0"/>
                  </a:lnTo>
                  <a:lnTo>
                    <a:pt x="163628" y="0"/>
                  </a:lnTo>
                  <a:lnTo>
                    <a:pt x="163628" y="46097"/>
                  </a:lnTo>
                  <a:lnTo>
                    <a:pt x="110988" y="46097"/>
                  </a:lnTo>
                  <a:lnTo>
                    <a:pt x="110988" y="125918"/>
                  </a:lnTo>
                  <a:lnTo>
                    <a:pt x="265874" y="125918"/>
                  </a:lnTo>
                  <a:lnTo>
                    <a:pt x="265874" y="46097"/>
                  </a:lnTo>
                  <a:lnTo>
                    <a:pt x="213234" y="46097"/>
                  </a:lnTo>
                  <a:lnTo>
                    <a:pt x="213234" y="0"/>
                  </a:lnTo>
                  <a:lnTo>
                    <a:pt x="376863" y="0"/>
                  </a:lnTo>
                  <a:lnTo>
                    <a:pt x="376863" y="46097"/>
                  </a:lnTo>
                  <a:lnTo>
                    <a:pt x="324223" y="4609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F8CB28E-8049-4449-316D-36878AC427B2}"/>
                </a:ext>
              </a:extLst>
            </p:cNvPr>
            <p:cNvSpPr/>
            <p:nvPr/>
          </p:nvSpPr>
          <p:spPr>
            <a:xfrm>
              <a:off x="7710995" y="3976228"/>
              <a:ext cx="362468" cy="300966"/>
            </a:xfrm>
            <a:custGeom>
              <a:avLst/>
              <a:gdLst>
                <a:gd name="connsiteX0" fmla="*/ 362468 w 362468"/>
                <a:gd name="connsiteY0" fmla="*/ 254870 h 300966"/>
                <a:gd name="connsiteX1" fmla="*/ 362468 w 362468"/>
                <a:gd name="connsiteY1" fmla="*/ 300967 h 300966"/>
                <a:gd name="connsiteX2" fmla="*/ 213711 w 362468"/>
                <a:gd name="connsiteY2" fmla="*/ 300967 h 300966"/>
                <a:gd name="connsiteX3" fmla="*/ 213711 w 362468"/>
                <a:gd name="connsiteY3" fmla="*/ 254870 h 300966"/>
                <a:gd name="connsiteX4" fmla="*/ 259807 w 362468"/>
                <a:gd name="connsiteY4" fmla="*/ 254870 h 300966"/>
                <a:gd name="connsiteX5" fmla="*/ 237859 w 362468"/>
                <a:gd name="connsiteY5" fmla="*/ 197829 h 300966"/>
                <a:gd name="connsiteX6" fmla="*/ 118067 w 362468"/>
                <a:gd name="connsiteY6" fmla="*/ 197829 h 300966"/>
                <a:gd name="connsiteX7" fmla="*/ 96119 w 362468"/>
                <a:gd name="connsiteY7" fmla="*/ 254870 h 300966"/>
                <a:gd name="connsiteX8" fmla="*/ 146558 w 362468"/>
                <a:gd name="connsiteY8" fmla="*/ 254870 h 300966"/>
                <a:gd name="connsiteX9" fmla="*/ 146558 w 362468"/>
                <a:gd name="connsiteY9" fmla="*/ 300967 h 300966"/>
                <a:gd name="connsiteX10" fmla="*/ 0 w 362468"/>
                <a:gd name="connsiteY10" fmla="*/ 300967 h 300966"/>
                <a:gd name="connsiteX11" fmla="*/ 0 w 362468"/>
                <a:gd name="connsiteY11" fmla="*/ 254870 h 300966"/>
                <a:gd name="connsiteX12" fmla="*/ 41220 w 362468"/>
                <a:gd name="connsiteY12" fmla="*/ 254870 h 300966"/>
                <a:gd name="connsiteX13" fmla="*/ 130261 w 362468"/>
                <a:gd name="connsiteY13" fmla="*/ 45621 h 300966"/>
                <a:gd name="connsiteX14" fmla="*/ 92550 w 362468"/>
                <a:gd name="connsiteY14" fmla="*/ 45621 h 300966"/>
                <a:gd name="connsiteX15" fmla="*/ 92550 w 362468"/>
                <a:gd name="connsiteY15" fmla="*/ 0 h 300966"/>
                <a:gd name="connsiteX16" fmla="*/ 268491 w 362468"/>
                <a:gd name="connsiteY16" fmla="*/ 0 h 300966"/>
                <a:gd name="connsiteX17" fmla="*/ 268491 w 362468"/>
                <a:gd name="connsiteY17" fmla="*/ 45621 h 300966"/>
                <a:gd name="connsiteX18" fmla="*/ 230305 w 362468"/>
                <a:gd name="connsiteY18" fmla="*/ 45621 h 300966"/>
                <a:gd name="connsiteX19" fmla="*/ 320238 w 362468"/>
                <a:gd name="connsiteY19" fmla="*/ 254870 h 300966"/>
                <a:gd name="connsiteX20" fmla="*/ 362350 w 362468"/>
                <a:gd name="connsiteY20" fmla="*/ 254870 h 300966"/>
                <a:gd name="connsiteX21" fmla="*/ 222037 w 362468"/>
                <a:gd name="connsiteY21" fmla="*/ 156610 h 300966"/>
                <a:gd name="connsiteX22" fmla="*/ 179034 w 362468"/>
                <a:gd name="connsiteY22" fmla="*/ 45621 h 300966"/>
                <a:gd name="connsiteX23" fmla="*/ 176833 w 362468"/>
                <a:gd name="connsiteY23" fmla="*/ 45621 h 300966"/>
                <a:gd name="connsiteX24" fmla="*/ 133829 w 362468"/>
                <a:gd name="connsiteY24" fmla="*/ 156610 h 300966"/>
                <a:gd name="connsiteX25" fmla="*/ 222037 w 362468"/>
                <a:gd name="connsiteY25" fmla="*/ 156610 h 300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62468" h="300966">
                  <a:moveTo>
                    <a:pt x="362468" y="254870"/>
                  </a:moveTo>
                  <a:lnTo>
                    <a:pt x="362468" y="300967"/>
                  </a:lnTo>
                  <a:lnTo>
                    <a:pt x="213711" y="300967"/>
                  </a:lnTo>
                  <a:lnTo>
                    <a:pt x="213711" y="254870"/>
                  </a:lnTo>
                  <a:lnTo>
                    <a:pt x="259807" y="254870"/>
                  </a:lnTo>
                  <a:lnTo>
                    <a:pt x="237859" y="197829"/>
                  </a:lnTo>
                  <a:lnTo>
                    <a:pt x="118067" y="197829"/>
                  </a:lnTo>
                  <a:lnTo>
                    <a:pt x="96119" y="254870"/>
                  </a:lnTo>
                  <a:lnTo>
                    <a:pt x="146558" y="254870"/>
                  </a:lnTo>
                  <a:lnTo>
                    <a:pt x="146558" y="300967"/>
                  </a:lnTo>
                  <a:lnTo>
                    <a:pt x="0" y="300967"/>
                  </a:lnTo>
                  <a:lnTo>
                    <a:pt x="0" y="254870"/>
                  </a:lnTo>
                  <a:lnTo>
                    <a:pt x="41220" y="254870"/>
                  </a:lnTo>
                  <a:lnTo>
                    <a:pt x="130261" y="45621"/>
                  </a:lnTo>
                  <a:lnTo>
                    <a:pt x="92550" y="45621"/>
                  </a:lnTo>
                  <a:lnTo>
                    <a:pt x="92550" y="0"/>
                  </a:lnTo>
                  <a:lnTo>
                    <a:pt x="268491" y="0"/>
                  </a:lnTo>
                  <a:lnTo>
                    <a:pt x="268491" y="45621"/>
                  </a:lnTo>
                  <a:lnTo>
                    <a:pt x="230305" y="45621"/>
                  </a:lnTo>
                  <a:lnTo>
                    <a:pt x="320238" y="254870"/>
                  </a:lnTo>
                  <a:lnTo>
                    <a:pt x="362350" y="254870"/>
                  </a:lnTo>
                  <a:close/>
                  <a:moveTo>
                    <a:pt x="222037" y="156610"/>
                  </a:moveTo>
                  <a:lnTo>
                    <a:pt x="179034" y="45621"/>
                  </a:lnTo>
                  <a:lnTo>
                    <a:pt x="176833" y="45621"/>
                  </a:lnTo>
                  <a:lnTo>
                    <a:pt x="133829" y="156610"/>
                  </a:lnTo>
                  <a:lnTo>
                    <a:pt x="222037" y="156610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1B2F558-BA85-CDD0-14BA-BEC296432B1B}"/>
                </a:ext>
              </a:extLst>
            </p:cNvPr>
            <p:cNvSpPr/>
            <p:nvPr/>
          </p:nvSpPr>
          <p:spPr>
            <a:xfrm>
              <a:off x="8136275" y="3976228"/>
              <a:ext cx="293056" cy="301026"/>
            </a:xfrm>
            <a:custGeom>
              <a:avLst/>
              <a:gdLst>
                <a:gd name="connsiteX0" fmla="*/ 236431 w 293056"/>
                <a:gd name="connsiteY0" fmla="*/ 11598 h 301026"/>
                <a:gd name="connsiteX1" fmla="*/ 278127 w 293056"/>
                <a:gd name="connsiteY1" fmla="*/ 44967 h 301026"/>
                <a:gd name="connsiteX2" fmla="*/ 293056 w 293056"/>
                <a:gd name="connsiteY2" fmla="*/ 95643 h 301026"/>
                <a:gd name="connsiteX3" fmla="*/ 278365 w 293056"/>
                <a:gd name="connsiteY3" fmla="*/ 147390 h 301026"/>
                <a:gd name="connsiteX4" fmla="*/ 236907 w 293056"/>
                <a:gd name="connsiteY4" fmla="*/ 182067 h 301026"/>
                <a:gd name="connsiteX5" fmla="*/ 174632 w 293056"/>
                <a:gd name="connsiteY5" fmla="*/ 194379 h 301026"/>
                <a:gd name="connsiteX6" fmla="*/ 109680 w 293056"/>
                <a:gd name="connsiteY6" fmla="*/ 194379 h 301026"/>
                <a:gd name="connsiteX7" fmla="*/ 109680 w 293056"/>
                <a:gd name="connsiteY7" fmla="*/ 254930 h 301026"/>
                <a:gd name="connsiteX8" fmla="*/ 167138 w 293056"/>
                <a:gd name="connsiteY8" fmla="*/ 254930 h 301026"/>
                <a:gd name="connsiteX9" fmla="*/ 167138 w 293056"/>
                <a:gd name="connsiteY9" fmla="*/ 301026 h 301026"/>
                <a:gd name="connsiteX10" fmla="*/ 0 w 293056"/>
                <a:gd name="connsiteY10" fmla="*/ 301026 h 301026"/>
                <a:gd name="connsiteX11" fmla="*/ 0 w 293056"/>
                <a:gd name="connsiteY11" fmla="*/ 254930 h 301026"/>
                <a:gd name="connsiteX12" fmla="*/ 52639 w 293056"/>
                <a:gd name="connsiteY12" fmla="*/ 254930 h 301026"/>
                <a:gd name="connsiteX13" fmla="*/ 52639 w 293056"/>
                <a:gd name="connsiteY13" fmla="*/ 46097 h 301026"/>
                <a:gd name="connsiteX14" fmla="*/ 0 w 293056"/>
                <a:gd name="connsiteY14" fmla="*/ 46097 h 301026"/>
                <a:gd name="connsiteX15" fmla="*/ 0 w 293056"/>
                <a:gd name="connsiteY15" fmla="*/ 0 h 301026"/>
                <a:gd name="connsiteX16" fmla="*/ 174216 w 293056"/>
                <a:gd name="connsiteY16" fmla="*/ 0 h 301026"/>
                <a:gd name="connsiteX17" fmla="*/ 236491 w 293056"/>
                <a:gd name="connsiteY17" fmla="*/ 11598 h 301026"/>
                <a:gd name="connsiteX18" fmla="*/ 217339 w 293056"/>
                <a:gd name="connsiteY18" fmla="*/ 135970 h 301026"/>
                <a:gd name="connsiteX19" fmla="*/ 235539 w 293056"/>
                <a:gd name="connsiteY19" fmla="*/ 94751 h 301026"/>
                <a:gd name="connsiteX20" fmla="*/ 216862 w 293056"/>
                <a:gd name="connsiteY20" fmla="*/ 57457 h 301026"/>
                <a:gd name="connsiteX21" fmla="*/ 170112 w 293056"/>
                <a:gd name="connsiteY21" fmla="*/ 46037 h 301026"/>
                <a:gd name="connsiteX22" fmla="*/ 109562 w 293056"/>
                <a:gd name="connsiteY22" fmla="*/ 46037 h 301026"/>
                <a:gd name="connsiteX23" fmla="*/ 109562 w 293056"/>
                <a:gd name="connsiteY23" fmla="*/ 147390 h 301026"/>
                <a:gd name="connsiteX24" fmla="*/ 171420 w 293056"/>
                <a:gd name="connsiteY24" fmla="*/ 147807 h 301026"/>
                <a:gd name="connsiteX25" fmla="*/ 217279 w 293056"/>
                <a:gd name="connsiteY25" fmla="*/ 135970 h 3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3056" h="301026">
                  <a:moveTo>
                    <a:pt x="236431" y="11598"/>
                  </a:moveTo>
                  <a:cubicBezTo>
                    <a:pt x="254275" y="19331"/>
                    <a:pt x="268193" y="30454"/>
                    <a:pt x="278127" y="44967"/>
                  </a:cubicBezTo>
                  <a:cubicBezTo>
                    <a:pt x="288060" y="59420"/>
                    <a:pt x="293056" y="76312"/>
                    <a:pt x="293056" y="95643"/>
                  </a:cubicBezTo>
                  <a:cubicBezTo>
                    <a:pt x="293056" y="114974"/>
                    <a:pt x="288178" y="132520"/>
                    <a:pt x="278365" y="147390"/>
                  </a:cubicBezTo>
                  <a:cubicBezTo>
                    <a:pt x="268551" y="162320"/>
                    <a:pt x="254751" y="173859"/>
                    <a:pt x="236907" y="182067"/>
                  </a:cubicBezTo>
                  <a:cubicBezTo>
                    <a:pt x="219063" y="190275"/>
                    <a:pt x="198305" y="194379"/>
                    <a:pt x="174632" y="194379"/>
                  </a:cubicBezTo>
                  <a:lnTo>
                    <a:pt x="109680" y="194379"/>
                  </a:lnTo>
                  <a:lnTo>
                    <a:pt x="109680" y="254930"/>
                  </a:lnTo>
                  <a:lnTo>
                    <a:pt x="167138" y="254930"/>
                  </a:lnTo>
                  <a:lnTo>
                    <a:pt x="167138" y="301026"/>
                  </a:lnTo>
                  <a:lnTo>
                    <a:pt x="0" y="301026"/>
                  </a:lnTo>
                  <a:lnTo>
                    <a:pt x="0" y="254930"/>
                  </a:lnTo>
                  <a:lnTo>
                    <a:pt x="52639" y="254930"/>
                  </a:lnTo>
                  <a:lnTo>
                    <a:pt x="52639" y="46097"/>
                  </a:lnTo>
                  <a:lnTo>
                    <a:pt x="0" y="46097"/>
                  </a:lnTo>
                  <a:lnTo>
                    <a:pt x="0" y="0"/>
                  </a:lnTo>
                  <a:lnTo>
                    <a:pt x="174216" y="0"/>
                  </a:lnTo>
                  <a:cubicBezTo>
                    <a:pt x="197889" y="0"/>
                    <a:pt x="218647" y="3866"/>
                    <a:pt x="236491" y="11598"/>
                  </a:cubicBezTo>
                  <a:close/>
                  <a:moveTo>
                    <a:pt x="217339" y="135970"/>
                  </a:moveTo>
                  <a:cubicBezTo>
                    <a:pt x="229472" y="128059"/>
                    <a:pt x="235539" y="114320"/>
                    <a:pt x="235539" y="94751"/>
                  </a:cubicBezTo>
                  <a:cubicBezTo>
                    <a:pt x="235539" y="77502"/>
                    <a:pt x="229294" y="65071"/>
                    <a:pt x="216862" y="57457"/>
                  </a:cubicBezTo>
                  <a:cubicBezTo>
                    <a:pt x="204431" y="49844"/>
                    <a:pt x="188848" y="46037"/>
                    <a:pt x="170112" y="46037"/>
                  </a:cubicBezTo>
                  <a:lnTo>
                    <a:pt x="109562" y="46037"/>
                  </a:lnTo>
                  <a:lnTo>
                    <a:pt x="109562" y="147390"/>
                  </a:lnTo>
                  <a:lnTo>
                    <a:pt x="171420" y="147807"/>
                  </a:lnTo>
                  <a:cubicBezTo>
                    <a:pt x="189859" y="147807"/>
                    <a:pt x="205145" y="143881"/>
                    <a:pt x="217279" y="135970"/>
                  </a:cubicBez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1BEA757-1E3C-C0E9-FCA9-25505EF521BF}"/>
                </a:ext>
              </a:extLst>
            </p:cNvPr>
            <p:cNvSpPr/>
            <p:nvPr/>
          </p:nvSpPr>
          <p:spPr>
            <a:xfrm>
              <a:off x="8503086" y="3976228"/>
              <a:ext cx="293055" cy="301026"/>
            </a:xfrm>
            <a:custGeom>
              <a:avLst/>
              <a:gdLst>
                <a:gd name="connsiteX0" fmla="*/ 236431 w 293055"/>
                <a:gd name="connsiteY0" fmla="*/ 11598 h 301026"/>
                <a:gd name="connsiteX1" fmla="*/ 278127 w 293055"/>
                <a:gd name="connsiteY1" fmla="*/ 44967 h 301026"/>
                <a:gd name="connsiteX2" fmla="*/ 293055 w 293055"/>
                <a:gd name="connsiteY2" fmla="*/ 95643 h 301026"/>
                <a:gd name="connsiteX3" fmla="*/ 278364 w 293055"/>
                <a:gd name="connsiteY3" fmla="*/ 147390 h 301026"/>
                <a:gd name="connsiteX4" fmla="*/ 236907 w 293055"/>
                <a:gd name="connsiteY4" fmla="*/ 182067 h 301026"/>
                <a:gd name="connsiteX5" fmla="*/ 174632 w 293055"/>
                <a:gd name="connsiteY5" fmla="*/ 194379 h 301026"/>
                <a:gd name="connsiteX6" fmla="*/ 109680 w 293055"/>
                <a:gd name="connsiteY6" fmla="*/ 194379 h 301026"/>
                <a:gd name="connsiteX7" fmla="*/ 109680 w 293055"/>
                <a:gd name="connsiteY7" fmla="*/ 254930 h 301026"/>
                <a:gd name="connsiteX8" fmla="*/ 167138 w 293055"/>
                <a:gd name="connsiteY8" fmla="*/ 254930 h 301026"/>
                <a:gd name="connsiteX9" fmla="*/ 167138 w 293055"/>
                <a:gd name="connsiteY9" fmla="*/ 301026 h 301026"/>
                <a:gd name="connsiteX10" fmla="*/ 0 w 293055"/>
                <a:gd name="connsiteY10" fmla="*/ 301026 h 301026"/>
                <a:gd name="connsiteX11" fmla="*/ 0 w 293055"/>
                <a:gd name="connsiteY11" fmla="*/ 254930 h 301026"/>
                <a:gd name="connsiteX12" fmla="*/ 52639 w 293055"/>
                <a:gd name="connsiteY12" fmla="*/ 254930 h 301026"/>
                <a:gd name="connsiteX13" fmla="*/ 52639 w 293055"/>
                <a:gd name="connsiteY13" fmla="*/ 46097 h 301026"/>
                <a:gd name="connsiteX14" fmla="*/ 0 w 293055"/>
                <a:gd name="connsiteY14" fmla="*/ 46097 h 301026"/>
                <a:gd name="connsiteX15" fmla="*/ 0 w 293055"/>
                <a:gd name="connsiteY15" fmla="*/ 0 h 301026"/>
                <a:gd name="connsiteX16" fmla="*/ 174215 w 293055"/>
                <a:gd name="connsiteY16" fmla="*/ 0 h 301026"/>
                <a:gd name="connsiteX17" fmla="*/ 236491 w 293055"/>
                <a:gd name="connsiteY17" fmla="*/ 11598 h 301026"/>
                <a:gd name="connsiteX18" fmla="*/ 217338 w 293055"/>
                <a:gd name="connsiteY18" fmla="*/ 135970 h 301026"/>
                <a:gd name="connsiteX19" fmla="*/ 235539 w 293055"/>
                <a:gd name="connsiteY19" fmla="*/ 94751 h 301026"/>
                <a:gd name="connsiteX20" fmla="*/ 216922 w 293055"/>
                <a:gd name="connsiteY20" fmla="*/ 57457 h 301026"/>
                <a:gd name="connsiteX21" fmla="*/ 170171 w 293055"/>
                <a:gd name="connsiteY21" fmla="*/ 46037 h 301026"/>
                <a:gd name="connsiteX22" fmla="*/ 109621 w 293055"/>
                <a:gd name="connsiteY22" fmla="*/ 46037 h 301026"/>
                <a:gd name="connsiteX23" fmla="*/ 109621 w 293055"/>
                <a:gd name="connsiteY23" fmla="*/ 147390 h 301026"/>
                <a:gd name="connsiteX24" fmla="*/ 171479 w 293055"/>
                <a:gd name="connsiteY24" fmla="*/ 147807 h 301026"/>
                <a:gd name="connsiteX25" fmla="*/ 217338 w 293055"/>
                <a:gd name="connsiteY25" fmla="*/ 135970 h 3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3055" h="301026">
                  <a:moveTo>
                    <a:pt x="236431" y="11598"/>
                  </a:moveTo>
                  <a:cubicBezTo>
                    <a:pt x="254275" y="19331"/>
                    <a:pt x="268193" y="30454"/>
                    <a:pt x="278127" y="44967"/>
                  </a:cubicBezTo>
                  <a:cubicBezTo>
                    <a:pt x="288059" y="59420"/>
                    <a:pt x="293055" y="76312"/>
                    <a:pt x="293055" y="95643"/>
                  </a:cubicBezTo>
                  <a:cubicBezTo>
                    <a:pt x="293055" y="114974"/>
                    <a:pt x="288178" y="132520"/>
                    <a:pt x="278364" y="147390"/>
                  </a:cubicBezTo>
                  <a:cubicBezTo>
                    <a:pt x="268550" y="162320"/>
                    <a:pt x="254751" y="173859"/>
                    <a:pt x="236907" y="182067"/>
                  </a:cubicBezTo>
                  <a:cubicBezTo>
                    <a:pt x="219063" y="190275"/>
                    <a:pt x="198305" y="194379"/>
                    <a:pt x="174632" y="194379"/>
                  </a:cubicBezTo>
                  <a:lnTo>
                    <a:pt x="109680" y="194379"/>
                  </a:lnTo>
                  <a:lnTo>
                    <a:pt x="109680" y="254930"/>
                  </a:lnTo>
                  <a:lnTo>
                    <a:pt x="167138" y="254930"/>
                  </a:lnTo>
                  <a:lnTo>
                    <a:pt x="167138" y="301026"/>
                  </a:lnTo>
                  <a:lnTo>
                    <a:pt x="0" y="301026"/>
                  </a:lnTo>
                  <a:lnTo>
                    <a:pt x="0" y="254930"/>
                  </a:lnTo>
                  <a:lnTo>
                    <a:pt x="52639" y="254930"/>
                  </a:lnTo>
                  <a:lnTo>
                    <a:pt x="52639" y="46097"/>
                  </a:lnTo>
                  <a:lnTo>
                    <a:pt x="0" y="46097"/>
                  </a:lnTo>
                  <a:lnTo>
                    <a:pt x="0" y="0"/>
                  </a:lnTo>
                  <a:lnTo>
                    <a:pt x="174215" y="0"/>
                  </a:lnTo>
                  <a:cubicBezTo>
                    <a:pt x="197888" y="0"/>
                    <a:pt x="218647" y="3866"/>
                    <a:pt x="236491" y="11598"/>
                  </a:cubicBezTo>
                  <a:close/>
                  <a:moveTo>
                    <a:pt x="217338" y="135970"/>
                  </a:moveTo>
                  <a:cubicBezTo>
                    <a:pt x="229472" y="128059"/>
                    <a:pt x="235539" y="114320"/>
                    <a:pt x="235539" y="94751"/>
                  </a:cubicBezTo>
                  <a:cubicBezTo>
                    <a:pt x="235539" y="77502"/>
                    <a:pt x="229294" y="65071"/>
                    <a:pt x="216922" y="57457"/>
                  </a:cubicBezTo>
                  <a:cubicBezTo>
                    <a:pt x="204491" y="49844"/>
                    <a:pt x="188907" y="46037"/>
                    <a:pt x="170171" y="46037"/>
                  </a:cubicBezTo>
                  <a:lnTo>
                    <a:pt x="109621" y="46037"/>
                  </a:lnTo>
                  <a:lnTo>
                    <a:pt x="109621" y="147390"/>
                  </a:lnTo>
                  <a:lnTo>
                    <a:pt x="171479" y="147807"/>
                  </a:lnTo>
                  <a:cubicBezTo>
                    <a:pt x="189918" y="147807"/>
                    <a:pt x="205205" y="143881"/>
                    <a:pt x="217338" y="135970"/>
                  </a:cubicBez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7F496A9-818F-4D48-B8E8-49304CA8E498}"/>
                </a:ext>
              </a:extLst>
            </p:cNvPr>
            <p:cNvSpPr/>
            <p:nvPr/>
          </p:nvSpPr>
          <p:spPr>
            <a:xfrm>
              <a:off x="8853183" y="3976109"/>
              <a:ext cx="341234" cy="301026"/>
            </a:xfrm>
            <a:custGeom>
              <a:avLst/>
              <a:gdLst>
                <a:gd name="connsiteX0" fmla="*/ 200030 w 341234"/>
                <a:gd name="connsiteY0" fmla="*/ 179926 h 301026"/>
                <a:gd name="connsiteX1" fmla="*/ 200030 w 341234"/>
                <a:gd name="connsiteY1" fmla="*/ 254930 h 301026"/>
                <a:gd name="connsiteX2" fmla="*/ 254453 w 341234"/>
                <a:gd name="connsiteY2" fmla="*/ 254930 h 301026"/>
                <a:gd name="connsiteX3" fmla="*/ 254453 w 341234"/>
                <a:gd name="connsiteY3" fmla="*/ 301026 h 301026"/>
                <a:gd name="connsiteX4" fmla="*/ 87732 w 341234"/>
                <a:gd name="connsiteY4" fmla="*/ 301026 h 301026"/>
                <a:gd name="connsiteX5" fmla="*/ 87732 w 341234"/>
                <a:gd name="connsiteY5" fmla="*/ 254930 h 301026"/>
                <a:gd name="connsiteX6" fmla="*/ 141680 w 341234"/>
                <a:gd name="connsiteY6" fmla="*/ 254930 h 301026"/>
                <a:gd name="connsiteX7" fmla="*/ 141680 w 341234"/>
                <a:gd name="connsiteY7" fmla="*/ 182543 h 301026"/>
                <a:gd name="connsiteX8" fmla="*/ 37710 w 341234"/>
                <a:gd name="connsiteY8" fmla="*/ 46097 h 301026"/>
                <a:gd name="connsiteX9" fmla="*/ 0 w 341234"/>
                <a:gd name="connsiteY9" fmla="*/ 46097 h 301026"/>
                <a:gd name="connsiteX10" fmla="*/ 0 w 341234"/>
                <a:gd name="connsiteY10" fmla="*/ 0 h 301026"/>
                <a:gd name="connsiteX11" fmla="*/ 141264 w 341234"/>
                <a:gd name="connsiteY11" fmla="*/ 0 h 301026"/>
                <a:gd name="connsiteX12" fmla="*/ 141264 w 341234"/>
                <a:gd name="connsiteY12" fmla="*/ 46097 h 301026"/>
                <a:gd name="connsiteX13" fmla="*/ 105695 w 341234"/>
                <a:gd name="connsiteY13" fmla="*/ 46097 h 301026"/>
                <a:gd name="connsiteX14" fmla="*/ 177189 w 341234"/>
                <a:gd name="connsiteY14" fmla="*/ 143941 h 301026"/>
                <a:gd name="connsiteX15" fmla="*/ 243866 w 341234"/>
                <a:gd name="connsiteY15" fmla="*/ 46097 h 301026"/>
                <a:gd name="connsiteX16" fmla="*/ 199970 w 341234"/>
                <a:gd name="connsiteY16" fmla="*/ 46097 h 301026"/>
                <a:gd name="connsiteX17" fmla="*/ 199970 w 341234"/>
                <a:gd name="connsiteY17" fmla="*/ 0 h 301026"/>
                <a:gd name="connsiteX18" fmla="*/ 341235 w 341234"/>
                <a:gd name="connsiteY18" fmla="*/ 0 h 301026"/>
                <a:gd name="connsiteX19" fmla="*/ 341235 w 341234"/>
                <a:gd name="connsiteY19" fmla="*/ 46097 h 301026"/>
                <a:gd name="connsiteX20" fmla="*/ 300432 w 341234"/>
                <a:gd name="connsiteY20" fmla="*/ 46097 h 301026"/>
                <a:gd name="connsiteX21" fmla="*/ 199970 w 341234"/>
                <a:gd name="connsiteY21" fmla="*/ 179926 h 3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1234" h="301026">
                  <a:moveTo>
                    <a:pt x="200030" y="179926"/>
                  </a:moveTo>
                  <a:lnTo>
                    <a:pt x="200030" y="254930"/>
                  </a:lnTo>
                  <a:lnTo>
                    <a:pt x="254453" y="254930"/>
                  </a:lnTo>
                  <a:lnTo>
                    <a:pt x="254453" y="301026"/>
                  </a:lnTo>
                  <a:lnTo>
                    <a:pt x="87732" y="301026"/>
                  </a:lnTo>
                  <a:lnTo>
                    <a:pt x="87732" y="254930"/>
                  </a:lnTo>
                  <a:lnTo>
                    <a:pt x="141680" y="254930"/>
                  </a:lnTo>
                  <a:lnTo>
                    <a:pt x="141680" y="182543"/>
                  </a:lnTo>
                  <a:lnTo>
                    <a:pt x="37710" y="46097"/>
                  </a:lnTo>
                  <a:lnTo>
                    <a:pt x="0" y="46097"/>
                  </a:lnTo>
                  <a:lnTo>
                    <a:pt x="0" y="0"/>
                  </a:lnTo>
                  <a:lnTo>
                    <a:pt x="141264" y="0"/>
                  </a:lnTo>
                  <a:lnTo>
                    <a:pt x="141264" y="46097"/>
                  </a:lnTo>
                  <a:lnTo>
                    <a:pt x="105695" y="46097"/>
                  </a:lnTo>
                  <a:lnTo>
                    <a:pt x="177189" y="143941"/>
                  </a:lnTo>
                  <a:lnTo>
                    <a:pt x="243866" y="46097"/>
                  </a:lnTo>
                  <a:lnTo>
                    <a:pt x="199970" y="46097"/>
                  </a:lnTo>
                  <a:lnTo>
                    <a:pt x="199970" y="0"/>
                  </a:lnTo>
                  <a:lnTo>
                    <a:pt x="341235" y="0"/>
                  </a:lnTo>
                  <a:lnTo>
                    <a:pt x="341235" y="46097"/>
                  </a:lnTo>
                  <a:lnTo>
                    <a:pt x="300432" y="46097"/>
                  </a:lnTo>
                  <a:lnTo>
                    <a:pt x="199970" y="179926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F7788C-3559-F707-51A2-C05B83B9FCD6}"/>
                </a:ext>
              </a:extLst>
            </p:cNvPr>
            <p:cNvSpPr/>
            <p:nvPr/>
          </p:nvSpPr>
          <p:spPr>
            <a:xfrm>
              <a:off x="7271917" y="4419632"/>
              <a:ext cx="376862" cy="301026"/>
            </a:xfrm>
            <a:custGeom>
              <a:avLst/>
              <a:gdLst>
                <a:gd name="connsiteX0" fmla="*/ 324223 w 376862"/>
                <a:gd name="connsiteY0" fmla="*/ 46097 h 301026"/>
                <a:gd name="connsiteX1" fmla="*/ 324223 w 376862"/>
                <a:gd name="connsiteY1" fmla="*/ 254930 h 301026"/>
                <a:gd name="connsiteX2" fmla="*/ 376863 w 376862"/>
                <a:gd name="connsiteY2" fmla="*/ 254930 h 301026"/>
                <a:gd name="connsiteX3" fmla="*/ 376863 w 376862"/>
                <a:gd name="connsiteY3" fmla="*/ 301026 h 301026"/>
                <a:gd name="connsiteX4" fmla="*/ 213234 w 376862"/>
                <a:gd name="connsiteY4" fmla="*/ 301026 h 301026"/>
                <a:gd name="connsiteX5" fmla="*/ 213234 w 376862"/>
                <a:gd name="connsiteY5" fmla="*/ 254930 h 301026"/>
                <a:gd name="connsiteX6" fmla="*/ 265874 w 376862"/>
                <a:gd name="connsiteY6" fmla="*/ 254930 h 301026"/>
                <a:gd name="connsiteX7" fmla="*/ 265874 w 376862"/>
                <a:gd name="connsiteY7" fmla="*/ 169398 h 301026"/>
                <a:gd name="connsiteX8" fmla="*/ 110988 w 376862"/>
                <a:gd name="connsiteY8" fmla="*/ 169398 h 301026"/>
                <a:gd name="connsiteX9" fmla="*/ 110988 w 376862"/>
                <a:gd name="connsiteY9" fmla="*/ 254930 h 301026"/>
                <a:gd name="connsiteX10" fmla="*/ 163628 w 376862"/>
                <a:gd name="connsiteY10" fmla="*/ 254930 h 301026"/>
                <a:gd name="connsiteX11" fmla="*/ 163628 w 376862"/>
                <a:gd name="connsiteY11" fmla="*/ 301026 h 301026"/>
                <a:gd name="connsiteX12" fmla="*/ 0 w 376862"/>
                <a:gd name="connsiteY12" fmla="*/ 301026 h 301026"/>
                <a:gd name="connsiteX13" fmla="*/ 0 w 376862"/>
                <a:gd name="connsiteY13" fmla="*/ 254930 h 301026"/>
                <a:gd name="connsiteX14" fmla="*/ 52639 w 376862"/>
                <a:gd name="connsiteY14" fmla="*/ 254930 h 301026"/>
                <a:gd name="connsiteX15" fmla="*/ 52639 w 376862"/>
                <a:gd name="connsiteY15" fmla="*/ 46097 h 301026"/>
                <a:gd name="connsiteX16" fmla="*/ 0 w 376862"/>
                <a:gd name="connsiteY16" fmla="*/ 46097 h 301026"/>
                <a:gd name="connsiteX17" fmla="*/ 0 w 376862"/>
                <a:gd name="connsiteY17" fmla="*/ 0 h 301026"/>
                <a:gd name="connsiteX18" fmla="*/ 163628 w 376862"/>
                <a:gd name="connsiteY18" fmla="*/ 0 h 301026"/>
                <a:gd name="connsiteX19" fmla="*/ 163628 w 376862"/>
                <a:gd name="connsiteY19" fmla="*/ 46097 h 301026"/>
                <a:gd name="connsiteX20" fmla="*/ 110988 w 376862"/>
                <a:gd name="connsiteY20" fmla="*/ 46097 h 301026"/>
                <a:gd name="connsiteX21" fmla="*/ 110988 w 376862"/>
                <a:gd name="connsiteY21" fmla="*/ 125918 h 301026"/>
                <a:gd name="connsiteX22" fmla="*/ 265874 w 376862"/>
                <a:gd name="connsiteY22" fmla="*/ 125918 h 301026"/>
                <a:gd name="connsiteX23" fmla="*/ 265874 w 376862"/>
                <a:gd name="connsiteY23" fmla="*/ 46097 h 301026"/>
                <a:gd name="connsiteX24" fmla="*/ 213234 w 376862"/>
                <a:gd name="connsiteY24" fmla="*/ 46097 h 301026"/>
                <a:gd name="connsiteX25" fmla="*/ 213234 w 376862"/>
                <a:gd name="connsiteY25" fmla="*/ 0 h 301026"/>
                <a:gd name="connsiteX26" fmla="*/ 376863 w 376862"/>
                <a:gd name="connsiteY26" fmla="*/ 0 h 301026"/>
                <a:gd name="connsiteX27" fmla="*/ 376863 w 376862"/>
                <a:gd name="connsiteY27" fmla="*/ 46097 h 301026"/>
                <a:gd name="connsiteX28" fmla="*/ 324223 w 376862"/>
                <a:gd name="connsiteY28" fmla="*/ 46097 h 3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76862" h="301026">
                  <a:moveTo>
                    <a:pt x="324223" y="46097"/>
                  </a:moveTo>
                  <a:lnTo>
                    <a:pt x="324223" y="254930"/>
                  </a:lnTo>
                  <a:lnTo>
                    <a:pt x="376863" y="254930"/>
                  </a:lnTo>
                  <a:lnTo>
                    <a:pt x="376863" y="301026"/>
                  </a:lnTo>
                  <a:lnTo>
                    <a:pt x="213234" y="301026"/>
                  </a:lnTo>
                  <a:lnTo>
                    <a:pt x="213234" y="254930"/>
                  </a:lnTo>
                  <a:lnTo>
                    <a:pt x="265874" y="254930"/>
                  </a:lnTo>
                  <a:lnTo>
                    <a:pt x="265874" y="169398"/>
                  </a:lnTo>
                  <a:lnTo>
                    <a:pt x="110988" y="169398"/>
                  </a:lnTo>
                  <a:lnTo>
                    <a:pt x="110988" y="254930"/>
                  </a:lnTo>
                  <a:lnTo>
                    <a:pt x="163628" y="254930"/>
                  </a:lnTo>
                  <a:lnTo>
                    <a:pt x="163628" y="301026"/>
                  </a:lnTo>
                  <a:lnTo>
                    <a:pt x="0" y="301026"/>
                  </a:lnTo>
                  <a:lnTo>
                    <a:pt x="0" y="254930"/>
                  </a:lnTo>
                  <a:lnTo>
                    <a:pt x="52639" y="254930"/>
                  </a:lnTo>
                  <a:lnTo>
                    <a:pt x="52639" y="46097"/>
                  </a:lnTo>
                  <a:lnTo>
                    <a:pt x="0" y="46097"/>
                  </a:lnTo>
                  <a:lnTo>
                    <a:pt x="0" y="0"/>
                  </a:lnTo>
                  <a:lnTo>
                    <a:pt x="163628" y="0"/>
                  </a:lnTo>
                  <a:lnTo>
                    <a:pt x="163628" y="46097"/>
                  </a:lnTo>
                  <a:lnTo>
                    <a:pt x="110988" y="46097"/>
                  </a:lnTo>
                  <a:lnTo>
                    <a:pt x="110988" y="125918"/>
                  </a:lnTo>
                  <a:lnTo>
                    <a:pt x="265874" y="125918"/>
                  </a:lnTo>
                  <a:lnTo>
                    <a:pt x="265874" y="46097"/>
                  </a:lnTo>
                  <a:lnTo>
                    <a:pt x="213234" y="46097"/>
                  </a:lnTo>
                  <a:lnTo>
                    <a:pt x="213234" y="0"/>
                  </a:lnTo>
                  <a:lnTo>
                    <a:pt x="376863" y="0"/>
                  </a:lnTo>
                  <a:lnTo>
                    <a:pt x="376863" y="46097"/>
                  </a:lnTo>
                  <a:lnTo>
                    <a:pt x="324223" y="4609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18502A9-DA56-0B4F-6776-C45F94DCBB98}"/>
                </a:ext>
              </a:extLst>
            </p:cNvPr>
            <p:cNvSpPr/>
            <p:nvPr/>
          </p:nvSpPr>
          <p:spPr>
            <a:xfrm>
              <a:off x="7723843" y="4413506"/>
              <a:ext cx="320178" cy="312803"/>
            </a:xfrm>
            <a:custGeom>
              <a:avLst/>
              <a:gdLst>
                <a:gd name="connsiteX0" fmla="*/ 78275 w 320178"/>
                <a:gd name="connsiteY0" fmla="*/ 292402 h 312803"/>
                <a:gd name="connsiteX1" fmla="*/ 20818 w 320178"/>
                <a:gd name="connsiteY1" fmla="*/ 236491 h 312803"/>
                <a:gd name="connsiteX2" fmla="*/ 0 w 320178"/>
                <a:gd name="connsiteY2" fmla="*/ 156610 h 312803"/>
                <a:gd name="connsiteX3" fmla="*/ 20818 w 320178"/>
                <a:gd name="connsiteY3" fmla="*/ 76550 h 312803"/>
                <a:gd name="connsiteX4" fmla="*/ 78513 w 320178"/>
                <a:gd name="connsiteY4" fmla="*/ 20401 h 312803"/>
                <a:gd name="connsiteX5" fmla="*/ 160535 w 320178"/>
                <a:gd name="connsiteY5" fmla="*/ 0 h 312803"/>
                <a:gd name="connsiteX6" fmla="*/ 241903 w 320178"/>
                <a:gd name="connsiteY6" fmla="*/ 20401 h 312803"/>
                <a:gd name="connsiteX7" fmla="*/ 299361 w 320178"/>
                <a:gd name="connsiteY7" fmla="*/ 76550 h 312803"/>
                <a:gd name="connsiteX8" fmla="*/ 320179 w 320178"/>
                <a:gd name="connsiteY8" fmla="*/ 156610 h 312803"/>
                <a:gd name="connsiteX9" fmla="*/ 299361 w 320178"/>
                <a:gd name="connsiteY9" fmla="*/ 236253 h 312803"/>
                <a:gd name="connsiteX10" fmla="*/ 241903 w 320178"/>
                <a:gd name="connsiteY10" fmla="*/ 292402 h 312803"/>
                <a:gd name="connsiteX11" fmla="*/ 160535 w 320178"/>
                <a:gd name="connsiteY11" fmla="*/ 312803 h 312803"/>
                <a:gd name="connsiteX12" fmla="*/ 78275 w 320178"/>
                <a:gd name="connsiteY12" fmla="*/ 292402 h 312803"/>
                <a:gd name="connsiteX13" fmla="*/ 212104 w 320178"/>
                <a:gd name="connsiteY13" fmla="*/ 251182 h 312803"/>
                <a:gd name="connsiteX14" fmla="*/ 246959 w 320178"/>
                <a:gd name="connsiteY14" fmla="*/ 211926 h 312803"/>
                <a:gd name="connsiteX15" fmla="*/ 259212 w 320178"/>
                <a:gd name="connsiteY15" fmla="*/ 156669 h 312803"/>
                <a:gd name="connsiteX16" fmla="*/ 246959 w 320178"/>
                <a:gd name="connsiteY16" fmla="*/ 100937 h 312803"/>
                <a:gd name="connsiteX17" fmla="*/ 212282 w 320178"/>
                <a:gd name="connsiteY17" fmla="*/ 61680 h 312803"/>
                <a:gd name="connsiteX18" fmla="*/ 160535 w 320178"/>
                <a:gd name="connsiteY18" fmla="*/ 47405 h 312803"/>
                <a:gd name="connsiteX19" fmla="*/ 107658 w 320178"/>
                <a:gd name="connsiteY19" fmla="*/ 61859 h 312803"/>
                <a:gd name="connsiteX20" fmla="*/ 72803 w 320178"/>
                <a:gd name="connsiteY20" fmla="*/ 101115 h 312803"/>
                <a:gd name="connsiteX21" fmla="*/ 60490 w 320178"/>
                <a:gd name="connsiteY21" fmla="*/ 156610 h 312803"/>
                <a:gd name="connsiteX22" fmla="*/ 72803 w 320178"/>
                <a:gd name="connsiteY22" fmla="*/ 212342 h 312803"/>
                <a:gd name="connsiteX23" fmla="*/ 107658 w 320178"/>
                <a:gd name="connsiteY23" fmla="*/ 251182 h 312803"/>
                <a:gd name="connsiteX24" fmla="*/ 160535 w 320178"/>
                <a:gd name="connsiteY24" fmla="*/ 265458 h 312803"/>
                <a:gd name="connsiteX25" fmla="*/ 212104 w 320178"/>
                <a:gd name="connsiteY25" fmla="*/ 251182 h 312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20178" h="312803">
                  <a:moveTo>
                    <a:pt x="78275" y="292402"/>
                  </a:moveTo>
                  <a:cubicBezTo>
                    <a:pt x="53829" y="278781"/>
                    <a:pt x="34676" y="260164"/>
                    <a:pt x="20818" y="236491"/>
                  </a:cubicBezTo>
                  <a:cubicBezTo>
                    <a:pt x="6899" y="212818"/>
                    <a:pt x="0" y="186171"/>
                    <a:pt x="0" y="156610"/>
                  </a:cubicBezTo>
                  <a:cubicBezTo>
                    <a:pt x="0" y="127048"/>
                    <a:pt x="6959" y="100402"/>
                    <a:pt x="20818" y="76550"/>
                  </a:cubicBezTo>
                  <a:cubicBezTo>
                    <a:pt x="34736" y="52699"/>
                    <a:pt x="53948" y="33963"/>
                    <a:pt x="78513" y="20401"/>
                  </a:cubicBezTo>
                  <a:cubicBezTo>
                    <a:pt x="103078" y="6780"/>
                    <a:pt x="130438" y="0"/>
                    <a:pt x="160535" y="0"/>
                  </a:cubicBezTo>
                  <a:cubicBezTo>
                    <a:pt x="190632" y="0"/>
                    <a:pt x="217517" y="6780"/>
                    <a:pt x="241903" y="20401"/>
                  </a:cubicBezTo>
                  <a:cubicBezTo>
                    <a:pt x="266290" y="34022"/>
                    <a:pt x="285502" y="52699"/>
                    <a:pt x="299361" y="76550"/>
                  </a:cubicBezTo>
                  <a:cubicBezTo>
                    <a:pt x="313279" y="100402"/>
                    <a:pt x="320179" y="127108"/>
                    <a:pt x="320179" y="156610"/>
                  </a:cubicBezTo>
                  <a:cubicBezTo>
                    <a:pt x="320179" y="186112"/>
                    <a:pt x="313219" y="212401"/>
                    <a:pt x="299361" y="236253"/>
                  </a:cubicBezTo>
                  <a:cubicBezTo>
                    <a:pt x="285443" y="260104"/>
                    <a:pt x="266290" y="278840"/>
                    <a:pt x="241903" y="292402"/>
                  </a:cubicBezTo>
                  <a:cubicBezTo>
                    <a:pt x="217457" y="306022"/>
                    <a:pt x="190335" y="312803"/>
                    <a:pt x="160535" y="312803"/>
                  </a:cubicBezTo>
                  <a:cubicBezTo>
                    <a:pt x="130736" y="312803"/>
                    <a:pt x="102721" y="306022"/>
                    <a:pt x="78275" y="292402"/>
                  </a:cubicBezTo>
                  <a:close/>
                  <a:moveTo>
                    <a:pt x="212104" y="251182"/>
                  </a:moveTo>
                  <a:cubicBezTo>
                    <a:pt x="227152" y="241666"/>
                    <a:pt x="238810" y="228580"/>
                    <a:pt x="246959" y="211926"/>
                  </a:cubicBezTo>
                  <a:cubicBezTo>
                    <a:pt x="255167" y="195271"/>
                    <a:pt x="259212" y="176833"/>
                    <a:pt x="259212" y="156669"/>
                  </a:cubicBezTo>
                  <a:cubicBezTo>
                    <a:pt x="259212" y="136505"/>
                    <a:pt x="255108" y="117591"/>
                    <a:pt x="246959" y="100937"/>
                  </a:cubicBezTo>
                  <a:cubicBezTo>
                    <a:pt x="238751" y="84283"/>
                    <a:pt x="227212" y="71197"/>
                    <a:pt x="212282" y="61680"/>
                  </a:cubicBezTo>
                  <a:cubicBezTo>
                    <a:pt x="197353" y="52163"/>
                    <a:pt x="180104" y="47405"/>
                    <a:pt x="160535" y="47405"/>
                  </a:cubicBezTo>
                  <a:cubicBezTo>
                    <a:pt x="140966" y="47405"/>
                    <a:pt x="122706" y="52223"/>
                    <a:pt x="107658" y="61859"/>
                  </a:cubicBezTo>
                  <a:cubicBezTo>
                    <a:pt x="92609" y="71494"/>
                    <a:pt x="80952" y="84580"/>
                    <a:pt x="72803" y="101115"/>
                  </a:cubicBezTo>
                  <a:cubicBezTo>
                    <a:pt x="64595" y="117651"/>
                    <a:pt x="60490" y="136149"/>
                    <a:pt x="60490" y="156610"/>
                  </a:cubicBezTo>
                  <a:cubicBezTo>
                    <a:pt x="60490" y="177071"/>
                    <a:pt x="64595" y="195926"/>
                    <a:pt x="72803" y="212342"/>
                  </a:cubicBezTo>
                  <a:cubicBezTo>
                    <a:pt x="81011" y="228758"/>
                    <a:pt x="92609" y="241666"/>
                    <a:pt x="107658" y="251182"/>
                  </a:cubicBezTo>
                  <a:cubicBezTo>
                    <a:pt x="122706" y="260699"/>
                    <a:pt x="140372" y="265458"/>
                    <a:pt x="160535" y="265458"/>
                  </a:cubicBezTo>
                  <a:cubicBezTo>
                    <a:pt x="180699" y="265458"/>
                    <a:pt x="196996" y="260699"/>
                    <a:pt x="212104" y="251182"/>
                  </a:cubicBez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9FAC91D-EB8C-84A2-F92A-386E488C8516}"/>
                </a:ext>
              </a:extLst>
            </p:cNvPr>
            <p:cNvSpPr/>
            <p:nvPr/>
          </p:nvSpPr>
          <p:spPr>
            <a:xfrm>
              <a:off x="8121703" y="4419632"/>
              <a:ext cx="287405" cy="301026"/>
            </a:xfrm>
            <a:custGeom>
              <a:avLst/>
              <a:gdLst>
                <a:gd name="connsiteX0" fmla="*/ 287405 w 287405"/>
                <a:gd name="connsiteY0" fmla="*/ 185636 h 301026"/>
                <a:gd name="connsiteX1" fmla="*/ 287405 w 287405"/>
                <a:gd name="connsiteY1" fmla="*/ 301026 h 301026"/>
                <a:gd name="connsiteX2" fmla="*/ 0 w 287405"/>
                <a:gd name="connsiteY2" fmla="*/ 301026 h 301026"/>
                <a:gd name="connsiteX3" fmla="*/ 0 w 287405"/>
                <a:gd name="connsiteY3" fmla="*/ 254930 h 301026"/>
                <a:gd name="connsiteX4" fmla="*/ 52639 w 287405"/>
                <a:gd name="connsiteY4" fmla="*/ 254930 h 301026"/>
                <a:gd name="connsiteX5" fmla="*/ 52639 w 287405"/>
                <a:gd name="connsiteY5" fmla="*/ 46097 h 301026"/>
                <a:gd name="connsiteX6" fmla="*/ 0 w 287405"/>
                <a:gd name="connsiteY6" fmla="*/ 46097 h 301026"/>
                <a:gd name="connsiteX7" fmla="*/ 0 w 287405"/>
                <a:gd name="connsiteY7" fmla="*/ 0 h 301026"/>
                <a:gd name="connsiteX8" fmla="*/ 163212 w 287405"/>
                <a:gd name="connsiteY8" fmla="*/ 0 h 301026"/>
                <a:gd name="connsiteX9" fmla="*/ 163212 w 287405"/>
                <a:gd name="connsiteY9" fmla="*/ 46097 h 301026"/>
                <a:gd name="connsiteX10" fmla="*/ 110572 w 287405"/>
                <a:gd name="connsiteY10" fmla="*/ 46097 h 301026"/>
                <a:gd name="connsiteX11" fmla="*/ 110572 w 287405"/>
                <a:gd name="connsiteY11" fmla="*/ 254930 h 301026"/>
                <a:gd name="connsiteX12" fmla="*/ 232565 w 287405"/>
                <a:gd name="connsiteY12" fmla="*/ 254930 h 301026"/>
                <a:gd name="connsiteX13" fmla="*/ 232565 w 287405"/>
                <a:gd name="connsiteY13" fmla="*/ 185636 h 301026"/>
                <a:gd name="connsiteX14" fmla="*/ 287405 w 287405"/>
                <a:gd name="connsiteY14" fmla="*/ 185636 h 3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7405" h="301026">
                  <a:moveTo>
                    <a:pt x="287405" y="185636"/>
                  </a:moveTo>
                  <a:lnTo>
                    <a:pt x="287405" y="301026"/>
                  </a:lnTo>
                  <a:lnTo>
                    <a:pt x="0" y="301026"/>
                  </a:lnTo>
                  <a:lnTo>
                    <a:pt x="0" y="254930"/>
                  </a:lnTo>
                  <a:lnTo>
                    <a:pt x="52639" y="254930"/>
                  </a:lnTo>
                  <a:lnTo>
                    <a:pt x="52639" y="46097"/>
                  </a:lnTo>
                  <a:lnTo>
                    <a:pt x="0" y="46097"/>
                  </a:lnTo>
                  <a:lnTo>
                    <a:pt x="0" y="0"/>
                  </a:lnTo>
                  <a:lnTo>
                    <a:pt x="163212" y="0"/>
                  </a:lnTo>
                  <a:lnTo>
                    <a:pt x="163212" y="46097"/>
                  </a:lnTo>
                  <a:lnTo>
                    <a:pt x="110572" y="46097"/>
                  </a:lnTo>
                  <a:lnTo>
                    <a:pt x="110572" y="254930"/>
                  </a:lnTo>
                  <a:lnTo>
                    <a:pt x="232565" y="254930"/>
                  </a:lnTo>
                  <a:lnTo>
                    <a:pt x="232565" y="185636"/>
                  </a:lnTo>
                  <a:lnTo>
                    <a:pt x="287405" y="185636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34C52B9-3F52-1734-4DD1-C1129FA76CE8}"/>
                </a:ext>
              </a:extLst>
            </p:cNvPr>
            <p:cNvSpPr/>
            <p:nvPr/>
          </p:nvSpPr>
          <p:spPr>
            <a:xfrm>
              <a:off x="8485004" y="4419632"/>
              <a:ext cx="164104" cy="301026"/>
            </a:xfrm>
            <a:custGeom>
              <a:avLst/>
              <a:gdLst>
                <a:gd name="connsiteX0" fmla="*/ 111049 w 164104"/>
                <a:gd name="connsiteY0" fmla="*/ 46097 h 301026"/>
                <a:gd name="connsiteX1" fmla="*/ 111049 w 164104"/>
                <a:gd name="connsiteY1" fmla="*/ 254930 h 301026"/>
                <a:gd name="connsiteX2" fmla="*/ 164104 w 164104"/>
                <a:gd name="connsiteY2" fmla="*/ 254930 h 301026"/>
                <a:gd name="connsiteX3" fmla="*/ 164104 w 164104"/>
                <a:gd name="connsiteY3" fmla="*/ 301026 h 301026"/>
                <a:gd name="connsiteX4" fmla="*/ 0 w 164104"/>
                <a:gd name="connsiteY4" fmla="*/ 301026 h 301026"/>
                <a:gd name="connsiteX5" fmla="*/ 0 w 164104"/>
                <a:gd name="connsiteY5" fmla="*/ 254930 h 301026"/>
                <a:gd name="connsiteX6" fmla="*/ 52639 w 164104"/>
                <a:gd name="connsiteY6" fmla="*/ 254930 h 301026"/>
                <a:gd name="connsiteX7" fmla="*/ 52639 w 164104"/>
                <a:gd name="connsiteY7" fmla="*/ 46097 h 301026"/>
                <a:gd name="connsiteX8" fmla="*/ 0 w 164104"/>
                <a:gd name="connsiteY8" fmla="*/ 46097 h 301026"/>
                <a:gd name="connsiteX9" fmla="*/ 0 w 164104"/>
                <a:gd name="connsiteY9" fmla="*/ 0 h 301026"/>
                <a:gd name="connsiteX10" fmla="*/ 164104 w 164104"/>
                <a:gd name="connsiteY10" fmla="*/ 0 h 301026"/>
                <a:gd name="connsiteX11" fmla="*/ 164104 w 164104"/>
                <a:gd name="connsiteY11" fmla="*/ 46097 h 301026"/>
                <a:gd name="connsiteX12" fmla="*/ 111049 w 164104"/>
                <a:gd name="connsiteY12" fmla="*/ 46097 h 3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104" h="301026">
                  <a:moveTo>
                    <a:pt x="111049" y="46097"/>
                  </a:moveTo>
                  <a:lnTo>
                    <a:pt x="111049" y="254930"/>
                  </a:lnTo>
                  <a:lnTo>
                    <a:pt x="164104" y="254930"/>
                  </a:lnTo>
                  <a:lnTo>
                    <a:pt x="164104" y="301026"/>
                  </a:lnTo>
                  <a:lnTo>
                    <a:pt x="0" y="301026"/>
                  </a:lnTo>
                  <a:lnTo>
                    <a:pt x="0" y="254930"/>
                  </a:lnTo>
                  <a:lnTo>
                    <a:pt x="52639" y="254930"/>
                  </a:lnTo>
                  <a:lnTo>
                    <a:pt x="52639" y="46097"/>
                  </a:lnTo>
                  <a:lnTo>
                    <a:pt x="0" y="46097"/>
                  </a:lnTo>
                  <a:lnTo>
                    <a:pt x="0" y="0"/>
                  </a:lnTo>
                  <a:lnTo>
                    <a:pt x="164104" y="0"/>
                  </a:lnTo>
                  <a:lnTo>
                    <a:pt x="164104" y="46097"/>
                  </a:lnTo>
                  <a:lnTo>
                    <a:pt x="111049" y="4609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8F227FB-FC8B-D48E-0B23-C56ECABC4188}"/>
                </a:ext>
              </a:extLst>
            </p:cNvPr>
            <p:cNvSpPr/>
            <p:nvPr/>
          </p:nvSpPr>
          <p:spPr>
            <a:xfrm>
              <a:off x="8723279" y="4419632"/>
              <a:ext cx="324699" cy="301026"/>
            </a:xfrm>
            <a:custGeom>
              <a:avLst/>
              <a:gdLst>
                <a:gd name="connsiteX0" fmla="*/ 234945 w 324699"/>
                <a:gd name="connsiteY0" fmla="*/ 16476 h 301026"/>
                <a:gd name="connsiteX1" fmla="*/ 299897 w 324699"/>
                <a:gd name="connsiteY1" fmla="*/ 66736 h 301026"/>
                <a:gd name="connsiteX2" fmla="*/ 324700 w 324699"/>
                <a:gd name="connsiteY2" fmla="*/ 150543 h 301026"/>
                <a:gd name="connsiteX3" fmla="*/ 299897 w 324699"/>
                <a:gd name="connsiteY3" fmla="*/ 234112 h 301026"/>
                <a:gd name="connsiteX4" fmla="*/ 234945 w 324699"/>
                <a:gd name="connsiteY4" fmla="*/ 284551 h 301026"/>
                <a:gd name="connsiteX5" fmla="*/ 148759 w 324699"/>
                <a:gd name="connsiteY5" fmla="*/ 301026 h 301026"/>
                <a:gd name="connsiteX6" fmla="*/ 0 w 324699"/>
                <a:gd name="connsiteY6" fmla="*/ 301026 h 301026"/>
                <a:gd name="connsiteX7" fmla="*/ 0 w 324699"/>
                <a:gd name="connsiteY7" fmla="*/ 254930 h 301026"/>
                <a:gd name="connsiteX8" fmla="*/ 52640 w 324699"/>
                <a:gd name="connsiteY8" fmla="*/ 254930 h 301026"/>
                <a:gd name="connsiteX9" fmla="*/ 52640 w 324699"/>
                <a:gd name="connsiteY9" fmla="*/ 46097 h 301026"/>
                <a:gd name="connsiteX10" fmla="*/ 0 w 324699"/>
                <a:gd name="connsiteY10" fmla="*/ 46097 h 301026"/>
                <a:gd name="connsiteX11" fmla="*/ 0 w 324699"/>
                <a:gd name="connsiteY11" fmla="*/ 0 h 301026"/>
                <a:gd name="connsiteX12" fmla="*/ 148759 w 324699"/>
                <a:gd name="connsiteY12" fmla="*/ 0 h 301026"/>
                <a:gd name="connsiteX13" fmla="*/ 234945 w 324699"/>
                <a:gd name="connsiteY13" fmla="*/ 16476 h 301026"/>
                <a:gd name="connsiteX14" fmla="*/ 228819 w 324699"/>
                <a:gd name="connsiteY14" fmla="*/ 231257 h 301026"/>
                <a:gd name="connsiteX15" fmla="*/ 264149 w 324699"/>
                <a:gd name="connsiteY15" fmla="*/ 150543 h 301026"/>
                <a:gd name="connsiteX16" fmla="*/ 228819 w 324699"/>
                <a:gd name="connsiteY16" fmla="*/ 69829 h 301026"/>
                <a:gd name="connsiteX17" fmla="*/ 142633 w 324699"/>
                <a:gd name="connsiteY17" fmla="*/ 46156 h 301026"/>
                <a:gd name="connsiteX18" fmla="*/ 111049 w 324699"/>
                <a:gd name="connsiteY18" fmla="*/ 46156 h 301026"/>
                <a:gd name="connsiteX19" fmla="*/ 111049 w 324699"/>
                <a:gd name="connsiteY19" fmla="*/ 254989 h 301026"/>
                <a:gd name="connsiteX20" fmla="*/ 142633 w 324699"/>
                <a:gd name="connsiteY20" fmla="*/ 254989 h 301026"/>
                <a:gd name="connsiteX21" fmla="*/ 228819 w 324699"/>
                <a:gd name="connsiteY21" fmla="*/ 231316 h 3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4699" h="301026">
                  <a:moveTo>
                    <a:pt x="234945" y="16476"/>
                  </a:moveTo>
                  <a:cubicBezTo>
                    <a:pt x="261710" y="27420"/>
                    <a:pt x="283361" y="44193"/>
                    <a:pt x="299897" y="66736"/>
                  </a:cubicBezTo>
                  <a:cubicBezTo>
                    <a:pt x="316432" y="89279"/>
                    <a:pt x="324700" y="117175"/>
                    <a:pt x="324700" y="150543"/>
                  </a:cubicBezTo>
                  <a:cubicBezTo>
                    <a:pt x="324700" y="183911"/>
                    <a:pt x="316432" y="211450"/>
                    <a:pt x="299897" y="234112"/>
                  </a:cubicBezTo>
                  <a:cubicBezTo>
                    <a:pt x="283361" y="256773"/>
                    <a:pt x="261710" y="273606"/>
                    <a:pt x="234945" y="284551"/>
                  </a:cubicBezTo>
                  <a:cubicBezTo>
                    <a:pt x="208179" y="295495"/>
                    <a:pt x="179450" y="301026"/>
                    <a:pt x="148759" y="301026"/>
                  </a:cubicBezTo>
                  <a:lnTo>
                    <a:pt x="0" y="301026"/>
                  </a:lnTo>
                  <a:lnTo>
                    <a:pt x="0" y="254930"/>
                  </a:lnTo>
                  <a:lnTo>
                    <a:pt x="52640" y="254930"/>
                  </a:lnTo>
                  <a:lnTo>
                    <a:pt x="52640" y="46097"/>
                  </a:lnTo>
                  <a:lnTo>
                    <a:pt x="0" y="46097"/>
                  </a:lnTo>
                  <a:lnTo>
                    <a:pt x="0" y="0"/>
                  </a:lnTo>
                  <a:lnTo>
                    <a:pt x="148759" y="0"/>
                  </a:lnTo>
                  <a:cubicBezTo>
                    <a:pt x="179450" y="0"/>
                    <a:pt x="208179" y="5472"/>
                    <a:pt x="234945" y="16476"/>
                  </a:cubicBezTo>
                  <a:close/>
                  <a:moveTo>
                    <a:pt x="228819" y="231257"/>
                  </a:moveTo>
                  <a:cubicBezTo>
                    <a:pt x="252372" y="215435"/>
                    <a:pt x="264149" y="188550"/>
                    <a:pt x="264149" y="150543"/>
                  </a:cubicBezTo>
                  <a:cubicBezTo>
                    <a:pt x="264149" y="112535"/>
                    <a:pt x="252372" y="85591"/>
                    <a:pt x="228819" y="69829"/>
                  </a:cubicBezTo>
                  <a:cubicBezTo>
                    <a:pt x="205264" y="54008"/>
                    <a:pt x="176536" y="46156"/>
                    <a:pt x="142633" y="46156"/>
                  </a:cubicBezTo>
                  <a:lnTo>
                    <a:pt x="111049" y="46156"/>
                  </a:lnTo>
                  <a:lnTo>
                    <a:pt x="111049" y="254989"/>
                  </a:lnTo>
                  <a:lnTo>
                    <a:pt x="142633" y="254989"/>
                  </a:lnTo>
                  <a:cubicBezTo>
                    <a:pt x="176536" y="254989"/>
                    <a:pt x="205324" y="247079"/>
                    <a:pt x="228819" y="231316"/>
                  </a:cubicBez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310664C-E56D-4CB6-0517-A946B62CAA18}"/>
                </a:ext>
              </a:extLst>
            </p:cNvPr>
            <p:cNvSpPr/>
            <p:nvPr/>
          </p:nvSpPr>
          <p:spPr>
            <a:xfrm>
              <a:off x="9102283" y="4419692"/>
              <a:ext cx="362468" cy="300966"/>
            </a:xfrm>
            <a:custGeom>
              <a:avLst/>
              <a:gdLst>
                <a:gd name="connsiteX0" fmla="*/ 362468 w 362468"/>
                <a:gd name="connsiteY0" fmla="*/ 254870 h 300966"/>
                <a:gd name="connsiteX1" fmla="*/ 362468 w 362468"/>
                <a:gd name="connsiteY1" fmla="*/ 300967 h 300966"/>
                <a:gd name="connsiteX2" fmla="*/ 213710 w 362468"/>
                <a:gd name="connsiteY2" fmla="*/ 300967 h 300966"/>
                <a:gd name="connsiteX3" fmla="*/ 213710 w 362468"/>
                <a:gd name="connsiteY3" fmla="*/ 254870 h 300966"/>
                <a:gd name="connsiteX4" fmla="*/ 259807 w 362468"/>
                <a:gd name="connsiteY4" fmla="*/ 254870 h 300966"/>
                <a:gd name="connsiteX5" fmla="*/ 237859 w 362468"/>
                <a:gd name="connsiteY5" fmla="*/ 197829 h 300966"/>
                <a:gd name="connsiteX6" fmla="*/ 118067 w 362468"/>
                <a:gd name="connsiteY6" fmla="*/ 197829 h 300966"/>
                <a:gd name="connsiteX7" fmla="*/ 96119 w 362468"/>
                <a:gd name="connsiteY7" fmla="*/ 254870 h 300966"/>
                <a:gd name="connsiteX8" fmla="*/ 146558 w 362468"/>
                <a:gd name="connsiteY8" fmla="*/ 254870 h 300966"/>
                <a:gd name="connsiteX9" fmla="*/ 146558 w 362468"/>
                <a:gd name="connsiteY9" fmla="*/ 300967 h 300966"/>
                <a:gd name="connsiteX10" fmla="*/ 0 w 362468"/>
                <a:gd name="connsiteY10" fmla="*/ 300967 h 300966"/>
                <a:gd name="connsiteX11" fmla="*/ 0 w 362468"/>
                <a:gd name="connsiteY11" fmla="*/ 254870 h 300966"/>
                <a:gd name="connsiteX12" fmla="*/ 41219 w 362468"/>
                <a:gd name="connsiteY12" fmla="*/ 254870 h 300966"/>
                <a:gd name="connsiteX13" fmla="*/ 130260 w 362468"/>
                <a:gd name="connsiteY13" fmla="*/ 45621 h 300966"/>
                <a:gd name="connsiteX14" fmla="*/ 92550 w 362468"/>
                <a:gd name="connsiteY14" fmla="*/ 45621 h 300966"/>
                <a:gd name="connsiteX15" fmla="*/ 92550 w 362468"/>
                <a:gd name="connsiteY15" fmla="*/ 0 h 300966"/>
                <a:gd name="connsiteX16" fmla="*/ 268491 w 362468"/>
                <a:gd name="connsiteY16" fmla="*/ 0 h 300966"/>
                <a:gd name="connsiteX17" fmla="*/ 268491 w 362468"/>
                <a:gd name="connsiteY17" fmla="*/ 45621 h 300966"/>
                <a:gd name="connsiteX18" fmla="*/ 230305 w 362468"/>
                <a:gd name="connsiteY18" fmla="*/ 45621 h 300966"/>
                <a:gd name="connsiteX19" fmla="*/ 320238 w 362468"/>
                <a:gd name="connsiteY19" fmla="*/ 254870 h 300966"/>
                <a:gd name="connsiteX20" fmla="*/ 362349 w 362468"/>
                <a:gd name="connsiteY20" fmla="*/ 254870 h 300966"/>
                <a:gd name="connsiteX21" fmla="*/ 222037 w 362468"/>
                <a:gd name="connsiteY21" fmla="*/ 156610 h 300966"/>
                <a:gd name="connsiteX22" fmla="*/ 179034 w 362468"/>
                <a:gd name="connsiteY22" fmla="*/ 45621 h 300966"/>
                <a:gd name="connsiteX23" fmla="*/ 176833 w 362468"/>
                <a:gd name="connsiteY23" fmla="*/ 45621 h 300966"/>
                <a:gd name="connsiteX24" fmla="*/ 133829 w 362468"/>
                <a:gd name="connsiteY24" fmla="*/ 156610 h 300966"/>
                <a:gd name="connsiteX25" fmla="*/ 222037 w 362468"/>
                <a:gd name="connsiteY25" fmla="*/ 156610 h 300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62468" h="300966">
                  <a:moveTo>
                    <a:pt x="362468" y="254870"/>
                  </a:moveTo>
                  <a:lnTo>
                    <a:pt x="362468" y="300967"/>
                  </a:lnTo>
                  <a:lnTo>
                    <a:pt x="213710" y="300967"/>
                  </a:lnTo>
                  <a:lnTo>
                    <a:pt x="213710" y="254870"/>
                  </a:lnTo>
                  <a:lnTo>
                    <a:pt x="259807" y="254870"/>
                  </a:lnTo>
                  <a:lnTo>
                    <a:pt x="237859" y="197829"/>
                  </a:lnTo>
                  <a:lnTo>
                    <a:pt x="118067" y="197829"/>
                  </a:lnTo>
                  <a:lnTo>
                    <a:pt x="96119" y="254870"/>
                  </a:lnTo>
                  <a:lnTo>
                    <a:pt x="146558" y="254870"/>
                  </a:lnTo>
                  <a:lnTo>
                    <a:pt x="146558" y="300967"/>
                  </a:lnTo>
                  <a:lnTo>
                    <a:pt x="0" y="300967"/>
                  </a:lnTo>
                  <a:lnTo>
                    <a:pt x="0" y="254870"/>
                  </a:lnTo>
                  <a:lnTo>
                    <a:pt x="41219" y="254870"/>
                  </a:lnTo>
                  <a:lnTo>
                    <a:pt x="130260" y="45621"/>
                  </a:lnTo>
                  <a:lnTo>
                    <a:pt x="92550" y="45621"/>
                  </a:lnTo>
                  <a:lnTo>
                    <a:pt x="92550" y="0"/>
                  </a:lnTo>
                  <a:lnTo>
                    <a:pt x="268491" y="0"/>
                  </a:lnTo>
                  <a:lnTo>
                    <a:pt x="268491" y="45621"/>
                  </a:lnTo>
                  <a:lnTo>
                    <a:pt x="230305" y="45621"/>
                  </a:lnTo>
                  <a:lnTo>
                    <a:pt x="320238" y="254870"/>
                  </a:lnTo>
                  <a:lnTo>
                    <a:pt x="362349" y="254870"/>
                  </a:lnTo>
                  <a:close/>
                  <a:moveTo>
                    <a:pt x="222037" y="156610"/>
                  </a:moveTo>
                  <a:lnTo>
                    <a:pt x="179034" y="45621"/>
                  </a:lnTo>
                  <a:lnTo>
                    <a:pt x="176833" y="45621"/>
                  </a:lnTo>
                  <a:lnTo>
                    <a:pt x="133829" y="156610"/>
                  </a:lnTo>
                  <a:lnTo>
                    <a:pt x="222037" y="156610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7466423-D16D-9C85-3BF8-7BC3A0C314E1}"/>
                </a:ext>
              </a:extLst>
            </p:cNvPr>
            <p:cNvSpPr/>
            <p:nvPr/>
          </p:nvSpPr>
          <p:spPr>
            <a:xfrm>
              <a:off x="9479681" y="4419632"/>
              <a:ext cx="341234" cy="301026"/>
            </a:xfrm>
            <a:custGeom>
              <a:avLst/>
              <a:gdLst>
                <a:gd name="connsiteX0" fmla="*/ 200030 w 341234"/>
                <a:gd name="connsiteY0" fmla="*/ 179926 h 301026"/>
                <a:gd name="connsiteX1" fmla="*/ 200030 w 341234"/>
                <a:gd name="connsiteY1" fmla="*/ 254930 h 301026"/>
                <a:gd name="connsiteX2" fmla="*/ 254454 w 341234"/>
                <a:gd name="connsiteY2" fmla="*/ 254930 h 301026"/>
                <a:gd name="connsiteX3" fmla="*/ 254454 w 341234"/>
                <a:gd name="connsiteY3" fmla="*/ 301026 h 301026"/>
                <a:gd name="connsiteX4" fmla="*/ 87732 w 341234"/>
                <a:gd name="connsiteY4" fmla="*/ 301026 h 301026"/>
                <a:gd name="connsiteX5" fmla="*/ 87732 w 341234"/>
                <a:gd name="connsiteY5" fmla="*/ 254930 h 301026"/>
                <a:gd name="connsiteX6" fmla="*/ 141681 w 341234"/>
                <a:gd name="connsiteY6" fmla="*/ 254930 h 301026"/>
                <a:gd name="connsiteX7" fmla="*/ 141681 w 341234"/>
                <a:gd name="connsiteY7" fmla="*/ 182543 h 301026"/>
                <a:gd name="connsiteX8" fmla="*/ 37710 w 341234"/>
                <a:gd name="connsiteY8" fmla="*/ 46097 h 301026"/>
                <a:gd name="connsiteX9" fmla="*/ 0 w 341234"/>
                <a:gd name="connsiteY9" fmla="*/ 46097 h 301026"/>
                <a:gd name="connsiteX10" fmla="*/ 0 w 341234"/>
                <a:gd name="connsiteY10" fmla="*/ 0 h 301026"/>
                <a:gd name="connsiteX11" fmla="*/ 141264 w 341234"/>
                <a:gd name="connsiteY11" fmla="*/ 0 h 301026"/>
                <a:gd name="connsiteX12" fmla="*/ 141264 w 341234"/>
                <a:gd name="connsiteY12" fmla="*/ 46097 h 301026"/>
                <a:gd name="connsiteX13" fmla="*/ 105695 w 341234"/>
                <a:gd name="connsiteY13" fmla="*/ 46097 h 301026"/>
                <a:gd name="connsiteX14" fmla="*/ 177190 w 341234"/>
                <a:gd name="connsiteY14" fmla="*/ 143941 h 301026"/>
                <a:gd name="connsiteX15" fmla="*/ 243866 w 341234"/>
                <a:gd name="connsiteY15" fmla="*/ 46097 h 301026"/>
                <a:gd name="connsiteX16" fmla="*/ 199970 w 341234"/>
                <a:gd name="connsiteY16" fmla="*/ 46097 h 301026"/>
                <a:gd name="connsiteX17" fmla="*/ 199970 w 341234"/>
                <a:gd name="connsiteY17" fmla="*/ 0 h 301026"/>
                <a:gd name="connsiteX18" fmla="*/ 341235 w 341234"/>
                <a:gd name="connsiteY18" fmla="*/ 0 h 301026"/>
                <a:gd name="connsiteX19" fmla="*/ 341235 w 341234"/>
                <a:gd name="connsiteY19" fmla="*/ 46097 h 301026"/>
                <a:gd name="connsiteX20" fmla="*/ 300432 w 341234"/>
                <a:gd name="connsiteY20" fmla="*/ 46097 h 301026"/>
                <a:gd name="connsiteX21" fmla="*/ 199970 w 341234"/>
                <a:gd name="connsiteY21" fmla="*/ 179926 h 3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1234" h="301026">
                  <a:moveTo>
                    <a:pt x="200030" y="179926"/>
                  </a:moveTo>
                  <a:lnTo>
                    <a:pt x="200030" y="254930"/>
                  </a:lnTo>
                  <a:lnTo>
                    <a:pt x="254454" y="254930"/>
                  </a:lnTo>
                  <a:lnTo>
                    <a:pt x="254454" y="301026"/>
                  </a:lnTo>
                  <a:lnTo>
                    <a:pt x="87732" y="301026"/>
                  </a:lnTo>
                  <a:lnTo>
                    <a:pt x="87732" y="254930"/>
                  </a:lnTo>
                  <a:lnTo>
                    <a:pt x="141681" y="254930"/>
                  </a:lnTo>
                  <a:lnTo>
                    <a:pt x="141681" y="182543"/>
                  </a:lnTo>
                  <a:lnTo>
                    <a:pt x="37710" y="46097"/>
                  </a:lnTo>
                  <a:lnTo>
                    <a:pt x="0" y="46097"/>
                  </a:lnTo>
                  <a:lnTo>
                    <a:pt x="0" y="0"/>
                  </a:lnTo>
                  <a:lnTo>
                    <a:pt x="141264" y="0"/>
                  </a:lnTo>
                  <a:lnTo>
                    <a:pt x="141264" y="46097"/>
                  </a:lnTo>
                  <a:lnTo>
                    <a:pt x="105695" y="46097"/>
                  </a:lnTo>
                  <a:lnTo>
                    <a:pt x="177190" y="143941"/>
                  </a:lnTo>
                  <a:lnTo>
                    <a:pt x="243866" y="46097"/>
                  </a:lnTo>
                  <a:lnTo>
                    <a:pt x="199970" y="46097"/>
                  </a:lnTo>
                  <a:lnTo>
                    <a:pt x="199970" y="0"/>
                  </a:lnTo>
                  <a:lnTo>
                    <a:pt x="341235" y="0"/>
                  </a:lnTo>
                  <a:lnTo>
                    <a:pt x="341235" y="46097"/>
                  </a:lnTo>
                  <a:lnTo>
                    <a:pt x="300432" y="46097"/>
                  </a:lnTo>
                  <a:lnTo>
                    <a:pt x="199970" y="179926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4DF6A2A-1E9C-F818-B876-95745B109D9A}"/>
                </a:ext>
              </a:extLst>
            </p:cNvPr>
            <p:cNvSpPr/>
            <p:nvPr/>
          </p:nvSpPr>
          <p:spPr>
            <a:xfrm>
              <a:off x="9886760" y="4413625"/>
              <a:ext cx="261531" cy="312743"/>
            </a:xfrm>
            <a:custGeom>
              <a:avLst/>
              <a:gdLst>
                <a:gd name="connsiteX0" fmla="*/ 230602 w 261531"/>
                <a:gd name="connsiteY0" fmla="*/ 169933 h 312743"/>
                <a:gd name="connsiteX1" fmla="*/ 261532 w 261531"/>
                <a:gd name="connsiteY1" fmla="*/ 229829 h 312743"/>
                <a:gd name="connsiteX2" fmla="*/ 248386 w 261531"/>
                <a:gd name="connsiteY2" fmla="*/ 273904 h 312743"/>
                <a:gd name="connsiteX3" fmla="*/ 211747 w 261531"/>
                <a:gd name="connsiteY3" fmla="*/ 302632 h 312743"/>
                <a:gd name="connsiteX4" fmla="*/ 158870 w 261531"/>
                <a:gd name="connsiteY4" fmla="*/ 312744 h 312743"/>
                <a:gd name="connsiteX5" fmla="*/ 50914 w 261531"/>
                <a:gd name="connsiteY5" fmla="*/ 266647 h 312743"/>
                <a:gd name="connsiteX6" fmla="*/ 50914 w 261531"/>
                <a:gd name="connsiteY6" fmla="*/ 306558 h 312743"/>
                <a:gd name="connsiteX7" fmla="*/ 0 w 261531"/>
                <a:gd name="connsiteY7" fmla="*/ 306558 h 312743"/>
                <a:gd name="connsiteX8" fmla="*/ 0 w 261531"/>
                <a:gd name="connsiteY8" fmla="*/ 201279 h 312743"/>
                <a:gd name="connsiteX9" fmla="*/ 34676 w 261531"/>
                <a:gd name="connsiteY9" fmla="*/ 199078 h 312743"/>
                <a:gd name="connsiteX10" fmla="*/ 91480 w 261531"/>
                <a:gd name="connsiteY10" fmla="*/ 248209 h 312743"/>
                <a:gd name="connsiteX11" fmla="*/ 155301 w 261531"/>
                <a:gd name="connsiteY11" fmla="*/ 266647 h 312743"/>
                <a:gd name="connsiteX12" fmla="*/ 188193 w 261531"/>
                <a:gd name="connsiteY12" fmla="*/ 258558 h 312743"/>
                <a:gd name="connsiteX13" fmla="*/ 200922 w 261531"/>
                <a:gd name="connsiteY13" fmla="*/ 235540 h 312743"/>
                <a:gd name="connsiteX14" fmla="*/ 178974 w 261531"/>
                <a:gd name="connsiteY14" fmla="*/ 206157 h 312743"/>
                <a:gd name="connsiteX15" fmla="*/ 104386 w 261531"/>
                <a:gd name="connsiteY15" fmla="*/ 179391 h 312743"/>
                <a:gd name="connsiteX16" fmla="*/ 26052 w 261531"/>
                <a:gd name="connsiteY16" fmla="*/ 141443 h 312743"/>
                <a:gd name="connsiteX17" fmla="*/ 1249 w 261531"/>
                <a:gd name="connsiteY17" fmla="*/ 82855 h 312743"/>
                <a:gd name="connsiteX18" fmla="*/ 15048 w 261531"/>
                <a:gd name="connsiteY18" fmla="*/ 39435 h 312743"/>
                <a:gd name="connsiteX19" fmla="*/ 51449 w 261531"/>
                <a:gd name="connsiteY19" fmla="*/ 10290 h 312743"/>
                <a:gd name="connsiteX20" fmla="*/ 100342 w 261531"/>
                <a:gd name="connsiteY20" fmla="*/ 0 h 312743"/>
                <a:gd name="connsiteX21" fmla="*/ 194677 w 261531"/>
                <a:gd name="connsiteY21" fmla="*/ 39019 h 312743"/>
                <a:gd name="connsiteX22" fmla="*/ 194677 w 261531"/>
                <a:gd name="connsiteY22" fmla="*/ 6127 h 312743"/>
                <a:gd name="connsiteX23" fmla="*/ 245591 w 261531"/>
                <a:gd name="connsiteY23" fmla="*/ 6127 h 312743"/>
                <a:gd name="connsiteX24" fmla="*/ 245591 w 261531"/>
                <a:gd name="connsiteY24" fmla="*/ 109205 h 312743"/>
                <a:gd name="connsiteX25" fmla="*/ 212698 w 261531"/>
                <a:gd name="connsiteY25" fmla="*/ 110989 h 312743"/>
                <a:gd name="connsiteX26" fmla="*/ 170171 w 261531"/>
                <a:gd name="connsiteY26" fmla="*/ 62751 h 312743"/>
                <a:gd name="connsiteX27" fmla="*/ 114439 w 261531"/>
                <a:gd name="connsiteY27" fmla="*/ 46097 h 312743"/>
                <a:gd name="connsiteX28" fmla="*/ 76491 w 261531"/>
                <a:gd name="connsiteY28" fmla="*/ 55316 h 312743"/>
                <a:gd name="connsiteX29" fmla="*/ 61799 w 261531"/>
                <a:gd name="connsiteY29" fmla="*/ 80297 h 312743"/>
                <a:gd name="connsiteX30" fmla="*/ 80000 w 261531"/>
                <a:gd name="connsiteY30" fmla="*/ 107956 h 312743"/>
                <a:gd name="connsiteX31" fmla="*/ 141621 w 261531"/>
                <a:gd name="connsiteY31" fmla="*/ 131212 h 312743"/>
                <a:gd name="connsiteX32" fmla="*/ 230484 w 261531"/>
                <a:gd name="connsiteY32" fmla="*/ 170052 h 31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1531" h="312743">
                  <a:moveTo>
                    <a:pt x="230602" y="169933"/>
                  </a:moveTo>
                  <a:cubicBezTo>
                    <a:pt x="251242" y="184982"/>
                    <a:pt x="261532" y="204967"/>
                    <a:pt x="261532" y="229829"/>
                  </a:cubicBezTo>
                  <a:cubicBezTo>
                    <a:pt x="261532" y="246781"/>
                    <a:pt x="257130" y="261473"/>
                    <a:pt x="248386" y="273904"/>
                  </a:cubicBezTo>
                  <a:cubicBezTo>
                    <a:pt x="239583" y="286335"/>
                    <a:pt x="227390" y="295911"/>
                    <a:pt x="211747" y="302632"/>
                  </a:cubicBezTo>
                  <a:cubicBezTo>
                    <a:pt x="196104" y="309354"/>
                    <a:pt x="178498" y="312744"/>
                    <a:pt x="158870" y="312744"/>
                  </a:cubicBezTo>
                  <a:cubicBezTo>
                    <a:pt x="121397" y="312744"/>
                    <a:pt x="85413" y="297398"/>
                    <a:pt x="50914" y="266647"/>
                  </a:cubicBezTo>
                  <a:lnTo>
                    <a:pt x="50914" y="306558"/>
                  </a:lnTo>
                  <a:lnTo>
                    <a:pt x="0" y="306558"/>
                  </a:lnTo>
                  <a:lnTo>
                    <a:pt x="0" y="201279"/>
                  </a:lnTo>
                  <a:lnTo>
                    <a:pt x="34676" y="199078"/>
                  </a:lnTo>
                  <a:cubicBezTo>
                    <a:pt x="50200" y="219539"/>
                    <a:pt x="69115" y="235956"/>
                    <a:pt x="91480" y="248209"/>
                  </a:cubicBezTo>
                  <a:cubicBezTo>
                    <a:pt x="113843" y="260521"/>
                    <a:pt x="135138" y="266647"/>
                    <a:pt x="155301" y="266647"/>
                  </a:cubicBezTo>
                  <a:cubicBezTo>
                    <a:pt x="168744" y="266647"/>
                    <a:pt x="179747" y="263971"/>
                    <a:pt x="188193" y="258558"/>
                  </a:cubicBezTo>
                  <a:cubicBezTo>
                    <a:pt x="196699" y="253145"/>
                    <a:pt x="200922" y="245473"/>
                    <a:pt x="200922" y="235540"/>
                  </a:cubicBezTo>
                  <a:cubicBezTo>
                    <a:pt x="200922" y="224417"/>
                    <a:pt x="193606" y="214662"/>
                    <a:pt x="178974" y="206157"/>
                  </a:cubicBezTo>
                  <a:cubicBezTo>
                    <a:pt x="164342" y="197651"/>
                    <a:pt x="139479" y="188789"/>
                    <a:pt x="104386" y="179391"/>
                  </a:cubicBezTo>
                  <a:cubicBezTo>
                    <a:pt x="68699" y="169755"/>
                    <a:pt x="42587" y="157086"/>
                    <a:pt x="26052" y="141443"/>
                  </a:cubicBezTo>
                  <a:cubicBezTo>
                    <a:pt x="9517" y="125800"/>
                    <a:pt x="1249" y="106290"/>
                    <a:pt x="1249" y="82855"/>
                  </a:cubicBezTo>
                  <a:cubicBezTo>
                    <a:pt x="1249" y="66498"/>
                    <a:pt x="5829" y="51985"/>
                    <a:pt x="15048" y="39435"/>
                  </a:cubicBezTo>
                  <a:cubicBezTo>
                    <a:pt x="24267" y="26885"/>
                    <a:pt x="36401" y="17130"/>
                    <a:pt x="51449" y="10290"/>
                  </a:cubicBezTo>
                  <a:cubicBezTo>
                    <a:pt x="66498" y="3390"/>
                    <a:pt x="82795" y="0"/>
                    <a:pt x="100342" y="0"/>
                  </a:cubicBezTo>
                  <a:cubicBezTo>
                    <a:pt x="138944" y="0"/>
                    <a:pt x="170409" y="13026"/>
                    <a:pt x="194677" y="39019"/>
                  </a:cubicBezTo>
                  <a:lnTo>
                    <a:pt x="194677" y="6127"/>
                  </a:lnTo>
                  <a:lnTo>
                    <a:pt x="245591" y="6127"/>
                  </a:lnTo>
                  <a:lnTo>
                    <a:pt x="245591" y="109205"/>
                  </a:lnTo>
                  <a:lnTo>
                    <a:pt x="212698" y="110989"/>
                  </a:lnTo>
                  <a:cubicBezTo>
                    <a:pt x="201873" y="89933"/>
                    <a:pt x="187717" y="73874"/>
                    <a:pt x="170171" y="62751"/>
                  </a:cubicBezTo>
                  <a:cubicBezTo>
                    <a:pt x="152624" y="51628"/>
                    <a:pt x="134067" y="46097"/>
                    <a:pt x="114439" y="46097"/>
                  </a:cubicBezTo>
                  <a:cubicBezTo>
                    <a:pt x="98915" y="46097"/>
                    <a:pt x="86304" y="49190"/>
                    <a:pt x="76491" y="55316"/>
                  </a:cubicBezTo>
                  <a:cubicBezTo>
                    <a:pt x="66676" y="61443"/>
                    <a:pt x="61799" y="69770"/>
                    <a:pt x="61799" y="80297"/>
                  </a:cubicBezTo>
                  <a:cubicBezTo>
                    <a:pt x="61799" y="90825"/>
                    <a:pt x="67866" y="100342"/>
                    <a:pt x="80000" y="107956"/>
                  </a:cubicBezTo>
                  <a:cubicBezTo>
                    <a:pt x="92134" y="115569"/>
                    <a:pt x="112714" y="123301"/>
                    <a:pt x="141621" y="131212"/>
                  </a:cubicBezTo>
                  <a:cubicBezTo>
                    <a:pt x="180223" y="142037"/>
                    <a:pt x="209844" y="155004"/>
                    <a:pt x="230484" y="170052"/>
                  </a:cubicBez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en-GB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6D1A2698-3384-2C73-69C6-7FA938742D09}"/>
              </a:ext>
            </a:extLst>
          </p:cNvPr>
          <p:cNvSpPr/>
          <p:nvPr/>
        </p:nvSpPr>
        <p:spPr>
          <a:xfrm>
            <a:off x="196815" y="3425788"/>
            <a:ext cx="1714261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DC86FD5A-2A2C-C162-3FFE-8F75154FB884}"/>
              </a:ext>
            </a:extLst>
          </p:cNvPr>
          <p:cNvSpPr/>
          <p:nvPr/>
        </p:nvSpPr>
        <p:spPr>
          <a:xfrm>
            <a:off x="197439" y="3425788"/>
            <a:ext cx="1713012" cy="1713013"/>
          </a:xfrm>
          <a:custGeom>
            <a:avLst/>
            <a:gdLst>
              <a:gd name="connsiteX0" fmla="*/ 0 w 1713012"/>
              <a:gd name="connsiteY0" fmla="*/ 1713013 h 1713013"/>
              <a:gd name="connsiteX1" fmla="*/ 0 w 1713012"/>
              <a:gd name="connsiteY1" fmla="*/ 0 h 1713013"/>
              <a:gd name="connsiteX2" fmla="*/ 1713013 w 1713012"/>
              <a:gd name="connsiteY2" fmla="*/ 0 h 1713013"/>
              <a:gd name="connsiteX3" fmla="*/ 0 w 1713012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2" h="1713013">
                <a:moveTo>
                  <a:pt x="0" y="1713013"/>
                </a:moveTo>
                <a:lnTo>
                  <a:pt x="0" y="0"/>
                </a:lnTo>
                <a:lnTo>
                  <a:pt x="1713013" y="0"/>
                </a:lnTo>
                <a:lnTo>
                  <a:pt x="0" y="171301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2D59DB6-660D-0534-6F5A-5FFE714C44A6}"/>
              </a:ext>
            </a:extLst>
          </p:cNvPr>
          <p:cNvSpPr/>
          <p:nvPr/>
        </p:nvSpPr>
        <p:spPr>
          <a:xfrm>
            <a:off x="7049253" y="713"/>
            <a:ext cx="1716641" cy="1715332"/>
          </a:xfrm>
          <a:custGeom>
            <a:avLst/>
            <a:gdLst>
              <a:gd name="connsiteX0" fmla="*/ 0 w 1716641"/>
              <a:gd name="connsiteY0" fmla="*/ 0 h 1715332"/>
              <a:gd name="connsiteX1" fmla="*/ 1716641 w 1716641"/>
              <a:gd name="connsiteY1" fmla="*/ 0 h 1715332"/>
              <a:gd name="connsiteX2" fmla="*/ 1716641 w 1716641"/>
              <a:gd name="connsiteY2" fmla="*/ 1715333 h 1715332"/>
              <a:gd name="connsiteX3" fmla="*/ 0 w 1716641"/>
              <a:gd name="connsiteY3" fmla="*/ 1715333 h 171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641" h="1715332">
                <a:moveTo>
                  <a:pt x="0" y="0"/>
                </a:moveTo>
                <a:lnTo>
                  <a:pt x="1716641" y="0"/>
                </a:lnTo>
                <a:lnTo>
                  <a:pt x="1716641" y="1715333"/>
                </a:lnTo>
                <a:lnTo>
                  <a:pt x="0" y="1715333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82FB560-E32B-F35B-836B-BC4AB392D9FF}"/>
              </a:ext>
            </a:extLst>
          </p:cNvPr>
          <p:cNvSpPr/>
          <p:nvPr/>
        </p:nvSpPr>
        <p:spPr>
          <a:xfrm>
            <a:off x="7052228" y="1713013"/>
            <a:ext cx="1713013" cy="1718070"/>
          </a:xfrm>
          <a:custGeom>
            <a:avLst/>
            <a:gdLst>
              <a:gd name="connsiteX0" fmla="*/ 1713013 w 1713013"/>
              <a:gd name="connsiteY0" fmla="*/ 1713013 h 1713013"/>
              <a:gd name="connsiteX1" fmla="*/ 1713013 w 1713013"/>
              <a:gd name="connsiteY1" fmla="*/ 0 h 1713013"/>
              <a:gd name="connsiteX2" fmla="*/ 0 w 1713013"/>
              <a:gd name="connsiteY2" fmla="*/ 0 h 1713013"/>
              <a:gd name="connsiteX3" fmla="*/ 0 w 1713013"/>
              <a:gd name="connsiteY3" fmla="*/ 1713013 h 1713013"/>
              <a:gd name="connsiteX4" fmla="*/ 1713013 w 1713013"/>
              <a:gd name="connsiteY4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3013" h="1713013">
                <a:moveTo>
                  <a:pt x="1713013" y="1713013"/>
                </a:moveTo>
                <a:lnTo>
                  <a:pt x="1713013" y="0"/>
                </a:lnTo>
                <a:lnTo>
                  <a:pt x="0" y="0"/>
                </a:lnTo>
                <a:lnTo>
                  <a:pt x="0" y="1713013"/>
                </a:lnTo>
                <a:lnTo>
                  <a:pt x="1713013" y="171301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D1E415-678F-FF75-94BC-83BD2C4044BE}"/>
              </a:ext>
            </a:extLst>
          </p:cNvPr>
          <p:cNvSpPr/>
          <p:nvPr/>
        </p:nvSpPr>
        <p:spPr>
          <a:xfrm>
            <a:off x="5339928" y="1714827"/>
            <a:ext cx="1713013" cy="1714975"/>
          </a:xfrm>
          <a:custGeom>
            <a:avLst/>
            <a:gdLst>
              <a:gd name="connsiteX0" fmla="*/ 0 w 1713013"/>
              <a:gd name="connsiteY0" fmla="*/ 0 h 1714975"/>
              <a:gd name="connsiteX1" fmla="*/ 1713013 w 1713013"/>
              <a:gd name="connsiteY1" fmla="*/ 0 h 1714975"/>
              <a:gd name="connsiteX2" fmla="*/ 1713013 w 1713013"/>
              <a:gd name="connsiteY2" fmla="*/ 1714976 h 1714975"/>
              <a:gd name="connsiteX3" fmla="*/ -1 w 1713013"/>
              <a:gd name="connsiteY3" fmla="*/ 1714976 h 171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4975">
                <a:moveTo>
                  <a:pt x="0" y="0"/>
                </a:moveTo>
                <a:lnTo>
                  <a:pt x="1713013" y="0"/>
                </a:lnTo>
                <a:lnTo>
                  <a:pt x="1713013" y="1714976"/>
                </a:lnTo>
                <a:lnTo>
                  <a:pt x="-1" y="171497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D7F1A28-E036-0106-A17B-888DC45B0087}"/>
              </a:ext>
            </a:extLst>
          </p:cNvPr>
          <p:cNvSpPr/>
          <p:nvPr/>
        </p:nvSpPr>
        <p:spPr>
          <a:xfrm>
            <a:off x="8764518" y="1708120"/>
            <a:ext cx="1721748" cy="1722477"/>
          </a:xfrm>
          <a:custGeom>
            <a:avLst/>
            <a:gdLst>
              <a:gd name="connsiteX0" fmla="*/ 0 w 1712358"/>
              <a:gd name="connsiteY0" fmla="*/ 0 h 1715511"/>
              <a:gd name="connsiteX1" fmla="*/ 1712359 w 1712358"/>
              <a:gd name="connsiteY1" fmla="*/ 0 h 1715511"/>
              <a:gd name="connsiteX2" fmla="*/ 1712359 w 1712358"/>
              <a:gd name="connsiteY2" fmla="*/ 1715511 h 1715511"/>
              <a:gd name="connsiteX3" fmla="*/ 0 w 1712358"/>
              <a:gd name="connsiteY3" fmla="*/ 1715511 h 1715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358" h="1715511">
                <a:moveTo>
                  <a:pt x="0" y="0"/>
                </a:moveTo>
                <a:lnTo>
                  <a:pt x="1712359" y="0"/>
                </a:lnTo>
                <a:lnTo>
                  <a:pt x="1712359" y="1715511"/>
                </a:lnTo>
                <a:lnTo>
                  <a:pt x="0" y="1715511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DC21AE7-902E-D47B-6B0C-57536AD4AD18}"/>
              </a:ext>
            </a:extLst>
          </p:cNvPr>
          <p:cNvSpPr/>
          <p:nvPr/>
        </p:nvSpPr>
        <p:spPr>
          <a:xfrm>
            <a:off x="10478016" y="3423825"/>
            <a:ext cx="1713250" cy="1715213"/>
          </a:xfrm>
          <a:custGeom>
            <a:avLst/>
            <a:gdLst>
              <a:gd name="connsiteX0" fmla="*/ 0 w 1713250"/>
              <a:gd name="connsiteY0" fmla="*/ 0 h 1715213"/>
              <a:gd name="connsiteX1" fmla="*/ 1713251 w 1713250"/>
              <a:gd name="connsiteY1" fmla="*/ 0 h 1715213"/>
              <a:gd name="connsiteX2" fmla="*/ 1713251 w 1713250"/>
              <a:gd name="connsiteY2" fmla="*/ 1715214 h 1715213"/>
              <a:gd name="connsiteX3" fmla="*/ 0 w 1713250"/>
              <a:gd name="connsiteY3" fmla="*/ 1715214 h 171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250" h="1715213">
                <a:moveTo>
                  <a:pt x="0" y="0"/>
                </a:moveTo>
                <a:lnTo>
                  <a:pt x="1713251" y="0"/>
                </a:lnTo>
                <a:lnTo>
                  <a:pt x="1713251" y="1715214"/>
                </a:lnTo>
                <a:lnTo>
                  <a:pt x="0" y="1715214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6A4D6B-7031-AF3F-192E-B5B590FA886F}"/>
              </a:ext>
            </a:extLst>
          </p:cNvPr>
          <p:cNvSpPr/>
          <p:nvPr/>
        </p:nvSpPr>
        <p:spPr>
          <a:xfrm>
            <a:off x="8763040" y="5139336"/>
            <a:ext cx="1720032" cy="1712535"/>
          </a:xfrm>
          <a:custGeom>
            <a:avLst/>
            <a:gdLst>
              <a:gd name="connsiteX0" fmla="*/ 0 w 1701236"/>
              <a:gd name="connsiteY0" fmla="*/ 0 h 1701236"/>
              <a:gd name="connsiteX1" fmla="*/ 1701236 w 1701236"/>
              <a:gd name="connsiteY1" fmla="*/ 0 h 1701236"/>
              <a:gd name="connsiteX2" fmla="*/ 1701236 w 1701236"/>
              <a:gd name="connsiteY2" fmla="*/ 1701236 h 1701236"/>
              <a:gd name="connsiteX3" fmla="*/ 0 w 1701236"/>
              <a:gd name="connsiteY3" fmla="*/ 1701236 h 170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1236" h="1701236">
                <a:moveTo>
                  <a:pt x="0" y="0"/>
                </a:moveTo>
                <a:lnTo>
                  <a:pt x="1701236" y="0"/>
                </a:lnTo>
                <a:lnTo>
                  <a:pt x="1701236" y="1701236"/>
                </a:lnTo>
                <a:lnTo>
                  <a:pt x="0" y="170123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856868D-A16A-3CB1-8139-1D236D88EEF0}"/>
              </a:ext>
            </a:extLst>
          </p:cNvPr>
          <p:cNvSpPr/>
          <p:nvPr/>
        </p:nvSpPr>
        <p:spPr>
          <a:xfrm rot="16200000">
            <a:off x="3610582" y="1814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9E03CB-19CC-4319-DBE7-5C2F74847876}"/>
              </a:ext>
            </a:extLst>
          </p:cNvPr>
          <p:cNvSpPr/>
          <p:nvPr/>
        </p:nvSpPr>
        <p:spPr>
          <a:xfrm rot="16200000">
            <a:off x="7052227" y="5139039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E6E4D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4BE59E5-757D-35F3-27FE-3C032C999DCF}"/>
              </a:ext>
            </a:extLst>
          </p:cNvPr>
          <p:cNvSpPr/>
          <p:nvPr/>
        </p:nvSpPr>
        <p:spPr>
          <a:xfrm>
            <a:off x="8765240" y="0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C1A0F09-1C4F-78DA-C033-5812910BDEC8}"/>
              </a:ext>
            </a:extLst>
          </p:cNvPr>
          <p:cNvSpPr/>
          <p:nvPr/>
        </p:nvSpPr>
        <p:spPr>
          <a:xfrm>
            <a:off x="10478253" y="0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09108B1-628A-5A81-A278-64D4F2491D83}"/>
              </a:ext>
            </a:extLst>
          </p:cNvPr>
          <p:cNvSpPr/>
          <p:nvPr/>
        </p:nvSpPr>
        <p:spPr>
          <a:xfrm>
            <a:off x="10478253" y="1713013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64266A3-F866-04DE-2000-6153E24FE8BB}"/>
              </a:ext>
            </a:extLst>
          </p:cNvPr>
          <p:cNvSpPr/>
          <p:nvPr/>
        </p:nvSpPr>
        <p:spPr>
          <a:xfrm>
            <a:off x="10478254" y="1713013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0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0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906C9DC-808D-D579-614E-20230424CED4}"/>
              </a:ext>
            </a:extLst>
          </p:cNvPr>
          <p:cNvSpPr/>
          <p:nvPr/>
        </p:nvSpPr>
        <p:spPr>
          <a:xfrm>
            <a:off x="5339214" y="856506"/>
            <a:ext cx="1713013" cy="856506"/>
          </a:xfrm>
          <a:custGeom>
            <a:avLst/>
            <a:gdLst>
              <a:gd name="connsiteX0" fmla="*/ 856507 w 1713013"/>
              <a:gd name="connsiteY0" fmla="*/ 856507 h 856506"/>
              <a:gd name="connsiteX1" fmla="*/ 856507 w 1713013"/>
              <a:gd name="connsiteY1" fmla="*/ 856507 h 856506"/>
              <a:gd name="connsiteX2" fmla="*/ 1713013 w 1713013"/>
              <a:gd name="connsiteY2" fmla="*/ 0 h 856506"/>
              <a:gd name="connsiteX3" fmla="*/ 0 w 1713013"/>
              <a:gd name="connsiteY3" fmla="*/ 0 h 856506"/>
              <a:gd name="connsiteX4" fmla="*/ 856507 w 1713013"/>
              <a:gd name="connsiteY4" fmla="*/ 856507 h 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3013" h="856506">
                <a:moveTo>
                  <a:pt x="856507" y="856507"/>
                </a:moveTo>
                <a:lnTo>
                  <a:pt x="856507" y="856507"/>
                </a:lnTo>
                <a:cubicBezTo>
                  <a:pt x="1329548" y="856507"/>
                  <a:pt x="1713013" y="473041"/>
                  <a:pt x="1713013" y="0"/>
                </a:cubicBezTo>
                <a:lnTo>
                  <a:pt x="0" y="0"/>
                </a:lnTo>
                <a:cubicBezTo>
                  <a:pt x="0" y="473041"/>
                  <a:pt x="383465" y="856507"/>
                  <a:pt x="856507" y="85650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A8E47A70-DB78-C1CD-CA21-7F6C9C39683D}"/>
              </a:ext>
            </a:extLst>
          </p:cNvPr>
          <p:cNvSpPr/>
          <p:nvPr/>
        </p:nvSpPr>
        <p:spPr>
          <a:xfrm>
            <a:off x="5339214" y="3426026"/>
            <a:ext cx="1713013" cy="1720044"/>
          </a:xfrm>
          <a:custGeom>
            <a:avLst/>
            <a:gdLst>
              <a:gd name="connsiteX0" fmla="*/ 0 w 1713013"/>
              <a:gd name="connsiteY0" fmla="*/ 0 h 1720044"/>
              <a:gd name="connsiteX1" fmla="*/ 1713013 w 1713013"/>
              <a:gd name="connsiteY1" fmla="*/ 0 h 1720044"/>
              <a:gd name="connsiteX2" fmla="*/ 1713013 w 1713013"/>
              <a:gd name="connsiteY2" fmla="*/ 1720044 h 1720044"/>
              <a:gd name="connsiteX3" fmla="*/ 0 w 1713013"/>
              <a:gd name="connsiteY3" fmla="*/ 1720044 h 1720044"/>
              <a:gd name="connsiteX4" fmla="*/ 0 w 1713013"/>
              <a:gd name="connsiteY4" fmla="*/ 0 h 17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3013" h="1720044">
                <a:moveTo>
                  <a:pt x="0" y="0"/>
                </a:moveTo>
                <a:lnTo>
                  <a:pt x="1713013" y="0"/>
                </a:lnTo>
                <a:lnTo>
                  <a:pt x="1713013" y="1720044"/>
                </a:lnTo>
                <a:lnTo>
                  <a:pt x="0" y="1720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grpSp>
        <p:nvGrpSpPr>
          <p:cNvPr id="24" name="Graphic 3">
            <a:extLst>
              <a:ext uri="{FF2B5EF4-FFF2-40B4-BE49-F238E27FC236}">
                <a16:creationId xmlns:a16="http://schemas.microsoft.com/office/drawing/2014/main" id="{16224400-ABBA-DADB-9FFA-BCADD4EDEDAC}"/>
              </a:ext>
            </a:extLst>
          </p:cNvPr>
          <p:cNvGrpSpPr/>
          <p:nvPr/>
        </p:nvGrpSpPr>
        <p:grpSpPr>
          <a:xfrm>
            <a:off x="5622040" y="3708851"/>
            <a:ext cx="1147302" cy="1147302"/>
            <a:chOff x="5612614" y="3708851"/>
            <a:chExt cx="1147302" cy="1147302"/>
          </a:xfrm>
          <a:solidFill>
            <a:srgbClr val="E6E4DD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1DB6937-1595-C014-829C-282CD2899968}"/>
                </a:ext>
              </a:extLst>
            </p:cNvPr>
            <p:cNvSpPr/>
            <p:nvPr/>
          </p:nvSpPr>
          <p:spPr>
            <a:xfrm>
              <a:off x="5612614" y="3708851"/>
              <a:ext cx="1147302" cy="1147302"/>
            </a:xfrm>
            <a:custGeom>
              <a:avLst/>
              <a:gdLst>
                <a:gd name="connsiteX0" fmla="*/ 0 w 1147302"/>
                <a:gd name="connsiteY0" fmla="*/ 0 h 1147302"/>
                <a:gd name="connsiteX1" fmla="*/ 1147302 w 1147302"/>
                <a:gd name="connsiteY1" fmla="*/ 0 h 1147302"/>
                <a:gd name="connsiteX2" fmla="*/ 1147302 w 1147302"/>
                <a:gd name="connsiteY2" fmla="*/ 1147303 h 1147302"/>
                <a:gd name="connsiteX3" fmla="*/ 0 w 1147302"/>
                <a:gd name="connsiteY3" fmla="*/ 1147303 h 1147302"/>
                <a:gd name="connsiteX4" fmla="*/ 0 w 1147302"/>
                <a:gd name="connsiteY4" fmla="*/ 0 h 1147302"/>
                <a:gd name="connsiteX5" fmla="*/ 1094425 w 1147302"/>
                <a:gd name="connsiteY5" fmla="*/ 52877 h 1147302"/>
                <a:gd name="connsiteX6" fmla="*/ 52877 w 1147302"/>
                <a:gd name="connsiteY6" fmla="*/ 52877 h 1147302"/>
                <a:gd name="connsiteX7" fmla="*/ 52877 w 1147302"/>
                <a:gd name="connsiteY7" fmla="*/ 1094425 h 1147302"/>
                <a:gd name="connsiteX8" fmla="*/ 1094425 w 1147302"/>
                <a:gd name="connsiteY8" fmla="*/ 1094425 h 1147302"/>
                <a:gd name="connsiteX9" fmla="*/ 1094425 w 1147302"/>
                <a:gd name="connsiteY9" fmla="*/ 52877 h 114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7302" h="1147302">
                  <a:moveTo>
                    <a:pt x="0" y="0"/>
                  </a:moveTo>
                  <a:lnTo>
                    <a:pt x="1147302" y="0"/>
                  </a:lnTo>
                  <a:lnTo>
                    <a:pt x="1147302" y="1147303"/>
                  </a:lnTo>
                  <a:lnTo>
                    <a:pt x="0" y="1147303"/>
                  </a:lnTo>
                  <a:lnTo>
                    <a:pt x="0" y="0"/>
                  </a:lnTo>
                  <a:close/>
                  <a:moveTo>
                    <a:pt x="1094425" y="52877"/>
                  </a:moveTo>
                  <a:lnTo>
                    <a:pt x="52877" y="52877"/>
                  </a:lnTo>
                  <a:lnTo>
                    <a:pt x="52877" y="1094425"/>
                  </a:lnTo>
                  <a:lnTo>
                    <a:pt x="1094425" y="1094425"/>
                  </a:lnTo>
                  <a:lnTo>
                    <a:pt x="1094425" y="5287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AA585D3-D632-1005-0E84-2606C0C62962}"/>
                </a:ext>
              </a:extLst>
            </p:cNvPr>
            <p:cNvSpPr/>
            <p:nvPr/>
          </p:nvSpPr>
          <p:spPr>
            <a:xfrm>
              <a:off x="5945700" y="4041937"/>
              <a:ext cx="481130" cy="481130"/>
            </a:xfrm>
            <a:custGeom>
              <a:avLst/>
              <a:gdLst>
                <a:gd name="connsiteX0" fmla="*/ 0 w 481130"/>
                <a:gd name="connsiteY0" fmla="*/ 0 h 481130"/>
                <a:gd name="connsiteX1" fmla="*/ 481130 w 481130"/>
                <a:gd name="connsiteY1" fmla="*/ 0 h 481130"/>
                <a:gd name="connsiteX2" fmla="*/ 481130 w 481130"/>
                <a:gd name="connsiteY2" fmla="*/ 481131 h 481130"/>
                <a:gd name="connsiteX3" fmla="*/ 0 w 481130"/>
                <a:gd name="connsiteY3" fmla="*/ 481131 h 481130"/>
                <a:gd name="connsiteX4" fmla="*/ 0 w 481130"/>
                <a:gd name="connsiteY4" fmla="*/ 0 h 481130"/>
                <a:gd name="connsiteX5" fmla="*/ 428253 w 481130"/>
                <a:gd name="connsiteY5" fmla="*/ 52877 h 481130"/>
                <a:gd name="connsiteX6" fmla="*/ 52877 w 481130"/>
                <a:gd name="connsiteY6" fmla="*/ 52877 h 481130"/>
                <a:gd name="connsiteX7" fmla="*/ 52877 w 481130"/>
                <a:gd name="connsiteY7" fmla="*/ 428253 h 481130"/>
                <a:gd name="connsiteX8" fmla="*/ 428253 w 481130"/>
                <a:gd name="connsiteY8" fmla="*/ 428253 h 481130"/>
                <a:gd name="connsiteX9" fmla="*/ 428253 w 481130"/>
                <a:gd name="connsiteY9" fmla="*/ 52877 h 48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130" h="481130">
                  <a:moveTo>
                    <a:pt x="0" y="0"/>
                  </a:moveTo>
                  <a:lnTo>
                    <a:pt x="481130" y="0"/>
                  </a:lnTo>
                  <a:lnTo>
                    <a:pt x="481130" y="481131"/>
                  </a:lnTo>
                  <a:lnTo>
                    <a:pt x="0" y="481131"/>
                  </a:lnTo>
                  <a:lnTo>
                    <a:pt x="0" y="0"/>
                  </a:lnTo>
                  <a:close/>
                  <a:moveTo>
                    <a:pt x="428253" y="52877"/>
                  </a:moveTo>
                  <a:lnTo>
                    <a:pt x="52877" y="52877"/>
                  </a:lnTo>
                  <a:lnTo>
                    <a:pt x="52877" y="428253"/>
                  </a:lnTo>
                  <a:lnTo>
                    <a:pt x="428253" y="428253"/>
                  </a:lnTo>
                  <a:lnTo>
                    <a:pt x="428253" y="5287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9E001A5-48FE-E137-6E8B-02340DA80F5B}"/>
                </a:ext>
              </a:extLst>
            </p:cNvPr>
            <p:cNvSpPr/>
            <p:nvPr/>
          </p:nvSpPr>
          <p:spPr>
            <a:xfrm>
              <a:off x="5775231" y="3871468"/>
              <a:ext cx="822127" cy="822127"/>
            </a:xfrm>
            <a:custGeom>
              <a:avLst/>
              <a:gdLst>
                <a:gd name="connsiteX0" fmla="*/ 0 w 822127"/>
                <a:gd name="connsiteY0" fmla="*/ 0 h 822127"/>
                <a:gd name="connsiteX1" fmla="*/ 822128 w 822127"/>
                <a:gd name="connsiteY1" fmla="*/ 0 h 822127"/>
                <a:gd name="connsiteX2" fmla="*/ 822128 w 822127"/>
                <a:gd name="connsiteY2" fmla="*/ 822127 h 822127"/>
                <a:gd name="connsiteX3" fmla="*/ 0 w 822127"/>
                <a:gd name="connsiteY3" fmla="*/ 822127 h 822127"/>
                <a:gd name="connsiteX4" fmla="*/ 0 w 822127"/>
                <a:gd name="connsiteY4" fmla="*/ 0 h 822127"/>
                <a:gd name="connsiteX5" fmla="*/ 769250 w 822127"/>
                <a:gd name="connsiteY5" fmla="*/ 52877 h 822127"/>
                <a:gd name="connsiteX6" fmla="*/ 52877 w 822127"/>
                <a:gd name="connsiteY6" fmla="*/ 52877 h 822127"/>
                <a:gd name="connsiteX7" fmla="*/ 52877 w 822127"/>
                <a:gd name="connsiteY7" fmla="*/ 769250 h 822127"/>
                <a:gd name="connsiteX8" fmla="*/ 769250 w 822127"/>
                <a:gd name="connsiteY8" fmla="*/ 769250 h 822127"/>
                <a:gd name="connsiteX9" fmla="*/ 769250 w 822127"/>
                <a:gd name="connsiteY9" fmla="*/ 52877 h 82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2127" h="822127">
                  <a:moveTo>
                    <a:pt x="0" y="0"/>
                  </a:moveTo>
                  <a:lnTo>
                    <a:pt x="822128" y="0"/>
                  </a:lnTo>
                  <a:lnTo>
                    <a:pt x="822128" y="822127"/>
                  </a:lnTo>
                  <a:lnTo>
                    <a:pt x="0" y="822127"/>
                  </a:lnTo>
                  <a:lnTo>
                    <a:pt x="0" y="0"/>
                  </a:lnTo>
                  <a:close/>
                  <a:moveTo>
                    <a:pt x="769250" y="52877"/>
                  </a:moveTo>
                  <a:lnTo>
                    <a:pt x="52877" y="52877"/>
                  </a:lnTo>
                  <a:lnTo>
                    <a:pt x="52877" y="769250"/>
                  </a:lnTo>
                  <a:lnTo>
                    <a:pt x="769250" y="769250"/>
                  </a:lnTo>
                  <a:lnTo>
                    <a:pt x="769250" y="5287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604B4C2-3DA0-52B4-DB47-22027A761C63}"/>
              </a:ext>
            </a:extLst>
          </p:cNvPr>
          <p:cNvGrpSpPr/>
          <p:nvPr/>
        </p:nvGrpSpPr>
        <p:grpSpPr>
          <a:xfrm>
            <a:off x="3622454" y="5115"/>
            <a:ext cx="1713013" cy="1713013"/>
            <a:chOff x="3613028" y="5115"/>
            <a:chExt cx="1713013" cy="171301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7F8F371-359D-75DB-4CFB-9D8EF2818BA9}"/>
                </a:ext>
              </a:extLst>
            </p:cNvPr>
            <p:cNvSpPr/>
            <p:nvPr/>
          </p:nvSpPr>
          <p:spPr>
            <a:xfrm>
              <a:off x="3613028" y="5115"/>
              <a:ext cx="1713013" cy="1713013"/>
            </a:xfrm>
            <a:custGeom>
              <a:avLst/>
              <a:gdLst>
                <a:gd name="connsiteX0" fmla="*/ 856506 w 1713013"/>
                <a:gd name="connsiteY0" fmla="*/ 0 h 1713013"/>
                <a:gd name="connsiteX1" fmla="*/ 1713013 w 1713013"/>
                <a:gd name="connsiteY1" fmla="*/ 856507 h 1713013"/>
                <a:gd name="connsiteX2" fmla="*/ 1713013 w 1713013"/>
                <a:gd name="connsiteY2" fmla="*/ 856507 h 1713013"/>
                <a:gd name="connsiteX3" fmla="*/ 856506 w 1713013"/>
                <a:gd name="connsiteY3" fmla="*/ 1713013 h 1713013"/>
                <a:gd name="connsiteX4" fmla="*/ 856506 w 1713013"/>
                <a:gd name="connsiteY4" fmla="*/ 1713013 h 1713013"/>
                <a:gd name="connsiteX5" fmla="*/ 0 w 1713013"/>
                <a:gd name="connsiteY5" fmla="*/ 856506 h 1713013"/>
                <a:gd name="connsiteX6" fmla="*/ 0 w 1713013"/>
                <a:gd name="connsiteY6" fmla="*/ 856506 h 1713013"/>
                <a:gd name="connsiteX7" fmla="*/ 856506 w 1713013"/>
                <a:gd name="connsiteY7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3013" h="1713013">
                  <a:moveTo>
                    <a:pt x="856506" y="0"/>
                  </a:moveTo>
                  <a:cubicBezTo>
                    <a:pt x="1329542" y="0"/>
                    <a:pt x="1713013" y="383471"/>
                    <a:pt x="1713013" y="856507"/>
                  </a:cubicBezTo>
                  <a:lnTo>
                    <a:pt x="1713013" y="856507"/>
                  </a:lnTo>
                  <a:cubicBezTo>
                    <a:pt x="1713013" y="1329542"/>
                    <a:pt x="1329542" y="1713013"/>
                    <a:pt x="856506" y="1713013"/>
                  </a:cubicBezTo>
                  <a:lnTo>
                    <a:pt x="856506" y="1713013"/>
                  </a:lnTo>
                  <a:cubicBezTo>
                    <a:pt x="383471" y="1713013"/>
                    <a:pt x="0" y="1329542"/>
                    <a:pt x="0" y="856506"/>
                  </a:cubicBezTo>
                  <a:lnTo>
                    <a:pt x="0" y="856506"/>
                  </a:lnTo>
                  <a:cubicBezTo>
                    <a:pt x="0" y="383471"/>
                    <a:pt x="383471" y="0"/>
                    <a:pt x="856506" y="0"/>
                  </a:cubicBezTo>
                  <a:close/>
                </a:path>
              </a:pathLst>
            </a:custGeom>
            <a:solidFill>
              <a:srgbClr val="8E16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100" name="Graphic 3">
              <a:extLst>
                <a:ext uri="{FF2B5EF4-FFF2-40B4-BE49-F238E27FC236}">
                  <a16:creationId xmlns:a16="http://schemas.microsoft.com/office/drawing/2014/main" id="{4B945E05-1B53-1232-C5E4-29072D12932F}"/>
                </a:ext>
              </a:extLst>
            </p:cNvPr>
            <p:cNvGrpSpPr/>
            <p:nvPr/>
          </p:nvGrpSpPr>
          <p:grpSpPr>
            <a:xfrm>
              <a:off x="3895854" y="288000"/>
              <a:ext cx="1147361" cy="1147361"/>
              <a:chOff x="3895854" y="288000"/>
              <a:chExt cx="1147361" cy="1147361"/>
            </a:xfrm>
            <a:solidFill>
              <a:srgbClr val="E6E4DD"/>
            </a:solidFill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E5214C9-D4F9-77B9-4AEA-E5284083E2E2}"/>
                  </a:ext>
                </a:extLst>
              </p:cNvPr>
              <p:cNvSpPr/>
              <p:nvPr/>
            </p:nvSpPr>
            <p:spPr>
              <a:xfrm>
                <a:off x="3895854" y="288000"/>
                <a:ext cx="1147361" cy="1147361"/>
              </a:xfrm>
              <a:custGeom>
                <a:avLst/>
                <a:gdLst>
                  <a:gd name="connsiteX0" fmla="*/ 573681 w 1147361"/>
                  <a:gd name="connsiteY0" fmla="*/ 0 h 1147361"/>
                  <a:gd name="connsiteX1" fmla="*/ 1147362 w 1147361"/>
                  <a:gd name="connsiteY1" fmla="*/ 573681 h 1147361"/>
                  <a:gd name="connsiteX2" fmla="*/ 573681 w 1147361"/>
                  <a:gd name="connsiteY2" fmla="*/ 1147362 h 1147361"/>
                  <a:gd name="connsiteX3" fmla="*/ 0 w 1147361"/>
                  <a:gd name="connsiteY3" fmla="*/ 573681 h 1147361"/>
                  <a:gd name="connsiteX4" fmla="*/ 573681 w 1147361"/>
                  <a:gd name="connsiteY4" fmla="*/ 0 h 1147361"/>
                  <a:gd name="connsiteX5" fmla="*/ 573681 w 1147361"/>
                  <a:gd name="connsiteY5" fmla="*/ 1094425 h 1147361"/>
                  <a:gd name="connsiteX6" fmla="*/ 1094425 w 1147361"/>
                  <a:gd name="connsiteY6" fmla="*/ 573681 h 1147361"/>
                  <a:gd name="connsiteX7" fmla="*/ 573681 w 1147361"/>
                  <a:gd name="connsiteY7" fmla="*/ 52937 h 1147361"/>
                  <a:gd name="connsiteX8" fmla="*/ 52937 w 1147361"/>
                  <a:gd name="connsiteY8" fmla="*/ 573681 h 1147361"/>
                  <a:gd name="connsiteX9" fmla="*/ 573681 w 1147361"/>
                  <a:gd name="connsiteY9" fmla="*/ 1094425 h 1147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7361" h="1147361">
                    <a:moveTo>
                      <a:pt x="573681" y="0"/>
                    </a:moveTo>
                    <a:cubicBezTo>
                      <a:pt x="889994" y="0"/>
                      <a:pt x="1147362" y="257368"/>
                      <a:pt x="1147362" y="573681"/>
                    </a:cubicBezTo>
                    <a:cubicBezTo>
                      <a:pt x="1147362" y="889994"/>
                      <a:pt x="889994" y="1147362"/>
                      <a:pt x="573681" y="1147362"/>
                    </a:cubicBezTo>
                    <a:cubicBezTo>
                      <a:pt x="257368" y="1147362"/>
                      <a:pt x="0" y="889994"/>
                      <a:pt x="0" y="573681"/>
                    </a:cubicBezTo>
                    <a:cubicBezTo>
                      <a:pt x="0" y="257368"/>
                      <a:pt x="257368" y="0"/>
                      <a:pt x="573681" y="0"/>
                    </a:cubicBezTo>
                    <a:close/>
                    <a:moveTo>
                      <a:pt x="573681" y="1094425"/>
                    </a:moveTo>
                    <a:cubicBezTo>
                      <a:pt x="860848" y="1094425"/>
                      <a:pt x="1094425" y="860789"/>
                      <a:pt x="1094425" y="573681"/>
                    </a:cubicBezTo>
                    <a:cubicBezTo>
                      <a:pt x="1094425" y="286573"/>
                      <a:pt x="860789" y="52937"/>
                      <a:pt x="573681" y="52937"/>
                    </a:cubicBezTo>
                    <a:cubicBezTo>
                      <a:pt x="286573" y="52937"/>
                      <a:pt x="52937" y="286573"/>
                      <a:pt x="52937" y="573681"/>
                    </a:cubicBezTo>
                    <a:cubicBezTo>
                      <a:pt x="52937" y="860789"/>
                      <a:pt x="286573" y="1094425"/>
                      <a:pt x="573681" y="109442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1D3674FD-EA87-4FEB-82C3-EC6E348DD0C1}"/>
                  </a:ext>
                </a:extLst>
              </p:cNvPr>
              <p:cNvSpPr/>
              <p:nvPr/>
            </p:nvSpPr>
            <p:spPr>
              <a:xfrm>
                <a:off x="4228940" y="621086"/>
                <a:ext cx="481189" cy="481190"/>
              </a:xfrm>
              <a:custGeom>
                <a:avLst/>
                <a:gdLst>
                  <a:gd name="connsiteX0" fmla="*/ 240595 w 481189"/>
                  <a:gd name="connsiteY0" fmla="*/ 0 h 481190"/>
                  <a:gd name="connsiteX1" fmla="*/ 481190 w 481189"/>
                  <a:gd name="connsiteY1" fmla="*/ 240595 h 481190"/>
                  <a:gd name="connsiteX2" fmla="*/ 240595 w 481189"/>
                  <a:gd name="connsiteY2" fmla="*/ 481190 h 481190"/>
                  <a:gd name="connsiteX3" fmla="*/ 0 w 481189"/>
                  <a:gd name="connsiteY3" fmla="*/ 240595 h 481190"/>
                  <a:gd name="connsiteX4" fmla="*/ 240595 w 481189"/>
                  <a:gd name="connsiteY4" fmla="*/ 0 h 481190"/>
                  <a:gd name="connsiteX5" fmla="*/ 240595 w 481189"/>
                  <a:gd name="connsiteY5" fmla="*/ 428253 h 481190"/>
                  <a:gd name="connsiteX6" fmla="*/ 428253 w 481189"/>
                  <a:gd name="connsiteY6" fmla="*/ 240595 h 481190"/>
                  <a:gd name="connsiteX7" fmla="*/ 240595 w 481189"/>
                  <a:gd name="connsiteY7" fmla="*/ 52937 h 481190"/>
                  <a:gd name="connsiteX8" fmla="*/ 52937 w 481189"/>
                  <a:gd name="connsiteY8" fmla="*/ 240595 h 481190"/>
                  <a:gd name="connsiteX9" fmla="*/ 240595 w 481189"/>
                  <a:gd name="connsiteY9" fmla="*/ 428253 h 4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1189" h="481190">
                    <a:moveTo>
                      <a:pt x="240595" y="0"/>
                    </a:moveTo>
                    <a:cubicBezTo>
                      <a:pt x="373235" y="0"/>
                      <a:pt x="481190" y="107896"/>
                      <a:pt x="481190" y="240595"/>
                    </a:cubicBezTo>
                    <a:cubicBezTo>
                      <a:pt x="481190" y="373294"/>
                      <a:pt x="373294" y="481190"/>
                      <a:pt x="240595" y="481190"/>
                    </a:cubicBezTo>
                    <a:cubicBezTo>
                      <a:pt x="107896" y="481190"/>
                      <a:pt x="0" y="373294"/>
                      <a:pt x="0" y="240595"/>
                    </a:cubicBezTo>
                    <a:cubicBezTo>
                      <a:pt x="0" y="107896"/>
                      <a:pt x="107896" y="0"/>
                      <a:pt x="240595" y="0"/>
                    </a:cubicBezTo>
                    <a:close/>
                    <a:moveTo>
                      <a:pt x="240595" y="428253"/>
                    </a:moveTo>
                    <a:cubicBezTo>
                      <a:pt x="344089" y="428253"/>
                      <a:pt x="428253" y="344030"/>
                      <a:pt x="428253" y="240595"/>
                    </a:cubicBezTo>
                    <a:cubicBezTo>
                      <a:pt x="428253" y="137160"/>
                      <a:pt x="344030" y="52937"/>
                      <a:pt x="240595" y="52937"/>
                    </a:cubicBezTo>
                    <a:cubicBezTo>
                      <a:pt x="137160" y="52937"/>
                      <a:pt x="52937" y="137160"/>
                      <a:pt x="52937" y="240595"/>
                    </a:cubicBezTo>
                    <a:cubicBezTo>
                      <a:pt x="52937" y="344030"/>
                      <a:pt x="137160" y="428253"/>
                      <a:pt x="240595" y="428253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A4AC371-3597-EA72-C167-1C58430ED257}"/>
                  </a:ext>
                </a:extLst>
              </p:cNvPr>
              <p:cNvSpPr/>
              <p:nvPr/>
            </p:nvSpPr>
            <p:spPr>
              <a:xfrm>
                <a:off x="4058471" y="450558"/>
                <a:ext cx="822127" cy="822127"/>
              </a:xfrm>
              <a:custGeom>
                <a:avLst/>
                <a:gdLst>
                  <a:gd name="connsiteX0" fmla="*/ 411064 w 822127"/>
                  <a:gd name="connsiteY0" fmla="*/ 0 h 822127"/>
                  <a:gd name="connsiteX1" fmla="*/ 822128 w 822127"/>
                  <a:gd name="connsiteY1" fmla="*/ 411064 h 822127"/>
                  <a:gd name="connsiteX2" fmla="*/ 411064 w 822127"/>
                  <a:gd name="connsiteY2" fmla="*/ 822127 h 822127"/>
                  <a:gd name="connsiteX3" fmla="*/ 0 w 822127"/>
                  <a:gd name="connsiteY3" fmla="*/ 411064 h 822127"/>
                  <a:gd name="connsiteX4" fmla="*/ 411064 w 822127"/>
                  <a:gd name="connsiteY4" fmla="*/ 0 h 822127"/>
                  <a:gd name="connsiteX5" fmla="*/ 411064 w 822127"/>
                  <a:gd name="connsiteY5" fmla="*/ 769250 h 822127"/>
                  <a:gd name="connsiteX6" fmla="*/ 769250 w 822127"/>
                  <a:gd name="connsiteY6" fmla="*/ 411064 h 822127"/>
                  <a:gd name="connsiteX7" fmla="*/ 411064 w 822127"/>
                  <a:gd name="connsiteY7" fmla="*/ 52877 h 822127"/>
                  <a:gd name="connsiteX8" fmla="*/ 52877 w 822127"/>
                  <a:gd name="connsiteY8" fmla="*/ 411064 h 822127"/>
                  <a:gd name="connsiteX9" fmla="*/ 411064 w 822127"/>
                  <a:gd name="connsiteY9" fmla="*/ 769250 h 822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2127" h="822127">
                    <a:moveTo>
                      <a:pt x="411064" y="0"/>
                    </a:moveTo>
                    <a:cubicBezTo>
                      <a:pt x="637741" y="0"/>
                      <a:pt x="822128" y="184387"/>
                      <a:pt x="822128" y="411064"/>
                    </a:cubicBezTo>
                    <a:cubicBezTo>
                      <a:pt x="822128" y="637741"/>
                      <a:pt x="637741" y="822127"/>
                      <a:pt x="411064" y="822127"/>
                    </a:cubicBezTo>
                    <a:cubicBezTo>
                      <a:pt x="184387" y="822127"/>
                      <a:pt x="0" y="637741"/>
                      <a:pt x="0" y="411064"/>
                    </a:cubicBezTo>
                    <a:cubicBezTo>
                      <a:pt x="0" y="184387"/>
                      <a:pt x="184387" y="0"/>
                      <a:pt x="411064" y="0"/>
                    </a:cubicBezTo>
                    <a:close/>
                    <a:moveTo>
                      <a:pt x="411064" y="769250"/>
                    </a:moveTo>
                    <a:cubicBezTo>
                      <a:pt x="608596" y="769250"/>
                      <a:pt x="769250" y="608596"/>
                      <a:pt x="769250" y="411064"/>
                    </a:cubicBezTo>
                    <a:cubicBezTo>
                      <a:pt x="769250" y="213532"/>
                      <a:pt x="608596" y="52877"/>
                      <a:pt x="411064" y="52877"/>
                    </a:cubicBezTo>
                    <a:cubicBezTo>
                      <a:pt x="213532" y="52877"/>
                      <a:pt x="52877" y="213532"/>
                      <a:pt x="52877" y="411064"/>
                    </a:cubicBezTo>
                    <a:cubicBezTo>
                      <a:pt x="52877" y="608596"/>
                      <a:pt x="213592" y="769250"/>
                      <a:pt x="411064" y="76925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7FBE1D6-4DAF-749D-8452-A972B40C24D3}"/>
              </a:ext>
            </a:extLst>
          </p:cNvPr>
          <p:cNvSpPr/>
          <p:nvPr/>
        </p:nvSpPr>
        <p:spPr>
          <a:xfrm>
            <a:off x="7445209" y="2108433"/>
            <a:ext cx="927049" cy="927049"/>
          </a:xfrm>
          <a:custGeom>
            <a:avLst/>
            <a:gdLst>
              <a:gd name="connsiteX0" fmla="*/ 0 w 927049"/>
              <a:gd name="connsiteY0" fmla="*/ 489934 h 927049"/>
              <a:gd name="connsiteX1" fmla="*/ 399703 w 927049"/>
              <a:gd name="connsiteY1" fmla="*/ 489934 h 927049"/>
              <a:gd name="connsiteX2" fmla="*/ 117056 w 927049"/>
              <a:gd name="connsiteY2" fmla="*/ 772581 h 927049"/>
              <a:gd name="connsiteX3" fmla="*/ 154409 w 927049"/>
              <a:gd name="connsiteY3" fmla="*/ 809993 h 927049"/>
              <a:gd name="connsiteX4" fmla="*/ 437056 w 927049"/>
              <a:gd name="connsiteY4" fmla="*/ 527346 h 927049"/>
              <a:gd name="connsiteX5" fmla="*/ 437056 w 927049"/>
              <a:gd name="connsiteY5" fmla="*/ 927049 h 927049"/>
              <a:gd name="connsiteX6" fmla="*/ 489934 w 927049"/>
              <a:gd name="connsiteY6" fmla="*/ 927049 h 927049"/>
              <a:gd name="connsiteX7" fmla="*/ 489934 w 927049"/>
              <a:gd name="connsiteY7" fmla="*/ 527346 h 927049"/>
              <a:gd name="connsiteX8" fmla="*/ 772581 w 927049"/>
              <a:gd name="connsiteY8" fmla="*/ 809993 h 927049"/>
              <a:gd name="connsiteX9" fmla="*/ 809994 w 927049"/>
              <a:gd name="connsiteY9" fmla="*/ 772581 h 927049"/>
              <a:gd name="connsiteX10" fmla="*/ 527347 w 927049"/>
              <a:gd name="connsiteY10" fmla="*/ 489934 h 927049"/>
              <a:gd name="connsiteX11" fmla="*/ 927049 w 927049"/>
              <a:gd name="connsiteY11" fmla="*/ 489934 h 927049"/>
              <a:gd name="connsiteX12" fmla="*/ 927049 w 927049"/>
              <a:gd name="connsiteY12" fmla="*/ 437056 h 927049"/>
              <a:gd name="connsiteX13" fmla="*/ 527347 w 927049"/>
              <a:gd name="connsiteY13" fmla="*/ 437056 h 927049"/>
              <a:gd name="connsiteX14" fmla="*/ 809994 w 927049"/>
              <a:gd name="connsiteY14" fmla="*/ 154469 h 927049"/>
              <a:gd name="connsiteX15" fmla="*/ 772581 w 927049"/>
              <a:gd name="connsiteY15" fmla="*/ 117056 h 927049"/>
              <a:gd name="connsiteX16" fmla="*/ 489934 w 927049"/>
              <a:gd name="connsiteY16" fmla="*/ 399703 h 927049"/>
              <a:gd name="connsiteX17" fmla="*/ 489934 w 927049"/>
              <a:gd name="connsiteY17" fmla="*/ 0 h 927049"/>
              <a:gd name="connsiteX18" fmla="*/ 437056 w 927049"/>
              <a:gd name="connsiteY18" fmla="*/ 0 h 927049"/>
              <a:gd name="connsiteX19" fmla="*/ 437056 w 927049"/>
              <a:gd name="connsiteY19" fmla="*/ 399703 h 927049"/>
              <a:gd name="connsiteX20" fmla="*/ 154409 w 927049"/>
              <a:gd name="connsiteY20" fmla="*/ 117056 h 927049"/>
              <a:gd name="connsiteX21" fmla="*/ 117056 w 927049"/>
              <a:gd name="connsiteY21" fmla="*/ 154469 h 927049"/>
              <a:gd name="connsiteX22" fmla="*/ 399644 w 927049"/>
              <a:gd name="connsiteY22" fmla="*/ 437056 h 927049"/>
              <a:gd name="connsiteX23" fmla="*/ 0 w 927049"/>
              <a:gd name="connsiteY23" fmla="*/ 437056 h 927049"/>
              <a:gd name="connsiteX24" fmla="*/ 0 w 927049"/>
              <a:gd name="connsiteY24" fmla="*/ 489934 h 92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27049" h="927049">
                <a:moveTo>
                  <a:pt x="0" y="489934"/>
                </a:moveTo>
                <a:lnTo>
                  <a:pt x="399703" y="489934"/>
                </a:lnTo>
                <a:lnTo>
                  <a:pt x="117056" y="772581"/>
                </a:lnTo>
                <a:lnTo>
                  <a:pt x="154409" y="809993"/>
                </a:lnTo>
                <a:lnTo>
                  <a:pt x="437056" y="527346"/>
                </a:lnTo>
                <a:lnTo>
                  <a:pt x="437056" y="927049"/>
                </a:lnTo>
                <a:lnTo>
                  <a:pt x="489934" y="927049"/>
                </a:lnTo>
                <a:lnTo>
                  <a:pt x="489934" y="527346"/>
                </a:lnTo>
                <a:lnTo>
                  <a:pt x="772581" y="809993"/>
                </a:lnTo>
                <a:lnTo>
                  <a:pt x="809994" y="772581"/>
                </a:lnTo>
                <a:lnTo>
                  <a:pt x="527347" y="489934"/>
                </a:lnTo>
                <a:lnTo>
                  <a:pt x="927049" y="489934"/>
                </a:lnTo>
                <a:lnTo>
                  <a:pt x="927049" y="437056"/>
                </a:lnTo>
                <a:lnTo>
                  <a:pt x="527347" y="437056"/>
                </a:lnTo>
                <a:lnTo>
                  <a:pt x="809994" y="154469"/>
                </a:lnTo>
                <a:lnTo>
                  <a:pt x="772581" y="117056"/>
                </a:lnTo>
                <a:lnTo>
                  <a:pt x="489934" y="399703"/>
                </a:lnTo>
                <a:lnTo>
                  <a:pt x="489934" y="0"/>
                </a:lnTo>
                <a:lnTo>
                  <a:pt x="437056" y="0"/>
                </a:lnTo>
                <a:lnTo>
                  <a:pt x="437056" y="399703"/>
                </a:lnTo>
                <a:lnTo>
                  <a:pt x="154409" y="117056"/>
                </a:lnTo>
                <a:lnTo>
                  <a:pt x="117056" y="154469"/>
                </a:lnTo>
                <a:lnTo>
                  <a:pt x="399644" y="437056"/>
                </a:lnTo>
                <a:lnTo>
                  <a:pt x="0" y="437056"/>
                </a:lnTo>
                <a:lnTo>
                  <a:pt x="0" y="489934"/>
                </a:lnTo>
                <a:close/>
              </a:path>
            </a:pathLst>
          </a:custGeom>
          <a:solidFill>
            <a:srgbClr val="E6E4D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BA3A3F3-B1D9-6EEE-B0A9-A65017AC3867}"/>
              </a:ext>
            </a:extLst>
          </p:cNvPr>
          <p:cNvGrpSpPr/>
          <p:nvPr/>
        </p:nvGrpSpPr>
        <p:grpSpPr>
          <a:xfrm>
            <a:off x="10478253" y="0"/>
            <a:ext cx="1713013" cy="1713013"/>
            <a:chOff x="10468827" y="0"/>
            <a:chExt cx="1713013" cy="171301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6FFAD62-0B0E-408E-7CBF-04EC62C06A40}"/>
                </a:ext>
              </a:extLst>
            </p:cNvPr>
            <p:cNvSpPr/>
            <p:nvPr/>
          </p:nvSpPr>
          <p:spPr>
            <a:xfrm>
              <a:off x="10468827" y="0"/>
              <a:ext cx="1713013" cy="1713013"/>
            </a:xfrm>
            <a:custGeom>
              <a:avLst/>
              <a:gdLst>
                <a:gd name="connsiteX0" fmla="*/ 856507 w 1713013"/>
                <a:gd name="connsiteY0" fmla="*/ 0 h 1713013"/>
                <a:gd name="connsiteX1" fmla="*/ 1713013 w 1713013"/>
                <a:gd name="connsiteY1" fmla="*/ 856507 h 1713013"/>
                <a:gd name="connsiteX2" fmla="*/ 1713013 w 1713013"/>
                <a:gd name="connsiteY2" fmla="*/ 856507 h 1713013"/>
                <a:gd name="connsiteX3" fmla="*/ 856507 w 1713013"/>
                <a:gd name="connsiteY3" fmla="*/ 1713013 h 1713013"/>
                <a:gd name="connsiteX4" fmla="*/ 856507 w 1713013"/>
                <a:gd name="connsiteY4" fmla="*/ 1713013 h 1713013"/>
                <a:gd name="connsiteX5" fmla="*/ 0 w 1713013"/>
                <a:gd name="connsiteY5" fmla="*/ 856507 h 1713013"/>
                <a:gd name="connsiteX6" fmla="*/ 0 w 1713013"/>
                <a:gd name="connsiteY6" fmla="*/ 856507 h 1713013"/>
                <a:gd name="connsiteX7" fmla="*/ 856507 w 1713013"/>
                <a:gd name="connsiteY7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3013" h="1713013">
                  <a:moveTo>
                    <a:pt x="856507" y="0"/>
                  </a:moveTo>
                  <a:cubicBezTo>
                    <a:pt x="1329543" y="0"/>
                    <a:pt x="1713013" y="383471"/>
                    <a:pt x="1713013" y="856507"/>
                  </a:cubicBezTo>
                  <a:lnTo>
                    <a:pt x="1713013" y="856507"/>
                  </a:lnTo>
                  <a:cubicBezTo>
                    <a:pt x="1713013" y="1329542"/>
                    <a:pt x="1329543" y="1713013"/>
                    <a:pt x="856507" y="1713013"/>
                  </a:cubicBezTo>
                  <a:lnTo>
                    <a:pt x="856507" y="1713013"/>
                  </a:lnTo>
                  <a:cubicBezTo>
                    <a:pt x="383471" y="1713013"/>
                    <a:pt x="0" y="1329542"/>
                    <a:pt x="0" y="856507"/>
                  </a:cubicBezTo>
                  <a:lnTo>
                    <a:pt x="0" y="856507"/>
                  </a:lnTo>
                  <a:cubicBezTo>
                    <a:pt x="0" y="383471"/>
                    <a:pt x="383471" y="0"/>
                    <a:pt x="856507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337AEC1-4BBE-7B6A-1732-4F67522DD9DB}"/>
                </a:ext>
              </a:extLst>
            </p:cNvPr>
            <p:cNvSpPr/>
            <p:nvPr/>
          </p:nvSpPr>
          <p:spPr>
            <a:xfrm>
              <a:off x="10861809" y="392981"/>
              <a:ext cx="927049" cy="927049"/>
            </a:xfrm>
            <a:custGeom>
              <a:avLst/>
              <a:gdLst>
                <a:gd name="connsiteX0" fmla="*/ 0 w 927049"/>
                <a:gd name="connsiteY0" fmla="*/ 489993 h 927049"/>
                <a:gd name="connsiteX1" fmla="*/ 399703 w 927049"/>
                <a:gd name="connsiteY1" fmla="*/ 489993 h 927049"/>
                <a:gd name="connsiteX2" fmla="*/ 117056 w 927049"/>
                <a:gd name="connsiteY2" fmla="*/ 772581 h 927049"/>
                <a:gd name="connsiteX3" fmla="*/ 154409 w 927049"/>
                <a:gd name="connsiteY3" fmla="*/ 809993 h 927049"/>
                <a:gd name="connsiteX4" fmla="*/ 437056 w 927049"/>
                <a:gd name="connsiteY4" fmla="*/ 527346 h 927049"/>
                <a:gd name="connsiteX5" fmla="*/ 437056 w 927049"/>
                <a:gd name="connsiteY5" fmla="*/ 927049 h 927049"/>
                <a:gd name="connsiteX6" fmla="*/ 489934 w 927049"/>
                <a:gd name="connsiteY6" fmla="*/ 927049 h 927049"/>
                <a:gd name="connsiteX7" fmla="*/ 489934 w 927049"/>
                <a:gd name="connsiteY7" fmla="*/ 527346 h 927049"/>
                <a:gd name="connsiteX8" fmla="*/ 772581 w 927049"/>
                <a:gd name="connsiteY8" fmla="*/ 809993 h 927049"/>
                <a:gd name="connsiteX9" fmla="*/ 809994 w 927049"/>
                <a:gd name="connsiteY9" fmla="*/ 772581 h 927049"/>
                <a:gd name="connsiteX10" fmla="*/ 527347 w 927049"/>
                <a:gd name="connsiteY10" fmla="*/ 489993 h 927049"/>
                <a:gd name="connsiteX11" fmla="*/ 927049 w 927049"/>
                <a:gd name="connsiteY11" fmla="*/ 489993 h 927049"/>
                <a:gd name="connsiteX12" fmla="*/ 927049 w 927049"/>
                <a:gd name="connsiteY12" fmla="*/ 437056 h 927049"/>
                <a:gd name="connsiteX13" fmla="*/ 527347 w 927049"/>
                <a:gd name="connsiteY13" fmla="*/ 437056 h 927049"/>
                <a:gd name="connsiteX14" fmla="*/ 809994 w 927049"/>
                <a:gd name="connsiteY14" fmla="*/ 154469 h 927049"/>
                <a:gd name="connsiteX15" fmla="*/ 772581 w 927049"/>
                <a:gd name="connsiteY15" fmla="*/ 117056 h 927049"/>
                <a:gd name="connsiteX16" fmla="*/ 489934 w 927049"/>
                <a:gd name="connsiteY16" fmla="*/ 399703 h 927049"/>
                <a:gd name="connsiteX17" fmla="*/ 489934 w 927049"/>
                <a:gd name="connsiteY17" fmla="*/ 0 h 927049"/>
                <a:gd name="connsiteX18" fmla="*/ 437056 w 927049"/>
                <a:gd name="connsiteY18" fmla="*/ 0 h 927049"/>
                <a:gd name="connsiteX19" fmla="*/ 437056 w 927049"/>
                <a:gd name="connsiteY19" fmla="*/ 399703 h 927049"/>
                <a:gd name="connsiteX20" fmla="*/ 154409 w 927049"/>
                <a:gd name="connsiteY20" fmla="*/ 117056 h 927049"/>
                <a:gd name="connsiteX21" fmla="*/ 117056 w 927049"/>
                <a:gd name="connsiteY21" fmla="*/ 154469 h 927049"/>
                <a:gd name="connsiteX22" fmla="*/ 399644 w 927049"/>
                <a:gd name="connsiteY22" fmla="*/ 437056 h 927049"/>
                <a:gd name="connsiteX23" fmla="*/ 0 w 927049"/>
                <a:gd name="connsiteY23" fmla="*/ 437056 h 927049"/>
                <a:gd name="connsiteX24" fmla="*/ 0 w 927049"/>
                <a:gd name="connsiteY24" fmla="*/ 489993 h 927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27049" h="927049">
                  <a:moveTo>
                    <a:pt x="0" y="489993"/>
                  </a:moveTo>
                  <a:lnTo>
                    <a:pt x="399703" y="489993"/>
                  </a:lnTo>
                  <a:lnTo>
                    <a:pt x="117056" y="772581"/>
                  </a:lnTo>
                  <a:lnTo>
                    <a:pt x="154409" y="809993"/>
                  </a:lnTo>
                  <a:lnTo>
                    <a:pt x="437056" y="527346"/>
                  </a:lnTo>
                  <a:lnTo>
                    <a:pt x="437056" y="927049"/>
                  </a:lnTo>
                  <a:lnTo>
                    <a:pt x="489934" y="927049"/>
                  </a:lnTo>
                  <a:lnTo>
                    <a:pt x="489934" y="527346"/>
                  </a:lnTo>
                  <a:lnTo>
                    <a:pt x="772581" y="809993"/>
                  </a:lnTo>
                  <a:lnTo>
                    <a:pt x="809994" y="772581"/>
                  </a:lnTo>
                  <a:lnTo>
                    <a:pt x="527347" y="489993"/>
                  </a:lnTo>
                  <a:lnTo>
                    <a:pt x="927049" y="489993"/>
                  </a:lnTo>
                  <a:lnTo>
                    <a:pt x="927049" y="437056"/>
                  </a:lnTo>
                  <a:lnTo>
                    <a:pt x="527347" y="437056"/>
                  </a:lnTo>
                  <a:lnTo>
                    <a:pt x="809994" y="154469"/>
                  </a:lnTo>
                  <a:lnTo>
                    <a:pt x="772581" y="117056"/>
                  </a:lnTo>
                  <a:lnTo>
                    <a:pt x="489934" y="399703"/>
                  </a:lnTo>
                  <a:lnTo>
                    <a:pt x="489934" y="0"/>
                  </a:lnTo>
                  <a:lnTo>
                    <a:pt x="437056" y="0"/>
                  </a:lnTo>
                  <a:lnTo>
                    <a:pt x="437056" y="399703"/>
                  </a:lnTo>
                  <a:lnTo>
                    <a:pt x="154409" y="117056"/>
                  </a:lnTo>
                  <a:lnTo>
                    <a:pt x="117056" y="154469"/>
                  </a:lnTo>
                  <a:lnTo>
                    <a:pt x="399644" y="437056"/>
                  </a:lnTo>
                  <a:lnTo>
                    <a:pt x="0" y="437056"/>
                  </a:lnTo>
                  <a:lnTo>
                    <a:pt x="0" y="489993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4" name="Graphic 3">
            <a:extLst>
              <a:ext uri="{FF2B5EF4-FFF2-40B4-BE49-F238E27FC236}">
                <a16:creationId xmlns:a16="http://schemas.microsoft.com/office/drawing/2014/main" id="{AFB84F9B-046A-F58E-EE3A-971122464A6C}"/>
              </a:ext>
            </a:extLst>
          </p:cNvPr>
          <p:cNvGrpSpPr/>
          <p:nvPr/>
        </p:nvGrpSpPr>
        <p:grpSpPr>
          <a:xfrm>
            <a:off x="7335053" y="282825"/>
            <a:ext cx="1147302" cy="1147302"/>
            <a:chOff x="7325627" y="282825"/>
            <a:chExt cx="1147302" cy="1147302"/>
          </a:xfrm>
          <a:solidFill>
            <a:schemeClr val="accent1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F2E1C1F-07F2-7021-593B-3882AD714ECB}"/>
                </a:ext>
              </a:extLst>
            </p:cNvPr>
            <p:cNvSpPr/>
            <p:nvPr/>
          </p:nvSpPr>
          <p:spPr>
            <a:xfrm>
              <a:off x="7325627" y="282825"/>
              <a:ext cx="1147302" cy="1147302"/>
            </a:xfrm>
            <a:custGeom>
              <a:avLst/>
              <a:gdLst>
                <a:gd name="connsiteX0" fmla="*/ 0 w 1147302"/>
                <a:gd name="connsiteY0" fmla="*/ 0 h 1147302"/>
                <a:gd name="connsiteX1" fmla="*/ 1147303 w 1147302"/>
                <a:gd name="connsiteY1" fmla="*/ 0 h 1147302"/>
                <a:gd name="connsiteX2" fmla="*/ 1147303 w 1147302"/>
                <a:gd name="connsiteY2" fmla="*/ 1147302 h 1147302"/>
                <a:gd name="connsiteX3" fmla="*/ 0 w 1147302"/>
                <a:gd name="connsiteY3" fmla="*/ 1147302 h 1147302"/>
                <a:gd name="connsiteX4" fmla="*/ 0 w 1147302"/>
                <a:gd name="connsiteY4" fmla="*/ 0 h 1147302"/>
                <a:gd name="connsiteX5" fmla="*/ 1094425 w 1147302"/>
                <a:gd name="connsiteY5" fmla="*/ 52877 h 1147302"/>
                <a:gd name="connsiteX6" fmla="*/ 52877 w 1147302"/>
                <a:gd name="connsiteY6" fmla="*/ 52877 h 1147302"/>
                <a:gd name="connsiteX7" fmla="*/ 52877 w 1147302"/>
                <a:gd name="connsiteY7" fmla="*/ 1094425 h 1147302"/>
                <a:gd name="connsiteX8" fmla="*/ 1094425 w 1147302"/>
                <a:gd name="connsiteY8" fmla="*/ 1094425 h 1147302"/>
                <a:gd name="connsiteX9" fmla="*/ 1094425 w 1147302"/>
                <a:gd name="connsiteY9" fmla="*/ 52937 h 114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7302" h="1147302">
                  <a:moveTo>
                    <a:pt x="0" y="0"/>
                  </a:moveTo>
                  <a:lnTo>
                    <a:pt x="1147303" y="0"/>
                  </a:lnTo>
                  <a:lnTo>
                    <a:pt x="1147303" y="1147302"/>
                  </a:lnTo>
                  <a:lnTo>
                    <a:pt x="0" y="1147302"/>
                  </a:lnTo>
                  <a:lnTo>
                    <a:pt x="0" y="0"/>
                  </a:lnTo>
                  <a:close/>
                  <a:moveTo>
                    <a:pt x="1094425" y="52877"/>
                  </a:moveTo>
                  <a:lnTo>
                    <a:pt x="52877" y="52877"/>
                  </a:lnTo>
                  <a:lnTo>
                    <a:pt x="52877" y="1094425"/>
                  </a:lnTo>
                  <a:lnTo>
                    <a:pt x="1094425" y="1094425"/>
                  </a:lnTo>
                  <a:lnTo>
                    <a:pt x="1094425" y="5293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556AD05-2B5C-C631-7CD4-94BECA0BBE49}"/>
                </a:ext>
              </a:extLst>
            </p:cNvPr>
            <p:cNvSpPr/>
            <p:nvPr/>
          </p:nvSpPr>
          <p:spPr>
            <a:xfrm>
              <a:off x="7658713" y="615911"/>
              <a:ext cx="481130" cy="481130"/>
            </a:xfrm>
            <a:custGeom>
              <a:avLst/>
              <a:gdLst>
                <a:gd name="connsiteX0" fmla="*/ 0 w 481130"/>
                <a:gd name="connsiteY0" fmla="*/ 0 h 481130"/>
                <a:gd name="connsiteX1" fmla="*/ 481131 w 481130"/>
                <a:gd name="connsiteY1" fmla="*/ 0 h 481130"/>
                <a:gd name="connsiteX2" fmla="*/ 481131 w 481130"/>
                <a:gd name="connsiteY2" fmla="*/ 481131 h 481130"/>
                <a:gd name="connsiteX3" fmla="*/ 0 w 481130"/>
                <a:gd name="connsiteY3" fmla="*/ 481131 h 481130"/>
                <a:gd name="connsiteX4" fmla="*/ 0 w 481130"/>
                <a:gd name="connsiteY4" fmla="*/ 0 h 481130"/>
                <a:gd name="connsiteX5" fmla="*/ 428253 w 481130"/>
                <a:gd name="connsiteY5" fmla="*/ 52877 h 481130"/>
                <a:gd name="connsiteX6" fmla="*/ 52877 w 481130"/>
                <a:gd name="connsiteY6" fmla="*/ 52877 h 481130"/>
                <a:gd name="connsiteX7" fmla="*/ 52877 w 481130"/>
                <a:gd name="connsiteY7" fmla="*/ 428253 h 481130"/>
                <a:gd name="connsiteX8" fmla="*/ 428253 w 481130"/>
                <a:gd name="connsiteY8" fmla="*/ 428253 h 481130"/>
                <a:gd name="connsiteX9" fmla="*/ 428253 w 481130"/>
                <a:gd name="connsiteY9" fmla="*/ 52877 h 48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130" h="481130">
                  <a:moveTo>
                    <a:pt x="0" y="0"/>
                  </a:moveTo>
                  <a:lnTo>
                    <a:pt x="481131" y="0"/>
                  </a:lnTo>
                  <a:lnTo>
                    <a:pt x="481131" y="481131"/>
                  </a:lnTo>
                  <a:lnTo>
                    <a:pt x="0" y="481131"/>
                  </a:lnTo>
                  <a:lnTo>
                    <a:pt x="0" y="0"/>
                  </a:lnTo>
                  <a:close/>
                  <a:moveTo>
                    <a:pt x="428253" y="52877"/>
                  </a:moveTo>
                  <a:lnTo>
                    <a:pt x="52877" y="52877"/>
                  </a:lnTo>
                  <a:lnTo>
                    <a:pt x="52877" y="428253"/>
                  </a:lnTo>
                  <a:lnTo>
                    <a:pt x="428253" y="428253"/>
                  </a:lnTo>
                  <a:lnTo>
                    <a:pt x="428253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0DC199A-DC75-4C26-0C9F-EB6FCD88506E}"/>
                </a:ext>
              </a:extLst>
            </p:cNvPr>
            <p:cNvSpPr/>
            <p:nvPr/>
          </p:nvSpPr>
          <p:spPr>
            <a:xfrm>
              <a:off x="7488245" y="445442"/>
              <a:ext cx="822127" cy="822127"/>
            </a:xfrm>
            <a:custGeom>
              <a:avLst/>
              <a:gdLst>
                <a:gd name="connsiteX0" fmla="*/ 0 w 822127"/>
                <a:gd name="connsiteY0" fmla="*/ 0 h 822127"/>
                <a:gd name="connsiteX1" fmla="*/ 822127 w 822127"/>
                <a:gd name="connsiteY1" fmla="*/ 0 h 822127"/>
                <a:gd name="connsiteX2" fmla="*/ 822127 w 822127"/>
                <a:gd name="connsiteY2" fmla="*/ 822127 h 822127"/>
                <a:gd name="connsiteX3" fmla="*/ 0 w 822127"/>
                <a:gd name="connsiteY3" fmla="*/ 822127 h 822127"/>
                <a:gd name="connsiteX4" fmla="*/ 0 w 822127"/>
                <a:gd name="connsiteY4" fmla="*/ 0 h 822127"/>
                <a:gd name="connsiteX5" fmla="*/ 769250 w 822127"/>
                <a:gd name="connsiteY5" fmla="*/ 52877 h 822127"/>
                <a:gd name="connsiteX6" fmla="*/ 52877 w 822127"/>
                <a:gd name="connsiteY6" fmla="*/ 52877 h 822127"/>
                <a:gd name="connsiteX7" fmla="*/ 52877 w 822127"/>
                <a:gd name="connsiteY7" fmla="*/ 769250 h 822127"/>
                <a:gd name="connsiteX8" fmla="*/ 769250 w 822127"/>
                <a:gd name="connsiteY8" fmla="*/ 769250 h 822127"/>
                <a:gd name="connsiteX9" fmla="*/ 769250 w 822127"/>
                <a:gd name="connsiteY9" fmla="*/ 52877 h 82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2127" h="822127">
                  <a:moveTo>
                    <a:pt x="0" y="0"/>
                  </a:moveTo>
                  <a:lnTo>
                    <a:pt x="822127" y="0"/>
                  </a:lnTo>
                  <a:lnTo>
                    <a:pt x="822127" y="822127"/>
                  </a:lnTo>
                  <a:lnTo>
                    <a:pt x="0" y="822127"/>
                  </a:lnTo>
                  <a:lnTo>
                    <a:pt x="0" y="0"/>
                  </a:lnTo>
                  <a:close/>
                  <a:moveTo>
                    <a:pt x="769250" y="52877"/>
                  </a:moveTo>
                  <a:lnTo>
                    <a:pt x="52877" y="52877"/>
                  </a:lnTo>
                  <a:lnTo>
                    <a:pt x="52877" y="769250"/>
                  </a:lnTo>
                  <a:lnTo>
                    <a:pt x="769250" y="769250"/>
                  </a:lnTo>
                  <a:lnTo>
                    <a:pt x="769250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3A49C53-0315-F815-DE7D-FA661857F0F2}"/>
              </a:ext>
            </a:extLst>
          </p:cNvPr>
          <p:cNvGrpSpPr/>
          <p:nvPr/>
        </p:nvGrpSpPr>
        <p:grpSpPr>
          <a:xfrm>
            <a:off x="8765240" y="1713013"/>
            <a:ext cx="1713013" cy="1713013"/>
            <a:chOff x="8755814" y="1713013"/>
            <a:chExt cx="1713013" cy="171301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F47E3AC-EC05-BCE3-8EB0-39441439132D}"/>
                </a:ext>
              </a:extLst>
            </p:cNvPr>
            <p:cNvSpPr/>
            <p:nvPr/>
          </p:nvSpPr>
          <p:spPr>
            <a:xfrm>
              <a:off x="8755814" y="1713013"/>
              <a:ext cx="1713013" cy="1713013"/>
            </a:xfrm>
            <a:custGeom>
              <a:avLst/>
              <a:gdLst>
                <a:gd name="connsiteX0" fmla="*/ 856507 w 1713013"/>
                <a:gd name="connsiteY0" fmla="*/ 0 h 1713013"/>
                <a:gd name="connsiteX1" fmla="*/ 1713013 w 1713013"/>
                <a:gd name="connsiteY1" fmla="*/ 856507 h 1713013"/>
                <a:gd name="connsiteX2" fmla="*/ 1713013 w 1713013"/>
                <a:gd name="connsiteY2" fmla="*/ 856507 h 1713013"/>
                <a:gd name="connsiteX3" fmla="*/ 856507 w 1713013"/>
                <a:gd name="connsiteY3" fmla="*/ 1713013 h 1713013"/>
                <a:gd name="connsiteX4" fmla="*/ 856507 w 1713013"/>
                <a:gd name="connsiteY4" fmla="*/ 1713013 h 1713013"/>
                <a:gd name="connsiteX5" fmla="*/ 0 w 1713013"/>
                <a:gd name="connsiteY5" fmla="*/ 856507 h 1713013"/>
                <a:gd name="connsiteX6" fmla="*/ 0 w 1713013"/>
                <a:gd name="connsiteY6" fmla="*/ 856507 h 1713013"/>
                <a:gd name="connsiteX7" fmla="*/ 856507 w 1713013"/>
                <a:gd name="connsiteY7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3013" h="1713013">
                  <a:moveTo>
                    <a:pt x="856507" y="0"/>
                  </a:moveTo>
                  <a:cubicBezTo>
                    <a:pt x="1329543" y="0"/>
                    <a:pt x="1713013" y="383471"/>
                    <a:pt x="1713013" y="856507"/>
                  </a:cubicBezTo>
                  <a:lnTo>
                    <a:pt x="1713013" y="856507"/>
                  </a:lnTo>
                  <a:cubicBezTo>
                    <a:pt x="1713013" y="1329542"/>
                    <a:pt x="1329543" y="1713013"/>
                    <a:pt x="856507" y="1713013"/>
                  </a:cubicBezTo>
                  <a:lnTo>
                    <a:pt x="856507" y="1713013"/>
                  </a:lnTo>
                  <a:cubicBezTo>
                    <a:pt x="383471" y="1713013"/>
                    <a:pt x="0" y="1329542"/>
                    <a:pt x="0" y="856507"/>
                  </a:cubicBezTo>
                  <a:lnTo>
                    <a:pt x="0" y="856507"/>
                  </a:lnTo>
                  <a:cubicBezTo>
                    <a:pt x="0" y="383471"/>
                    <a:pt x="383471" y="0"/>
                    <a:pt x="856507" y="0"/>
                  </a:cubicBez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8" name="Graphic 3">
              <a:extLst>
                <a:ext uri="{FF2B5EF4-FFF2-40B4-BE49-F238E27FC236}">
                  <a16:creationId xmlns:a16="http://schemas.microsoft.com/office/drawing/2014/main" id="{0E37FE1D-1B18-2F0B-4EC3-A22E35060359}"/>
                </a:ext>
              </a:extLst>
            </p:cNvPr>
            <p:cNvGrpSpPr/>
            <p:nvPr/>
          </p:nvGrpSpPr>
          <p:grpSpPr>
            <a:xfrm>
              <a:off x="9038640" y="1995838"/>
              <a:ext cx="1147361" cy="1147361"/>
              <a:chOff x="9038640" y="1995838"/>
              <a:chExt cx="1147361" cy="1147361"/>
            </a:xfrm>
            <a:solidFill>
              <a:srgbClr val="005744"/>
            </a:solidFill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E4272EA-241E-6D49-459B-3C5073ED62B5}"/>
                  </a:ext>
                </a:extLst>
              </p:cNvPr>
              <p:cNvSpPr/>
              <p:nvPr/>
            </p:nvSpPr>
            <p:spPr>
              <a:xfrm>
                <a:off x="9038640" y="1995838"/>
                <a:ext cx="1147361" cy="1147361"/>
              </a:xfrm>
              <a:custGeom>
                <a:avLst/>
                <a:gdLst>
                  <a:gd name="connsiteX0" fmla="*/ 573681 w 1147361"/>
                  <a:gd name="connsiteY0" fmla="*/ 0 h 1147361"/>
                  <a:gd name="connsiteX1" fmla="*/ 1147362 w 1147361"/>
                  <a:gd name="connsiteY1" fmla="*/ 573681 h 1147361"/>
                  <a:gd name="connsiteX2" fmla="*/ 573681 w 1147361"/>
                  <a:gd name="connsiteY2" fmla="*/ 1147362 h 1147361"/>
                  <a:gd name="connsiteX3" fmla="*/ 0 w 1147361"/>
                  <a:gd name="connsiteY3" fmla="*/ 573681 h 1147361"/>
                  <a:gd name="connsiteX4" fmla="*/ 573681 w 1147361"/>
                  <a:gd name="connsiteY4" fmla="*/ 0 h 1147361"/>
                  <a:gd name="connsiteX5" fmla="*/ 573681 w 1147361"/>
                  <a:gd name="connsiteY5" fmla="*/ 1094425 h 1147361"/>
                  <a:gd name="connsiteX6" fmla="*/ 1094425 w 1147361"/>
                  <a:gd name="connsiteY6" fmla="*/ 573681 h 1147361"/>
                  <a:gd name="connsiteX7" fmla="*/ 573681 w 1147361"/>
                  <a:gd name="connsiteY7" fmla="*/ 52937 h 1147361"/>
                  <a:gd name="connsiteX8" fmla="*/ 52937 w 1147361"/>
                  <a:gd name="connsiteY8" fmla="*/ 573681 h 1147361"/>
                  <a:gd name="connsiteX9" fmla="*/ 573681 w 1147361"/>
                  <a:gd name="connsiteY9" fmla="*/ 1094425 h 1147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7361" h="1147361">
                    <a:moveTo>
                      <a:pt x="573681" y="0"/>
                    </a:moveTo>
                    <a:cubicBezTo>
                      <a:pt x="889994" y="0"/>
                      <a:pt x="1147362" y="257368"/>
                      <a:pt x="1147362" y="573681"/>
                    </a:cubicBezTo>
                    <a:cubicBezTo>
                      <a:pt x="1147362" y="889994"/>
                      <a:pt x="889994" y="1147362"/>
                      <a:pt x="573681" y="1147362"/>
                    </a:cubicBezTo>
                    <a:cubicBezTo>
                      <a:pt x="257368" y="1147362"/>
                      <a:pt x="0" y="889994"/>
                      <a:pt x="0" y="573681"/>
                    </a:cubicBezTo>
                    <a:cubicBezTo>
                      <a:pt x="0" y="257368"/>
                      <a:pt x="257368" y="0"/>
                      <a:pt x="573681" y="0"/>
                    </a:cubicBezTo>
                    <a:close/>
                    <a:moveTo>
                      <a:pt x="573681" y="1094425"/>
                    </a:moveTo>
                    <a:cubicBezTo>
                      <a:pt x="860848" y="1094425"/>
                      <a:pt x="1094425" y="860789"/>
                      <a:pt x="1094425" y="573681"/>
                    </a:cubicBezTo>
                    <a:cubicBezTo>
                      <a:pt x="1094425" y="286573"/>
                      <a:pt x="860790" y="52937"/>
                      <a:pt x="573681" y="52937"/>
                    </a:cubicBezTo>
                    <a:cubicBezTo>
                      <a:pt x="286573" y="52937"/>
                      <a:pt x="52937" y="286573"/>
                      <a:pt x="52937" y="573681"/>
                    </a:cubicBezTo>
                    <a:cubicBezTo>
                      <a:pt x="52937" y="860789"/>
                      <a:pt x="286573" y="1094425"/>
                      <a:pt x="573681" y="109442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31F3DF00-BF46-B734-F592-71331ED92CCA}"/>
                  </a:ext>
                </a:extLst>
              </p:cNvPr>
              <p:cNvSpPr/>
              <p:nvPr/>
            </p:nvSpPr>
            <p:spPr>
              <a:xfrm>
                <a:off x="9371726" y="2328924"/>
                <a:ext cx="481190" cy="481190"/>
              </a:xfrm>
              <a:custGeom>
                <a:avLst/>
                <a:gdLst>
                  <a:gd name="connsiteX0" fmla="*/ 240596 w 481190"/>
                  <a:gd name="connsiteY0" fmla="*/ 0 h 481190"/>
                  <a:gd name="connsiteX1" fmla="*/ 481190 w 481190"/>
                  <a:gd name="connsiteY1" fmla="*/ 240595 h 481190"/>
                  <a:gd name="connsiteX2" fmla="*/ 240596 w 481190"/>
                  <a:gd name="connsiteY2" fmla="*/ 481190 h 481190"/>
                  <a:gd name="connsiteX3" fmla="*/ 0 w 481190"/>
                  <a:gd name="connsiteY3" fmla="*/ 240595 h 481190"/>
                  <a:gd name="connsiteX4" fmla="*/ 240596 w 481190"/>
                  <a:gd name="connsiteY4" fmla="*/ 0 h 481190"/>
                  <a:gd name="connsiteX5" fmla="*/ 240596 w 481190"/>
                  <a:gd name="connsiteY5" fmla="*/ 428253 h 481190"/>
                  <a:gd name="connsiteX6" fmla="*/ 428253 w 481190"/>
                  <a:gd name="connsiteY6" fmla="*/ 240595 h 481190"/>
                  <a:gd name="connsiteX7" fmla="*/ 240596 w 481190"/>
                  <a:gd name="connsiteY7" fmla="*/ 52937 h 481190"/>
                  <a:gd name="connsiteX8" fmla="*/ 52937 w 481190"/>
                  <a:gd name="connsiteY8" fmla="*/ 240595 h 481190"/>
                  <a:gd name="connsiteX9" fmla="*/ 240596 w 481190"/>
                  <a:gd name="connsiteY9" fmla="*/ 428253 h 4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1190" h="481190">
                    <a:moveTo>
                      <a:pt x="240596" y="0"/>
                    </a:moveTo>
                    <a:cubicBezTo>
                      <a:pt x="373235" y="0"/>
                      <a:pt x="481190" y="107896"/>
                      <a:pt x="481190" y="240595"/>
                    </a:cubicBezTo>
                    <a:cubicBezTo>
                      <a:pt x="481190" y="373294"/>
                      <a:pt x="373294" y="481190"/>
                      <a:pt x="240596" y="481190"/>
                    </a:cubicBezTo>
                    <a:cubicBezTo>
                      <a:pt x="107896" y="481190"/>
                      <a:pt x="0" y="373294"/>
                      <a:pt x="0" y="240595"/>
                    </a:cubicBezTo>
                    <a:cubicBezTo>
                      <a:pt x="0" y="107896"/>
                      <a:pt x="107896" y="0"/>
                      <a:pt x="240596" y="0"/>
                    </a:cubicBezTo>
                    <a:close/>
                    <a:moveTo>
                      <a:pt x="240596" y="428253"/>
                    </a:moveTo>
                    <a:cubicBezTo>
                      <a:pt x="344089" y="428253"/>
                      <a:pt x="428253" y="344030"/>
                      <a:pt x="428253" y="240595"/>
                    </a:cubicBezTo>
                    <a:cubicBezTo>
                      <a:pt x="428253" y="137160"/>
                      <a:pt x="344031" y="52937"/>
                      <a:pt x="240596" y="52937"/>
                    </a:cubicBezTo>
                    <a:cubicBezTo>
                      <a:pt x="137160" y="52937"/>
                      <a:pt x="52937" y="137160"/>
                      <a:pt x="52937" y="240595"/>
                    </a:cubicBezTo>
                    <a:cubicBezTo>
                      <a:pt x="52937" y="344030"/>
                      <a:pt x="137160" y="428253"/>
                      <a:pt x="240596" y="42825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852DA6-FB69-7EB3-B9C1-75EDF07526C0}"/>
                  </a:ext>
                </a:extLst>
              </p:cNvPr>
              <p:cNvSpPr/>
              <p:nvPr/>
            </p:nvSpPr>
            <p:spPr>
              <a:xfrm>
                <a:off x="9201258" y="2158455"/>
                <a:ext cx="822127" cy="822127"/>
              </a:xfrm>
              <a:custGeom>
                <a:avLst/>
                <a:gdLst>
                  <a:gd name="connsiteX0" fmla="*/ 411064 w 822127"/>
                  <a:gd name="connsiteY0" fmla="*/ 0 h 822127"/>
                  <a:gd name="connsiteX1" fmla="*/ 822127 w 822127"/>
                  <a:gd name="connsiteY1" fmla="*/ 411064 h 822127"/>
                  <a:gd name="connsiteX2" fmla="*/ 411064 w 822127"/>
                  <a:gd name="connsiteY2" fmla="*/ 822127 h 822127"/>
                  <a:gd name="connsiteX3" fmla="*/ 0 w 822127"/>
                  <a:gd name="connsiteY3" fmla="*/ 411064 h 822127"/>
                  <a:gd name="connsiteX4" fmla="*/ 411064 w 822127"/>
                  <a:gd name="connsiteY4" fmla="*/ 0 h 822127"/>
                  <a:gd name="connsiteX5" fmla="*/ 411064 w 822127"/>
                  <a:gd name="connsiteY5" fmla="*/ 769250 h 822127"/>
                  <a:gd name="connsiteX6" fmla="*/ 769250 w 822127"/>
                  <a:gd name="connsiteY6" fmla="*/ 411064 h 822127"/>
                  <a:gd name="connsiteX7" fmla="*/ 411064 w 822127"/>
                  <a:gd name="connsiteY7" fmla="*/ 52877 h 822127"/>
                  <a:gd name="connsiteX8" fmla="*/ 52877 w 822127"/>
                  <a:gd name="connsiteY8" fmla="*/ 411064 h 822127"/>
                  <a:gd name="connsiteX9" fmla="*/ 411064 w 822127"/>
                  <a:gd name="connsiteY9" fmla="*/ 769250 h 822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2127" h="822127">
                    <a:moveTo>
                      <a:pt x="411064" y="0"/>
                    </a:moveTo>
                    <a:cubicBezTo>
                      <a:pt x="637740" y="0"/>
                      <a:pt x="822127" y="184387"/>
                      <a:pt x="822127" y="411064"/>
                    </a:cubicBezTo>
                    <a:cubicBezTo>
                      <a:pt x="822127" y="637740"/>
                      <a:pt x="637740" y="822127"/>
                      <a:pt x="411064" y="822127"/>
                    </a:cubicBezTo>
                    <a:cubicBezTo>
                      <a:pt x="184387" y="822127"/>
                      <a:pt x="0" y="637740"/>
                      <a:pt x="0" y="411064"/>
                    </a:cubicBezTo>
                    <a:cubicBezTo>
                      <a:pt x="0" y="184387"/>
                      <a:pt x="184387" y="0"/>
                      <a:pt x="411064" y="0"/>
                    </a:cubicBezTo>
                    <a:close/>
                    <a:moveTo>
                      <a:pt x="411064" y="769250"/>
                    </a:moveTo>
                    <a:cubicBezTo>
                      <a:pt x="608595" y="769250"/>
                      <a:pt x="769250" y="608595"/>
                      <a:pt x="769250" y="411064"/>
                    </a:cubicBezTo>
                    <a:cubicBezTo>
                      <a:pt x="769250" y="213532"/>
                      <a:pt x="608595" y="52877"/>
                      <a:pt x="411064" y="52877"/>
                    </a:cubicBezTo>
                    <a:cubicBezTo>
                      <a:pt x="213531" y="52877"/>
                      <a:pt x="52877" y="213532"/>
                      <a:pt x="52877" y="411064"/>
                    </a:cubicBezTo>
                    <a:cubicBezTo>
                      <a:pt x="52877" y="608595"/>
                      <a:pt x="213591" y="769250"/>
                      <a:pt x="411064" y="7692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EF563DD-6464-1ECD-1D7F-BBA12FF24A69}"/>
              </a:ext>
            </a:extLst>
          </p:cNvPr>
          <p:cNvSpPr/>
          <p:nvPr/>
        </p:nvSpPr>
        <p:spPr>
          <a:xfrm>
            <a:off x="5339155" y="3985"/>
            <a:ext cx="1713013" cy="854067"/>
          </a:xfrm>
          <a:custGeom>
            <a:avLst/>
            <a:gdLst>
              <a:gd name="connsiteX0" fmla="*/ 1360477 w 1713013"/>
              <a:gd name="connsiteY0" fmla="*/ 0 h 854067"/>
              <a:gd name="connsiteX1" fmla="*/ 1307600 w 1713013"/>
              <a:gd name="connsiteY1" fmla="*/ 0 h 854067"/>
              <a:gd name="connsiteX2" fmla="*/ 1307600 w 1713013"/>
              <a:gd name="connsiteY2" fmla="*/ 728209 h 854067"/>
              <a:gd name="connsiteX3" fmla="*/ 1360477 w 1713013"/>
              <a:gd name="connsiteY3" fmla="*/ 692581 h 854067"/>
              <a:gd name="connsiteX4" fmla="*/ 1360477 w 1713013"/>
              <a:gd name="connsiteY4" fmla="*/ 0 h 854067"/>
              <a:gd name="connsiteX5" fmla="*/ 1171391 w 1713013"/>
              <a:gd name="connsiteY5" fmla="*/ 0 h 854067"/>
              <a:gd name="connsiteX6" fmla="*/ 1118514 w 1713013"/>
              <a:gd name="connsiteY6" fmla="*/ 0 h 854067"/>
              <a:gd name="connsiteX7" fmla="*/ 1118514 w 1713013"/>
              <a:gd name="connsiteY7" fmla="*/ 815644 h 854067"/>
              <a:gd name="connsiteX8" fmla="*/ 1171391 w 1713013"/>
              <a:gd name="connsiteY8" fmla="*/ 796789 h 854067"/>
              <a:gd name="connsiteX9" fmla="*/ 1171391 w 1713013"/>
              <a:gd name="connsiteY9" fmla="*/ 0 h 854067"/>
              <a:gd name="connsiteX10" fmla="*/ 1685711 w 1713013"/>
              <a:gd name="connsiteY10" fmla="*/ 0 h 854067"/>
              <a:gd name="connsiteX11" fmla="*/ 1685711 w 1713013"/>
              <a:gd name="connsiteY11" fmla="*/ 215376 h 854067"/>
              <a:gd name="connsiteX12" fmla="*/ 1713013 w 1713013"/>
              <a:gd name="connsiteY12" fmla="*/ 0 h 854067"/>
              <a:gd name="connsiteX13" fmla="*/ 1685711 w 1713013"/>
              <a:gd name="connsiteY13" fmla="*/ 0 h 854067"/>
              <a:gd name="connsiteX14" fmla="*/ 1549504 w 1713013"/>
              <a:gd name="connsiteY14" fmla="*/ 0 h 854067"/>
              <a:gd name="connsiteX15" fmla="*/ 1496626 w 1713013"/>
              <a:gd name="connsiteY15" fmla="*/ 0 h 854067"/>
              <a:gd name="connsiteX16" fmla="*/ 1496626 w 1713013"/>
              <a:gd name="connsiteY16" fmla="*/ 568982 h 854067"/>
              <a:gd name="connsiteX17" fmla="*/ 1549504 w 1713013"/>
              <a:gd name="connsiteY17" fmla="*/ 503317 h 854067"/>
              <a:gd name="connsiteX18" fmla="*/ 1549504 w 1713013"/>
              <a:gd name="connsiteY18" fmla="*/ 0 h 854067"/>
              <a:gd name="connsiteX19" fmla="*/ 974395 w 1713013"/>
              <a:gd name="connsiteY19" fmla="*/ 0 h 854067"/>
              <a:gd name="connsiteX20" fmla="*/ 921518 w 1713013"/>
              <a:gd name="connsiteY20" fmla="*/ 0 h 854067"/>
              <a:gd name="connsiteX21" fmla="*/ 921518 w 1713013"/>
              <a:gd name="connsiteY21" fmla="*/ 854068 h 854067"/>
              <a:gd name="connsiteX22" fmla="*/ 974395 w 1713013"/>
              <a:gd name="connsiteY22" fmla="*/ 848417 h 854067"/>
              <a:gd name="connsiteX23" fmla="*/ 974395 w 1713013"/>
              <a:gd name="connsiteY23" fmla="*/ 0 h 854067"/>
              <a:gd name="connsiteX24" fmla="*/ 218112 w 1713013"/>
              <a:gd name="connsiteY24" fmla="*/ 0 h 854067"/>
              <a:gd name="connsiteX25" fmla="*/ 165234 w 1713013"/>
              <a:gd name="connsiteY25" fmla="*/ 0 h 854067"/>
              <a:gd name="connsiteX26" fmla="*/ 165234 w 1713013"/>
              <a:gd name="connsiteY26" fmla="*/ 505755 h 854067"/>
              <a:gd name="connsiteX27" fmla="*/ 218112 w 1713013"/>
              <a:gd name="connsiteY27" fmla="*/ 571004 h 854067"/>
              <a:gd name="connsiteX28" fmla="*/ 218112 w 1713013"/>
              <a:gd name="connsiteY28" fmla="*/ 0 h 854067"/>
              <a:gd name="connsiteX29" fmla="*/ 407197 w 1713013"/>
              <a:gd name="connsiteY29" fmla="*/ 0 h 854067"/>
              <a:gd name="connsiteX30" fmla="*/ 354320 w 1713013"/>
              <a:gd name="connsiteY30" fmla="*/ 0 h 854067"/>
              <a:gd name="connsiteX31" fmla="*/ 354320 w 1713013"/>
              <a:gd name="connsiteY31" fmla="*/ 693830 h 854067"/>
              <a:gd name="connsiteX32" fmla="*/ 407197 w 1713013"/>
              <a:gd name="connsiteY32" fmla="*/ 729280 h 854067"/>
              <a:gd name="connsiteX33" fmla="*/ 407197 w 1713013"/>
              <a:gd name="connsiteY33" fmla="*/ 0 h 854067"/>
              <a:gd name="connsiteX34" fmla="*/ 596283 w 1713013"/>
              <a:gd name="connsiteY34" fmla="*/ 0 h 854067"/>
              <a:gd name="connsiteX35" fmla="*/ 543406 w 1713013"/>
              <a:gd name="connsiteY35" fmla="*/ 0 h 854067"/>
              <a:gd name="connsiteX36" fmla="*/ 543406 w 1713013"/>
              <a:gd name="connsiteY36" fmla="*/ 797443 h 854067"/>
              <a:gd name="connsiteX37" fmla="*/ 596283 w 1713013"/>
              <a:gd name="connsiteY37" fmla="*/ 816179 h 854067"/>
              <a:gd name="connsiteX38" fmla="*/ 596283 w 1713013"/>
              <a:gd name="connsiteY38" fmla="*/ 0 h 854067"/>
              <a:gd name="connsiteX39" fmla="*/ 29085 w 1713013"/>
              <a:gd name="connsiteY39" fmla="*/ 221799 h 854067"/>
              <a:gd name="connsiteX40" fmla="*/ 29085 w 1713013"/>
              <a:gd name="connsiteY40" fmla="*/ 0 h 854067"/>
              <a:gd name="connsiteX41" fmla="*/ 0 w 1713013"/>
              <a:gd name="connsiteY41" fmla="*/ 0 h 854067"/>
              <a:gd name="connsiteX42" fmla="*/ 29085 w 1713013"/>
              <a:gd name="connsiteY42" fmla="*/ 221799 h 854067"/>
              <a:gd name="connsiteX43" fmla="*/ 785369 w 1713013"/>
              <a:gd name="connsiteY43" fmla="*/ 0 h 854067"/>
              <a:gd name="connsiteX44" fmla="*/ 732491 w 1713013"/>
              <a:gd name="connsiteY44" fmla="*/ 0 h 854067"/>
              <a:gd name="connsiteX45" fmla="*/ 732491 w 1713013"/>
              <a:gd name="connsiteY45" fmla="*/ 847525 h 854067"/>
              <a:gd name="connsiteX46" fmla="*/ 785369 w 1713013"/>
              <a:gd name="connsiteY46" fmla="*/ 853533 h 854067"/>
              <a:gd name="connsiteX47" fmla="*/ 785369 w 1713013"/>
              <a:gd name="connsiteY47" fmla="*/ 0 h 85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713013" h="854067">
                <a:moveTo>
                  <a:pt x="1360477" y="0"/>
                </a:moveTo>
                <a:lnTo>
                  <a:pt x="1307600" y="0"/>
                </a:lnTo>
                <a:lnTo>
                  <a:pt x="1307600" y="728209"/>
                </a:lnTo>
                <a:cubicBezTo>
                  <a:pt x="1325682" y="716967"/>
                  <a:pt x="1343347" y="705071"/>
                  <a:pt x="1360477" y="692581"/>
                </a:cubicBezTo>
                <a:lnTo>
                  <a:pt x="1360477" y="0"/>
                </a:lnTo>
                <a:close/>
                <a:moveTo>
                  <a:pt x="1171391" y="0"/>
                </a:moveTo>
                <a:lnTo>
                  <a:pt x="1118514" y="0"/>
                </a:lnTo>
                <a:lnTo>
                  <a:pt x="1118514" y="815644"/>
                </a:lnTo>
                <a:cubicBezTo>
                  <a:pt x="1136417" y="809934"/>
                  <a:pt x="1154024" y="803629"/>
                  <a:pt x="1171391" y="796789"/>
                </a:cubicBezTo>
                <a:lnTo>
                  <a:pt x="1171391" y="0"/>
                </a:lnTo>
                <a:close/>
                <a:moveTo>
                  <a:pt x="1685711" y="0"/>
                </a:moveTo>
                <a:lnTo>
                  <a:pt x="1685711" y="215376"/>
                </a:lnTo>
                <a:cubicBezTo>
                  <a:pt x="1703555" y="146558"/>
                  <a:pt x="1713013" y="74409"/>
                  <a:pt x="1713013" y="0"/>
                </a:cubicBezTo>
                <a:lnTo>
                  <a:pt x="1685711" y="0"/>
                </a:lnTo>
                <a:close/>
                <a:moveTo>
                  <a:pt x="1549504" y="0"/>
                </a:moveTo>
                <a:lnTo>
                  <a:pt x="1496626" y="0"/>
                </a:lnTo>
                <a:lnTo>
                  <a:pt x="1496626" y="568982"/>
                </a:lnTo>
                <a:cubicBezTo>
                  <a:pt x="1515303" y="547986"/>
                  <a:pt x="1532968" y="526097"/>
                  <a:pt x="1549504" y="503317"/>
                </a:cubicBezTo>
                <a:lnTo>
                  <a:pt x="1549504" y="0"/>
                </a:lnTo>
                <a:close/>
                <a:moveTo>
                  <a:pt x="974395" y="0"/>
                </a:moveTo>
                <a:lnTo>
                  <a:pt x="921518" y="0"/>
                </a:lnTo>
                <a:lnTo>
                  <a:pt x="921518" y="854068"/>
                </a:lnTo>
                <a:cubicBezTo>
                  <a:pt x="939302" y="852759"/>
                  <a:pt x="956908" y="850797"/>
                  <a:pt x="974395" y="848417"/>
                </a:cubicBezTo>
                <a:lnTo>
                  <a:pt x="974395" y="0"/>
                </a:lnTo>
                <a:close/>
                <a:moveTo>
                  <a:pt x="218112" y="0"/>
                </a:moveTo>
                <a:lnTo>
                  <a:pt x="165234" y="0"/>
                </a:lnTo>
                <a:lnTo>
                  <a:pt x="165234" y="505755"/>
                </a:lnTo>
                <a:cubicBezTo>
                  <a:pt x="181829" y="528357"/>
                  <a:pt x="199435" y="550127"/>
                  <a:pt x="218112" y="571004"/>
                </a:cubicBezTo>
                <a:lnTo>
                  <a:pt x="218112" y="0"/>
                </a:lnTo>
                <a:close/>
                <a:moveTo>
                  <a:pt x="407197" y="0"/>
                </a:moveTo>
                <a:lnTo>
                  <a:pt x="354320" y="0"/>
                </a:lnTo>
                <a:lnTo>
                  <a:pt x="354320" y="693830"/>
                </a:lnTo>
                <a:cubicBezTo>
                  <a:pt x="371509" y="706261"/>
                  <a:pt x="389116" y="718097"/>
                  <a:pt x="407197" y="729280"/>
                </a:cubicBezTo>
                <a:lnTo>
                  <a:pt x="407197" y="0"/>
                </a:lnTo>
                <a:close/>
                <a:moveTo>
                  <a:pt x="596283" y="0"/>
                </a:moveTo>
                <a:lnTo>
                  <a:pt x="543406" y="0"/>
                </a:lnTo>
                <a:lnTo>
                  <a:pt x="543406" y="797443"/>
                </a:lnTo>
                <a:cubicBezTo>
                  <a:pt x="560774" y="804283"/>
                  <a:pt x="578380" y="810469"/>
                  <a:pt x="596283" y="816179"/>
                </a:cubicBezTo>
                <a:lnTo>
                  <a:pt x="596283" y="0"/>
                </a:lnTo>
                <a:close/>
                <a:moveTo>
                  <a:pt x="29085" y="221799"/>
                </a:moveTo>
                <a:lnTo>
                  <a:pt x="29085" y="0"/>
                </a:lnTo>
                <a:lnTo>
                  <a:pt x="0" y="0"/>
                </a:lnTo>
                <a:cubicBezTo>
                  <a:pt x="0" y="76729"/>
                  <a:pt x="10171" y="151078"/>
                  <a:pt x="29085" y="221799"/>
                </a:cubicBezTo>
                <a:close/>
                <a:moveTo>
                  <a:pt x="785369" y="0"/>
                </a:moveTo>
                <a:lnTo>
                  <a:pt x="732491" y="0"/>
                </a:lnTo>
                <a:lnTo>
                  <a:pt x="732491" y="847525"/>
                </a:lnTo>
                <a:cubicBezTo>
                  <a:pt x="749978" y="850083"/>
                  <a:pt x="767584" y="852046"/>
                  <a:pt x="785369" y="853533"/>
                </a:cubicBezTo>
                <a:lnTo>
                  <a:pt x="785369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C8B995-6F4F-67CB-1460-5B9439F1B55E}"/>
              </a:ext>
            </a:extLst>
          </p:cNvPr>
          <p:cNvGrpSpPr/>
          <p:nvPr/>
        </p:nvGrpSpPr>
        <p:grpSpPr>
          <a:xfrm>
            <a:off x="8765241" y="5138979"/>
            <a:ext cx="1713013" cy="1717131"/>
            <a:chOff x="8765241" y="5138979"/>
            <a:chExt cx="1713013" cy="1717131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C2DD971-B30F-DEC8-8655-7F176419B5E7}"/>
                </a:ext>
              </a:extLst>
            </p:cNvPr>
            <p:cNvSpPr/>
            <p:nvPr/>
          </p:nvSpPr>
          <p:spPr>
            <a:xfrm>
              <a:off x="8765241" y="5143097"/>
              <a:ext cx="1713013" cy="1713013"/>
            </a:xfrm>
            <a:custGeom>
              <a:avLst/>
              <a:gdLst>
                <a:gd name="connsiteX0" fmla="*/ 1713013 w 1713013"/>
                <a:gd name="connsiteY0" fmla="*/ 0 h 1713013"/>
                <a:gd name="connsiteX1" fmla="*/ 1713013 w 1713013"/>
                <a:gd name="connsiteY1" fmla="*/ 1713013 h 1713013"/>
                <a:gd name="connsiteX2" fmla="*/ 0 w 1713013"/>
                <a:gd name="connsiteY2" fmla="*/ 1713013 h 1713013"/>
                <a:gd name="connsiteX3" fmla="*/ 1713013 w 1713013"/>
                <a:gd name="connsiteY3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013" h="1713013">
                  <a:moveTo>
                    <a:pt x="1713013" y="0"/>
                  </a:moveTo>
                  <a:lnTo>
                    <a:pt x="1713013" y="1713013"/>
                  </a:lnTo>
                  <a:lnTo>
                    <a:pt x="0" y="1713013"/>
                  </a:lnTo>
                  <a:lnTo>
                    <a:pt x="1713013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4B2F02-0569-3E6A-DA3A-4D5962BADC07}"/>
                </a:ext>
              </a:extLst>
            </p:cNvPr>
            <p:cNvSpPr/>
            <p:nvPr/>
          </p:nvSpPr>
          <p:spPr>
            <a:xfrm>
              <a:off x="8765241" y="5138979"/>
              <a:ext cx="1713013" cy="1713072"/>
            </a:xfrm>
            <a:custGeom>
              <a:avLst/>
              <a:gdLst>
                <a:gd name="connsiteX0" fmla="*/ 1334841 w 1713013"/>
                <a:gd name="connsiteY0" fmla="*/ 378172 h 1713072"/>
                <a:gd name="connsiteX1" fmla="*/ 1281964 w 1713013"/>
                <a:gd name="connsiteY1" fmla="*/ 431049 h 1713072"/>
                <a:gd name="connsiteX2" fmla="*/ 1281964 w 1713013"/>
                <a:gd name="connsiteY2" fmla="*/ 1713013 h 1713072"/>
                <a:gd name="connsiteX3" fmla="*/ 1334841 w 1713013"/>
                <a:gd name="connsiteY3" fmla="*/ 1713013 h 1713072"/>
                <a:gd name="connsiteX4" fmla="*/ 1334841 w 1713013"/>
                <a:gd name="connsiteY4" fmla="*/ 378112 h 1713072"/>
                <a:gd name="connsiteX5" fmla="*/ 948819 w 1713013"/>
                <a:gd name="connsiteY5" fmla="*/ 764194 h 1713072"/>
                <a:gd name="connsiteX6" fmla="*/ 895942 w 1713013"/>
                <a:gd name="connsiteY6" fmla="*/ 817072 h 1713072"/>
                <a:gd name="connsiteX7" fmla="*/ 895942 w 1713013"/>
                <a:gd name="connsiteY7" fmla="*/ 1713073 h 1713072"/>
                <a:gd name="connsiteX8" fmla="*/ 948819 w 1713013"/>
                <a:gd name="connsiteY8" fmla="*/ 1713073 h 1713072"/>
                <a:gd name="connsiteX9" fmla="*/ 948819 w 1713013"/>
                <a:gd name="connsiteY9" fmla="*/ 764194 h 1713072"/>
                <a:gd name="connsiteX10" fmla="*/ 1523927 w 1713013"/>
                <a:gd name="connsiteY10" fmla="*/ 189086 h 1713072"/>
                <a:gd name="connsiteX11" fmla="*/ 1471050 w 1713013"/>
                <a:gd name="connsiteY11" fmla="*/ 241963 h 1713072"/>
                <a:gd name="connsiteX12" fmla="*/ 1471050 w 1713013"/>
                <a:gd name="connsiteY12" fmla="*/ 1713013 h 1713072"/>
                <a:gd name="connsiteX13" fmla="*/ 1523927 w 1713013"/>
                <a:gd name="connsiteY13" fmla="*/ 1713013 h 1713072"/>
                <a:gd name="connsiteX14" fmla="*/ 1523927 w 1713013"/>
                <a:gd name="connsiteY14" fmla="*/ 189086 h 1713072"/>
                <a:gd name="connsiteX15" fmla="*/ 1713013 w 1713013"/>
                <a:gd name="connsiteY15" fmla="*/ 0 h 1713072"/>
                <a:gd name="connsiteX16" fmla="*/ 1660136 w 1713013"/>
                <a:gd name="connsiteY16" fmla="*/ 52877 h 1713072"/>
                <a:gd name="connsiteX17" fmla="*/ 1660136 w 1713013"/>
                <a:gd name="connsiteY17" fmla="*/ 1713013 h 1713072"/>
                <a:gd name="connsiteX18" fmla="*/ 1713013 w 1713013"/>
                <a:gd name="connsiteY18" fmla="*/ 1713013 h 1713072"/>
                <a:gd name="connsiteX19" fmla="*/ 1713013 w 1713013"/>
                <a:gd name="connsiteY19" fmla="*/ 0 h 1713072"/>
                <a:gd name="connsiteX20" fmla="*/ 1145816 w 1713013"/>
                <a:gd name="connsiteY20" fmla="*/ 567198 h 1713072"/>
                <a:gd name="connsiteX21" fmla="*/ 1092938 w 1713013"/>
                <a:gd name="connsiteY21" fmla="*/ 620075 h 1713072"/>
                <a:gd name="connsiteX22" fmla="*/ 1092938 w 1713013"/>
                <a:gd name="connsiteY22" fmla="*/ 1713013 h 1713072"/>
                <a:gd name="connsiteX23" fmla="*/ 1145816 w 1713013"/>
                <a:gd name="connsiteY23" fmla="*/ 1713013 h 1713072"/>
                <a:gd name="connsiteX24" fmla="*/ 1145816 w 1713013"/>
                <a:gd name="connsiteY24" fmla="*/ 567198 h 1713072"/>
                <a:gd name="connsiteX25" fmla="*/ 192595 w 1713013"/>
                <a:gd name="connsiteY25" fmla="*/ 1520418 h 1713072"/>
                <a:gd name="connsiteX26" fmla="*/ 139718 w 1713013"/>
                <a:gd name="connsiteY26" fmla="*/ 1573296 h 1713072"/>
                <a:gd name="connsiteX27" fmla="*/ 139718 w 1713013"/>
                <a:gd name="connsiteY27" fmla="*/ 1713013 h 1713072"/>
                <a:gd name="connsiteX28" fmla="*/ 192595 w 1713013"/>
                <a:gd name="connsiteY28" fmla="*/ 1713013 h 1713072"/>
                <a:gd name="connsiteX29" fmla="*/ 192595 w 1713013"/>
                <a:gd name="connsiteY29" fmla="*/ 1520418 h 1713072"/>
                <a:gd name="connsiteX30" fmla="*/ 3509 w 1713013"/>
                <a:gd name="connsiteY30" fmla="*/ 1713013 h 1713072"/>
                <a:gd name="connsiteX31" fmla="*/ 3509 w 1713013"/>
                <a:gd name="connsiteY31" fmla="*/ 1709504 h 1713072"/>
                <a:gd name="connsiteX32" fmla="*/ 0 w 1713013"/>
                <a:gd name="connsiteY32" fmla="*/ 1713013 h 1713072"/>
                <a:gd name="connsiteX33" fmla="*/ 3509 w 1713013"/>
                <a:gd name="connsiteY33" fmla="*/ 1713013 h 1713072"/>
                <a:gd name="connsiteX34" fmla="*/ 759793 w 1713013"/>
                <a:gd name="connsiteY34" fmla="*/ 953220 h 1713072"/>
                <a:gd name="connsiteX35" fmla="*/ 706915 w 1713013"/>
                <a:gd name="connsiteY35" fmla="*/ 1006098 h 1713072"/>
                <a:gd name="connsiteX36" fmla="*/ 706915 w 1713013"/>
                <a:gd name="connsiteY36" fmla="*/ 1713013 h 1713072"/>
                <a:gd name="connsiteX37" fmla="*/ 759793 w 1713013"/>
                <a:gd name="connsiteY37" fmla="*/ 1713013 h 1713072"/>
                <a:gd name="connsiteX38" fmla="*/ 759793 w 1713013"/>
                <a:gd name="connsiteY38" fmla="*/ 953220 h 1713072"/>
                <a:gd name="connsiteX39" fmla="*/ 570707 w 1713013"/>
                <a:gd name="connsiteY39" fmla="*/ 1142306 h 1713072"/>
                <a:gd name="connsiteX40" fmla="*/ 517829 w 1713013"/>
                <a:gd name="connsiteY40" fmla="*/ 1195184 h 1713072"/>
                <a:gd name="connsiteX41" fmla="*/ 517829 w 1713013"/>
                <a:gd name="connsiteY41" fmla="*/ 1713013 h 1713072"/>
                <a:gd name="connsiteX42" fmla="*/ 570707 w 1713013"/>
                <a:gd name="connsiteY42" fmla="*/ 1713013 h 1713072"/>
                <a:gd name="connsiteX43" fmla="*/ 570707 w 1713013"/>
                <a:gd name="connsiteY43" fmla="*/ 1142306 h 1713072"/>
                <a:gd name="connsiteX44" fmla="*/ 381621 w 1713013"/>
                <a:gd name="connsiteY44" fmla="*/ 1331392 h 1713072"/>
                <a:gd name="connsiteX45" fmla="*/ 328744 w 1713013"/>
                <a:gd name="connsiteY45" fmla="*/ 1384269 h 1713072"/>
                <a:gd name="connsiteX46" fmla="*/ 328744 w 1713013"/>
                <a:gd name="connsiteY46" fmla="*/ 1713013 h 1713072"/>
                <a:gd name="connsiteX47" fmla="*/ 381621 w 1713013"/>
                <a:gd name="connsiteY47" fmla="*/ 1713013 h 1713072"/>
                <a:gd name="connsiteX48" fmla="*/ 381621 w 1713013"/>
                <a:gd name="connsiteY48" fmla="*/ 1331392 h 171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13013" h="1713072">
                  <a:moveTo>
                    <a:pt x="1334841" y="378172"/>
                  </a:moveTo>
                  <a:lnTo>
                    <a:pt x="1281964" y="431049"/>
                  </a:lnTo>
                  <a:lnTo>
                    <a:pt x="1281964" y="1713013"/>
                  </a:lnTo>
                  <a:lnTo>
                    <a:pt x="1334841" y="1713013"/>
                  </a:lnTo>
                  <a:lnTo>
                    <a:pt x="1334841" y="378112"/>
                  </a:lnTo>
                  <a:close/>
                  <a:moveTo>
                    <a:pt x="948819" y="764194"/>
                  </a:moveTo>
                  <a:lnTo>
                    <a:pt x="895942" y="817072"/>
                  </a:lnTo>
                  <a:lnTo>
                    <a:pt x="895942" y="1713073"/>
                  </a:lnTo>
                  <a:lnTo>
                    <a:pt x="948819" y="1713073"/>
                  </a:lnTo>
                  <a:lnTo>
                    <a:pt x="948819" y="764194"/>
                  </a:lnTo>
                  <a:close/>
                  <a:moveTo>
                    <a:pt x="1523927" y="189086"/>
                  </a:moveTo>
                  <a:lnTo>
                    <a:pt x="1471050" y="241963"/>
                  </a:lnTo>
                  <a:lnTo>
                    <a:pt x="1471050" y="1713013"/>
                  </a:lnTo>
                  <a:lnTo>
                    <a:pt x="1523927" y="1713013"/>
                  </a:lnTo>
                  <a:lnTo>
                    <a:pt x="1523927" y="189086"/>
                  </a:lnTo>
                  <a:close/>
                  <a:moveTo>
                    <a:pt x="1713013" y="0"/>
                  </a:moveTo>
                  <a:lnTo>
                    <a:pt x="1660136" y="52877"/>
                  </a:lnTo>
                  <a:lnTo>
                    <a:pt x="1660136" y="1713013"/>
                  </a:lnTo>
                  <a:lnTo>
                    <a:pt x="1713013" y="1713013"/>
                  </a:lnTo>
                  <a:lnTo>
                    <a:pt x="1713013" y="0"/>
                  </a:lnTo>
                  <a:close/>
                  <a:moveTo>
                    <a:pt x="1145816" y="567198"/>
                  </a:moveTo>
                  <a:lnTo>
                    <a:pt x="1092938" y="620075"/>
                  </a:lnTo>
                  <a:lnTo>
                    <a:pt x="1092938" y="1713013"/>
                  </a:lnTo>
                  <a:lnTo>
                    <a:pt x="1145816" y="1713013"/>
                  </a:lnTo>
                  <a:lnTo>
                    <a:pt x="1145816" y="567198"/>
                  </a:lnTo>
                  <a:close/>
                  <a:moveTo>
                    <a:pt x="192595" y="1520418"/>
                  </a:moveTo>
                  <a:lnTo>
                    <a:pt x="139718" y="1573296"/>
                  </a:lnTo>
                  <a:lnTo>
                    <a:pt x="139718" y="1713013"/>
                  </a:lnTo>
                  <a:lnTo>
                    <a:pt x="192595" y="1713013"/>
                  </a:lnTo>
                  <a:lnTo>
                    <a:pt x="192595" y="1520418"/>
                  </a:lnTo>
                  <a:close/>
                  <a:moveTo>
                    <a:pt x="3509" y="1713013"/>
                  </a:moveTo>
                  <a:lnTo>
                    <a:pt x="3509" y="1709504"/>
                  </a:lnTo>
                  <a:lnTo>
                    <a:pt x="0" y="1713013"/>
                  </a:lnTo>
                  <a:lnTo>
                    <a:pt x="3509" y="1713013"/>
                  </a:lnTo>
                  <a:close/>
                  <a:moveTo>
                    <a:pt x="759793" y="953220"/>
                  </a:moveTo>
                  <a:lnTo>
                    <a:pt x="706915" y="1006098"/>
                  </a:lnTo>
                  <a:lnTo>
                    <a:pt x="706915" y="1713013"/>
                  </a:lnTo>
                  <a:lnTo>
                    <a:pt x="759793" y="1713013"/>
                  </a:lnTo>
                  <a:lnTo>
                    <a:pt x="759793" y="953220"/>
                  </a:lnTo>
                  <a:close/>
                  <a:moveTo>
                    <a:pt x="570707" y="1142306"/>
                  </a:moveTo>
                  <a:lnTo>
                    <a:pt x="517829" y="1195184"/>
                  </a:lnTo>
                  <a:lnTo>
                    <a:pt x="517829" y="1713013"/>
                  </a:lnTo>
                  <a:lnTo>
                    <a:pt x="570707" y="1713013"/>
                  </a:lnTo>
                  <a:lnTo>
                    <a:pt x="570707" y="1142306"/>
                  </a:lnTo>
                  <a:close/>
                  <a:moveTo>
                    <a:pt x="381621" y="1331392"/>
                  </a:moveTo>
                  <a:lnTo>
                    <a:pt x="328744" y="1384269"/>
                  </a:lnTo>
                  <a:lnTo>
                    <a:pt x="328744" y="1713013"/>
                  </a:lnTo>
                  <a:lnTo>
                    <a:pt x="381621" y="1713013"/>
                  </a:lnTo>
                  <a:lnTo>
                    <a:pt x="381621" y="1331392"/>
                  </a:lnTo>
                  <a:close/>
                </a:path>
              </a:pathLst>
            </a:custGeom>
            <a:solidFill>
              <a:srgbClr val="A4B3B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23B622E-5BE2-8B74-ABBC-E9CFA9A63AF0}"/>
              </a:ext>
            </a:extLst>
          </p:cNvPr>
          <p:cNvSpPr/>
          <p:nvPr/>
        </p:nvSpPr>
        <p:spPr>
          <a:xfrm>
            <a:off x="7052228" y="5283410"/>
            <a:ext cx="1713013" cy="1573354"/>
          </a:xfrm>
          <a:custGeom>
            <a:avLst/>
            <a:gdLst>
              <a:gd name="connsiteX0" fmla="*/ 1713013 w 1713013"/>
              <a:gd name="connsiteY0" fmla="*/ 0 h 1573354"/>
              <a:gd name="connsiteX1" fmla="*/ 0 w 1713013"/>
              <a:gd name="connsiteY1" fmla="*/ 0 h 1573354"/>
              <a:gd name="connsiteX2" fmla="*/ 0 w 1713013"/>
              <a:gd name="connsiteY2" fmla="*/ 52877 h 1573354"/>
              <a:gd name="connsiteX3" fmla="*/ 1713013 w 1713013"/>
              <a:gd name="connsiteY3" fmla="*/ 52877 h 1573354"/>
              <a:gd name="connsiteX4" fmla="*/ 1713013 w 1713013"/>
              <a:gd name="connsiteY4" fmla="*/ 0 h 1573354"/>
              <a:gd name="connsiteX5" fmla="*/ 1713013 w 1713013"/>
              <a:gd name="connsiteY5" fmla="*/ 189086 h 1573354"/>
              <a:gd name="connsiteX6" fmla="*/ 0 w 1713013"/>
              <a:gd name="connsiteY6" fmla="*/ 189086 h 1573354"/>
              <a:gd name="connsiteX7" fmla="*/ 0 w 1713013"/>
              <a:gd name="connsiteY7" fmla="*/ 241963 h 1573354"/>
              <a:gd name="connsiteX8" fmla="*/ 1713013 w 1713013"/>
              <a:gd name="connsiteY8" fmla="*/ 241963 h 1573354"/>
              <a:gd name="connsiteX9" fmla="*/ 1713013 w 1713013"/>
              <a:gd name="connsiteY9" fmla="*/ 189086 h 1573354"/>
              <a:gd name="connsiteX10" fmla="*/ 1713013 w 1713013"/>
              <a:gd name="connsiteY10" fmla="*/ 378172 h 1573354"/>
              <a:gd name="connsiteX11" fmla="*/ 0 w 1713013"/>
              <a:gd name="connsiteY11" fmla="*/ 378172 h 1573354"/>
              <a:gd name="connsiteX12" fmla="*/ 0 w 1713013"/>
              <a:gd name="connsiteY12" fmla="*/ 431049 h 1573354"/>
              <a:gd name="connsiteX13" fmla="*/ 1713013 w 1713013"/>
              <a:gd name="connsiteY13" fmla="*/ 431049 h 1573354"/>
              <a:gd name="connsiteX14" fmla="*/ 1713013 w 1713013"/>
              <a:gd name="connsiteY14" fmla="*/ 378172 h 1573354"/>
              <a:gd name="connsiteX15" fmla="*/ 1713013 w 1713013"/>
              <a:gd name="connsiteY15" fmla="*/ 1573355 h 1573354"/>
              <a:gd name="connsiteX16" fmla="*/ 1713013 w 1713013"/>
              <a:gd name="connsiteY16" fmla="*/ 1520478 h 1573354"/>
              <a:gd name="connsiteX17" fmla="*/ 0 w 1713013"/>
              <a:gd name="connsiteY17" fmla="*/ 1520478 h 1573354"/>
              <a:gd name="connsiteX18" fmla="*/ 0 w 1713013"/>
              <a:gd name="connsiteY18" fmla="*/ 1573355 h 1573354"/>
              <a:gd name="connsiteX19" fmla="*/ 1713013 w 1713013"/>
              <a:gd name="connsiteY19" fmla="*/ 1573355 h 1573354"/>
              <a:gd name="connsiteX20" fmla="*/ 1713013 w 1713013"/>
              <a:gd name="connsiteY20" fmla="*/ 1142306 h 1573354"/>
              <a:gd name="connsiteX21" fmla="*/ 0 w 1713013"/>
              <a:gd name="connsiteY21" fmla="*/ 1142306 h 1573354"/>
              <a:gd name="connsiteX22" fmla="*/ 0 w 1713013"/>
              <a:gd name="connsiteY22" fmla="*/ 1195184 h 1573354"/>
              <a:gd name="connsiteX23" fmla="*/ 1713013 w 1713013"/>
              <a:gd name="connsiteY23" fmla="*/ 1195184 h 1573354"/>
              <a:gd name="connsiteX24" fmla="*/ 1713013 w 1713013"/>
              <a:gd name="connsiteY24" fmla="*/ 1142306 h 1573354"/>
              <a:gd name="connsiteX25" fmla="*/ 1713013 w 1713013"/>
              <a:gd name="connsiteY25" fmla="*/ 953220 h 1573354"/>
              <a:gd name="connsiteX26" fmla="*/ 0 w 1713013"/>
              <a:gd name="connsiteY26" fmla="*/ 953220 h 1573354"/>
              <a:gd name="connsiteX27" fmla="*/ 0 w 1713013"/>
              <a:gd name="connsiteY27" fmla="*/ 1006098 h 1573354"/>
              <a:gd name="connsiteX28" fmla="*/ 1713013 w 1713013"/>
              <a:gd name="connsiteY28" fmla="*/ 1006098 h 1573354"/>
              <a:gd name="connsiteX29" fmla="*/ 1713013 w 1713013"/>
              <a:gd name="connsiteY29" fmla="*/ 953220 h 1573354"/>
              <a:gd name="connsiteX30" fmla="*/ 1713013 w 1713013"/>
              <a:gd name="connsiteY30" fmla="*/ 575108 h 1573354"/>
              <a:gd name="connsiteX31" fmla="*/ 0 w 1713013"/>
              <a:gd name="connsiteY31" fmla="*/ 575108 h 1573354"/>
              <a:gd name="connsiteX32" fmla="*/ 0 w 1713013"/>
              <a:gd name="connsiteY32" fmla="*/ 627986 h 1573354"/>
              <a:gd name="connsiteX33" fmla="*/ 1713013 w 1713013"/>
              <a:gd name="connsiteY33" fmla="*/ 627986 h 1573354"/>
              <a:gd name="connsiteX34" fmla="*/ 1713013 w 1713013"/>
              <a:gd name="connsiteY34" fmla="*/ 575108 h 1573354"/>
              <a:gd name="connsiteX35" fmla="*/ 1713013 w 1713013"/>
              <a:gd name="connsiteY35" fmla="*/ 1331392 h 1573354"/>
              <a:gd name="connsiteX36" fmla="*/ 0 w 1713013"/>
              <a:gd name="connsiteY36" fmla="*/ 1331392 h 1573354"/>
              <a:gd name="connsiteX37" fmla="*/ 0 w 1713013"/>
              <a:gd name="connsiteY37" fmla="*/ 1384269 h 1573354"/>
              <a:gd name="connsiteX38" fmla="*/ 1713013 w 1713013"/>
              <a:gd name="connsiteY38" fmla="*/ 1384269 h 1573354"/>
              <a:gd name="connsiteX39" fmla="*/ 1713013 w 1713013"/>
              <a:gd name="connsiteY39" fmla="*/ 1331392 h 1573354"/>
              <a:gd name="connsiteX40" fmla="*/ 1713013 w 1713013"/>
              <a:gd name="connsiteY40" fmla="*/ 764194 h 1573354"/>
              <a:gd name="connsiteX41" fmla="*/ 0 w 1713013"/>
              <a:gd name="connsiteY41" fmla="*/ 764194 h 1573354"/>
              <a:gd name="connsiteX42" fmla="*/ 0 w 1713013"/>
              <a:gd name="connsiteY42" fmla="*/ 817072 h 1573354"/>
              <a:gd name="connsiteX43" fmla="*/ 1713013 w 1713013"/>
              <a:gd name="connsiteY43" fmla="*/ 817072 h 1573354"/>
              <a:gd name="connsiteX44" fmla="*/ 1713013 w 1713013"/>
              <a:gd name="connsiteY44" fmla="*/ 764194 h 1573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713013" h="1573354">
                <a:moveTo>
                  <a:pt x="1713013" y="0"/>
                </a:moveTo>
                <a:lnTo>
                  <a:pt x="0" y="0"/>
                </a:lnTo>
                <a:lnTo>
                  <a:pt x="0" y="52877"/>
                </a:lnTo>
                <a:lnTo>
                  <a:pt x="1713013" y="52877"/>
                </a:lnTo>
                <a:lnTo>
                  <a:pt x="1713013" y="0"/>
                </a:lnTo>
                <a:close/>
                <a:moveTo>
                  <a:pt x="1713013" y="189086"/>
                </a:moveTo>
                <a:lnTo>
                  <a:pt x="0" y="189086"/>
                </a:lnTo>
                <a:lnTo>
                  <a:pt x="0" y="241963"/>
                </a:lnTo>
                <a:lnTo>
                  <a:pt x="1713013" y="241963"/>
                </a:lnTo>
                <a:lnTo>
                  <a:pt x="1713013" y="189086"/>
                </a:lnTo>
                <a:close/>
                <a:moveTo>
                  <a:pt x="1713013" y="378172"/>
                </a:moveTo>
                <a:lnTo>
                  <a:pt x="0" y="378172"/>
                </a:lnTo>
                <a:lnTo>
                  <a:pt x="0" y="431049"/>
                </a:lnTo>
                <a:lnTo>
                  <a:pt x="1713013" y="431049"/>
                </a:lnTo>
                <a:lnTo>
                  <a:pt x="1713013" y="378172"/>
                </a:lnTo>
                <a:close/>
                <a:moveTo>
                  <a:pt x="1713013" y="1573355"/>
                </a:moveTo>
                <a:lnTo>
                  <a:pt x="1713013" y="1520478"/>
                </a:lnTo>
                <a:lnTo>
                  <a:pt x="0" y="1520478"/>
                </a:lnTo>
                <a:lnTo>
                  <a:pt x="0" y="1573355"/>
                </a:lnTo>
                <a:lnTo>
                  <a:pt x="1713013" y="1573355"/>
                </a:lnTo>
                <a:close/>
                <a:moveTo>
                  <a:pt x="1713013" y="1142306"/>
                </a:moveTo>
                <a:lnTo>
                  <a:pt x="0" y="1142306"/>
                </a:lnTo>
                <a:lnTo>
                  <a:pt x="0" y="1195184"/>
                </a:lnTo>
                <a:lnTo>
                  <a:pt x="1713013" y="1195184"/>
                </a:lnTo>
                <a:lnTo>
                  <a:pt x="1713013" y="1142306"/>
                </a:lnTo>
                <a:close/>
                <a:moveTo>
                  <a:pt x="1713013" y="953220"/>
                </a:moveTo>
                <a:lnTo>
                  <a:pt x="0" y="953220"/>
                </a:lnTo>
                <a:lnTo>
                  <a:pt x="0" y="1006098"/>
                </a:lnTo>
                <a:lnTo>
                  <a:pt x="1713013" y="1006098"/>
                </a:lnTo>
                <a:lnTo>
                  <a:pt x="1713013" y="953220"/>
                </a:lnTo>
                <a:close/>
                <a:moveTo>
                  <a:pt x="1713013" y="575108"/>
                </a:moveTo>
                <a:lnTo>
                  <a:pt x="0" y="575108"/>
                </a:lnTo>
                <a:lnTo>
                  <a:pt x="0" y="627986"/>
                </a:lnTo>
                <a:lnTo>
                  <a:pt x="1713013" y="627986"/>
                </a:lnTo>
                <a:lnTo>
                  <a:pt x="1713013" y="575108"/>
                </a:lnTo>
                <a:close/>
                <a:moveTo>
                  <a:pt x="1713013" y="1331392"/>
                </a:moveTo>
                <a:lnTo>
                  <a:pt x="0" y="1331392"/>
                </a:lnTo>
                <a:lnTo>
                  <a:pt x="0" y="1384269"/>
                </a:lnTo>
                <a:lnTo>
                  <a:pt x="1713013" y="1384269"/>
                </a:lnTo>
                <a:lnTo>
                  <a:pt x="1713013" y="1331392"/>
                </a:lnTo>
                <a:close/>
                <a:moveTo>
                  <a:pt x="1713013" y="764194"/>
                </a:moveTo>
                <a:lnTo>
                  <a:pt x="0" y="764194"/>
                </a:lnTo>
                <a:lnTo>
                  <a:pt x="0" y="817072"/>
                </a:lnTo>
                <a:lnTo>
                  <a:pt x="1713013" y="817072"/>
                </a:lnTo>
                <a:lnTo>
                  <a:pt x="1713013" y="764194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D457D1E-D569-0406-54C7-B53EBFDE6A6C}"/>
              </a:ext>
            </a:extLst>
          </p:cNvPr>
          <p:cNvSpPr/>
          <p:nvPr/>
        </p:nvSpPr>
        <p:spPr>
          <a:xfrm>
            <a:off x="8765181" y="0"/>
            <a:ext cx="1713072" cy="1713013"/>
          </a:xfrm>
          <a:custGeom>
            <a:avLst/>
            <a:gdLst>
              <a:gd name="connsiteX0" fmla="*/ 60 w 1713072"/>
              <a:gd name="connsiteY0" fmla="*/ 378112 h 1713013"/>
              <a:gd name="connsiteX1" fmla="*/ 60 w 1713072"/>
              <a:gd name="connsiteY1" fmla="*/ 430989 h 1713013"/>
              <a:gd name="connsiteX2" fmla="*/ 1282023 w 1713072"/>
              <a:gd name="connsiteY2" fmla="*/ 430989 h 1713013"/>
              <a:gd name="connsiteX3" fmla="*/ 1334901 w 1713072"/>
              <a:gd name="connsiteY3" fmla="*/ 378112 h 1713013"/>
              <a:gd name="connsiteX4" fmla="*/ 0 w 1713072"/>
              <a:gd name="connsiteY4" fmla="*/ 378112 h 1713013"/>
              <a:gd name="connsiteX5" fmla="*/ 60 w 1713072"/>
              <a:gd name="connsiteY5" fmla="*/ 764135 h 1713013"/>
              <a:gd name="connsiteX6" fmla="*/ 60 w 1713072"/>
              <a:gd name="connsiteY6" fmla="*/ 817012 h 1713013"/>
              <a:gd name="connsiteX7" fmla="*/ 896061 w 1713072"/>
              <a:gd name="connsiteY7" fmla="*/ 817012 h 1713013"/>
              <a:gd name="connsiteX8" fmla="*/ 948937 w 1713072"/>
              <a:gd name="connsiteY8" fmla="*/ 764135 h 1713013"/>
              <a:gd name="connsiteX9" fmla="*/ 60 w 1713072"/>
              <a:gd name="connsiteY9" fmla="*/ 764135 h 1713013"/>
              <a:gd name="connsiteX10" fmla="*/ 60 w 1713072"/>
              <a:gd name="connsiteY10" fmla="*/ 189026 h 1713013"/>
              <a:gd name="connsiteX11" fmla="*/ 60 w 1713072"/>
              <a:gd name="connsiteY11" fmla="*/ 241904 h 1713013"/>
              <a:gd name="connsiteX12" fmla="*/ 1471109 w 1713072"/>
              <a:gd name="connsiteY12" fmla="*/ 241904 h 1713013"/>
              <a:gd name="connsiteX13" fmla="*/ 1523987 w 1713072"/>
              <a:gd name="connsiteY13" fmla="*/ 189026 h 1713013"/>
              <a:gd name="connsiteX14" fmla="*/ 60 w 1713072"/>
              <a:gd name="connsiteY14" fmla="*/ 189026 h 1713013"/>
              <a:gd name="connsiteX15" fmla="*/ 60 w 1713072"/>
              <a:gd name="connsiteY15" fmla="*/ 0 h 1713013"/>
              <a:gd name="connsiteX16" fmla="*/ 60 w 1713072"/>
              <a:gd name="connsiteY16" fmla="*/ 52877 h 1713013"/>
              <a:gd name="connsiteX17" fmla="*/ 1660195 w 1713072"/>
              <a:gd name="connsiteY17" fmla="*/ 52877 h 1713013"/>
              <a:gd name="connsiteX18" fmla="*/ 1713073 w 1713072"/>
              <a:gd name="connsiteY18" fmla="*/ 0 h 1713013"/>
              <a:gd name="connsiteX19" fmla="*/ 60 w 1713072"/>
              <a:gd name="connsiteY19" fmla="*/ 0 h 1713013"/>
              <a:gd name="connsiteX20" fmla="*/ 60 w 1713072"/>
              <a:gd name="connsiteY20" fmla="*/ 567198 h 1713013"/>
              <a:gd name="connsiteX21" fmla="*/ 60 w 1713072"/>
              <a:gd name="connsiteY21" fmla="*/ 620075 h 1713013"/>
              <a:gd name="connsiteX22" fmla="*/ 1092998 w 1713072"/>
              <a:gd name="connsiteY22" fmla="*/ 620075 h 1713013"/>
              <a:gd name="connsiteX23" fmla="*/ 1145875 w 1713072"/>
              <a:gd name="connsiteY23" fmla="*/ 567198 h 1713013"/>
              <a:gd name="connsiteX24" fmla="*/ 60 w 1713072"/>
              <a:gd name="connsiteY24" fmla="*/ 567198 h 1713013"/>
              <a:gd name="connsiteX25" fmla="*/ 60 w 1713072"/>
              <a:gd name="connsiteY25" fmla="*/ 1520418 h 1713013"/>
              <a:gd name="connsiteX26" fmla="*/ 60 w 1713072"/>
              <a:gd name="connsiteY26" fmla="*/ 1573296 h 1713013"/>
              <a:gd name="connsiteX27" fmla="*/ 139777 w 1713072"/>
              <a:gd name="connsiteY27" fmla="*/ 1573296 h 1713013"/>
              <a:gd name="connsiteX28" fmla="*/ 192655 w 1713072"/>
              <a:gd name="connsiteY28" fmla="*/ 1520418 h 1713013"/>
              <a:gd name="connsiteX29" fmla="*/ 60 w 1713072"/>
              <a:gd name="connsiteY29" fmla="*/ 1520418 h 1713013"/>
              <a:gd name="connsiteX30" fmla="*/ 60 w 1713072"/>
              <a:gd name="connsiteY30" fmla="*/ 1713013 h 1713013"/>
              <a:gd name="connsiteX31" fmla="*/ 3569 w 1713072"/>
              <a:gd name="connsiteY31" fmla="*/ 1709504 h 1713013"/>
              <a:gd name="connsiteX32" fmla="*/ 60 w 1713072"/>
              <a:gd name="connsiteY32" fmla="*/ 1709504 h 1713013"/>
              <a:gd name="connsiteX33" fmla="*/ 60 w 1713072"/>
              <a:gd name="connsiteY33" fmla="*/ 1713013 h 1713013"/>
              <a:gd name="connsiteX34" fmla="*/ 60 w 1713072"/>
              <a:gd name="connsiteY34" fmla="*/ 953220 h 1713013"/>
              <a:gd name="connsiteX35" fmla="*/ 60 w 1713072"/>
              <a:gd name="connsiteY35" fmla="*/ 1006098 h 1713013"/>
              <a:gd name="connsiteX36" fmla="*/ 706975 w 1713072"/>
              <a:gd name="connsiteY36" fmla="*/ 1006098 h 1713013"/>
              <a:gd name="connsiteX37" fmla="*/ 759852 w 1713072"/>
              <a:gd name="connsiteY37" fmla="*/ 953220 h 1713013"/>
              <a:gd name="connsiteX38" fmla="*/ 60 w 1713072"/>
              <a:gd name="connsiteY38" fmla="*/ 953220 h 1713013"/>
              <a:gd name="connsiteX39" fmla="*/ 60 w 1713072"/>
              <a:gd name="connsiteY39" fmla="*/ 1142306 h 1713013"/>
              <a:gd name="connsiteX40" fmla="*/ 60 w 1713072"/>
              <a:gd name="connsiteY40" fmla="*/ 1195184 h 1713013"/>
              <a:gd name="connsiteX41" fmla="*/ 517889 w 1713072"/>
              <a:gd name="connsiteY41" fmla="*/ 1195184 h 1713013"/>
              <a:gd name="connsiteX42" fmla="*/ 570766 w 1713072"/>
              <a:gd name="connsiteY42" fmla="*/ 1142306 h 1713013"/>
              <a:gd name="connsiteX43" fmla="*/ 60 w 1713072"/>
              <a:gd name="connsiteY43" fmla="*/ 1142306 h 1713013"/>
              <a:gd name="connsiteX44" fmla="*/ 60 w 1713072"/>
              <a:gd name="connsiteY44" fmla="*/ 1331392 h 1713013"/>
              <a:gd name="connsiteX45" fmla="*/ 60 w 1713072"/>
              <a:gd name="connsiteY45" fmla="*/ 1384269 h 1713013"/>
              <a:gd name="connsiteX46" fmla="*/ 328804 w 1713072"/>
              <a:gd name="connsiteY46" fmla="*/ 1384269 h 1713013"/>
              <a:gd name="connsiteX47" fmla="*/ 381680 w 1713072"/>
              <a:gd name="connsiteY47" fmla="*/ 1331392 h 1713013"/>
              <a:gd name="connsiteX48" fmla="*/ 60 w 1713072"/>
              <a:gd name="connsiteY48" fmla="*/ 1331392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3072" h="1713013">
                <a:moveTo>
                  <a:pt x="60" y="378112"/>
                </a:moveTo>
                <a:lnTo>
                  <a:pt x="60" y="430989"/>
                </a:lnTo>
                <a:lnTo>
                  <a:pt x="1282023" y="430989"/>
                </a:lnTo>
                <a:lnTo>
                  <a:pt x="1334901" y="378112"/>
                </a:lnTo>
                <a:lnTo>
                  <a:pt x="0" y="378112"/>
                </a:lnTo>
                <a:close/>
                <a:moveTo>
                  <a:pt x="60" y="764135"/>
                </a:moveTo>
                <a:lnTo>
                  <a:pt x="60" y="817012"/>
                </a:lnTo>
                <a:lnTo>
                  <a:pt x="896061" y="817012"/>
                </a:lnTo>
                <a:lnTo>
                  <a:pt x="948937" y="764135"/>
                </a:lnTo>
                <a:lnTo>
                  <a:pt x="60" y="764135"/>
                </a:lnTo>
                <a:close/>
                <a:moveTo>
                  <a:pt x="60" y="189026"/>
                </a:moveTo>
                <a:lnTo>
                  <a:pt x="60" y="241904"/>
                </a:lnTo>
                <a:lnTo>
                  <a:pt x="1471109" y="241904"/>
                </a:lnTo>
                <a:lnTo>
                  <a:pt x="1523987" y="189026"/>
                </a:lnTo>
                <a:lnTo>
                  <a:pt x="60" y="189026"/>
                </a:lnTo>
                <a:close/>
                <a:moveTo>
                  <a:pt x="60" y="0"/>
                </a:moveTo>
                <a:lnTo>
                  <a:pt x="60" y="52877"/>
                </a:lnTo>
                <a:lnTo>
                  <a:pt x="1660195" y="52877"/>
                </a:lnTo>
                <a:lnTo>
                  <a:pt x="1713073" y="0"/>
                </a:lnTo>
                <a:lnTo>
                  <a:pt x="60" y="0"/>
                </a:lnTo>
                <a:close/>
                <a:moveTo>
                  <a:pt x="60" y="567198"/>
                </a:moveTo>
                <a:lnTo>
                  <a:pt x="60" y="620075"/>
                </a:lnTo>
                <a:lnTo>
                  <a:pt x="1092998" y="620075"/>
                </a:lnTo>
                <a:lnTo>
                  <a:pt x="1145875" y="567198"/>
                </a:lnTo>
                <a:lnTo>
                  <a:pt x="60" y="567198"/>
                </a:lnTo>
                <a:close/>
                <a:moveTo>
                  <a:pt x="60" y="1520418"/>
                </a:moveTo>
                <a:lnTo>
                  <a:pt x="60" y="1573296"/>
                </a:lnTo>
                <a:lnTo>
                  <a:pt x="139777" y="1573296"/>
                </a:lnTo>
                <a:lnTo>
                  <a:pt x="192655" y="1520418"/>
                </a:lnTo>
                <a:lnTo>
                  <a:pt x="60" y="1520418"/>
                </a:lnTo>
                <a:close/>
                <a:moveTo>
                  <a:pt x="60" y="1713013"/>
                </a:moveTo>
                <a:lnTo>
                  <a:pt x="3569" y="1709504"/>
                </a:lnTo>
                <a:lnTo>
                  <a:pt x="60" y="1709504"/>
                </a:lnTo>
                <a:lnTo>
                  <a:pt x="60" y="1713013"/>
                </a:lnTo>
                <a:close/>
                <a:moveTo>
                  <a:pt x="60" y="953220"/>
                </a:moveTo>
                <a:lnTo>
                  <a:pt x="60" y="1006098"/>
                </a:lnTo>
                <a:lnTo>
                  <a:pt x="706975" y="1006098"/>
                </a:lnTo>
                <a:lnTo>
                  <a:pt x="759852" y="953220"/>
                </a:lnTo>
                <a:lnTo>
                  <a:pt x="60" y="953220"/>
                </a:lnTo>
                <a:close/>
                <a:moveTo>
                  <a:pt x="60" y="1142306"/>
                </a:moveTo>
                <a:lnTo>
                  <a:pt x="60" y="1195184"/>
                </a:lnTo>
                <a:lnTo>
                  <a:pt x="517889" y="1195184"/>
                </a:lnTo>
                <a:lnTo>
                  <a:pt x="570766" y="1142306"/>
                </a:lnTo>
                <a:lnTo>
                  <a:pt x="60" y="1142306"/>
                </a:lnTo>
                <a:close/>
                <a:moveTo>
                  <a:pt x="60" y="1331392"/>
                </a:moveTo>
                <a:lnTo>
                  <a:pt x="60" y="1384269"/>
                </a:lnTo>
                <a:lnTo>
                  <a:pt x="328804" y="1384269"/>
                </a:lnTo>
                <a:lnTo>
                  <a:pt x="381680" y="1331392"/>
                </a:lnTo>
                <a:lnTo>
                  <a:pt x="60" y="1331392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E5AA432-A168-C56A-9E71-1AE255B562CB}"/>
              </a:ext>
            </a:extLst>
          </p:cNvPr>
          <p:cNvSpPr/>
          <p:nvPr/>
        </p:nvSpPr>
        <p:spPr>
          <a:xfrm>
            <a:off x="6195721" y="2570233"/>
            <a:ext cx="855138" cy="855138"/>
          </a:xfrm>
          <a:custGeom>
            <a:avLst/>
            <a:gdLst>
              <a:gd name="connsiteX0" fmla="*/ 0 w 855138"/>
              <a:gd name="connsiteY0" fmla="*/ 0 h 855138"/>
              <a:gd name="connsiteX1" fmla="*/ 855139 w 855138"/>
              <a:gd name="connsiteY1" fmla="*/ 0 h 855138"/>
              <a:gd name="connsiteX2" fmla="*/ 0 w 855138"/>
              <a:gd name="connsiteY2" fmla="*/ 855139 h 855138"/>
              <a:gd name="connsiteX3" fmla="*/ 0 w 855138"/>
              <a:gd name="connsiteY3" fmla="*/ 0 h 85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138" h="855138">
                <a:moveTo>
                  <a:pt x="0" y="0"/>
                </a:moveTo>
                <a:lnTo>
                  <a:pt x="855139" y="0"/>
                </a:lnTo>
                <a:lnTo>
                  <a:pt x="0" y="8551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C0DE781-9815-2C92-4704-7739169A52CA}"/>
              </a:ext>
            </a:extLst>
          </p:cNvPr>
          <p:cNvSpPr/>
          <p:nvPr/>
        </p:nvSpPr>
        <p:spPr>
          <a:xfrm>
            <a:off x="6195721" y="1713726"/>
            <a:ext cx="855138" cy="858231"/>
          </a:xfrm>
          <a:custGeom>
            <a:avLst/>
            <a:gdLst>
              <a:gd name="connsiteX0" fmla="*/ 0 w 855138"/>
              <a:gd name="connsiteY0" fmla="*/ 0 h 858231"/>
              <a:gd name="connsiteX1" fmla="*/ 855139 w 855138"/>
              <a:gd name="connsiteY1" fmla="*/ 0 h 858231"/>
              <a:gd name="connsiteX2" fmla="*/ 0 w 855138"/>
              <a:gd name="connsiteY2" fmla="*/ 858231 h 858231"/>
              <a:gd name="connsiteX3" fmla="*/ 0 w 855138"/>
              <a:gd name="connsiteY3" fmla="*/ 0 h 85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138" h="858231">
                <a:moveTo>
                  <a:pt x="0" y="0"/>
                </a:moveTo>
                <a:lnTo>
                  <a:pt x="855139" y="0"/>
                </a:lnTo>
                <a:lnTo>
                  <a:pt x="0" y="858231"/>
                </a:lnTo>
                <a:lnTo>
                  <a:pt x="0" y="0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A7248F7-CDB5-8B3E-35AF-71B0F61A1EB8}"/>
              </a:ext>
            </a:extLst>
          </p:cNvPr>
          <p:cNvSpPr/>
          <p:nvPr/>
        </p:nvSpPr>
        <p:spPr>
          <a:xfrm>
            <a:off x="10478254" y="4282532"/>
            <a:ext cx="857339" cy="856506"/>
          </a:xfrm>
          <a:custGeom>
            <a:avLst/>
            <a:gdLst>
              <a:gd name="connsiteX0" fmla="*/ 857339 w 857339"/>
              <a:gd name="connsiteY0" fmla="*/ 0 h 856506"/>
              <a:gd name="connsiteX1" fmla="*/ 857339 w 857339"/>
              <a:gd name="connsiteY1" fmla="*/ 856507 h 856506"/>
              <a:gd name="connsiteX2" fmla="*/ 0 w 857339"/>
              <a:gd name="connsiteY2" fmla="*/ 0 h 856506"/>
              <a:gd name="connsiteX3" fmla="*/ 857339 w 857339"/>
              <a:gd name="connsiteY3" fmla="*/ 0 h 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7339" h="856506">
                <a:moveTo>
                  <a:pt x="857339" y="0"/>
                </a:moveTo>
                <a:lnTo>
                  <a:pt x="857339" y="856507"/>
                </a:lnTo>
                <a:lnTo>
                  <a:pt x="0" y="0"/>
                </a:lnTo>
                <a:lnTo>
                  <a:pt x="857339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57D2551-8E8D-06B1-94FB-CA77317275C7}"/>
              </a:ext>
            </a:extLst>
          </p:cNvPr>
          <p:cNvSpPr/>
          <p:nvPr/>
        </p:nvSpPr>
        <p:spPr>
          <a:xfrm>
            <a:off x="11333868" y="4282532"/>
            <a:ext cx="857398" cy="856506"/>
          </a:xfrm>
          <a:custGeom>
            <a:avLst/>
            <a:gdLst>
              <a:gd name="connsiteX0" fmla="*/ 857399 w 857398"/>
              <a:gd name="connsiteY0" fmla="*/ 0 h 856506"/>
              <a:gd name="connsiteX1" fmla="*/ 857399 w 857398"/>
              <a:gd name="connsiteY1" fmla="*/ 856507 h 856506"/>
              <a:gd name="connsiteX2" fmla="*/ 0 w 857398"/>
              <a:gd name="connsiteY2" fmla="*/ 0 h 856506"/>
              <a:gd name="connsiteX3" fmla="*/ 857399 w 857398"/>
              <a:gd name="connsiteY3" fmla="*/ 0 h 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7398" h="856506">
                <a:moveTo>
                  <a:pt x="857399" y="0"/>
                </a:moveTo>
                <a:lnTo>
                  <a:pt x="857399" y="856507"/>
                </a:lnTo>
                <a:lnTo>
                  <a:pt x="0" y="0"/>
                </a:lnTo>
                <a:lnTo>
                  <a:pt x="857399" y="0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6C649DBF-64C1-C12F-578A-988E3273E068}"/>
              </a:ext>
            </a:extLst>
          </p:cNvPr>
          <p:cNvSpPr/>
          <p:nvPr/>
        </p:nvSpPr>
        <p:spPr>
          <a:xfrm>
            <a:off x="1910393" y="5134429"/>
            <a:ext cx="1713013" cy="1723571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4828CA4-2AEA-8C29-55F8-928767F93704}"/>
              </a:ext>
            </a:extLst>
          </p:cNvPr>
          <p:cNvSpPr/>
          <p:nvPr/>
        </p:nvSpPr>
        <p:spPr>
          <a:xfrm>
            <a:off x="1910333" y="5134905"/>
            <a:ext cx="1713072" cy="1713013"/>
          </a:xfrm>
          <a:custGeom>
            <a:avLst/>
            <a:gdLst>
              <a:gd name="connsiteX0" fmla="*/ 60 w 1713072"/>
              <a:gd name="connsiteY0" fmla="*/ 378172 h 1713013"/>
              <a:gd name="connsiteX1" fmla="*/ 60 w 1713072"/>
              <a:gd name="connsiteY1" fmla="*/ 431049 h 1713013"/>
              <a:gd name="connsiteX2" fmla="*/ 1282024 w 1713072"/>
              <a:gd name="connsiteY2" fmla="*/ 431049 h 1713013"/>
              <a:gd name="connsiteX3" fmla="*/ 1334901 w 1713072"/>
              <a:gd name="connsiteY3" fmla="*/ 378172 h 1713013"/>
              <a:gd name="connsiteX4" fmla="*/ 0 w 1713072"/>
              <a:gd name="connsiteY4" fmla="*/ 378172 h 1713013"/>
              <a:gd name="connsiteX5" fmla="*/ 60 w 1713072"/>
              <a:gd name="connsiteY5" fmla="*/ 764194 h 1713013"/>
              <a:gd name="connsiteX6" fmla="*/ 60 w 1713072"/>
              <a:gd name="connsiteY6" fmla="*/ 817072 h 1713013"/>
              <a:gd name="connsiteX7" fmla="*/ 896060 w 1713072"/>
              <a:gd name="connsiteY7" fmla="*/ 817072 h 1713013"/>
              <a:gd name="connsiteX8" fmla="*/ 948938 w 1713072"/>
              <a:gd name="connsiteY8" fmla="*/ 764194 h 1713013"/>
              <a:gd name="connsiteX9" fmla="*/ 60 w 1713072"/>
              <a:gd name="connsiteY9" fmla="*/ 764194 h 1713013"/>
              <a:gd name="connsiteX10" fmla="*/ 60 w 1713072"/>
              <a:gd name="connsiteY10" fmla="*/ 189086 h 1713013"/>
              <a:gd name="connsiteX11" fmla="*/ 60 w 1713072"/>
              <a:gd name="connsiteY11" fmla="*/ 241963 h 1713013"/>
              <a:gd name="connsiteX12" fmla="*/ 1471110 w 1713072"/>
              <a:gd name="connsiteY12" fmla="*/ 241963 h 1713013"/>
              <a:gd name="connsiteX13" fmla="*/ 1523987 w 1713072"/>
              <a:gd name="connsiteY13" fmla="*/ 189086 h 1713013"/>
              <a:gd name="connsiteX14" fmla="*/ 60 w 1713072"/>
              <a:gd name="connsiteY14" fmla="*/ 189086 h 1713013"/>
              <a:gd name="connsiteX15" fmla="*/ 60 w 1713072"/>
              <a:gd name="connsiteY15" fmla="*/ 0 h 1713013"/>
              <a:gd name="connsiteX16" fmla="*/ 60 w 1713072"/>
              <a:gd name="connsiteY16" fmla="*/ 52877 h 1713013"/>
              <a:gd name="connsiteX17" fmla="*/ 1660195 w 1713072"/>
              <a:gd name="connsiteY17" fmla="*/ 52877 h 1713013"/>
              <a:gd name="connsiteX18" fmla="*/ 1713073 w 1713072"/>
              <a:gd name="connsiteY18" fmla="*/ 0 h 1713013"/>
              <a:gd name="connsiteX19" fmla="*/ 60 w 1713072"/>
              <a:gd name="connsiteY19" fmla="*/ 0 h 1713013"/>
              <a:gd name="connsiteX20" fmla="*/ 60 w 1713072"/>
              <a:gd name="connsiteY20" fmla="*/ 567198 h 1713013"/>
              <a:gd name="connsiteX21" fmla="*/ 60 w 1713072"/>
              <a:gd name="connsiteY21" fmla="*/ 620075 h 1713013"/>
              <a:gd name="connsiteX22" fmla="*/ 1092998 w 1713072"/>
              <a:gd name="connsiteY22" fmla="*/ 620075 h 1713013"/>
              <a:gd name="connsiteX23" fmla="*/ 1145875 w 1713072"/>
              <a:gd name="connsiteY23" fmla="*/ 567198 h 1713013"/>
              <a:gd name="connsiteX24" fmla="*/ 60 w 1713072"/>
              <a:gd name="connsiteY24" fmla="*/ 567198 h 1713013"/>
              <a:gd name="connsiteX25" fmla="*/ 60 w 1713072"/>
              <a:gd name="connsiteY25" fmla="*/ 1520418 h 1713013"/>
              <a:gd name="connsiteX26" fmla="*/ 60 w 1713072"/>
              <a:gd name="connsiteY26" fmla="*/ 1573296 h 1713013"/>
              <a:gd name="connsiteX27" fmla="*/ 139777 w 1713072"/>
              <a:gd name="connsiteY27" fmla="*/ 1573296 h 1713013"/>
              <a:gd name="connsiteX28" fmla="*/ 192655 w 1713072"/>
              <a:gd name="connsiteY28" fmla="*/ 1520418 h 1713013"/>
              <a:gd name="connsiteX29" fmla="*/ 60 w 1713072"/>
              <a:gd name="connsiteY29" fmla="*/ 1520418 h 1713013"/>
              <a:gd name="connsiteX30" fmla="*/ 60 w 1713072"/>
              <a:gd name="connsiteY30" fmla="*/ 1713013 h 1713013"/>
              <a:gd name="connsiteX31" fmla="*/ 3569 w 1713072"/>
              <a:gd name="connsiteY31" fmla="*/ 1709504 h 1713013"/>
              <a:gd name="connsiteX32" fmla="*/ 60 w 1713072"/>
              <a:gd name="connsiteY32" fmla="*/ 1709504 h 1713013"/>
              <a:gd name="connsiteX33" fmla="*/ 60 w 1713072"/>
              <a:gd name="connsiteY33" fmla="*/ 1713013 h 1713013"/>
              <a:gd name="connsiteX34" fmla="*/ 60 w 1713072"/>
              <a:gd name="connsiteY34" fmla="*/ 953220 h 1713013"/>
              <a:gd name="connsiteX35" fmla="*/ 60 w 1713072"/>
              <a:gd name="connsiteY35" fmla="*/ 1006098 h 1713013"/>
              <a:gd name="connsiteX36" fmla="*/ 706975 w 1713072"/>
              <a:gd name="connsiteY36" fmla="*/ 1006098 h 1713013"/>
              <a:gd name="connsiteX37" fmla="*/ 759852 w 1713072"/>
              <a:gd name="connsiteY37" fmla="*/ 953220 h 1713013"/>
              <a:gd name="connsiteX38" fmla="*/ 60 w 1713072"/>
              <a:gd name="connsiteY38" fmla="*/ 953220 h 1713013"/>
              <a:gd name="connsiteX39" fmla="*/ 60 w 1713072"/>
              <a:gd name="connsiteY39" fmla="*/ 1142306 h 1713013"/>
              <a:gd name="connsiteX40" fmla="*/ 60 w 1713072"/>
              <a:gd name="connsiteY40" fmla="*/ 1195184 h 1713013"/>
              <a:gd name="connsiteX41" fmla="*/ 517889 w 1713072"/>
              <a:gd name="connsiteY41" fmla="*/ 1195184 h 1713013"/>
              <a:gd name="connsiteX42" fmla="*/ 570766 w 1713072"/>
              <a:gd name="connsiteY42" fmla="*/ 1142306 h 1713013"/>
              <a:gd name="connsiteX43" fmla="*/ 60 w 1713072"/>
              <a:gd name="connsiteY43" fmla="*/ 1142306 h 1713013"/>
              <a:gd name="connsiteX44" fmla="*/ 60 w 1713072"/>
              <a:gd name="connsiteY44" fmla="*/ 1331392 h 1713013"/>
              <a:gd name="connsiteX45" fmla="*/ 60 w 1713072"/>
              <a:gd name="connsiteY45" fmla="*/ 1384269 h 1713013"/>
              <a:gd name="connsiteX46" fmla="*/ 328803 w 1713072"/>
              <a:gd name="connsiteY46" fmla="*/ 1384269 h 1713013"/>
              <a:gd name="connsiteX47" fmla="*/ 381681 w 1713072"/>
              <a:gd name="connsiteY47" fmla="*/ 1331392 h 1713013"/>
              <a:gd name="connsiteX48" fmla="*/ 60 w 1713072"/>
              <a:gd name="connsiteY48" fmla="*/ 1331392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3072" h="1713013">
                <a:moveTo>
                  <a:pt x="60" y="378172"/>
                </a:moveTo>
                <a:lnTo>
                  <a:pt x="60" y="431049"/>
                </a:lnTo>
                <a:lnTo>
                  <a:pt x="1282024" y="431049"/>
                </a:lnTo>
                <a:lnTo>
                  <a:pt x="1334901" y="378172"/>
                </a:lnTo>
                <a:lnTo>
                  <a:pt x="0" y="378172"/>
                </a:lnTo>
                <a:close/>
                <a:moveTo>
                  <a:pt x="60" y="764194"/>
                </a:moveTo>
                <a:lnTo>
                  <a:pt x="60" y="817072"/>
                </a:lnTo>
                <a:lnTo>
                  <a:pt x="896060" y="817072"/>
                </a:lnTo>
                <a:lnTo>
                  <a:pt x="948938" y="764194"/>
                </a:lnTo>
                <a:lnTo>
                  <a:pt x="60" y="764194"/>
                </a:lnTo>
                <a:close/>
                <a:moveTo>
                  <a:pt x="60" y="189086"/>
                </a:moveTo>
                <a:lnTo>
                  <a:pt x="60" y="241963"/>
                </a:lnTo>
                <a:lnTo>
                  <a:pt x="1471110" y="241963"/>
                </a:lnTo>
                <a:lnTo>
                  <a:pt x="1523987" y="189086"/>
                </a:lnTo>
                <a:lnTo>
                  <a:pt x="60" y="189086"/>
                </a:lnTo>
                <a:close/>
                <a:moveTo>
                  <a:pt x="60" y="0"/>
                </a:moveTo>
                <a:lnTo>
                  <a:pt x="60" y="52877"/>
                </a:lnTo>
                <a:lnTo>
                  <a:pt x="1660195" y="52877"/>
                </a:lnTo>
                <a:lnTo>
                  <a:pt x="1713073" y="0"/>
                </a:lnTo>
                <a:lnTo>
                  <a:pt x="60" y="0"/>
                </a:lnTo>
                <a:close/>
                <a:moveTo>
                  <a:pt x="60" y="567198"/>
                </a:moveTo>
                <a:lnTo>
                  <a:pt x="60" y="620075"/>
                </a:lnTo>
                <a:lnTo>
                  <a:pt x="1092998" y="620075"/>
                </a:lnTo>
                <a:lnTo>
                  <a:pt x="1145875" y="567198"/>
                </a:lnTo>
                <a:lnTo>
                  <a:pt x="60" y="567198"/>
                </a:lnTo>
                <a:close/>
                <a:moveTo>
                  <a:pt x="60" y="1520418"/>
                </a:moveTo>
                <a:lnTo>
                  <a:pt x="60" y="1573296"/>
                </a:lnTo>
                <a:lnTo>
                  <a:pt x="139777" y="1573296"/>
                </a:lnTo>
                <a:lnTo>
                  <a:pt x="192655" y="1520418"/>
                </a:lnTo>
                <a:lnTo>
                  <a:pt x="60" y="1520418"/>
                </a:lnTo>
                <a:close/>
                <a:moveTo>
                  <a:pt x="60" y="1713013"/>
                </a:moveTo>
                <a:lnTo>
                  <a:pt x="3569" y="1709504"/>
                </a:lnTo>
                <a:lnTo>
                  <a:pt x="60" y="1709504"/>
                </a:lnTo>
                <a:lnTo>
                  <a:pt x="60" y="1713013"/>
                </a:lnTo>
                <a:close/>
                <a:moveTo>
                  <a:pt x="60" y="953220"/>
                </a:moveTo>
                <a:lnTo>
                  <a:pt x="60" y="1006098"/>
                </a:lnTo>
                <a:lnTo>
                  <a:pt x="706975" y="1006098"/>
                </a:lnTo>
                <a:lnTo>
                  <a:pt x="759852" y="953220"/>
                </a:lnTo>
                <a:lnTo>
                  <a:pt x="60" y="953220"/>
                </a:lnTo>
                <a:close/>
                <a:moveTo>
                  <a:pt x="60" y="1142306"/>
                </a:moveTo>
                <a:lnTo>
                  <a:pt x="60" y="1195184"/>
                </a:lnTo>
                <a:lnTo>
                  <a:pt x="517889" y="1195184"/>
                </a:lnTo>
                <a:lnTo>
                  <a:pt x="570766" y="1142306"/>
                </a:lnTo>
                <a:lnTo>
                  <a:pt x="60" y="1142306"/>
                </a:lnTo>
                <a:close/>
                <a:moveTo>
                  <a:pt x="60" y="1331392"/>
                </a:moveTo>
                <a:lnTo>
                  <a:pt x="60" y="1384269"/>
                </a:lnTo>
                <a:lnTo>
                  <a:pt x="328803" y="1384269"/>
                </a:lnTo>
                <a:lnTo>
                  <a:pt x="381681" y="1331392"/>
                </a:lnTo>
                <a:lnTo>
                  <a:pt x="60" y="1331392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191C12A5-3FA7-3033-C6A8-BEA4C68345B8}"/>
              </a:ext>
            </a:extLst>
          </p:cNvPr>
          <p:cNvSpPr/>
          <p:nvPr/>
        </p:nvSpPr>
        <p:spPr>
          <a:xfrm>
            <a:off x="191016" y="5136659"/>
            <a:ext cx="1718782" cy="1721341"/>
          </a:xfrm>
          <a:custGeom>
            <a:avLst/>
            <a:gdLst>
              <a:gd name="connsiteX0" fmla="*/ 0 w 1718782"/>
              <a:gd name="connsiteY0" fmla="*/ 0 h 1716105"/>
              <a:gd name="connsiteX1" fmla="*/ 1718783 w 1718782"/>
              <a:gd name="connsiteY1" fmla="*/ 0 h 1716105"/>
              <a:gd name="connsiteX2" fmla="*/ 1718783 w 1718782"/>
              <a:gd name="connsiteY2" fmla="*/ 1716106 h 1716105"/>
              <a:gd name="connsiteX3" fmla="*/ 0 w 1718782"/>
              <a:gd name="connsiteY3" fmla="*/ 1716106 h 171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8782" h="1716105">
                <a:moveTo>
                  <a:pt x="0" y="0"/>
                </a:moveTo>
                <a:lnTo>
                  <a:pt x="1718783" y="0"/>
                </a:lnTo>
                <a:lnTo>
                  <a:pt x="1718783" y="1716106"/>
                </a:lnTo>
                <a:lnTo>
                  <a:pt x="0" y="171610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C828F51-C68C-50EE-A5E9-A8435F6E34AE}"/>
              </a:ext>
            </a:extLst>
          </p:cNvPr>
          <p:cNvGrpSpPr/>
          <p:nvPr/>
        </p:nvGrpSpPr>
        <p:grpSpPr>
          <a:xfrm>
            <a:off x="193514" y="5144630"/>
            <a:ext cx="1713013" cy="1713013"/>
            <a:chOff x="184088" y="5144630"/>
            <a:chExt cx="1713013" cy="1713013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2D8877D-DC14-483C-28CB-249BA31DCEF3}"/>
                </a:ext>
              </a:extLst>
            </p:cNvPr>
            <p:cNvSpPr/>
            <p:nvPr/>
          </p:nvSpPr>
          <p:spPr>
            <a:xfrm>
              <a:off x="184088" y="5144630"/>
              <a:ext cx="1713013" cy="1713013"/>
            </a:xfrm>
            <a:custGeom>
              <a:avLst/>
              <a:gdLst>
                <a:gd name="connsiteX0" fmla="*/ 856507 w 1713013"/>
                <a:gd name="connsiteY0" fmla="*/ 0 h 1713013"/>
                <a:gd name="connsiteX1" fmla="*/ 1713013 w 1713013"/>
                <a:gd name="connsiteY1" fmla="*/ 856507 h 1713013"/>
                <a:gd name="connsiteX2" fmla="*/ 1713013 w 1713013"/>
                <a:gd name="connsiteY2" fmla="*/ 856507 h 1713013"/>
                <a:gd name="connsiteX3" fmla="*/ 856507 w 1713013"/>
                <a:gd name="connsiteY3" fmla="*/ 1713013 h 1713013"/>
                <a:gd name="connsiteX4" fmla="*/ 856507 w 1713013"/>
                <a:gd name="connsiteY4" fmla="*/ 1713013 h 1713013"/>
                <a:gd name="connsiteX5" fmla="*/ 0 w 1713013"/>
                <a:gd name="connsiteY5" fmla="*/ 856506 h 1713013"/>
                <a:gd name="connsiteX6" fmla="*/ 0 w 1713013"/>
                <a:gd name="connsiteY6" fmla="*/ 856506 h 1713013"/>
                <a:gd name="connsiteX7" fmla="*/ 856507 w 1713013"/>
                <a:gd name="connsiteY7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3013" h="1713013">
                  <a:moveTo>
                    <a:pt x="856507" y="0"/>
                  </a:moveTo>
                  <a:cubicBezTo>
                    <a:pt x="1329542" y="0"/>
                    <a:pt x="1713013" y="383471"/>
                    <a:pt x="1713013" y="856507"/>
                  </a:cubicBezTo>
                  <a:lnTo>
                    <a:pt x="1713013" y="856507"/>
                  </a:lnTo>
                  <a:cubicBezTo>
                    <a:pt x="1713013" y="1329542"/>
                    <a:pt x="1329542" y="1713013"/>
                    <a:pt x="856507" y="1713013"/>
                  </a:cubicBezTo>
                  <a:lnTo>
                    <a:pt x="856507" y="1713013"/>
                  </a:lnTo>
                  <a:cubicBezTo>
                    <a:pt x="383471" y="1713013"/>
                    <a:pt x="0" y="1329542"/>
                    <a:pt x="0" y="856506"/>
                  </a:cubicBezTo>
                  <a:lnTo>
                    <a:pt x="0" y="856506"/>
                  </a:lnTo>
                  <a:cubicBezTo>
                    <a:pt x="0" y="383471"/>
                    <a:pt x="383471" y="0"/>
                    <a:pt x="856507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76" name="Graphic 3">
              <a:extLst>
                <a:ext uri="{FF2B5EF4-FFF2-40B4-BE49-F238E27FC236}">
                  <a16:creationId xmlns:a16="http://schemas.microsoft.com/office/drawing/2014/main" id="{B79113BC-D1B1-C700-E0FD-7ADAC6657707}"/>
                </a:ext>
              </a:extLst>
            </p:cNvPr>
            <p:cNvGrpSpPr/>
            <p:nvPr/>
          </p:nvGrpSpPr>
          <p:grpSpPr>
            <a:xfrm>
              <a:off x="466913" y="5427455"/>
              <a:ext cx="1147361" cy="1147361"/>
              <a:chOff x="466913" y="5427455"/>
              <a:chExt cx="1147361" cy="1147361"/>
            </a:xfrm>
            <a:solidFill>
              <a:srgbClr val="E6E4DD"/>
            </a:solidFill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8FA49828-6BED-74D5-6D39-CEEF00F0E7BA}"/>
                  </a:ext>
                </a:extLst>
              </p:cNvPr>
              <p:cNvSpPr/>
              <p:nvPr/>
            </p:nvSpPr>
            <p:spPr>
              <a:xfrm>
                <a:off x="466913" y="5427455"/>
                <a:ext cx="1147361" cy="1147361"/>
              </a:xfrm>
              <a:custGeom>
                <a:avLst/>
                <a:gdLst>
                  <a:gd name="connsiteX0" fmla="*/ 573681 w 1147361"/>
                  <a:gd name="connsiteY0" fmla="*/ 0 h 1147361"/>
                  <a:gd name="connsiteX1" fmla="*/ 1147362 w 1147361"/>
                  <a:gd name="connsiteY1" fmla="*/ 573681 h 1147361"/>
                  <a:gd name="connsiteX2" fmla="*/ 573681 w 1147361"/>
                  <a:gd name="connsiteY2" fmla="*/ 1147362 h 1147361"/>
                  <a:gd name="connsiteX3" fmla="*/ 0 w 1147361"/>
                  <a:gd name="connsiteY3" fmla="*/ 573681 h 1147361"/>
                  <a:gd name="connsiteX4" fmla="*/ 573681 w 1147361"/>
                  <a:gd name="connsiteY4" fmla="*/ 0 h 1147361"/>
                  <a:gd name="connsiteX5" fmla="*/ 573681 w 1147361"/>
                  <a:gd name="connsiteY5" fmla="*/ 1094425 h 1147361"/>
                  <a:gd name="connsiteX6" fmla="*/ 1094425 w 1147361"/>
                  <a:gd name="connsiteY6" fmla="*/ 573681 h 1147361"/>
                  <a:gd name="connsiteX7" fmla="*/ 573681 w 1147361"/>
                  <a:gd name="connsiteY7" fmla="*/ 52937 h 1147361"/>
                  <a:gd name="connsiteX8" fmla="*/ 52937 w 1147361"/>
                  <a:gd name="connsiteY8" fmla="*/ 573681 h 1147361"/>
                  <a:gd name="connsiteX9" fmla="*/ 573681 w 1147361"/>
                  <a:gd name="connsiteY9" fmla="*/ 1094425 h 1147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7361" h="1147361">
                    <a:moveTo>
                      <a:pt x="573681" y="0"/>
                    </a:moveTo>
                    <a:cubicBezTo>
                      <a:pt x="889994" y="0"/>
                      <a:pt x="1147362" y="257368"/>
                      <a:pt x="1147362" y="573681"/>
                    </a:cubicBezTo>
                    <a:cubicBezTo>
                      <a:pt x="1147362" y="889994"/>
                      <a:pt x="889994" y="1147362"/>
                      <a:pt x="573681" y="1147362"/>
                    </a:cubicBezTo>
                    <a:cubicBezTo>
                      <a:pt x="257368" y="1147362"/>
                      <a:pt x="0" y="889994"/>
                      <a:pt x="0" y="573681"/>
                    </a:cubicBezTo>
                    <a:cubicBezTo>
                      <a:pt x="0" y="257368"/>
                      <a:pt x="257368" y="0"/>
                      <a:pt x="573681" y="0"/>
                    </a:cubicBezTo>
                    <a:close/>
                    <a:moveTo>
                      <a:pt x="573681" y="1094425"/>
                    </a:moveTo>
                    <a:cubicBezTo>
                      <a:pt x="860849" y="1094425"/>
                      <a:pt x="1094425" y="860789"/>
                      <a:pt x="1094425" y="573681"/>
                    </a:cubicBezTo>
                    <a:cubicBezTo>
                      <a:pt x="1094425" y="286573"/>
                      <a:pt x="860789" y="52937"/>
                      <a:pt x="573681" y="52937"/>
                    </a:cubicBezTo>
                    <a:cubicBezTo>
                      <a:pt x="286573" y="52937"/>
                      <a:pt x="52937" y="286573"/>
                      <a:pt x="52937" y="573681"/>
                    </a:cubicBezTo>
                    <a:cubicBezTo>
                      <a:pt x="52937" y="860789"/>
                      <a:pt x="286573" y="1094425"/>
                      <a:pt x="573681" y="1094425"/>
                    </a:cubicBezTo>
                    <a:close/>
                  </a:path>
                </a:pathLst>
              </a:custGeom>
              <a:solidFill>
                <a:srgbClr val="E6E4D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34653BC9-BAC6-991C-6718-F252336DBA8A}"/>
                  </a:ext>
                </a:extLst>
              </p:cNvPr>
              <p:cNvSpPr/>
              <p:nvPr/>
            </p:nvSpPr>
            <p:spPr>
              <a:xfrm>
                <a:off x="799999" y="5760541"/>
                <a:ext cx="481190" cy="481190"/>
              </a:xfrm>
              <a:custGeom>
                <a:avLst/>
                <a:gdLst>
                  <a:gd name="connsiteX0" fmla="*/ 240595 w 481190"/>
                  <a:gd name="connsiteY0" fmla="*/ 0 h 481190"/>
                  <a:gd name="connsiteX1" fmla="*/ 481190 w 481190"/>
                  <a:gd name="connsiteY1" fmla="*/ 240595 h 481190"/>
                  <a:gd name="connsiteX2" fmla="*/ 240595 w 481190"/>
                  <a:gd name="connsiteY2" fmla="*/ 481190 h 481190"/>
                  <a:gd name="connsiteX3" fmla="*/ 0 w 481190"/>
                  <a:gd name="connsiteY3" fmla="*/ 240595 h 481190"/>
                  <a:gd name="connsiteX4" fmla="*/ 240595 w 481190"/>
                  <a:gd name="connsiteY4" fmla="*/ 0 h 481190"/>
                  <a:gd name="connsiteX5" fmla="*/ 240595 w 481190"/>
                  <a:gd name="connsiteY5" fmla="*/ 428253 h 481190"/>
                  <a:gd name="connsiteX6" fmla="*/ 428253 w 481190"/>
                  <a:gd name="connsiteY6" fmla="*/ 240595 h 481190"/>
                  <a:gd name="connsiteX7" fmla="*/ 240595 w 481190"/>
                  <a:gd name="connsiteY7" fmla="*/ 52937 h 481190"/>
                  <a:gd name="connsiteX8" fmla="*/ 52937 w 481190"/>
                  <a:gd name="connsiteY8" fmla="*/ 240595 h 481190"/>
                  <a:gd name="connsiteX9" fmla="*/ 240595 w 481190"/>
                  <a:gd name="connsiteY9" fmla="*/ 428253 h 4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1190" h="481190">
                    <a:moveTo>
                      <a:pt x="240595" y="0"/>
                    </a:moveTo>
                    <a:cubicBezTo>
                      <a:pt x="373235" y="0"/>
                      <a:pt x="481190" y="107896"/>
                      <a:pt x="481190" y="240595"/>
                    </a:cubicBezTo>
                    <a:cubicBezTo>
                      <a:pt x="481190" y="373294"/>
                      <a:pt x="373294" y="481190"/>
                      <a:pt x="240595" y="481190"/>
                    </a:cubicBezTo>
                    <a:cubicBezTo>
                      <a:pt x="107896" y="481190"/>
                      <a:pt x="0" y="373294"/>
                      <a:pt x="0" y="240595"/>
                    </a:cubicBezTo>
                    <a:cubicBezTo>
                      <a:pt x="0" y="107896"/>
                      <a:pt x="107896" y="0"/>
                      <a:pt x="240595" y="0"/>
                    </a:cubicBezTo>
                    <a:close/>
                    <a:moveTo>
                      <a:pt x="240595" y="428253"/>
                    </a:moveTo>
                    <a:cubicBezTo>
                      <a:pt x="344090" y="428253"/>
                      <a:pt x="428253" y="344030"/>
                      <a:pt x="428253" y="240595"/>
                    </a:cubicBezTo>
                    <a:cubicBezTo>
                      <a:pt x="428253" y="137160"/>
                      <a:pt x="344030" y="52937"/>
                      <a:pt x="240595" y="52937"/>
                    </a:cubicBezTo>
                    <a:cubicBezTo>
                      <a:pt x="137160" y="52937"/>
                      <a:pt x="52937" y="137160"/>
                      <a:pt x="52937" y="240595"/>
                    </a:cubicBezTo>
                    <a:cubicBezTo>
                      <a:pt x="52937" y="344030"/>
                      <a:pt x="137160" y="428253"/>
                      <a:pt x="240595" y="428253"/>
                    </a:cubicBezTo>
                    <a:close/>
                  </a:path>
                </a:pathLst>
              </a:custGeom>
              <a:solidFill>
                <a:srgbClr val="E6E4D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5E435279-95C6-E798-8126-A2898F8F6C5F}"/>
                  </a:ext>
                </a:extLst>
              </p:cNvPr>
              <p:cNvSpPr/>
              <p:nvPr/>
            </p:nvSpPr>
            <p:spPr>
              <a:xfrm>
                <a:off x="629530" y="5590073"/>
                <a:ext cx="822127" cy="822127"/>
              </a:xfrm>
              <a:custGeom>
                <a:avLst/>
                <a:gdLst>
                  <a:gd name="connsiteX0" fmla="*/ 411064 w 822127"/>
                  <a:gd name="connsiteY0" fmla="*/ 0 h 822127"/>
                  <a:gd name="connsiteX1" fmla="*/ 822127 w 822127"/>
                  <a:gd name="connsiteY1" fmla="*/ 411064 h 822127"/>
                  <a:gd name="connsiteX2" fmla="*/ 411064 w 822127"/>
                  <a:gd name="connsiteY2" fmla="*/ 822128 h 822127"/>
                  <a:gd name="connsiteX3" fmla="*/ 0 w 822127"/>
                  <a:gd name="connsiteY3" fmla="*/ 411064 h 822127"/>
                  <a:gd name="connsiteX4" fmla="*/ 411064 w 822127"/>
                  <a:gd name="connsiteY4" fmla="*/ 0 h 822127"/>
                  <a:gd name="connsiteX5" fmla="*/ 411064 w 822127"/>
                  <a:gd name="connsiteY5" fmla="*/ 769250 h 822127"/>
                  <a:gd name="connsiteX6" fmla="*/ 769250 w 822127"/>
                  <a:gd name="connsiteY6" fmla="*/ 411064 h 822127"/>
                  <a:gd name="connsiteX7" fmla="*/ 411064 w 822127"/>
                  <a:gd name="connsiteY7" fmla="*/ 52877 h 822127"/>
                  <a:gd name="connsiteX8" fmla="*/ 52877 w 822127"/>
                  <a:gd name="connsiteY8" fmla="*/ 411064 h 822127"/>
                  <a:gd name="connsiteX9" fmla="*/ 411064 w 822127"/>
                  <a:gd name="connsiteY9" fmla="*/ 769250 h 822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2127" h="822127">
                    <a:moveTo>
                      <a:pt x="411064" y="0"/>
                    </a:moveTo>
                    <a:cubicBezTo>
                      <a:pt x="637741" y="0"/>
                      <a:pt x="822127" y="184387"/>
                      <a:pt x="822127" y="411064"/>
                    </a:cubicBezTo>
                    <a:cubicBezTo>
                      <a:pt x="822127" y="637741"/>
                      <a:pt x="637741" y="822128"/>
                      <a:pt x="411064" y="822128"/>
                    </a:cubicBezTo>
                    <a:cubicBezTo>
                      <a:pt x="184387" y="822128"/>
                      <a:pt x="0" y="637741"/>
                      <a:pt x="0" y="411064"/>
                    </a:cubicBezTo>
                    <a:cubicBezTo>
                      <a:pt x="0" y="184387"/>
                      <a:pt x="184387" y="0"/>
                      <a:pt x="411064" y="0"/>
                    </a:cubicBezTo>
                    <a:close/>
                    <a:moveTo>
                      <a:pt x="411064" y="769250"/>
                    </a:moveTo>
                    <a:cubicBezTo>
                      <a:pt x="608596" y="769250"/>
                      <a:pt x="769250" y="608596"/>
                      <a:pt x="769250" y="411064"/>
                    </a:cubicBezTo>
                    <a:cubicBezTo>
                      <a:pt x="769250" y="213532"/>
                      <a:pt x="608596" y="52877"/>
                      <a:pt x="411064" y="52877"/>
                    </a:cubicBezTo>
                    <a:cubicBezTo>
                      <a:pt x="213532" y="52877"/>
                      <a:pt x="52877" y="213532"/>
                      <a:pt x="52877" y="411064"/>
                    </a:cubicBezTo>
                    <a:cubicBezTo>
                      <a:pt x="52877" y="608596"/>
                      <a:pt x="213591" y="769250"/>
                      <a:pt x="411064" y="769250"/>
                    </a:cubicBezTo>
                    <a:close/>
                  </a:path>
                </a:pathLst>
              </a:custGeom>
              <a:solidFill>
                <a:srgbClr val="E6E4D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E062A0D-D421-1479-DC09-129ADBE0E4EA}"/>
              </a:ext>
            </a:extLst>
          </p:cNvPr>
          <p:cNvSpPr/>
          <p:nvPr/>
        </p:nvSpPr>
        <p:spPr>
          <a:xfrm>
            <a:off x="3618595" y="5136243"/>
            <a:ext cx="1722661" cy="1721757"/>
          </a:xfrm>
          <a:custGeom>
            <a:avLst/>
            <a:gdLst>
              <a:gd name="connsiteX0" fmla="*/ 0 w 1716641"/>
              <a:gd name="connsiteY0" fmla="*/ 0 h 1715332"/>
              <a:gd name="connsiteX1" fmla="*/ 1716641 w 1716641"/>
              <a:gd name="connsiteY1" fmla="*/ 0 h 1715332"/>
              <a:gd name="connsiteX2" fmla="*/ 1716641 w 1716641"/>
              <a:gd name="connsiteY2" fmla="*/ 1715332 h 1715332"/>
              <a:gd name="connsiteX3" fmla="*/ 0 w 1716641"/>
              <a:gd name="connsiteY3" fmla="*/ 1715332 h 171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641" h="1715332">
                <a:moveTo>
                  <a:pt x="0" y="0"/>
                </a:moveTo>
                <a:lnTo>
                  <a:pt x="1716641" y="0"/>
                </a:lnTo>
                <a:lnTo>
                  <a:pt x="1716641" y="1715332"/>
                </a:lnTo>
                <a:lnTo>
                  <a:pt x="0" y="17153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81" name="Graphic 3">
            <a:extLst>
              <a:ext uri="{FF2B5EF4-FFF2-40B4-BE49-F238E27FC236}">
                <a16:creationId xmlns:a16="http://schemas.microsoft.com/office/drawing/2014/main" id="{857F603C-29AE-9E2B-6BE7-1706C9BD2519}"/>
              </a:ext>
            </a:extLst>
          </p:cNvPr>
          <p:cNvGrpSpPr/>
          <p:nvPr/>
        </p:nvGrpSpPr>
        <p:grpSpPr>
          <a:xfrm>
            <a:off x="3908254" y="5421448"/>
            <a:ext cx="1147302" cy="1147302"/>
            <a:chOff x="3898828" y="5421448"/>
            <a:chExt cx="1147302" cy="1147302"/>
          </a:xfrm>
          <a:solidFill>
            <a:srgbClr val="8E1674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2AC73AF-B7C4-88ED-B982-6726ED489C86}"/>
                </a:ext>
              </a:extLst>
            </p:cNvPr>
            <p:cNvSpPr/>
            <p:nvPr/>
          </p:nvSpPr>
          <p:spPr>
            <a:xfrm>
              <a:off x="3898828" y="5421448"/>
              <a:ext cx="1147302" cy="1147302"/>
            </a:xfrm>
            <a:custGeom>
              <a:avLst/>
              <a:gdLst>
                <a:gd name="connsiteX0" fmla="*/ 0 w 1147302"/>
                <a:gd name="connsiteY0" fmla="*/ 0 h 1147302"/>
                <a:gd name="connsiteX1" fmla="*/ 1147302 w 1147302"/>
                <a:gd name="connsiteY1" fmla="*/ 0 h 1147302"/>
                <a:gd name="connsiteX2" fmla="*/ 1147302 w 1147302"/>
                <a:gd name="connsiteY2" fmla="*/ 1147303 h 1147302"/>
                <a:gd name="connsiteX3" fmla="*/ 0 w 1147302"/>
                <a:gd name="connsiteY3" fmla="*/ 1147303 h 1147302"/>
                <a:gd name="connsiteX4" fmla="*/ 0 w 1147302"/>
                <a:gd name="connsiteY4" fmla="*/ 0 h 1147302"/>
                <a:gd name="connsiteX5" fmla="*/ 1094425 w 1147302"/>
                <a:gd name="connsiteY5" fmla="*/ 52877 h 1147302"/>
                <a:gd name="connsiteX6" fmla="*/ 52877 w 1147302"/>
                <a:gd name="connsiteY6" fmla="*/ 52877 h 1147302"/>
                <a:gd name="connsiteX7" fmla="*/ 52877 w 1147302"/>
                <a:gd name="connsiteY7" fmla="*/ 1094425 h 1147302"/>
                <a:gd name="connsiteX8" fmla="*/ 1094425 w 1147302"/>
                <a:gd name="connsiteY8" fmla="*/ 1094425 h 1147302"/>
                <a:gd name="connsiteX9" fmla="*/ 1094425 w 1147302"/>
                <a:gd name="connsiteY9" fmla="*/ 52877 h 114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7302" h="1147302">
                  <a:moveTo>
                    <a:pt x="0" y="0"/>
                  </a:moveTo>
                  <a:lnTo>
                    <a:pt x="1147302" y="0"/>
                  </a:lnTo>
                  <a:lnTo>
                    <a:pt x="1147302" y="1147303"/>
                  </a:lnTo>
                  <a:lnTo>
                    <a:pt x="0" y="1147303"/>
                  </a:lnTo>
                  <a:lnTo>
                    <a:pt x="0" y="0"/>
                  </a:lnTo>
                  <a:close/>
                  <a:moveTo>
                    <a:pt x="1094425" y="52877"/>
                  </a:moveTo>
                  <a:lnTo>
                    <a:pt x="52877" y="52877"/>
                  </a:lnTo>
                  <a:lnTo>
                    <a:pt x="52877" y="1094425"/>
                  </a:lnTo>
                  <a:lnTo>
                    <a:pt x="1094425" y="1094425"/>
                  </a:lnTo>
                  <a:lnTo>
                    <a:pt x="1094425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8FE3367-28EF-0C73-78B6-77BD23D02A22}"/>
                </a:ext>
              </a:extLst>
            </p:cNvPr>
            <p:cNvSpPr/>
            <p:nvPr/>
          </p:nvSpPr>
          <p:spPr>
            <a:xfrm>
              <a:off x="4231914" y="5754534"/>
              <a:ext cx="481130" cy="481130"/>
            </a:xfrm>
            <a:custGeom>
              <a:avLst/>
              <a:gdLst>
                <a:gd name="connsiteX0" fmla="*/ 0 w 481130"/>
                <a:gd name="connsiteY0" fmla="*/ 0 h 481130"/>
                <a:gd name="connsiteX1" fmla="*/ 481130 w 481130"/>
                <a:gd name="connsiteY1" fmla="*/ 0 h 481130"/>
                <a:gd name="connsiteX2" fmla="*/ 481130 w 481130"/>
                <a:gd name="connsiteY2" fmla="*/ 481131 h 481130"/>
                <a:gd name="connsiteX3" fmla="*/ 0 w 481130"/>
                <a:gd name="connsiteY3" fmla="*/ 481131 h 481130"/>
                <a:gd name="connsiteX4" fmla="*/ 0 w 481130"/>
                <a:gd name="connsiteY4" fmla="*/ 0 h 481130"/>
                <a:gd name="connsiteX5" fmla="*/ 428253 w 481130"/>
                <a:gd name="connsiteY5" fmla="*/ 52877 h 481130"/>
                <a:gd name="connsiteX6" fmla="*/ 52877 w 481130"/>
                <a:gd name="connsiteY6" fmla="*/ 52877 h 481130"/>
                <a:gd name="connsiteX7" fmla="*/ 52877 w 481130"/>
                <a:gd name="connsiteY7" fmla="*/ 428253 h 481130"/>
                <a:gd name="connsiteX8" fmla="*/ 428253 w 481130"/>
                <a:gd name="connsiteY8" fmla="*/ 428253 h 481130"/>
                <a:gd name="connsiteX9" fmla="*/ 428253 w 481130"/>
                <a:gd name="connsiteY9" fmla="*/ 52877 h 48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130" h="481130">
                  <a:moveTo>
                    <a:pt x="0" y="0"/>
                  </a:moveTo>
                  <a:lnTo>
                    <a:pt x="481130" y="0"/>
                  </a:lnTo>
                  <a:lnTo>
                    <a:pt x="481130" y="481131"/>
                  </a:lnTo>
                  <a:lnTo>
                    <a:pt x="0" y="481131"/>
                  </a:lnTo>
                  <a:lnTo>
                    <a:pt x="0" y="0"/>
                  </a:lnTo>
                  <a:close/>
                  <a:moveTo>
                    <a:pt x="428253" y="52877"/>
                  </a:moveTo>
                  <a:lnTo>
                    <a:pt x="52877" y="52877"/>
                  </a:lnTo>
                  <a:lnTo>
                    <a:pt x="52877" y="428253"/>
                  </a:lnTo>
                  <a:lnTo>
                    <a:pt x="428253" y="428253"/>
                  </a:lnTo>
                  <a:lnTo>
                    <a:pt x="428253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B87D82A5-701B-7657-BFD8-6A0EB2E885C9}"/>
                </a:ext>
              </a:extLst>
            </p:cNvPr>
            <p:cNvSpPr/>
            <p:nvPr/>
          </p:nvSpPr>
          <p:spPr>
            <a:xfrm>
              <a:off x="4061445" y="5584065"/>
              <a:ext cx="822127" cy="822127"/>
            </a:xfrm>
            <a:custGeom>
              <a:avLst/>
              <a:gdLst>
                <a:gd name="connsiteX0" fmla="*/ 0 w 822127"/>
                <a:gd name="connsiteY0" fmla="*/ 0 h 822127"/>
                <a:gd name="connsiteX1" fmla="*/ 822128 w 822127"/>
                <a:gd name="connsiteY1" fmla="*/ 0 h 822127"/>
                <a:gd name="connsiteX2" fmla="*/ 822128 w 822127"/>
                <a:gd name="connsiteY2" fmla="*/ 822128 h 822127"/>
                <a:gd name="connsiteX3" fmla="*/ 0 w 822127"/>
                <a:gd name="connsiteY3" fmla="*/ 822128 h 822127"/>
                <a:gd name="connsiteX4" fmla="*/ 0 w 822127"/>
                <a:gd name="connsiteY4" fmla="*/ 0 h 822127"/>
                <a:gd name="connsiteX5" fmla="*/ 769250 w 822127"/>
                <a:gd name="connsiteY5" fmla="*/ 52877 h 822127"/>
                <a:gd name="connsiteX6" fmla="*/ 52877 w 822127"/>
                <a:gd name="connsiteY6" fmla="*/ 52877 h 822127"/>
                <a:gd name="connsiteX7" fmla="*/ 52877 w 822127"/>
                <a:gd name="connsiteY7" fmla="*/ 769250 h 822127"/>
                <a:gd name="connsiteX8" fmla="*/ 769250 w 822127"/>
                <a:gd name="connsiteY8" fmla="*/ 769250 h 822127"/>
                <a:gd name="connsiteX9" fmla="*/ 769250 w 822127"/>
                <a:gd name="connsiteY9" fmla="*/ 52877 h 82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2127" h="822127">
                  <a:moveTo>
                    <a:pt x="0" y="0"/>
                  </a:moveTo>
                  <a:lnTo>
                    <a:pt x="822128" y="0"/>
                  </a:lnTo>
                  <a:lnTo>
                    <a:pt x="822128" y="822128"/>
                  </a:lnTo>
                  <a:lnTo>
                    <a:pt x="0" y="822128"/>
                  </a:lnTo>
                  <a:lnTo>
                    <a:pt x="0" y="0"/>
                  </a:lnTo>
                  <a:close/>
                  <a:moveTo>
                    <a:pt x="769250" y="52877"/>
                  </a:moveTo>
                  <a:lnTo>
                    <a:pt x="52877" y="52877"/>
                  </a:lnTo>
                  <a:lnTo>
                    <a:pt x="52877" y="769250"/>
                  </a:lnTo>
                  <a:lnTo>
                    <a:pt x="769250" y="769250"/>
                  </a:lnTo>
                  <a:lnTo>
                    <a:pt x="769250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DD768CB1-3D4F-5BA7-219F-794699127F77}"/>
              </a:ext>
            </a:extLst>
          </p:cNvPr>
          <p:cNvSpPr/>
          <p:nvPr/>
        </p:nvSpPr>
        <p:spPr>
          <a:xfrm rot="5400000">
            <a:off x="193863" y="1070"/>
            <a:ext cx="1716046" cy="1714856"/>
          </a:xfrm>
          <a:custGeom>
            <a:avLst/>
            <a:gdLst>
              <a:gd name="connsiteX0" fmla="*/ 0 w 1716046"/>
              <a:gd name="connsiteY0" fmla="*/ 0 h 1714856"/>
              <a:gd name="connsiteX1" fmla="*/ 1716047 w 1716046"/>
              <a:gd name="connsiteY1" fmla="*/ 0 h 1714856"/>
              <a:gd name="connsiteX2" fmla="*/ 1716047 w 1716046"/>
              <a:gd name="connsiteY2" fmla="*/ 1714857 h 1714856"/>
              <a:gd name="connsiteX3" fmla="*/ 0 w 1716046"/>
              <a:gd name="connsiteY3" fmla="*/ 1714857 h 171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046" h="1714856">
                <a:moveTo>
                  <a:pt x="0" y="0"/>
                </a:moveTo>
                <a:lnTo>
                  <a:pt x="1716047" y="0"/>
                </a:lnTo>
                <a:lnTo>
                  <a:pt x="1716047" y="1714857"/>
                </a:lnTo>
                <a:lnTo>
                  <a:pt x="0" y="1714857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86" name="Graphic 3">
            <a:extLst>
              <a:ext uri="{FF2B5EF4-FFF2-40B4-BE49-F238E27FC236}">
                <a16:creationId xmlns:a16="http://schemas.microsoft.com/office/drawing/2014/main" id="{9A401E21-D58A-BA27-0F52-B7FEE6A0B955}"/>
              </a:ext>
            </a:extLst>
          </p:cNvPr>
          <p:cNvGrpSpPr/>
          <p:nvPr/>
        </p:nvGrpSpPr>
        <p:grpSpPr>
          <a:xfrm>
            <a:off x="480443" y="284847"/>
            <a:ext cx="1147302" cy="1147302"/>
            <a:chOff x="471017" y="284847"/>
            <a:chExt cx="1147302" cy="1147302"/>
          </a:xfrm>
          <a:solidFill>
            <a:srgbClr val="E6E4DD"/>
          </a:solidFill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40AB007-A9BE-CFDD-8ED4-77F9B3ECE67A}"/>
                </a:ext>
              </a:extLst>
            </p:cNvPr>
            <p:cNvSpPr/>
            <p:nvPr/>
          </p:nvSpPr>
          <p:spPr>
            <a:xfrm>
              <a:off x="471017" y="284847"/>
              <a:ext cx="1147302" cy="1147302"/>
            </a:xfrm>
            <a:custGeom>
              <a:avLst/>
              <a:gdLst>
                <a:gd name="connsiteX0" fmla="*/ 0 w 1147302"/>
                <a:gd name="connsiteY0" fmla="*/ 0 h 1147302"/>
                <a:gd name="connsiteX1" fmla="*/ 1147302 w 1147302"/>
                <a:gd name="connsiteY1" fmla="*/ 0 h 1147302"/>
                <a:gd name="connsiteX2" fmla="*/ 1147302 w 1147302"/>
                <a:gd name="connsiteY2" fmla="*/ 1147302 h 1147302"/>
                <a:gd name="connsiteX3" fmla="*/ 0 w 1147302"/>
                <a:gd name="connsiteY3" fmla="*/ 1147302 h 1147302"/>
                <a:gd name="connsiteX4" fmla="*/ 0 w 1147302"/>
                <a:gd name="connsiteY4" fmla="*/ 0 h 1147302"/>
                <a:gd name="connsiteX5" fmla="*/ 1094425 w 1147302"/>
                <a:gd name="connsiteY5" fmla="*/ 52877 h 1147302"/>
                <a:gd name="connsiteX6" fmla="*/ 52877 w 1147302"/>
                <a:gd name="connsiteY6" fmla="*/ 52877 h 1147302"/>
                <a:gd name="connsiteX7" fmla="*/ 52877 w 1147302"/>
                <a:gd name="connsiteY7" fmla="*/ 1094425 h 1147302"/>
                <a:gd name="connsiteX8" fmla="*/ 1094425 w 1147302"/>
                <a:gd name="connsiteY8" fmla="*/ 1094425 h 1147302"/>
                <a:gd name="connsiteX9" fmla="*/ 1094425 w 1147302"/>
                <a:gd name="connsiteY9" fmla="*/ 52877 h 114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7302" h="1147302">
                  <a:moveTo>
                    <a:pt x="0" y="0"/>
                  </a:moveTo>
                  <a:lnTo>
                    <a:pt x="1147302" y="0"/>
                  </a:lnTo>
                  <a:lnTo>
                    <a:pt x="1147302" y="1147302"/>
                  </a:lnTo>
                  <a:lnTo>
                    <a:pt x="0" y="1147302"/>
                  </a:lnTo>
                  <a:lnTo>
                    <a:pt x="0" y="0"/>
                  </a:lnTo>
                  <a:close/>
                  <a:moveTo>
                    <a:pt x="1094425" y="52877"/>
                  </a:moveTo>
                  <a:lnTo>
                    <a:pt x="52877" y="52877"/>
                  </a:lnTo>
                  <a:lnTo>
                    <a:pt x="52877" y="1094425"/>
                  </a:lnTo>
                  <a:lnTo>
                    <a:pt x="1094425" y="1094425"/>
                  </a:lnTo>
                  <a:lnTo>
                    <a:pt x="1094425" y="5287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44BC1DB-45AC-B125-97E6-ADDE236738F7}"/>
                </a:ext>
              </a:extLst>
            </p:cNvPr>
            <p:cNvSpPr/>
            <p:nvPr/>
          </p:nvSpPr>
          <p:spPr>
            <a:xfrm>
              <a:off x="804103" y="617933"/>
              <a:ext cx="481130" cy="481130"/>
            </a:xfrm>
            <a:custGeom>
              <a:avLst/>
              <a:gdLst>
                <a:gd name="connsiteX0" fmla="*/ 0 w 481130"/>
                <a:gd name="connsiteY0" fmla="*/ 0 h 481130"/>
                <a:gd name="connsiteX1" fmla="*/ 481131 w 481130"/>
                <a:gd name="connsiteY1" fmla="*/ 0 h 481130"/>
                <a:gd name="connsiteX2" fmla="*/ 481131 w 481130"/>
                <a:gd name="connsiteY2" fmla="*/ 481131 h 481130"/>
                <a:gd name="connsiteX3" fmla="*/ 0 w 481130"/>
                <a:gd name="connsiteY3" fmla="*/ 481131 h 481130"/>
                <a:gd name="connsiteX4" fmla="*/ 0 w 481130"/>
                <a:gd name="connsiteY4" fmla="*/ 0 h 481130"/>
                <a:gd name="connsiteX5" fmla="*/ 428253 w 481130"/>
                <a:gd name="connsiteY5" fmla="*/ 52877 h 481130"/>
                <a:gd name="connsiteX6" fmla="*/ 52877 w 481130"/>
                <a:gd name="connsiteY6" fmla="*/ 52877 h 481130"/>
                <a:gd name="connsiteX7" fmla="*/ 52877 w 481130"/>
                <a:gd name="connsiteY7" fmla="*/ 428253 h 481130"/>
                <a:gd name="connsiteX8" fmla="*/ 428253 w 481130"/>
                <a:gd name="connsiteY8" fmla="*/ 428253 h 481130"/>
                <a:gd name="connsiteX9" fmla="*/ 428253 w 481130"/>
                <a:gd name="connsiteY9" fmla="*/ 52877 h 48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130" h="481130">
                  <a:moveTo>
                    <a:pt x="0" y="0"/>
                  </a:moveTo>
                  <a:lnTo>
                    <a:pt x="481131" y="0"/>
                  </a:lnTo>
                  <a:lnTo>
                    <a:pt x="481131" y="481131"/>
                  </a:lnTo>
                  <a:lnTo>
                    <a:pt x="0" y="481131"/>
                  </a:lnTo>
                  <a:lnTo>
                    <a:pt x="0" y="0"/>
                  </a:lnTo>
                  <a:close/>
                  <a:moveTo>
                    <a:pt x="428253" y="52877"/>
                  </a:moveTo>
                  <a:lnTo>
                    <a:pt x="52877" y="52877"/>
                  </a:lnTo>
                  <a:lnTo>
                    <a:pt x="52877" y="428253"/>
                  </a:lnTo>
                  <a:lnTo>
                    <a:pt x="428253" y="428253"/>
                  </a:lnTo>
                  <a:lnTo>
                    <a:pt x="428253" y="5287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F42930E-33E9-1244-5BC5-BBF85B862439}"/>
                </a:ext>
              </a:extLst>
            </p:cNvPr>
            <p:cNvSpPr/>
            <p:nvPr/>
          </p:nvSpPr>
          <p:spPr>
            <a:xfrm>
              <a:off x="633635" y="447405"/>
              <a:ext cx="822127" cy="822127"/>
            </a:xfrm>
            <a:custGeom>
              <a:avLst/>
              <a:gdLst>
                <a:gd name="connsiteX0" fmla="*/ 0 w 822127"/>
                <a:gd name="connsiteY0" fmla="*/ 0 h 822127"/>
                <a:gd name="connsiteX1" fmla="*/ 822127 w 822127"/>
                <a:gd name="connsiteY1" fmla="*/ 0 h 822127"/>
                <a:gd name="connsiteX2" fmla="*/ 822127 w 822127"/>
                <a:gd name="connsiteY2" fmla="*/ 822127 h 822127"/>
                <a:gd name="connsiteX3" fmla="*/ 0 w 822127"/>
                <a:gd name="connsiteY3" fmla="*/ 822127 h 822127"/>
                <a:gd name="connsiteX4" fmla="*/ 0 w 822127"/>
                <a:gd name="connsiteY4" fmla="*/ 0 h 822127"/>
                <a:gd name="connsiteX5" fmla="*/ 769250 w 822127"/>
                <a:gd name="connsiteY5" fmla="*/ 52877 h 822127"/>
                <a:gd name="connsiteX6" fmla="*/ 52877 w 822127"/>
                <a:gd name="connsiteY6" fmla="*/ 52877 h 822127"/>
                <a:gd name="connsiteX7" fmla="*/ 52877 w 822127"/>
                <a:gd name="connsiteY7" fmla="*/ 769250 h 822127"/>
                <a:gd name="connsiteX8" fmla="*/ 769250 w 822127"/>
                <a:gd name="connsiteY8" fmla="*/ 769250 h 822127"/>
                <a:gd name="connsiteX9" fmla="*/ 769250 w 822127"/>
                <a:gd name="connsiteY9" fmla="*/ 52877 h 82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2127" h="822127">
                  <a:moveTo>
                    <a:pt x="0" y="0"/>
                  </a:moveTo>
                  <a:lnTo>
                    <a:pt x="822127" y="0"/>
                  </a:lnTo>
                  <a:lnTo>
                    <a:pt x="822127" y="822127"/>
                  </a:lnTo>
                  <a:lnTo>
                    <a:pt x="0" y="822127"/>
                  </a:lnTo>
                  <a:lnTo>
                    <a:pt x="0" y="0"/>
                  </a:lnTo>
                  <a:close/>
                  <a:moveTo>
                    <a:pt x="769250" y="52877"/>
                  </a:moveTo>
                  <a:lnTo>
                    <a:pt x="52877" y="52877"/>
                  </a:lnTo>
                  <a:lnTo>
                    <a:pt x="52877" y="769250"/>
                  </a:lnTo>
                  <a:lnTo>
                    <a:pt x="769250" y="769250"/>
                  </a:lnTo>
                  <a:lnTo>
                    <a:pt x="769250" y="5287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2C105B7E-BBE7-76EC-EFE9-14F2E4A8CCFA}"/>
              </a:ext>
            </a:extLst>
          </p:cNvPr>
          <p:cNvSpPr/>
          <p:nvPr/>
        </p:nvSpPr>
        <p:spPr>
          <a:xfrm rot="16200000">
            <a:off x="197112" y="1711555"/>
            <a:ext cx="1707124" cy="1717414"/>
          </a:xfrm>
          <a:custGeom>
            <a:avLst/>
            <a:gdLst>
              <a:gd name="connsiteX0" fmla="*/ 0 w 1707124"/>
              <a:gd name="connsiteY0" fmla="*/ 0 h 1717414"/>
              <a:gd name="connsiteX1" fmla="*/ 1707125 w 1707124"/>
              <a:gd name="connsiteY1" fmla="*/ 0 h 1717414"/>
              <a:gd name="connsiteX2" fmla="*/ 1707125 w 1707124"/>
              <a:gd name="connsiteY2" fmla="*/ 1717414 h 1717414"/>
              <a:gd name="connsiteX3" fmla="*/ 0 w 1707124"/>
              <a:gd name="connsiteY3" fmla="*/ 1717414 h 171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124" h="1717414">
                <a:moveTo>
                  <a:pt x="0" y="0"/>
                </a:moveTo>
                <a:lnTo>
                  <a:pt x="1707125" y="0"/>
                </a:lnTo>
                <a:lnTo>
                  <a:pt x="1707125" y="1717414"/>
                </a:lnTo>
                <a:lnTo>
                  <a:pt x="0" y="1717414"/>
                </a:lnTo>
                <a:close/>
              </a:path>
            </a:pathLst>
          </a:custGeom>
          <a:solidFill>
            <a:srgbClr val="E6E4D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48274A90-D9B3-0619-1338-8DBFE9C89309}"/>
              </a:ext>
            </a:extLst>
          </p:cNvPr>
          <p:cNvSpPr/>
          <p:nvPr/>
        </p:nvSpPr>
        <p:spPr>
          <a:xfrm>
            <a:off x="5339214" y="5139321"/>
            <a:ext cx="1713013" cy="1720044"/>
          </a:xfrm>
          <a:custGeom>
            <a:avLst/>
            <a:gdLst>
              <a:gd name="connsiteX0" fmla="*/ 0 w 1713013"/>
              <a:gd name="connsiteY0" fmla="*/ 0 h 1720044"/>
              <a:gd name="connsiteX1" fmla="*/ 1713013 w 1713013"/>
              <a:gd name="connsiteY1" fmla="*/ 0 h 1720044"/>
              <a:gd name="connsiteX2" fmla="*/ 1713013 w 1713013"/>
              <a:gd name="connsiteY2" fmla="*/ 1720044 h 1720044"/>
              <a:gd name="connsiteX3" fmla="*/ 0 w 1713013"/>
              <a:gd name="connsiteY3" fmla="*/ 1720044 h 1720044"/>
              <a:gd name="connsiteX4" fmla="*/ 0 w 1713013"/>
              <a:gd name="connsiteY4" fmla="*/ 0 h 17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3013" h="1720044">
                <a:moveTo>
                  <a:pt x="0" y="0"/>
                </a:moveTo>
                <a:lnTo>
                  <a:pt x="1713013" y="0"/>
                </a:lnTo>
                <a:lnTo>
                  <a:pt x="1713013" y="1720044"/>
                </a:lnTo>
                <a:lnTo>
                  <a:pt x="0" y="1720044"/>
                </a:lnTo>
                <a:lnTo>
                  <a:pt x="0" y="0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4505A90C-91A8-824F-51F4-C4E751CC2D51}"/>
              </a:ext>
            </a:extLst>
          </p:cNvPr>
          <p:cNvSpPr/>
          <p:nvPr/>
        </p:nvSpPr>
        <p:spPr>
          <a:xfrm>
            <a:off x="192027" y="1860595"/>
            <a:ext cx="1717414" cy="1567942"/>
          </a:xfrm>
          <a:custGeom>
            <a:avLst/>
            <a:gdLst>
              <a:gd name="connsiteX0" fmla="*/ 1717415 w 1717414"/>
              <a:gd name="connsiteY0" fmla="*/ 0 h 1567942"/>
              <a:gd name="connsiteX1" fmla="*/ 0 w 1717414"/>
              <a:gd name="connsiteY1" fmla="*/ 0 h 1567942"/>
              <a:gd name="connsiteX2" fmla="*/ 0 w 1717414"/>
              <a:gd name="connsiteY2" fmla="*/ 52699 h 1567942"/>
              <a:gd name="connsiteX3" fmla="*/ 1717415 w 1717414"/>
              <a:gd name="connsiteY3" fmla="*/ 52699 h 1567942"/>
              <a:gd name="connsiteX4" fmla="*/ 1717415 w 1717414"/>
              <a:gd name="connsiteY4" fmla="*/ 0 h 1567942"/>
              <a:gd name="connsiteX5" fmla="*/ 1717415 w 1717414"/>
              <a:gd name="connsiteY5" fmla="*/ 188432 h 1567942"/>
              <a:gd name="connsiteX6" fmla="*/ 0 w 1717414"/>
              <a:gd name="connsiteY6" fmla="*/ 188432 h 1567942"/>
              <a:gd name="connsiteX7" fmla="*/ 0 w 1717414"/>
              <a:gd name="connsiteY7" fmla="*/ 241130 h 1567942"/>
              <a:gd name="connsiteX8" fmla="*/ 1717415 w 1717414"/>
              <a:gd name="connsiteY8" fmla="*/ 241130 h 1567942"/>
              <a:gd name="connsiteX9" fmla="*/ 1717415 w 1717414"/>
              <a:gd name="connsiteY9" fmla="*/ 188432 h 1567942"/>
              <a:gd name="connsiteX10" fmla="*/ 1717415 w 1717414"/>
              <a:gd name="connsiteY10" fmla="*/ 376863 h 1567942"/>
              <a:gd name="connsiteX11" fmla="*/ 0 w 1717414"/>
              <a:gd name="connsiteY11" fmla="*/ 376863 h 1567942"/>
              <a:gd name="connsiteX12" fmla="*/ 0 w 1717414"/>
              <a:gd name="connsiteY12" fmla="*/ 429562 h 1567942"/>
              <a:gd name="connsiteX13" fmla="*/ 1717415 w 1717414"/>
              <a:gd name="connsiteY13" fmla="*/ 429562 h 1567942"/>
              <a:gd name="connsiteX14" fmla="*/ 1717415 w 1717414"/>
              <a:gd name="connsiteY14" fmla="*/ 376863 h 1567942"/>
              <a:gd name="connsiteX15" fmla="*/ 1717415 w 1717414"/>
              <a:gd name="connsiteY15" fmla="*/ 1567942 h 1567942"/>
              <a:gd name="connsiteX16" fmla="*/ 1717415 w 1717414"/>
              <a:gd name="connsiteY16" fmla="*/ 1515244 h 1567942"/>
              <a:gd name="connsiteX17" fmla="*/ 0 w 1717414"/>
              <a:gd name="connsiteY17" fmla="*/ 1515244 h 1567942"/>
              <a:gd name="connsiteX18" fmla="*/ 0 w 1717414"/>
              <a:gd name="connsiteY18" fmla="*/ 1567942 h 1567942"/>
              <a:gd name="connsiteX19" fmla="*/ 1717415 w 1717414"/>
              <a:gd name="connsiteY19" fmla="*/ 1567942 h 1567942"/>
              <a:gd name="connsiteX20" fmla="*/ 1717415 w 1717414"/>
              <a:gd name="connsiteY20" fmla="*/ 1138381 h 1567942"/>
              <a:gd name="connsiteX21" fmla="*/ 0 w 1717414"/>
              <a:gd name="connsiteY21" fmla="*/ 1138381 h 1567942"/>
              <a:gd name="connsiteX22" fmla="*/ 0 w 1717414"/>
              <a:gd name="connsiteY22" fmla="*/ 1191080 h 1567942"/>
              <a:gd name="connsiteX23" fmla="*/ 1717415 w 1717414"/>
              <a:gd name="connsiteY23" fmla="*/ 1191080 h 1567942"/>
              <a:gd name="connsiteX24" fmla="*/ 1717415 w 1717414"/>
              <a:gd name="connsiteY24" fmla="*/ 1138381 h 1567942"/>
              <a:gd name="connsiteX25" fmla="*/ 1717415 w 1717414"/>
              <a:gd name="connsiteY25" fmla="*/ 949949 h 1567942"/>
              <a:gd name="connsiteX26" fmla="*/ 0 w 1717414"/>
              <a:gd name="connsiteY26" fmla="*/ 949949 h 1567942"/>
              <a:gd name="connsiteX27" fmla="*/ 0 w 1717414"/>
              <a:gd name="connsiteY27" fmla="*/ 1002648 h 1567942"/>
              <a:gd name="connsiteX28" fmla="*/ 1717415 w 1717414"/>
              <a:gd name="connsiteY28" fmla="*/ 1002648 h 1567942"/>
              <a:gd name="connsiteX29" fmla="*/ 1717415 w 1717414"/>
              <a:gd name="connsiteY29" fmla="*/ 949949 h 1567942"/>
              <a:gd name="connsiteX30" fmla="*/ 1717415 w 1717414"/>
              <a:gd name="connsiteY30" fmla="*/ 573086 h 1567942"/>
              <a:gd name="connsiteX31" fmla="*/ 0 w 1717414"/>
              <a:gd name="connsiteY31" fmla="*/ 573086 h 1567942"/>
              <a:gd name="connsiteX32" fmla="*/ 0 w 1717414"/>
              <a:gd name="connsiteY32" fmla="*/ 625785 h 1567942"/>
              <a:gd name="connsiteX33" fmla="*/ 1717415 w 1717414"/>
              <a:gd name="connsiteY33" fmla="*/ 625785 h 1567942"/>
              <a:gd name="connsiteX34" fmla="*/ 1717415 w 1717414"/>
              <a:gd name="connsiteY34" fmla="*/ 573086 h 1567942"/>
              <a:gd name="connsiteX35" fmla="*/ 1717415 w 1717414"/>
              <a:gd name="connsiteY35" fmla="*/ 1326753 h 1567942"/>
              <a:gd name="connsiteX36" fmla="*/ 0 w 1717414"/>
              <a:gd name="connsiteY36" fmla="*/ 1326753 h 1567942"/>
              <a:gd name="connsiteX37" fmla="*/ 0 w 1717414"/>
              <a:gd name="connsiteY37" fmla="*/ 1379451 h 1567942"/>
              <a:gd name="connsiteX38" fmla="*/ 1717415 w 1717414"/>
              <a:gd name="connsiteY38" fmla="*/ 1379451 h 1567942"/>
              <a:gd name="connsiteX39" fmla="*/ 1717415 w 1717414"/>
              <a:gd name="connsiteY39" fmla="*/ 1326753 h 1567942"/>
              <a:gd name="connsiteX40" fmla="*/ 1717415 w 1717414"/>
              <a:gd name="connsiteY40" fmla="*/ 761518 h 1567942"/>
              <a:gd name="connsiteX41" fmla="*/ 0 w 1717414"/>
              <a:gd name="connsiteY41" fmla="*/ 761518 h 1567942"/>
              <a:gd name="connsiteX42" fmla="*/ 0 w 1717414"/>
              <a:gd name="connsiteY42" fmla="*/ 814217 h 1567942"/>
              <a:gd name="connsiteX43" fmla="*/ 1717415 w 1717414"/>
              <a:gd name="connsiteY43" fmla="*/ 814217 h 1567942"/>
              <a:gd name="connsiteX44" fmla="*/ 1717415 w 1717414"/>
              <a:gd name="connsiteY44" fmla="*/ 761518 h 156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717414" h="1567942">
                <a:moveTo>
                  <a:pt x="1717415" y="0"/>
                </a:moveTo>
                <a:lnTo>
                  <a:pt x="0" y="0"/>
                </a:lnTo>
                <a:lnTo>
                  <a:pt x="0" y="52699"/>
                </a:lnTo>
                <a:lnTo>
                  <a:pt x="1717415" y="52699"/>
                </a:lnTo>
                <a:lnTo>
                  <a:pt x="1717415" y="0"/>
                </a:lnTo>
                <a:close/>
                <a:moveTo>
                  <a:pt x="1717415" y="188432"/>
                </a:moveTo>
                <a:lnTo>
                  <a:pt x="0" y="188432"/>
                </a:lnTo>
                <a:lnTo>
                  <a:pt x="0" y="241130"/>
                </a:lnTo>
                <a:lnTo>
                  <a:pt x="1717415" y="241130"/>
                </a:lnTo>
                <a:lnTo>
                  <a:pt x="1717415" y="188432"/>
                </a:lnTo>
                <a:close/>
                <a:moveTo>
                  <a:pt x="1717415" y="376863"/>
                </a:moveTo>
                <a:lnTo>
                  <a:pt x="0" y="376863"/>
                </a:lnTo>
                <a:lnTo>
                  <a:pt x="0" y="429562"/>
                </a:lnTo>
                <a:lnTo>
                  <a:pt x="1717415" y="429562"/>
                </a:lnTo>
                <a:lnTo>
                  <a:pt x="1717415" y="376863"/>
                </a:lnTo>
                <a:close/>
                <a:moveTo>
                  <a:pt x="1717415" y="1567942"/>
                </a:moveTo>
                <a:lnTo>
                  <a:pt x="1717415" y="1515244"/>
                </a:lnTo>
                <a:lnTo>
                  <a:pt x="0" y="1515244"/>
                </a:lnTo>
                <a:lnTo>
                  <a:pt x="0" y="1567942"/>
                </a:lnTo>
                <a:lnTo>
                  <a:pt x="1717415" y="1567942"/>
                </a:lnTo>
                <a:close/>
                <a:moveTo>
                  <a:pt x="1717415" y="1138381"/>
                </a:moveTo>
                <a:lnTo>
                  <a:pt x="0" y="1138381"/>
                </a:lnTo>
                <a:lnTo>
                  <a:pt x="0" y="1191080"/>
                </a:lnTo>
                <a:lnTo>
                  <a:pt x="1717415" y="1191080"/>
                </a:lnTo>
                <a:lnTo>
                  <a:pt x="1717415" y="1138381"/>
                </a:lnTo>
                <a:close/>
                <a:moveTo>
                  <a:pt x="1717415" y="949949"/>
                </a:moveTo>
                <a:lnTo>
                  <a:pt x="0" y="949949"/>
                </a:lnTo>
                <a:lnTo>
                  <a:pt x="0" y="1002648"/>
                </a:lnTo>
                <a:lnTo>
                  <a:pt x="1717415" y="1002648"/>
                </a:lnTo>
                <a:lnTo>
                  <a:pt x="1717415" y="949949"/>
                </a:lnTo>
                <a:close/>
                <a:moveTo>
                  <a:pt x="1717415" y="573086"/>
                </a:moveTo>
                <a:lnTo>
                  <a:pt x="0" y="573086"/>
                </a:lnTo>
                <a:lnTo>
                  <a:pt x="0" y="625785"/>
                </a:lnTo>
                <a:lnTo>
                  <a:pt x="1717415" y="625785"/>
                </a:lnTo>
                <a:lnTo>
                  <a:pt x="1717415" y="573086"/>
                </a:lnTo>
                <a:close/>
                <a:moveTo>
                  <a:pt x="1717415" y="1326753"/>
                </a:moveTo>
                <a:lnTo>
                  <a:pt x="0" y="1326753"/>
                </a:lnTo>
                <a:lnTo>
                  <a:pt x="0" y="1379451"/>
                </a:lnTo>
                <a:lnTo>
                  <a:pt x="1717415" y="1379451"/>
                </a:lnTo>
                <a:lnTo>
                  <a:pt x="1717415" y="1326753"/>
                </a:lnTo>
                <a:close/>
                <a:moveTo>
                  <a:pt x="1717415" y="761518"/>
                </a:moveTo>
                <a:lnTo>
                  <a:pt x="0" y="761518"/>
                </a:lnTo>
                <a:lnTo>
                  <a:pt x="0" y="814217"/>
                </a:lnTo>
                <a:lnTo>
                  <a:pt x="1717415" y="814217"/>
                </a:lnTo>
                <a:lnTo>
                  <a:pt x="1717415" y="761518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C1129F4F-9919-7872-CEDA-31B2EA2AE1C5}"/>
              </a:ext>
            </a:extLst>
          </p:cNvPr>
          <p:cNvSpPr/>
          <p:nvPr/>
        </p:nvSpPr>
        <p:spPr>
          <a:xfrm>
            <a:off x="1907539" y="1714886"/>
            <a:ext cx="1715590" cy="1715986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7E121CE-0776-5801-0F3D-8C32C5187C0E}"/>
              </a:ext>
            </a:extLst>
          </p:cNvPr>
          <p:cNvGrpSpPr/>
          <p:nvPr/>
        </p:nvGrpSpPr>
        <p:grpSpPr>
          <a:xfrm>
            <a:off x="1907538" y="1716700"/>
            <a:ext cx="1713013" cy="1713013"/>
            <a:chOff x="1898112" y="1716700"/>
            <a:chExt cx="1713013" cy="1713013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B179A8A-F185-52F7-EDF2-85B5536F4E9C}"/>
                </a:ext>
              </a:extLst>
            </p:cNvPr>
            <p:cNvSpPr/>
            <p:nvPr/>
          </p:nvSpPr>
          <p:spPr>
            <a:xfrm>
              <a:off x="1898112" y="1716700"/>
              <a:ext cx="1713013" cy="1713013"/>
            </a:xfrm>
            <a:custGeom>
              <a:avLst/>
              <a:gdLst>
                <a:gd name="connsiteX0" fmla="*/ 856507 w 1713013"/>
                <a:gd name="connsiteY0" fmla="*/ 0 h 1713013"/>
                <a:gd name="connsiteX1" fmla="*/ 1713013 w 1713013"/>
                <a:gd name="connsiteY1" fmla="*/ 856507 h 1713013"/>
                <a:gd name="connsiteX2" fmla="*/ 1713013 w 1713013"/>
                <a:gd name="connsiteY2" fmla="*/ 856507 h 1713013"/>
                <a:gd name="connsiteX3" fmla="*/ 856506 w 1713013"/>
                <a:gd name="connsiteY3" fmla="*/ 1713013 h 1713013"/>
                <a:gd name="connsiteX4" fmla="*/ 856506 w 1713013"/>
                <a:gd name="connsiteY4" fmla="*/ 1713013 h 1713013"/>
                <a:gd name="connsiteX5" fmla="*/ 0 w 1713013"/>
                <a:gd name="connsiteY5" fmla="*/ 856507 h 1713013"/>
                <a:gd name="connsiteX6" fmla="*/ 0 w 1713013"/>
                <a:gd name="connsiteY6" fmla="*/ 856507 h 1713013"/>
                <a:gd name="connsiteX7" fmla="*/ 856506 w 1713013"/>
                <a:gd name="connsiteY7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3013" h="1713013">
                  <a:moveTo>
                    <a:pt x="856507" y="0"/>
                  </a:moveTo>
                  <a:cubicBezTo>
                    <a:pt x="1329542" y="0"/>
                    <a:pt x="1713013" y="383471"/>
                    <a:pt x="1713013" y="856507"/>
                  </a:cubicBezTo>
                  <a:lnTo>
                    <a:pt x="1713013" y="856507"/>
                  </a:lnTo>
                  <a:cubicBezTo>
                    <a:pt x="1713013" y="1329542"/>
                    <a:pt x="1329542" y="1713013"/>
                    <a:pt x="856506" y="1713013"/>
                  </a:cubicBezTo>
                  <a:lnTo>
                    <a:pt x="856506" y="1713013"/>
                  </a:lnTo>
                  <a:cubicBezTo>
                    <a:pt x="383471" y="1713013"/>
                    <a:pt x="0" y="1329542"/>
                    <a:pt x="0" y="856507"/>
                  </a:cubicBezTo>
                  <a:lnTo>
                    <a:pt x="0" y="856507"/>
                  </a:lnTo>
                  <a:cubicBezTo>
                    <a:pt x="0" y="383471"/>
                    <a:pt x="383471" y="0"/>
                    <a:pt x="856506" y="0"/>
                  </a:cubicBez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8ACE564-A43E-A957-A9D0-42CEE3DDA0E7}"/>
                </a:ext>
              </a:extLst>
            </p:cNvPr>
            <p:cNvSpPr/>
            <p:nvPr/>
          </p:nvSpPr>
          <p:spPr>
            <a:xfrm>
              <a:off x="2291094" y="2109682"/>
              <a:ext cx="927049" cy="927108"/>
            </a:xfrm>
            <a:custGeom>
              <a:avLst/>
              <a:gdLst>
                <a:gd name="connsiteX0" fmla="*/ 489993 w 927049"/>
                <a:gd name="connsiteY0" fmla="*/ 927109 h 927108"/>
                <a:gd name="connsiteX1" fmla="*/ 489993 w 927049"/>
                <a:gd name="connsiteY1" fmla="*/ 527406 h 927108"/>
                <a:gd name="connsiteX2" fmla="*/ 772581 w 927049"/>
                <a:gd name="connsiteY2" fmla="*/ 809993 h 927108"/>
                <a:gd name="connsiteX3" fmla="*/ 809993 w 927049"/>
                <a:gd name="connsiteY3" fmla="*/ 772640 h 927108"/>
                <a:gd name="connsiteX4" fmla="*/ 527346 w 927049"/>
                <a:gd name="connsiteY4" fmla="*/ 489993 h 927108"/>
                <a:gd name="connsiteX5" fmla="*/ 927049 w 927049"/>
                <a:gd name="connsiteY5" fmla="*/ 489993 h 927108"/>
                <a:gd name="connsiteX6" fmla="*/ 927049 w 927049"/>
                <a:gd name="connsiteY6" fmla="*/ 437116 h 927108"/>
                <a:gd name="connsiteX7" fmla="*/ 527346 w 927049"/>
                <a:gd name="connsiteY7" fmla="*/ 437116 h 927108"/>
                <a:gd name="connsiteX8" fmla="*/ 809993 w 927049"/>
                <a:gd name="connsiteY8" fmla="*/ 154469 h 927108"/>
                <a:gd name="connsiteX9" fmla="*/ 772581 w 927049"/>
                <a:gd name="connsiteY9" fmla="*/ 117056 h 927108"/>
                <a:gd name="connsiteX10" fmla="*/ 489993 w 927049"/>
                <a:gd name="connsiteY10" fmla="*/ 399703 h 927108"/>
                <a:gd name="connsiteX11" fmla="*/ 489993 w 927049"/>
                <a:gd name="connsiteY11" fmla="*/ 0 h 927108"/>
                <a:gd name="connsiteX12" fmla="*/ 437056 w 927049"/>
                <a:gd name="connsiteY12" fmla="*/ 0 h 927108"/>
                <a:gd name="connsiteX13" fmla="*/ 437056 w 927049"/>
                <a:gd name="connsiteY13" fmla="*/ 399703 h 927108"/>
                <a:gd name="connsiteX14" fmla="*/ 154469 w 927049"/>
                <a:gd name="connsiteY14" fmla="*/ 117056 h 927108"/>
                <a:gd name="connsiteX15" fmla="*/ 117056 w 927049"/>
                <a:gd name="connsiteY15" fmla="*/ 154469 h 927108"/>
                <a:gd name="connsiteX16" fmla="*/ 399703 w 927049"/>
                <a:gd name="connsiteY16" fmla="*/ 437116 h 927108"/>
                <a:gd name="connsiteX17" fmla="*/ 0 w 927049"/>
                <a:gd name="connsiteY17" fmla="*/ 437116 h 927108"/>
                <a:gd name="connsiteX18" fmla="*/ 0 w 927049"/>
                <a:gd name="connsiteY18" fmla="*/ 489993 h 927108"/>
                <a:gd name="connsiteX19" fmla="*/ 399703 w 927049"/>
                <a:gd name="connsiteY19" fmla="*/ 489993 h 927108"/>
                <a:gd name="connsiteX20" fmla="*/ 117056 w 927049"/>
                <a:gd name="connsiteY20" fmla="*/ 772640 h 927108"/>
                <a:gd name="connsiteX21" fmla="*/ 154469 w 927049"/>
                <a:gd name="connsiteY21" fmla="*/ 809993 h 927108"/>
                <a:gd name="connsiteX22" fmla="*/ 437056 w 927049"/>
                <a:gd name="connsiteY22" fmla="*/ 527406 h 927108"/>
                <a:gd name="connsiteX23" fmla="*/ 437056 w 927049"/>
                <a:gd name="connsiteY23" fmla="*/ 927109 h 927108"/>
                <a:gd name="connsiteX24" fmla="*/ 489993 w 927049"/>
                <a:gd name="connsiteY24" fmla="*/ 927109 h 927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27049" h="927108">
                  <a:moveTo>
                    <a:pt x="489993" y="927109"/>
                  </a:moveTo>
                  <a:lnTo>
                    <a:pt x="489993" y="527406"/>
                  </a:lnTo>
                  <a:lnTo>
                    <a:pt x="772581" y="809993"/>
                  </a:lnTo>
                  <a:lnTo>
                    <a:pt x="809993" y="772640"/>
                  </a:lnTo>
                  <a:lnTo>
                    <a:pt x="527346" y="489993"/>
                  </a:lnTo>
                  <a:lnTo>
                    <a:pt x="927049" y="489993"/>
                  </a:lnTo>
                  <a:lnTo>
                    <a:pt x="927049" y="437116"/>
                  </a:lnTo>
                  <a:lnTo>
                    <a:pt x="527346" y="437116"/>
                  </a:lnTo>
                  <a:lnTo>
                    <a:pt x="809993" y="154469"/>
                  </a:lnTo>
                  <a:lnTo>
                    <a:pt x="772581" y="117056"/>
                  </a:lnTo>
                  <a:lnTo>
                    <a:pt x="489993" y="399703"/>
                  </a:lnTo>
                  <a:lnTo>
                    <a:pt x="489993" y="0"/>
                  </a:lnTo>
                  <a:lnTo>
                    <a:pt x="437056" y="0"/>
                  </a:lnTo>
                  <a:lnTo>
                    <a:pt x="437056" y="399703"/>
                  </a:lnTo>
                  <a:lnTo>
                    <a:pt x="154469" y="117056"/>
                  </a:lnTo>
                  <a:lnTo>
                    <a:pt x="117056" y="154469"/>
                  </a:lnTo>
                  <a:lnTo>
                    <a:pt x="399703" y="437116"/>
                  </a:lnTo>
                  <a:lnTo>
                    <a:pt x="0" y="437116"/>
                  </a:lnTo>
                  <a:lnTo>
                    <a:pt x="0" y="489993"/>
                  </a:lnTo>
                  <a:lnTo>
                    <a:pt x="399703" y="489993"/>
                  </a:lnTo>
                  <a:lnTo>
                    <a:pt x="117056" y="772640"/>
                  </a:lnTo>
                  <a:lnTo>
                    <a:pt x="154469" y="809993"/>
                  </a:lnTo>
                  <a:lnTo>
                    <a:pt x="437056" y="527406"/>
                  </a:lnTo>
                  <a:lnTo>
                    <a:pt x="437056" y="927109"/>
                  </a:lnTo>
                  <a:lnTo>
                    <a:pt x="489993" y="927109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BC80782-C96B-7273-CCB1-5C6F7909DCA1}"/>
              </a:ext>
            </a:extLst>
          </p:cNvPr>
          <p:cNvSpPr/>
          <p:nvPr/>
        </p:nvSpPr>
        <p:spPr>
          <a:xfrm>
            <a:off x="0" y="0"/>
            <a:ext cx="198111" cy="6858000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Dancing-Snowflakes-Christmas-Stinger_AdobeStock_353730351">
            <a:hlinkClick r:id="" action="ppaction://media"/>
            <a:extLst>
              <a:ext uri="{FF2B5EF4-FFF2-40B4-BE49-F238E27FC236}">
                <a16:creationId xmlns:a16="http://schemas.microsoft.com/office/drawing/2014/main" id="{EE6A5758-B72D-4D9B-9BA6-D00C6BC277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2649" y="-783295"/>
            <a:ext cx="406400" cy="406400"/>
          </a:xfrm>
          <a:prstGeom prst="rect">
            <a:avLst/>
          </a:prstGeom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2C3D95D-C969-1495-FA92-AD68C740BA03}"/>
              </a:ext>
            </a:extLst>
          </p:cNvPr>
          <p:cNvGrpSpPr/>
          <p:nvPr/>
        </p:nvGrpSpPr>
        <p:grpSpPr>
          <a:xfrm>
            <a:off x="5337905" y="5143752"/>
            <a:ext cx="1714857" cy="1712715"/>
            <a:chOff x="5337905" y="5143752"/>
            <a:chExt cx="1714857" cy="1712715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3A6079A-8CC3-938F-7E48-0164FF92ACDF}"/>
                </a:ext>
              </a:extLst>
            </p:cNvPr>
            <p:cNvSpPr/>
            <p:nvPr/>
          </p:nvSpPr>
          <p:spPr>
            <a:xfrm>
              <a:off x="5337905" y="5143752"/>
              <a:ext cx="1714857" cy="1712715"/>
            </a:xfrm>
            <a:custGeom>
              <a:avLst/>
              <a:gdLst>
                <a:gd name="connsiteX0" fmla="*/ 0 w 1714857"/>
                <a:gd name="connsiteY0" fmla="*/ 0 h 1712715"/>
                <a:gd name="connsiteX1" fmla="*/ 1843 w 1714857"/>
                <a:gd name="connsiteY1" fmla="*/ 0 h 1712715"/>
                <a:gd name="connsiteX2" fmla="*/ 1843 w 1714857"/>
                <a:gd name="connsiteY2" fmla="*/ 851794 h 1712715"/>
                <a:gd name="connsiteX3" fmla="*/ 685732 w 1714857"/>
                <a:gd name="connsiteY3" fmla="*/ 12688 h 1712715"/>
                <a:gd name="connsiteX4" fmla="*/ 811598 w 1714857"/>
                <a:gd name="connsiteY4" fmla="*/ 0 h 1712715"/>
                <a:gd name="connsiteX5" fmla="*/ 905102 w 1714857"/>
                <a:gd name="connsiteY5" fmla="*/ 0 h 1712715"/>
                <a:gd name="connsiteX6" fmla="*/ 1030968 w 1714857"/>
                <a:gd name="connsiteY6" fmla="*/ 12688 h 1712715"/>
                <a:gd name="connsiteX7" fmla="*/ 1714856 w 1714857"/>
                <a:gd name="connsiteY7" fmla="*/ 851794 h 1712715"/>
                <a:gd name="connsiteX8" fmla="*/ 1714856 w 1714857"/>
                <a:gd name="connsiteY8" fmla="*/ 0 h 1712715"/>
                <a:gd name="connsiteX9" fmla="*/ 1714857 w 1714857"/>
                <a:gd name="connsiteY9" fmla="*/ 0 h 1712715"/>
                <a:gd name="connsiteX10" fmla="*/ 1714857 w 1714857"/>
                <a:gd name="connsiteY10" fmla="*/ 1712715 h 1712715"/>
                <a:gd name="connsiteX11" fmla="*/ 0 w 1714857"/>
                <a:gd name="connsiteY11" fmla="*/ 1712715 h 1712715"/>
                <a:gd name="connsiteX0" fmla="*/ 0 w 1714857"/>
                <a:gd name="connsiteY0" fmla="*/ 1712715 h 1712715"/>
                <a:gd name="connsiteX1" fmla="*/ 1843 w 1714857"/>
                <a:gd name="connsiteY1" fmla="*/ 0 h 1712715"/>
                <a:gd name="connsiteX2" fmla="*/ 1843 w 1714857"/>
                <a:gd name="connsiteY2" fmla="*/ 851794 h 1712715"/>
                <a:gd name="connsiteX3" fmla="*/ 685732 w 1714857"/>
                <a:gd name="connsiteY3" fmla="*/ 12688 h 1712715"/>
                <a:gd name="connsiteX4" fmla="*/ 811598 w 1714857"/>
                <a:gd name="connsiteY4" fmla="*/ 0 h 1712715"/>
                <a:gd name="connsiteX5" fmla="*/ 905102 w 1714857"/>
                <a:gd name="connsiteY5" fmla="*/ 0 h 1712715"/>
                <a:gd name="connsiteX6" fmla="*/ 1030968 w 1714857"/>
                <a:gd name="connsiteY6" fmla="*/ 12688 h 1712715"/>
                <a:gd name="connsiteX7" fmla="*/ 1714856 w 1714857"/>
                <a:gd name="connsiteY7" fmla="*/ 851794 h 1712715"/>
                <a:gd name="connsiteX8" fmla="*/ 1714856 w 1714857"/>
                <a:gd name="connsiteY8" fmla="*/ 0 h 1712715"/>
                <a:gd name="connsiteX9" fmla="*/ 1714857 w 1714857"/>
                <a:gd name="connsiteY9" fmla="*/ 0 h 1712715"/>
                <a:gd name="connsiteX10" fmla="*/ 1714857 w 1714857"/>
                <a:gd name="connsiteY10" fmla="*/ 1712715 h 1712715"/>
                <a:gd name="connsiteX11" fmla="*/ 0 w 1714857"/>
                <a:gd name="connsiteY11" fmla="*/ 1712715 h 1712715"/>
                <a:gd name="connsiteX0" fmla="*/ 0 w 1714857"/>
                <a:gd name="connsiteY0" fmla="*/ 1712715 h 1712715"/>
                <a:gd name="connsiteX1" fmla="*/ 1843 w 1714857"/>
                <a:gd name="connsiteY1" fmla="*/ 0 h 1712715"/>
                <a:gd name="connsiteX2" fmla="*/ 1843 w 1714857"/>
                <a:gd name="connsiteY2" fmla="*/ 851794 h 1712715"/>
                <a:gd name="connsiteX3" fmla="*/ 685732 w 1714857"/>
                <a:gd name="connsiteY3" fmla="*/ 12688 h 1712715"/>
                <a:gd name="connsiteX4" fmla="*/ 811598 w 1714857"/>
                <a:gd name="connsiteY4" fmla="*/ 0 h 1712715"/>
                <a:gd name="connsiteX5" fmla="*/ 905102 w 1714857"/>
                <a:gd name="connsiteY5" fmla="*/ 0 h 1712715"/>
                <a:gd name="connsiteX6" fmla="*/ 1030968 w 1714857"/>
                <a:gd name="connsiteY6" fmla="*/ 12688 h 1712715"/>
                <a:gd name="connsiteX7" fmla="*/ 1714856 w 1714857"/>
                <a:gd name="connsiteY7" fmla="*/ 851794 h 1712715"/>
                <a:gd name="connsiteX8" fmla="*/ 1714856 w 1714857"/>
                <a:gd name="connsiteY8" fmla="*/ 0 h 1712715"/>
                <a:gd name="connsiteX9" fmla="*/ 1714857 w 1714857"/>
                <a:gd name="connsiteY9" fmla="*/ 1712715 h 1712715"/>
                <a:gd name="connsiteX10" fmla="*/ 0 w 1714857"/>
                <a:gd name="connsiteY10" fmla="*/ 1712715 h 171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4857" h="1712715">
                  <a:moveTo>
                    <a:pt x="0" y="1712715"/>
                  </a:moveTo>
                  <a:cubicBezTo>
                    <a:pt x="614" y="1141810"/>
                    <a:pt x="1229" y="570905"/>
                    <a:pt x="1843" y="0"/>
                  </a:cubicBezTo>
                  <a:lnTo>
                    <a:pt x="1843" y="851794"/>
                  </a:lnTo>
                  <a:cubicBezTo>
                    <a:pt x="1843" y="437882"/>
                    <a:pt x="295433" y="92553"/>
                    <a:pt x="685732" y="12688"/>
                  </a:cubicBezTo>
                  <a:lnTo>
                    <a:pt x="811598" y="0"/>
                  </a:lnTo>
                  <a:lnTo>
                    <a:pt x="905102" y="0"/>
                  </a:lnTo>
                  <a:lnTo>
                    <a:pt x="1030968" y="12688"/>
                  </a:lnTo>
                  <a:cubicBezTo>
                    <a:pt x="1421266" y="92553"/>
                    <a:pt x="1714856" y="437882"/>
                    <a:pt x="1714856" y="851794"/>
                  </a:cubicBezTo>
                  <a:lnTo>
                    <a:pt x="1714856" y="0"/>
                  </a:lnTo>
                  <a:cubicBezTo>
                    <a:pt x="1714856" y="570905"/>
                    <a:pt x="1714857" y="1141810"/>
                    <a:pt x="1714857" y="1712715"/>
                  </a:cubicBezTo>
                  <a:lnTo>
                    <a:pt x="0" y="171271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4528240-A49F-E3BC-91A8-A2E117A41706}"/>
                </a:ext>
              </a:extLst>
            </p:cNvPr>
            <p:cNvSpPr/>
            <p:nvPr/>
          </p:nvSpPr>
          <p:spPr>
            <a:xfrm>
              <a:off x="5732850" y="5536079"/>
              <a:ext cx="927049" cy="927048"/>
            </a:xfrm>
            <a:custGeom>
              <a:avLst/>
              <a:gdLst>
                <a:gd name="connsiteX0" fmla="*/ 0 w 927049"/>
                <a:gd name="connsiteY0" fmla="*/ 489934 h 927048"/>
                <a:gd name="connsiteX1" fmla="*/ 399703 w 927049"/>
                <a:gd name="connsiteY1" fmla="*/ 489934 h 927048"/>
                <a:gd name="connsiteX2" fmla="*/ 117056 w 927049"/>
                <a:gd name="connsiteY2" fmla="*/ 772581 h 927048"/>
                <a:gd name="connsiteX3" fmla="*/ 154469 w 927049"/>
                <a:gd name="connsiteY3" fmla="*/ 809993 h 927048"/>
                <a:gd name="connsiteX4" fmla="*/ 437056 w 927049"/>
                <a:gd name="connsiteY4" fmla="*/ 527346 h 927048"/>
                <a:gd name="connsiteX5" fmla="*/ 437056 w 927049"/>
                <a:gd name="connsiteY5" fmla="*/ 927049 h 927048"/>
                <a:gd name="connsiteX6" fmla="*/ 489993 w 927049"/>
                <a:gd name="connsiteY6" fmla="*/ 927049 h 927048"/>
                <a:gd name="connsiteX7" fmla="*/ 489993 w 927049"/>
                <a:gd name="connsiteY7" fmla="*/ 527346 h 927048"/>
                <a:gd name="connsiteX8" fmla="*/ 772581 w 927049"/>
                <a:gd name="connsiteY8" fmla="*/ 809993 h 927048"/>
                <a:gd name="connsiteX9" fmla="*/ 809994 w 927049"/>
                <a:gd name="connsiteY9" fmla="*/ 772581 h 927048"/>
                <a:gd name="connsiteX10" fmla="*/ 527347 w 927049"/>
                <a:gd name="connsiteY10" fmla="*/ 489934 h 927048"/>
                <a:gd name="connsiteX11" fmla="*/ 927049 w 927049"/>
                <a:gd name="connsiteY11" fmla="*/ 489934 h 927048"/>
                <a:gd name="connsiteX12" fmla="*/ 927049 w 927049"/>
                <a:gd name="connsiteY12" fmla="*/ 437056 h 927048"/>
                <a:gd name="connsiteX13" fmla="*/ 527347 w 927049"/>
                <a:gd name="connsiteY13" fmla="*/ 437056 h 927048"/>
                <a:gd name="connsiteX14" fmla="*/ 809994 w 927049"/>
                <a:gd name="connsiteY14" fmla="*/ 154468 h 927048"/>
                <a:gd name="connsiteX15" fmla="*/ 772581 w 927049"/>
                <a:gd name="connsiteY15" fmla="*/ 117056 h 927048"/>
                <a:gd name="connsiteX16" fmla="*/ 489993 w 927049"/>
                <a:gd name="connsiteY16" fmla="*/ 399703 h 927048"/>
                <a:gd name="connsiteX17" fmla="*/ 489993 w 927049"/>
                <a:gd name="connsiteY17" fmla="*/ 0 h 927048"/>
                <a:gd name="connsiteX18" fmla="*/ 437056 w 927049"/>
                <a:gd name="connsiteY18" fmla="*/ 0 h 927048"/>
                <a:gd name="connsiteX19" fmla="*/ 437056 w 927049"/>
                <a:gd name="connsiteY19" fmla="*/ 399703 h 927048"/>
                <a:gd name="connsiteX20" fmla="*/ 154469 w 927049"/>
                <a:gd name="connsiteY20" fmla="*/ 117056 h 927048"/>
                <a:gd name="connsiteX21" fmla="*/ 117056 w 927049"/>
                <a:gd name="connsiteY21" fmla="*/ 154468 h 927048"/>
                <a:gd name="connsiteX22" fmla="*/ 399703 w 927049"/>
                <a:gd name="connsiteY22" fmla="*/ 437056 h 927048"/>
                <a:gd name="connsiteX23" fmla="*/ 0 w 927049"/>
                <a:gd name="connsiteY23" fmla="*/ 437056 h 927048"/>
                <a:gd name="connsiteX24" fmla="*/ 0 w 927049"/>
                <a:gd name="connsiteY24" fmla="*/ 489934 h 92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27049" h="927048">
                  <a:moveTo>
                    <a:pt x="0" y="489934"/>
                  </a:moveTo>
                  <a:lnTo>
                    <a:pt x="399703" y="489934"/>
                  </a:lnTo>
                  <a:lnTo>
                    <a:pt x="117056" y="772581"/>
                  </a:lnTo>
                  <a:lnTo>
                    <a:pt x="154469" y="809993"/>
                  </a:lnTo>
                  <a:lnTo>
                    <a:pt x="437056" y="527346"/>
                  </a:lnTo>
                  <a:lnTo>
                    <a:pt x="437056" y="927049"/>
                  </a:lnTo>
                  <a:lnTo>
                    <a:pt x="489993" y="927049"/>
                  </a:lnTo>
                  <a:lnTo>
                    <a:pt x="489993" y="527346"/>
                  </a:lnTo>
                  <a:lnTo>
                    <a:pt x="772581" y="809993"/>
                  </a:lnTo>
                  <a:lnTo>
                    <a:pt x="809994" y="772581"/>
                  </a:lnTo>
                  <a:lnTo>
                    <a:pt x="527347" y="489934"/>
                  </a:lnTo>
                  <a:lnTo>
                    <a:pt x="927049" y="489934"/>
                  </a:lnTo>
                  <a:lnTo>
                    <a:pt x="927049" y="437056"/>
                  </a:lnTo>
                  <a:lnTo>
                    <a:pt x="527347" y="437056"/>
                  </a:lnTo>
                  <a:lnTo>
                    <a:pt x="809994" y="154468"/>
                  </a:lnTo>
                  <a:lnTo>
                    <a:pt x="772581" y="117056"/>
                  </a:lnTo>
                  <a:lnTo>
                    <a:pt x="489993" y="399703"/>
                  </a:lnTo>
                  <a:lnTo>
                    <a:pt x="489993" y="0"/>
                  </a:lnTo>
                  <a:lnTo>
                    <a:pt x="437056" y="0"/>
                  </a:lnTo>
                  <a:lnTo>
                    <a:pt x="437056" y="399703"/>
                  </a:lnTo>
                  <a:lnTo>
                    <a:pt x="154469" y="117056"/>
                  </a:lnTo>
                  <a:lnTo>
                    <a:pt x="117056" y="154468"/>
                  </a:lnTo>
                  <a:lnTo>
                    <a:pt x="399703" y="437056"/>
                  </a:lnTo>
                  <a:lnTo>
                    <a:pt x="0" y="437056"/>
                  </a:lnTo>
                  <a:lnTo>
                    <a:pt x="0" y="489934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baseline="30000"/>
            </a:p>
          </p:txBody>
        </p:sp>
      </p:grpSp>
    </p:spTree>
    <p:extLst>
      <p:ext uri="{BB962C8B-B14F-4D97-AF65-F5344CB8AC3E}">
        <p14:creationId xmlns:p14="http://schemas.microsoft.com/office/powerpoint/2010/main" val="80838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300">
        <p:pull/>
      </p:transition>
    </mc:Choice>
    <mc:Fallback xmlns="">
      <p:transition advClick="0" advTm="6300">
        <p:pull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decel="10000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01719 -0.00023 L 2.5E-6 2.96296E-6 " pathEditMode="relative" rAng="0" ptsTypes="AA">
                                          <p:cBhvr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0.01719 -0.00023 L 8.33333E-7 5.55112E-17 " pathEditMode="relative" rAng="0" ptsTypes="AA">
                                          <p:cBhvr>
                                            <p:cTn id="1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5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decel="10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75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75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1719 -0.00024 L -1.25E-6 4.44444E-6 " pathEditMode="relative" rAng="0" ptsTypes="AA">
                                          <p:cBhvr>
                                            <p:cTn id="4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42" presetClass="path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1718 -0.00024 L -3.54167E-6 4.44444E-6 " pathEditMode="relative" rAng="0" ptsTypes="AA">
                                          <p:cBhvr>
                                            <p:cTn id="4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decel="10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-0.01719 -0.00023 L 2.5E-6 -4.07407E-6 " pathEditMode="relative" rAng="0" ptsTypes="AA">
                                          <p:cBhvr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50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17487 -0.11412 L -2.70833E-6 -2.96296E-6 " pathEditMode="relative" rAng="0" ptsTypes="AA">
                                          <p:cBhvr>
                                            <p:cTn id="69" dur="7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decel="10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50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decel="10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5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fill="hold" nodeType="withEffect" p14:presetBounceEnd="99000">
                                      <p:stCondLst>
                                        <p:cond delay="3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3" dur="1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ccel="50000" de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5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1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42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17487 -0.11412 L 1.66667E-6 5.55112E-17 " pathEditMode="relative" rAng="0" ptsTypes="AA">
                                          <p:cBhvr>
                                            <p:cTn id="106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9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fill="hold" nodeType="withEffect" p14:presetBounceEnd="49500">
                                      <p:stCondLst>
                                        <p:cond delay="2200"/>
                                      </p:stCondLst>
                                      <p:childTnLst>
                                        <p:animScale p14:bounceEnd="49500">
                                          <p:cBhvr>
                                            <p:cTn id="115" dur="100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" presetID="8" presetClass="emph" presetSubtype="0" decel="10000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17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25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8" presetClass="emph" presetSubtype="0" accel="50000" decel="5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4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29" dur="1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de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75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2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decel="10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50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42" presetClass="path" presetSubtype="0" decel="10000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0.10196 0.1618 L 1.875E-6 4.44444E-6 " pathEditMode="relative" rAng="0" ptsTypes="AA">
                                          <p:cBhvr>
                                            <p:cTn id="142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2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decel="10000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5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fill="hold" grpId="2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42" presetClass="path" presetSubtype="0" decel="100000" fill="hold" grpId="3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10196 0.16181 L 2.70833E-6 -1.11111E-6 " pathEditMode="relative" rAng="0" ptsTypes="AA">
                                          <p:cBhvr>
                                            <p:cTn id="153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4" presetID="2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1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1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9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0" presetID="6" presetClass="emph" presetSubtype="0" decel="10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71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2" presetID="6" presetClass="emph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73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4" presetID="42" presetClass="path" presetSubtype="0" decel="10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0.17487 -0.11412 L 6.25E-7 -2.59259E-6 " pathEditMode="relative" rAng="0" ptsTypes="AA">
                                          <p:cBhvr>
                                            <p:cTn id="17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6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fill="hold" grpId="1" nodeType="withEffect" p14:presetBounceEnd="495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49500">
                                          <p:cBhvr>
                                            <p:cTn id="181" dur="1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8" presetClass="emph" presetSubtype="0" decel="10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8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4" presetID="6" presetClass="emph" presetSubtype="0" fill="hold" grpId="3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85" dur="2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6" presetID="53" presetClass="entr" presetSubtype="16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8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9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0" dur="2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6" presetClass="emp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92" dur="5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3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94" dur="1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5" presetID="42" presetClass="path" presetSubtype="0" decel="10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0196 0.1618 L 2.08333E-6 4.44444E-6 " pathEditMode="relative" rAng="0" ptsTypes="AA">
                                          <p:cBhvr>
                                            <p:cTn id="196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9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0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1" dur="2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6" presetClass="emph" presetSubtype="0" decel="10000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203" dur="50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4" presetID="6" presetClass="emph" presetSubtype="0" fill="hold" grpId="2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205" dur="1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6" presetID="42" presetClass="path" presetSubtype="0" decel="100000" fill="hold" grpId="3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10196 0.16181 L 2.70833E-6 -1.11111E-6 " pathEditMode="relative" rAng="0" ptsTypes="AA">
                                          <p:cBhvr>
                                            <p:cTn id="207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2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50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42" presetClass="path" presetSubtype="0" decel="10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362 0.15509 L -2.91667E-6 -1.11111E-6 " pathEditMode="relative" rAng="0" ptsTypes="AA">
                                          <p:cBhvr>
                                            <p:cTn id="218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-7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1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2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3" presetID="6" presetClass="emph" presetSubtype="0" fill="hold" nodeType="withEffect" p14:presetBounceEnd="99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24" dur="100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5" presetID="6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26" dur="25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7" presetID="2" presetClass="entr" presetSubtype="2" decel="10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3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9" grpId="0" animBg="1"/>
          <p:bldP spid="19" grpId="1" animBg="1"/>
          <p:bldP spid="70" grpId="0" animBg="1"/>
          <p:bldP spid="70" grpId="1" animBg="1"/>
          <p:bldP spid="70" grpId="2" animBg="1"/>
          <p:bldP spid="70" grpId="3" animBg="1"/>
          <p:bldP spid="71" grpId="0" animBg="1"/>
          <p:bldP spid="71" grpId="1" animBg="1"/>
          <p:bldP spid="71" grpId="2" animBg="1"/>
          <p:bldP spid="71" grpId="3" animBg="1"/>
          <p:bldP spid="69" grpId="0" animBg="1"/>
          <p:bldP spid="69" grpId="1" animBg="1"/>
          <p:bldP spid="69" grpId="2" animBg="1"/>
          <p:bldP spid="69" grpId="3" animBg="1"/>
          <p:bldP spid="67" grpId="0" animBg="1"/>
          <p:bldP spid="67" grpId="1" animBg="1"/>
          <p:bldP spid="67" grpId="2" animBg="1"/>
          <p:bldP spid="67" grpId="3" animBg="1"/>
          <p:bldP spid="18" grpId="0" animBg="1"/>
          <p:bldP spid="18" grpId="1" animBg="1"/>
          <p:bldP spid="22" grpId="0" animBg="1"/>
          <p:bldP spid="32" grpId="0" animBg="1"/>
          <p:bldP spid="32" grpId="1" animBg="1"/>
          <p:bldP spid="32" grpId="2" animBg="1"/>
          <p:bldP spid="32" grpId="3" animBg="1"/>
          <p:bldP spid="42" grpId="0" animBg="1"/>
          <p:bldP spid="44" grpId="0" animBg="1"/>
          <p:bldP spid="46" grpId="0" animBg="1"/>
          <p:bldP spid="46" grpId="1" animBg="1"/>
          <p:bldP spid="46" grpId="2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73" grpId="0" animBg="1"/>
          <p:bldP spid="73" grpId="1" animBg="1"/>
          <p:bldP spid="73" grpId="2" animBg="1"/>
          <p:bldP spid="73" grpId="3" animBg="1"/>
          <p:bldP spid="9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decel="10000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01719 -0.00023 L 2.5E-6 2.96296E-6 " pathEditMode="relative" rAng="0" ptsTypes="AA">
                                          <p:cBhvr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0.01719 -0.00023 L 8.33333E-7 5.55112E-17 " pathEditMode="relative" rAng="0" ptsTypes="AA">
                                          <p:cBhvr>
                                            <p:cTn id="1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5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decel="10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75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75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1719 -0.00024 L -1.25E-6 4.44444E-6 " pathEditMode="relative" rAng="0" ptsTypes="AA">
                                          <p:cBhvr>
                                            <p:cTn id="4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42" presetClass="path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1718 -0.00024 L -3.54167E-6 4.44444E-6 " pathEditMode="relative" rAng="0" ptsTypes="AA">
                                          <p:cBhvr>
                                            <p:cTn id="4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decel="10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-0.01719 -0.00023 L 2.5E-6 -4.07407E-6 " pathEditMode="relative" rAng="0" ptsTypes="AA">
                                          <p:cBhvr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50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17487 -0.11412 L -2.70833E-6 -2.96296E-6 " pathEditMode="relative" rAng="0" ptsTypes="AA">
                                          <p:cBhvr>
                                            <p:cTn id="69" dur="7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decel="10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50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decel="10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5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ccel="50000" de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5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1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42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17487 -0.11412 L 1.66667E-6 5.55112E-17 " pathEditMode="relative" rAng="0" ptsTypes="AA">
                                          <p:cBhvr>
                                            <p:cTn id="106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9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15" dur="100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" presetID="8" presetClass="emph" presetSubtype="0" decel="10000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17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25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8" presetClass="emph" presetSubtype="0" accel="50000" decel="5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4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29" dur="1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de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75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2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decel="10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50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42" presetClass="path" presetSubtype="0" decel="10000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0.10196 0.1618 L 1.875E-6 4.44444E-6 " pathEditMode="relative" rAng="0" ptsTypes="AA">
                                          <p:cBhvr>
                                            <p:cTn id="142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2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decel="10000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5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fill="hold" grpId="2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42" presetClass="path" presetSubtype="0" decel="100000" fill="hold" grpId="3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10196 0.16181 L 2.70833E-6 -1.11111E-6 " pathEditMode="relative" rAng="0" ptsTypes="AA">
                                          <p:cBhvr>
                                            <p:cTn id="153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4" presetID="2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1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1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9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0" presetID="6" presetClass="emph" presetSubtype="0" decel="10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71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2" presetID="6" presetClass="emph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73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4" presetID="42" presetClass="path" presetSubtype="0" decel="10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0.17487 -0.11412 L 6.25E-7 -2.59259E-6 " pathEditMode="relative" rAng="0" ptsTypes="AA">
                                          <p:cBhvr>
                                            <p:cTn id="17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6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1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8" presetClass="emph" presetSubtype="0" decel="10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8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4" presetID="6" presetClass="emph" presetSubtype="0" fill="hold" grpId="3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85" dur="2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6" presetID="53" presetClass="entr" presetSubtype="16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8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9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0" dur="2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6" presetClass="emp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92" dur="5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3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94" dur="1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5" presetID="42" presetClass="path" presetSubtype="0" decel="10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0196 0.1618 L 2.08333E-6 4.44444E-6 " pathEditMode="relative" rAng="0" ptsTypes="AA">
                                          <p:cBhvr>
                                            <p:cTn id="196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9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0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1" dur="2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6" presetClass="emph" presetSubtype="0" decel="10000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203" dur="50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4" presetID="6" presetClass="emph" presetSubtype="0" fill="hold" grpId="2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205" dur="1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6" presetID="42" presetClass="path" presetSubtype="0" decel="100000" fill="hold" grpId="3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10196 0.16181 L 2.70833E-6 -1.11111E-6 " pathEditMode="relative" rAng="0" ptsTypes="AA">
                                          <p:cBhvr>
                                            <p:cTn id="207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2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50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42" presetClass="path" presetSubtype="0" decel="10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362 0.15509 L -2.91667E-6 -1.11111E-6 " pathEditMode="relative" rAng="0" ptsTypes="AA">
                                          <p:cBhvr>
                                            <p:cTn id="218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-7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1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2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3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24" dur="100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5" presetID="6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26" dur="25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7" presetID="2" presetClass="entr" presetSubtype="2" decel="10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3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9" grpId="0" animBg="1"/>
          <p:bldP spid="19" grpId="1" animBg="1"/>
          <p:bldP spid="70" grpId="0" animBg="1"/>
          <p:bldP spid="70" grpId="1" animBg="1"/>
          <p:bldP spid="70" grpId="2" animBg="1"/>
          <p:bldP spid="70" grpId="3" animBg="1"/>
          <p:bldP spid="71" grpId="0" animBg="1"/>
          <p:bldP spid="71" grpId="1" animBg="1"/>
          <p:bldP spid="71" grpId="2" animBg="1"/>
          <p:bldP spid="71" grpId="3" animBg="1"/>
          <p:bldP spid="69" grpId="0" animBg="1"/>
          <p:bldP spid="69" grpId="1" animBg="1"/>
          <p:bldP spid="69" grpId="2" animBg="1"/>
          <p:bldP spid="69" grpId="3" animBg="1"/>
          <p:bldP spid="67" grpId="0" animBg="1"/>
          <p:bldP spid="67" grpId="1" animBg="1"/>
          <p:bldP spid="67" grpId="2" animBg="1"/>
          <p:bldP spid="67" grpId="3" animBg="1"/>
          <p:bldP spid="18" grpId="0" animBg="1"/>
          <p:bldP spid="18" grpId="1" animBg="1"/>
          <p:bldP spid="22" grpId="0" animBg="1"/>
          <p:bldP spid="32" grpId="0" animBg="1"/>
          <p:bldP spid="32" grpId="1" animBg="1"/>
          <p:bldP spid="32" grpId="2" animBg="1"/>
          <p:bldP spid="32" grpId="3" animBg="1"/>
          <p:bldP spid="42" grpId="0" animBg="1"/>
          <p:bldP spid="44" grpId="0" animBg="1"/>
          <p:bldP spid="46" grpId="0" animBg="1"/>
          <p:bldP spid="46" grpId="1" animBg="1"/>
          <p:bldP spid="46" grpId="2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73" grpId="0" animBg="1"/>
          <p:bldP spid="73" grpId="1" animBg="1"/>
          <p:bldP spid="73" grpId="2" animBg="1"/>
          <p:bldP spid="73" grpId="3" animBg="1"/>
          <p:bldP spid="94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A71535CC-9D54-C5EB-6D14-2A5776492B53}"/>
              </a:ext>
            </a:extLst>
          </p:cNvPr>
          <p:cNvSpPr/>
          <p:nvPr/>
        </p:nvSpPr>
        <p:spPr>
          <a:xfrm>
            <a:off x="3622781" y="1711785"/>
            <a:ext cx="1717087" cy="1716866"/>
          </a:xfrm>
          <a:custGeom>
            <a:avLst/>
            <a:gdLst>
              <a:gd name="connsiteX0" fmla="*/ 0 w 1718901"/>
              <a:gd name="connsiteY0" fmla="*/ 0 h 1707184"/>
              <a:gd name="connsiteX1" fmla="*/ 1718901 w 1718901"/>
              <a:gd name="connsiteY1" fmla="*/ 0 h 1707184"/>
              <a:gd name="connsiteX2" fmla="*/ 1718901 w 1718901"/>
              <a:gd name="connsiteY2" fmla="*/ 1707184 h 1707184"/>
              <a:gd name="connsiteX3" fmla="*/ 0 w 1718901"/>
              <a:gd name="connsiteY3" fmla="*/ 1707184 h 170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8901" h="1707184">
                <a:moveTo>
                  <a:pt x="0" y="0"/>
                </a:moveTo>
                <a:lnTo>
                  <a:pt x="1718901" y="0"/>
                </a:lnTo>
                <a:lnTo>
                  <a:pt x="1718901" y="1707184"/>
                </a:lnTo>
                <a:lnTo>
                  <a:pt x="0" y="1707184"/>
                </a:lnTo>
                <a:close/>
              </a:path>
            </a:pathLst>
          </a:custGeom>
          <a:solidFill>
            <a:srgbClr val="51154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7E121CE-0776-5801-0F3D-8C32C5187C0E}"/>
              </a:ext>
            </a:extLst>
          </p:cNvPr>
          <p:cNvGrpSpPr/>
          <p:nvPr/>
        </p:nvGrpSpPr>
        <p:grpSpPr>
          <a:xfrm>
            <a:off x="1907538" y="1716700"/>
            <a:ext cx="1713013" cy="1713013"/>
            <a:chOff x="1898112" y="1716700"/>
            <a:chExt cx="1713013" cy="1713013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B179A8A-F185-52F7-EDF2-85B5536F4E9C}"/>
                </a:ext>
              </a:extLst>
            </p:cNvPr>
            <p:cNvSpPr/>
            <p:nvPr/>
          </p:nvSpPr>
          <p:spPr>
            <a:xfrm>
              <a:off x="1898112" y="1716700"/>
              <a:ext cx="1713013" cy="1713013"/>
            </a:xfrm>
            <a:custGeom>
              <a:avLst/>
              <a:gdLst>
                <a:gd name="connsiteX0" fmla="*/ 856507 w 1713013"/>
                <a:gd name="connsiteY0" fmla="*/ 0 h 1713013"/>
                <a:gd name="connsiteX1" fmla="*/ 1713013 w 1713013"/>
                <a:gd name="connsiteY1" fmla="*/ 856507 h 1713013"/>
                <a:gd name="connsiteX2" fmla="*/ 1713013 w 1713013"/>
                <a:gd name="connsiteY2" fmla="*/ 856507 h 1713013"/>
                <a:gd name="connsiteX3" fmla="*/ 856506 w 1713013"/>
                <a:gd name="connsiteY3" fmla="*/ 1713013 h 1713013"/>
                <a:gd name="connsiteX4" fmla="*/ 856506 w 1713013"/>
                <a:gd name="connsiteY4" fmla="*/ 1713013 h 1713013"/>
                <a:gd name="connsiteX5" fmla="*/ 0 w 1713013"/>
                <a:gd name="connsiteY5" fmla="*/ 856507 h 1713013"/>
                <a:gd name="connsiteX6" fmla="*/ 0 w 1713013"/>
                <a:gd name="connsiteY6" fmla="*/ 856507 h 1713013"/>
                <a:gd name="connsiteX7" fmla="*/ 856506 w 1713013"/>
                <a:gd name="connsiteY7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3013" h="1713013">
                  <a:moveTo>
                    <a:pt x="856507" y="0"/>
                  </a:moveTo>
                  <a:cubicBezTo>
                    <a:pt x="1329542" y="0"/>
                    <a:pt x="1713013" y="383471"/>
                    <a:pt x="1713013" y="856507"/>
                  </a:cubicBezTo>
                  <a:lnTo>
                    <a:pt x="1713013" y="856507"/>
                  </a:lnTo>
                  <a:cubicBezTo>
                    <a:pt x="1713013" y="1329542"/>
                    <a:pt x="1329542" y="1713013"/>
                    <a:pt x="856506" y="1713013"/>
                  </a:cubicBezTo>
                  <a:lnTo>
                    <a:pt x="856506" y="1713013"/>
                  </a:lnTo>
                  <a:cubicBezTo>
                    <a:pt x="383471" y="1713013"/>
                    <a:pt x="0" y="1329542"/>
                    <a:pt x="0" y="856507"/>
                  </a:cubicBezTo>
                  <a:lnTo>
                    <a:pt x="0" y="856507"/>
                  </a:lnTo>
                  <a:cubicBezTo>
                    <a:pt x="0" y="383471"/>
                    <a:pt x="383471" y="0"/>
                    <a:pt x="856506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8ACE564-A43E-A957-A9D0-42CEE3DDA0E7}"/>
                </a:ext>
              </a:extLst>
            </p:cNvPr>
            <p:cNvSpPr/>
            <p:nvPr/>
          </p:nvSpPr>
          <p:spPr>
            <a:xfrm>
              <a:off x="2291094" y="2109682"/>
              <a:ext cx="927049" cy="927108"/>
            </a:xfrm>
            <a:custGeom>
              <a:avLst/>
              <a:gdLst>
                <a:gd name="connsiteX0" fmla="*/ 489993 w 927049"/>
                <a:gd name="connsiteY0" fmla="*/ 927109 h 927108"/>
                <a:gd name="connsiteX1" fmla="*/ 489993 w 927049"/>
                <a:gd name="connsiteY1" fmla="*/ 527406 h 927108"/>
                <a:gd name="connsiteX2" fmla="*/ 772581 w 927049"/>
                <a:gd name="connsiteY2" fmla="*/ 809993 h 927108"/>
                <a:gd name="connsiteX3" fmla="*/ 809993 w 927049"/>
                <a:gd name="connsiteY3" fmla="*/ 772640 h 927108"/>
                <a:gd name="connsiteX4" fmla="*/ 527346 w 927049"/>
                <a:gd name="connsiteY4" fmla="*/ 489993 h 927108"/>
                <a:gd name="connsiteX5" fmla="*/ 927049 w 927049"/>
                <a:gd name="connsiteY5" fmla="*/ 489993 h 927108"/>
                <a:gd name="connsiteX6" fmla="*/ 927049 w 927049"/>
                <a:gd name="connsiteY6" fmla="*/ 437116 h 927108"/>
                <a:gd name="connsiteX7" fmla="*/ 527346 w 927049"/>
                <a:gd name="connsiteY7" fmla="*/ 437116 h 927108"/>
                <a:gd name="connsiteX8" fmla="*/ 809993 w 927049"/>
                <a:gd name="connsiteY8" fmla="*/ 154469 h 927108"/>
                <a:gd name="connsiteX9" fmla="*/ 772581 w 927049"/>
                <a:gd name="connsiteY9" fmla="*/ 117056 h 927108"/>
                <a:gd name="connsiteX10" fmla="*/ 489993 w 927049"/>
                <a:gd name="connsiteY10" fmla="*/ 399703 h 927108"/>
                <a:gd name="connsiteX11" fmla="*/ 489993 w 927049"/>
                <a:gd name="connsiteY11" fmla="*/ 0 h 927108"/>
                <a:gd name="connsiteX12" fmla="*/ 437056 w 927049"/>
                <a:gd name="connsiteY12" fmla="*/ 0 h 927108"/>
                <a:gd name="connsiteX13" fmla="*/ 437056 w 927049"/>
                <a:gd name="connsiteY13" fmla="*/ 399703 h 927108"/>
                <a:gd name="connsiteX14" fmla="*/ 154469 w 927049"/>
                <a:gd name="connsiteY14" fmla="*/ 117056 h 927108"/>
                <a:gd name="connsiteX15" fmla="*/ 117056 w 927049"/>
                <a:gd name="connsiteY15" fmla="*/ 154469 h 927108"/>
                <a:gd name="connsiteX16" fmla="*/ 399703 w 927049"/>
                <a:gd name="connsiteY16" fmla="*/ 437116 h 927108"/>
                <a:gd name="connsiteX17" fmla="*/ 0 w 927049"/>
                <a:gd name="connsiteY17" fmla="*/ 437116 h 927108"/>
                <a:gd name="connsiteX18" fmla="*/ 0 w 927049"/>
                <a:gd name="connsiteY18" fmla="*/ 489993 h 927108"/>
                <a:gd name="connsiteX19" fmla="*/ 399703 w 927049"/>
                <a:gd name="connsiteY19" fmla="*/ 489993 h 927108"/>
                <a:gd name="connsiteX20" fmla="*/ 117056 w 927049"/>
                <a:gd name="connsiteY20" fmla="*/ 772640 h 927108"/>
                <a:gd name="connsiteX21" fmla="*/ 154469 w 927049"/>
                <a:gd name="connsiteY21" fmla="*/ 809993 h 927108"/>
                <a:gd name="connsiteX22" fmla="*/ 437056 w 927049"/>
                <a:gd name="connsiteY22" fmla="*/ 527406 h 927108"/>
                <a:gd name="connsiteX23" fmla="*/ 437056 w 927049"/>
                <a:gd name="connsiteY23" fmla="*/ 927109 h 927108"/>
                <a:gd name="connsiteX24" fmla="*/ 489993 w 927049"/>
                <a:gd name="connsiteY24" fmla="*/ 927109 h 927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27049" h="927108">
                  <a:moveTo>
                    <a:pt x="489993" y="927109"/>
                  </a:moveTo>
                  <a:lnTo>
                    <a:pt x="489993" y="527406"/>
                  </a:lnTo>
                  <a:lnTo>
                    <a:pt x="772581" y="809993"/>
                  </a:lnTo>
                  <a:lnTo>
                    <a:pt x="809993" y="772640"/>
                  </a:lnTo>
                  <a:lnTo>
                    <a:pt x="527346" y="489993"/>
                  </a:lnTo>
                  <a:lnTo>
                    <a:pt x="927049" y="489993"/>
                  </a:lnTo>
                  <a:lnTo>
                    <a:pt x="927049" y="437116"/>
                  </a:lnTo>
                  <a:lnTo>
                    <a:pt x="527346" y="437116"/>
                  </a:lnTo>
                  <a:lnTo>
                    <a:pt x="809993" y="154469"/>
                  </a:lnTo>
                  <a:lnTo>
                    <a:pt x="772581" y="117056"/>
                  </a:lnTo>
                  <a:lnTo>
                    <a:pt x="489993" y="399703"/>
                  </a:lnTo>
                  <a:lnTo>
                    <a:pt x="489993" y="0"/>
                  </a:lnTo>
                  <a:lnTo>
                    <a:pt x="437056" y="0"/>
                  </a:lnTo>
                  <a:lnTo>
                    <a:pt x="437056" y="399703"/>
                  </a:lnTo>
                  <a:lnTo>
                    <a:pt x="154469" y="117056"/>
                  </a:lnTo>
                  <a:lnTo>
                    <a:pt x="117056" y="154469"/>
                  </a:lnTo>
                  <a:lnTo>
                    <a:pt x="399703" y="437116"/>
                  </a:lnTo>
                  <a:lnTo>
                    <a:pt x="0" y="437116"/>
                  </a:lnTo>
                  <a:lnTo>
                    <a:pt x="0" y="489993"/>
                  </a:lnTo>
                  <a:lnTo>
                    <a:pt x="399703" y="489993"/>
                  </a:lnTo>
                  <a:lnTo>
                    <a:pt x="117056" y="772640"/>
                  </a:lnTo>
                  <a:lnTo>
                    <a:pt x="154469" y="809993"/>
                  </a:lnTo>
                  <a:lnTo>
                    <a:pt x="437056" y="527406"/>
                  </a:lnTo>
                  <a:lnTo>
                    <a:pt x="437056" y="927109"/>
                  </a:lnTo>
                  <a:lnTo>
                    <a:pt x="489993" y="927109"/>
                  </a:lnTo>
                  <a:close/>
                </a:path>
              </a:pathLst>
            </a:custGeom>
            <a:solidFill>
              <a:srgbClr val="8E16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5809693-056C-CE1A-DABB-917DB3361718}"/>
              </a:ext>
            </a:extLst>
          </p:cNvPr>
          <p:cNvGrpSpPr/>
          <p:nvPr/>
        </p:nvGrpSpPr>
        <p:grpSpPr>
          <a:xfrm>
            <a:off x="3626499" y="1715033"/>
            <a:ext cx="1713072" cy="1714179"/>
            <a:chOff x="3617073" y="1712768"/>
            <a:chExt cx="1713072" cy="1714179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9A0F656-0097-846E-8DDD-F7EDDE367565}"/>
                </a:ext>
              </a:extLst>
            </p:cNvPr>
            <p:cNvSpPr/>
            <p:nvPr/>
          </p:nvSpPr>
          <p:spPr>
            <a:xfrm>
              <a:off x="3617073" y="1712768"/>
              <a:ext cx="1713013" cy="1713012"/>
            </a:xfrm>
            <a:custGeom>
              <a:avLst/>
              <a:gdLst>
                <a:gd name="connsiteX0" fmla="*/ 1713013 w 1713013"/>
                <a:gd name="connsiteY0" fmla="*/ 0 h 1713012"/>
                <a:gd name="connsiteX1" fmla="*/ 1713013 w 1713013"/>
                <a:gd name="connsiteY1" fmla="*/ 1713013 h 1713012"/>
                <a:gd name="connsiteX2" fmla="*/ 0 w 1713013"/>
                <a:gd name="connsiteY2" fmla="*/ 1713013 h 1713012"/>
                <a:gd name="connsiteX3" fmla="*/ 1713013 w 1713013"/>
                <a:gd name="connsiteY3" fmla="*/ 0 h 171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013" h="1713012">
                  <a:moveTo>
                    <a:pt x="1713013" y="0"/>
                  </a:moveTo>
                  <a:lnTo>
                    <a:pt x="1713013" y="1713013"/>
                  </a:lnTo>
                  <a:lnTo>
                    <a:pt x="0" y="1713013"/>
                  </a:lnTo>
                  <a:lnTo>
                    <a:pt x="1713013" y="0"/>
                  </a:lnTo>
                  <a:close/>
                </a:path>
              </a:pathLst>
            </a:custGeom>
            <a:solidFill>
              <a:srgbClr val="27A4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8DB86E3-F11C-9E5B-55E1-F161A24284B0}"/>
                </a:ext>
              </a:extLst>
            </p:cNvPr>
            <p:cNvSpPr/>
            <p:nvPr/>
          </p:nvSpPr>
          <p:spPr>
            <a:xfrm>
              <a:off x="3617132" y="1713875"/>
              <a:ext cx="1713013" cy="1713072"/>
            </a:xfrm>
            <a:custGeom>
              <a:avLst/>
              <a:gdLst>
                <a:gd name="connsiteX0" fmla="*/ 1334842 w 1713013"/>
                <a:gd name="connsiteY0" fmla="*/ 378172 h 1713072"/>
                <a:gd name="connsiteX1" fmla="*/ 1281964 w 1713013"/>
                <a:gd name="connsiteY1" fmla="*/ 431049 h 1713072"/>
                <a:gd name="connsiteX2" fmla="*/ 1281964 w 1713013"/>
                <a:gd name="connsiteY2" fmla="*/ 1713013 h 1713072"/>
                <a:gd name="connsiteX3" fmla="*/ 1334842 w 1713013"/>
                <a:gd name="connsiteY3" fmla="*/ 1713013 h 1713072"/>
                <a:gd name="connsiteX4" fmla="*/ 1334842 w 1713013"/>
                <a:gd name="connsiteY4" fmla="*/ 378112 h 1713072"/>
                <a:gd name="connsiteX5" fmla="*/ 948819 w 1713013"/>
                <a:gd name="connsiteY5" fmla="*/ 764194 h 1713072"/>
                <a:gd name="connsiteX6" fmla="*/ 895942 w 1713013"/>
                <a:gd name="connsiteY6" fmla="*/ 817072 h 1713072"/>
                <a:gd name="connsiteX7" fmla="*/ 895942 w 1713013"/>
                <a:gd name="connsiteY7" fmla="*/ 1713072 h 1713072"/>
                <a:gd name="connsiteX8" fmla="*/ 948819 w 1713013"/>
                <a:gd name="connsiteY8" fmla="*/ 1713072 h 1713072"/>
                <a:gd name="connsiteX9" fmla="*/ 948819 w 1713013"/>
                <a:gd name="connsiteY9" fmla="*/ 764194 h 1713072"/>
                <a:gd name="connsiteX10" fmla="*/ 1523927 w 1713013"/>
                <a:gd name="connsiteY10" fmla="*/ 189086 h 1713072"/>
                <a:gd name="connsiteX11" fmla="*/ 1471050 w 1713013"/>
                <a:gd name="connsiteY11" fmla="*/ 241963 h 1713072"/>
                <a:gd name="connsiteX12" fmla="*/ 1471050 w 1713013"/>
                <a:gd name="connsiteY12" fmla="*/ 1713013 h 1713072"/>
                <a:gd name="connsiteX13" fmla="*/ 1523927 w 1713013"/>
                <a:gd name="connsiteY13" fmla="*/ 1713013 h 1713072"/>
                <a:gd name="connsiteX14" fmla="*/ 1523927 w 1713013"/>
                <a:gd name="connsiteY14" fmla="*/ 189086 h 1713072"/>
                <a:gd name="connsiteX15" fmla="*/ 1713013 w 1713013"/>
                <a:gd name="connsiteY15" fmla="*/ 0 h 1713072"/>
                <a:gd name="connsiteX16" fmla="*/ 1660136 w 1713013"/>
                <a:gd name="connsiteY16" fmla="*/ 52877 h 1713072"/>
                <a:gd name="connsiteX17" fmla="*/ 1660136 w 1713013"/>
                <a:gd name="connsiteY17" fmla="*/ 1713013 h 1713072"/>
                <a:gd name="connsiteX18" fmla="*/ 1713013 w 1713013"/>
                <a:gd name="connsiteY18" fmla="*/ 1713013 h 1713072"/>
                <a:gd name="connsiteX19" fmla="*/ 1713013 w 1713013"/>
                <a:gd name="connsiteY19" fmla="*/ 0 h 1713072"/>
                <a:gd name="connsiteX20" fmla="*/ 1145816 w 1713013"/>
                <a:gd name="connsiteY20" fmla="*/ 567198 h 1713072"/>
                <a:gd name="connsiteX21" fmla="*/ 1092938 w 1713013"/>
                <a:gd name="connsiteY21" fmla="*/ 620075 h 1713072"/>
                <a:gd name="connsiteX22" fmla="*/ 1092938 w 1713013"/>
                <a:gd name="connsiteY22" fmla="*/ 1713013 h 1713072"/>
                <a:gd name="connsiteX23" fmla="*/ 1145816 w 1713013"/>
                <a:gd name="connsiteY23" fmla="*/ 1713013 h 1713072"/>
                <a:gd name="connsiteX24" fmla="*/ 1145816 w 1713013"/>
                <a:gd name="connsiteY24" fmla="*/ 567198 h 1713072"/>
                <a:gd name="connsiteX25" fmla="*/ 192595 w 1713013"/>
                <a:gd name="connsiteY25" fmla="*/ 1520418 h 1713072"/>
                <a:gd name="connsiteX26" fmla="*/ 139718 w 1713013"/>
                <a:gd name="connsiteY26" fmla="*/ 1573295 h 1713072"/>
                <a:gd name="connsiteX27" fmla="*/ 139718 w 1713013"/>
                <a:gd name="connsiteY27" fmla="*/ 1713013 h 1713072"/>
                <a:gd name="connsiteX28" fmla="*/ 192595 w 1713013"/>
                <a:gd name="connsiteY28" fmla="*/ 1713013 h 1713072"/>
                <a:gd name="connsiteX29" fmla="*/ 192595 w 1713013"/>
                <a:gd name="connsiteY29" fmla="*/ 1520418 h 1713072"/>
                <a:gd name="connsiteX30" fmla="*/ 3509 w 1713013"/>
                <a:gd name="connsiteY30" fmla="*/ 1713013 h 1713072"/>
                <a:gd name="connsiteX31" fmla="*/ 3509 w 1713013"/>
                <a:gd name="connsiteY31" fmla="*/ 1709504 h 1713072"/>
                <a:gd name="connsiteX32" fmla="*/ 0 w 1713013"/>
                <a:gd name="connsiteY32" fmla="*/ 1713013 h 1713072"/>
                <a:gd name="connsiteX33" fmla="*/ 3509 w 1713013"/>
                <a:gd name="connsiteY33" fmla="*/ 1713013 h 1713072"/>
                <a:gd name="connsiteX34" fmla="*/ 759793 w 1713013"/>
                <a:gd name="connsiteY34" fmla="*/ 953220 h 1713072"/>
                <a:gd name="connsiteX35" fmla="*/ 706916 w 1713013"/>
                <a:gd name="connsiteY35" fmla="*/ 1006098 h 1713072"/>
                <a:gd name="connsiteX36" fmla="*/ 706916 w 1713013"/>
                <a:gd name="connsiteY36" fmla="*/ 1713013 h 1713072"/>
                <a:gd name="connsiteX37" fmla="*/ 759793 w 1713013"/>
                <a:gd name="connsiteY37" fmla="*/ 1713013 h 1713072"/>
                <a:gd name="connsiteX38" fmla="*/ 759793 w 1713013"/>
                <a:gd name="connsiteY38" fmla="*/ 953220 h 1713072"/>
                <a:gd name="connsiteX39" fmla="*/ 570707 w 1713013"/>
                <a:gd name="connsiteY39" fmla="*/ 1142306 h 1713072"/>
                <a:gd name="connsiteX40" fmla="*/ 517830 w 1713013"/>
                <a:gd name="connsiteY40" fmla="*/ 1195184 h 1713072"/>
                <a:gd name="connsiteX41" fmla="*/ 517830 w 1713013"/>
                <a:gd name="connsiteY41" fmla="*/ 1713013 h 1713072"/>
                <a:gd name="connsiteX42" fmla="*/ 570707 w 1713013"/>
                <a:gd name="connsiteY42" fmla="*/ 1713013 h 1713072"/>
                <a:gd name="connsiteX43" fmla="*/ 570707 w 1713013"/>
                <a:gd name="connsiteY43" fmla="*/ 1142306 h 1713072"/>
                <a:gd name="connsiteX44" fmla="*/ 381621 w 1713013"/>
                <a:gd name="connsiteY44" fmla="*/ 1331392 h 1713072"/>
                <a:gd name="connsiteX45" fmla="*/ 328744 w 1713013"/>
                <a:gd name="connsiteY45" fmla="*/ 1384269 h 1713072"/>
                <a:gd name="connsiteX46" fmla="*/ 328744 w 1713013"/>
                <a:gd name="connsiteY46" fmla="*/ 1713013 h 1713072"/>
                <a:gd name="connsiteX47" fmla="*/ 381621 w 1713013"/>
                <a:gd name="connsiteY47" fmla="*/ 1713013 h 1713072"/>
                <a:gd name="connsiteX48" fmla="*/ 381621 w 1713013"/>
                <a:gd name="connsiteY48" fmla="*/ 1331392 h 171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13013" h="1713072">
                  <a:moveTo>
                    <a:pt x="1334842" y="378172"/>
                  </a:moveTo>
                  <a:lnTo>
                    <a:pt x="1281964" y="431049"/>
                  </a:lnTo>
                  <a:lnTo>
                    <a:pt x="1281964" y="1713013"/>
                  </a:lnTo>
                  <a:lnTo>
                    <a:pt x="1334842" y="1713013"/>
                  </a:lnTo>
                  <a:lnTo>
                    <a:pt x="1334842" y="378112"/>
                  </a:lnTo>
                  <a:close/>
                  <a:moveTo>
                    <a:pt x="948819" y="764194"/>
                  </a:moveTo>
                  <a:lnTo>
                    <a:pt x="895942" y="817072"/>
                  </a:lnTo>
                  <a:lnTo>
                    <a:pt x="895942" y="1713072"/>
                  </a:lnTo>
                  <a:lnTo>
                    <a:pt x="948819" y="1713072"/>
                  </a:lnTo>
                  <a:lnTo>
                    <a:pt x="948819" y="764194"/>
                  </a:lnTo>
                  <a:close/>
                  <a:moveTo>
                    <a:pt x="1523927" y="189086"/>
                  </a:moveTo>
                  <a:lnTo>
                    <a:pt x="1471050" y="241963"/>
                  </a:lnTo>
                  <a:lnTo>
                    <a:pt x="1471050" y="1713013"/>
                  </a:lnTo>
                  <a:lnTo>
                    <a:pt x="1523927" y="1713013"/>
                  </a:lnTo>
                  <a:lnTo>
                    <a:pt x="1523927" y="189086"/>
                  </a:lnTo>
                  <a:close/>
                  <a:moveTo>
                    <a:pt x="1713013" y="0"/>
                  </a:moveTo>
                  <a:lnTo>
                    <a:pt x="1660136" y="52877"/>
                  </a:lnTo>
                  <a:lnTo>
                    <a:pt x="1660136" y="1713013"/>
                  </a:lnTo>
                  <a:lnTo>
                    <a:pt x="1713013" y="1713013"/>
                  </a:lnTo>
                  <a:lnTo>
                    <a:pt x="1713013" y="0"/>
                  </a:lnTo>
                  <a:close/>
                  <a:moveTo>
                    <a:pt x="1145816" y="567198"/>
                  </a:moveTo>
                  <a:lnTo>
                    <a:pt x="1092938" y="620075"/>
                  </a:lnTo>
                  <a:lnTo>
                    <a:pt x="1092938" y="1713013"/>
                  </a:lnTo>
                  <a:lnTo>
                    <a:pt x="1145816" y="1713013"/>
                  </a:lnTo>
                  <a:lnTo>
                    <a:pt x="1145816" y="567198"/>
                  </a:lnTo>
                  <a:close/>
                  <a:moveTo>
                    <a:pt x="192595" y="1520418"/>
                  </a:moveTo>
                  <a:lnTo>
                    <a:pt x="139718" y="1573295"/>
                  </a:lnTo>
                  <a:lnTo>
                    <a:pt x="139718" y="1713013"/>
                  </a:lnTo>
                  <a:lnTo>
                    <a:pt x="192595" y="1713013"/>
                  </a:lnTo>
                  <a:lnTo>
                    <a:pt x="192595" y="1520418"/>
                  </a:lnTo>
                  <a:close/>
                  <a:moveTo>
                    <a:pt x="3509" y="1713013"/>
                  </a:moveTo>
                  <a:lnTo>
                    <a:pt x="3509" y="1709504"/>
                  </a:lnTo>
                  <a:lnTo>
                    <a:pt x="0" y="1713013"/>
                  </a:lnTo>
                  <a:lnTo>
                    <a:pt x="3509" y="1713013"/>
                  </a:lnTo>
                  <a:close/>
                  <a:moveTo>
                    <a:pt x="759793" y="953220"/>
                  </a:moveTo>
                  <a:lnTo>
                    <a:pt x="706916" y="1006098"/>
                  </a:lnTo>
                  <a:lnTo>
                    <a:pt x="706916" y="1713013"/>
                  </a:lnTo>
                  <a:lnTo>
                    <a:pt x="759793" y="1713013"/>
                  </a:lnTo>
                  <a:lnTo>
                    <a:pt x="759793" y="953220"/>
                  </a:lnTo>
                  <a:close/>
                  <a:moveTo>
                    <a:pt x="570707" y="1142306"/>
                  </a:moveTo>
                  <a:lnTo>
                    <a:pt x="517830" y="1195184"/>
                  </a:lnTo>
                  <a:lnTo>
                    <a:pt x="517830" y="1713013"/>
                  </a:lnTo>
                  <a:lnTo>
                    <a:pt x="570707" y="1713013"/>
                  </a:lnTo>
                  <a:lnTo>
                    <a:pt x="570707" y="1142306"/>
                  </a:lnTo>
                  <a:close/>
                  <a:moveTo>
                    <a:pt x="381621" y="1331392"/>
                  </a:moveTo>
                  <a:lnTo>
                    <a:pt x="328744" y="1384269"/>
                  </a:lnTo>
                  <a:lnTo>
                    <a:pt x="328744" y="1713013"/>
                  </a:lnTo>
                  <a:lnTo>
                    <a:pt x="381621" y="1713013"/>
                  </a:lnTo>
                  <a:lnTo>
                    <a:pt x="381621" y="1331392"/>
                  </a:lnTo>
                  <a:close/>
                </a:path>
              </a:pathLst>
            </a:custGeom>
            <a:solidFill>
              <a:srgbClr val="51154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C1129F4F-9919-7872-CEDA-31B2EA2AE1C5}"/>
              </a:ext>
            </a:extLst>
          </p:cNvPr>
          <p:cNvSpPr/>
          <p:nvPr/>
        </p:nvSpPr>
        <p:spPr>
          <a:xfrm>
            <a:off x="1907538" y="1714886"/>
            <a:ext cx="1721935" cy="1715986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FFD24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9A7DE79-36F1-895B-8875-F9F4EE56471F}"/>
              </a:ext>
            </a:extLst>
          </p:cNvPr>
          <p:cNvGrpSpPr/>
          <p:nvPr/>
        </p:nvGrpSpPr>
        <p:grpSpPr>
          <a:xfrm>
            <a:off x="1904354" y="1713506"/>
            <a:ext cx="3428882" cy="1719930"/>
            <a:chOff x="1904354" y="1707072"/>
            <a:chExt cx="3428882" cy="1726364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246B300-8174-8274-2F01-745096C970A3}"/>
                </a:ext>
              </a:extLst>
            </p:cNvPr>
            <p:cNvSpPr/>
            <p:nvPr/>
          </p:nvSpPr>
          <p:spPr>
            <a:xfrm>
              <a:off x="1904354" y="1707072"/>
              <a:ext cx="3428882" cy="1726364"/>
            </a:xfrm>
            <a:custGeom>
              <a:avLst/>
              <a:gdLst>
                <a:gd name="connsiteX0" fmla="*/ 0 w 1718901"/>
                <a:gd name="connsiteY0" fmla="*/ 0 h 1707184"/>
                <a:gd name="connsiteX1" fmla="*/ 1718901 w 1718901"/>
                <a:gd name="connsiteY1" fmla="*/ 0 h 1707184"/>
                <a:gd name="connsiteX2" fmla="*/ 1718901 w 1718901"/>
                <a:gd name="connsiteY2" fmla="*/ 1707184 h 1707184"/>
                <a:gd name="connsiteX3" fmla="*/ 0 w 1718901"/>
                <a:gd name="connsiteY3" fmla="*/ 1707184 h 1707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8901" h="1707184">
                  <a:moveTo>
                    <a:pt x="0" y="0"/>
                  </a:moveTo>
                  <a:lnTo>
                    <a:pt x="1718901" y="0"/>
                  </a:lnTo>
                  <a:lnTo>
                    <a:pt x="1718901" y="1707184"/>
                  </a:lnTo>
                  <a:lnTo>
                    <a:pt x="0" y="1707184"/>
                  </a:lnTo>
                  <a:close/>
                </a:path>
              </a:pathLst>
            </a:custGeom>
            <a:solidFill>
              <a:srgbClr val="51154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124" name="Logo Wordmark">
              <a:extLst>
                <a:ext uri="{FF2B5EF4-FFF2-40B4-BE49-F238E27FC236}">
                  <a16:creationId xmlns:a16="http://schemas.microsoft.com/office/drawing/2014/main" id="{640D9EFF-902F-6CD1-2F2F-EF611CA6B6D2}"/>
                </a:ext>
              </a:extLst>
            </p:cNvPr>
            <p:cNvGrpSpPr/>
            <p:nvPr/>
          </p:nvGrpSpPr>
          <p:grpSpPr>
            <a:xfrm>
              <a:off x="2989790" y="2440289"/>
              <a:ext cx="2064665" cy="349924"/>
              <a:chOff x="5283200" y="2995613"/>
              <a:chExt cx="2819400" cy="477838"/>
            </a:xfrm>
          </p:grpSpPr>
          <p:sp>
            <p:nvSpPr>
              <p:cNvPr id="129" name="Carbon">
                <a:extLst>
                  <a:ext uri="{FF2B5EF4-FFF2-40B4-BE49-F238E27FC236}">
                    <a16:creationId xmlns:a16="http://schemas.microsoft.com/office/drawing/2014/main" id="{C6E2B85D-C289-006D-31A4-5FD87B5B42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40500" y="2995613"/>
                <a:ext cx="1562100" cy="358775"/>
              </a:xfrm>
              <a:custGeom>
                <a:avLst/>
                <a:gdLst>
                  <a:gd name="T0" fmla="*/ 53 w 463"/>
                  <a:gd name="T1" fmla="*/ 106 h 106"/>
                  <a:gd name="T2" fmla="*/ 51 w 463"/>
                  <a:gd name="T3" fmla="*/ 0 h 106"/>
                  <a:gd name="T4" fmla="*/ 77 w 463"/>
                  <a:gd name="T5" fmla="*/ 26 h 106"/>
                  <a:gd name="T6" fmla="*/ 17 w 463"/>
                  <a:gd name="T7" fmla="*/ 53 h 106"/>
                  <a:gd name="T8" fmla="*/ 77 w 463"/>
                  <a:gd name="T9" fmla="*/ 80 h 106"/>
                  <a:gd name="T10" fmla="*/ 166 w 463"/>
                  <a:gd name="T11" fmla="*/ 36 h 106"/>
                  <a:gd name="T12" fmla="*/ 150 w 463"/>
                  <a:gd name="T13" fmla="*/ 46 h 106"/>
                  <a:gd name="T14" fmla="*/ 95 w 463"/>
                  <a:gd name="T15" fmla="*/ 70 h 106"/>
                  <a:gd name="T16" fmla="*/ 150 w 463"/>
                  <a:gd name="T17" fmla="*/ 95 h 106"/>
                  <a:gd name="T18" fmla="*/ 166 w 463"/>
                  <a:gd name="T19" fmla="*/ 104 h 106"/>
                  <a:gd name="T20" fmla="*/ 130 w 463"/>
                  <a:gd name="T21" fmla="*/ 92 h 106"/>
                  <a:gd name="T22" fmla="*/ 130 w 463"/>
                  <a:gd name="T23" fmla="*/ 49 h 106"/>
                  <a:gd name="T24" fmla="*/ 130 w 463"/>
                  <a:gd name="T25" fmla="*/ 92 h 106"/>
                  <a:gd name="T26" fmla="*/ 227 w 463"/>
                  <a:gd name="T27" fmla="*/ 37 h 106"/>
                  <a:gd name="T28" fmla="*/ 200 w 463"/>
                  <a:gd name="T29" fmla="*/ 47 h 106"/>
                  <a:gd name="T30" fmla="*/ 184 w 463"/>
                  <a:gd name="T31" fmla="*/ 36 h 106"/>
                  <a:gd name="T32" fmla="*/ 200 w 463"/>
                  <a:gd name="T33" fmla="*/ 104 h 106"/>
                  <a:gd name="T34" fmla="*/ 221 w 463"/>
                  <a:gd name="T35" fmla="*/ 50 h 106"/>
                  <a:gd name="T36" fmla="*/ 252 w 463"/>
                  <a:gd name="T37" fmla="*/ 104 h 106"/>
                  <a:gd name="T38" fmla="*/ 273 w 463"/>
                  <a:gd name="T39" fmla="*/ 106 h 106"/>
                  <a:gd name="T40" fmla="*/ 273 w 463"/>
                  <a:gd name="T41" fmla="*/ 35 h 106"/>
                  <a:gd name="T42" fmla="*/ 252 w 463"/>
                  <a:gd name="T43" fmla="*/ 3 h 106"/>
                  <a:gd name="T44" fmla="*/ 236 w 463"/>
                  <a:gd name="T45" fmla="*/ 104 h 106"/>
                  <a:gd name="T46" fmla="*/ 272 w 463"/>
                  <a:gd name="T47" fmla="*/ 92 h 106"/>
                  <a:gd name="T48" fmla="*/ 272 w 463"/>
                  <a:gd name="T49" fmla="*/ 49 h 106"/>
                  <a:gd name="T50" fmla="*/ 272 w 463"/>
                  <a:gd name="T51" fmla="*/ 92 h 106"/>
                  <a:gd name="T52" fmla="*/ 388 w 463"/>
                  <a:gd name="T53" fmla="*/ 70 h 106"/>
                  <a:gd name="T54" fmla="*/ 317 w 463"/>
                  <a:gd name="T55" fmla="*/ 70 h 106"/>
                  <a:gd name="T56" fmla="*/ 352 w 463"/>
                  <a:gd name="T57" fmla="*/ 92 h 106"/>
                  <a:gd name="T58" fmla="*/ 352 w 463"/>
                  <a:gd name="T59" fmla="*/ 49 h 106"/>
                  <a:gd name="T60" fmla="*/ 352 w 463"/>
                  <a:gd name="T61" fmla="*/ 92 h 106"/>
                  <a:gd name="T62" fmla="*/ 401 w 463"/>
                  <a:gd name="T63" fmla="*/ 104 h 106"/>
                  <a:gd name="T64" fmla="*/ 417 w 463"/>
                  <a:gd name="T65" fmla="*/ 69 h 106"/>
                  <a:gd name="T66" fmla="*/ 448 w 463"/>
                  <a:gd name="T67" fmla="*/ 69 h 106"/>
                  <a:gd name="T68" fmla="*/ 463 w 463"/>
                  <a:gd name="T69" fmla="*/ 104 h 106"/>
                  <a:gd name="T70" fmla="*/ 459 w 463"/>
                  <a:gd name="T71" fmla="*/ 44 h 106"/>
                  <a:gd name="T72" fmla="*/ 417 w 463"/>
                  <a:gd name="T73" fmla="*/ 46 h 106"/>
                  <a:gd name="T74" fmla="*/ 401 w 463"/>
                  <a:gd name="T75" fmla="*/ 3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3" h="106">
                    <a:moveTo>
                      <a:pt x="89" y="92"/>
                    </a:moveTo>
                    <a:cubicBezTo>
                      <a:pt x="80" y="101"/>
                      <a:pt x="68" y="106"/>
                      <a:pt x="53" y="106"/>
                    </a:cubicBezTo>
                    <a:cubicBezTo>
                      <a:pt x="20" y="106"/>
                      <a:pt x="0" y="81"/>
                      <a:pt x="0" y="53"/>
                    </a:cubicBezTo>
                    <a:cubicBezTo>
                      <a:pt x="0" y="26"/>
                      <a:pt x="19" y="0"/>
                      <a:pt x="51" y="0"/>
                    </a:cubicBezTo>
                    <a:cubicBezTo>
                      <a:pt x="68" y="0"/>
                      <a:pt x="81" y="6"/>
                      <a:pt x="89" y="14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2" y="19"/>
                      <a:pt x="64" y="15"/>
                      <a:pt x="53" y="15"/>
                    </a:cubicBezTo>
                    <a:cubicBezTo>
                      <a:pt x="30" y="15"/>
                      <a:pt x="17" y="33"/>
                      <a:pt x="17" y="53"/>
                    </a:cubicBezTo>
                    <a:cubicBezTo>
                      <a:pt x="17" y="74"/>
                      <a:pt x="30" y="91"/>
                      <a:pt x="55" y="91"/>
                    </a:cubicBezTo>
                    <a:cubicBezTo>
                      <a:pt x="63" y="91"/>
                      <a:pt x="72" y="87"/>
                      <a:pt x="77" y="80"/>
                    </a:cubicBezTo>
                    <a:lnTo>
                      <a:pt x="89" y="92"/>
                    </a:lnTo>
                    <a:close/>
                    <a:moveTo>
                      <a:pt x="166" y="36"/>
                    </a:moveTo>
                    <a:cubicBezTo>
                      <a:pt x="150" y="36"/>
                      <a:pt x="150" y="36"/>
                      <a:pt x="150" y="36"/>
                    </a:cubicBezTo>
                    <a:cubicBezTo>
                      <a:pt x="150" y="46"/>
                      <a:pt x="150" y="46"/>
                      <a:pt x="150" y="46"/>
                    </a:cubicBezTo>
                    <a:cubicBezTo>
                      <a:pt x="146" y="39"/>
                      <a:pt x="138" y="35"/>
                      <a:pt x="130" y="35"/>
                    </a:cubicBezTo>
                    <a:cubicBezTo>
                      <a:pt x="109" y="35"/>
                      <a:pt x="95" y="51"/>
                      <a:pt x="95" y="70"/>
                    </a:cubicBezTo>
                    <a:cubicBezTo>
                      <a:pt x="95" y="89"/>
                      <a:pt x="109" y="106"/>
                      <a:pt x="130" y="106"/>
                    </a:cubicBezTo>
                    <a:cubicBezTo>
                      <a:pt x="138" y="106"/>
                      <a:pt x="146" y="101"/>
                      <a:pt x="150" y="95"/>
                    </a:cubicBezTo>
                    <a:cubicBezTo>
                      <a:pt x="150" y="104"/>
                      <a:pt x="150" y="104"/>
                      <a:pt x="150" y="104"/>
                    </a:cubicBezTo>
                    <a:cubicBezTo>
                      <a:pt x="166" y="104"/>
                      <a:pt x="166" y="104"/>
                      <a:pt x="166" y="104"/>
                    </a:cubicBezTo>
                    <a:lnTo>
                      <a:pt x="166" y="36"/>
                    </a:lnTo>
                    <a:close/>
                    <a:moveTo>
                      <a:pt x="130" y="92"/>
                    </a:moveTo>
                    <a:cubicBezTo>
                      <a:pt x="118" y="92"/>
                      <a:pt x="111" y="82"/>
                      <a:pt x="111" y="70"/>
                    </a:cubicBezTo>
                    <a:cubicBezTo>
                      <a:pt x="111" y="59"/>
                      <a:pt x="118" y="49"/>
                      <a:pt x="130" y="49"/>
                    </a:cubicBezTo>
                    <a:cubicBezTo>
                      <a:pt x="142" y="49"/>
                      <a:pt x="150" y="59"/>
                      <a:pt x="150" y="70"/>
                    </a:cubicBezTo>
                    <a:cubicBezTo>
                      <a:pt x="150" y="82"/>
                      <a:pt x="142" y="92"/>
                      <a:pt x="130" y="92"/>
                    </a:cubicBezTo>
                    <a:close/>
                    <a:moveTo>
                      <a:pt x="227" y="51"/>
                    </a:moveTo>
                    <a:cubicBezTo>
                      <a:pt x="227" y="37"/>
                      <a:pt x="227" y="37"/>
                      <a:pt x="227" y="37"/>
                    </a:cubicBezTo>
                    <a:cubicBezTo>
                      <a:pt x="225" y="36"/>
                      <a:pt x="223" y="36"/>
                      <a:pt x="221" y="36"/>
                    </a:cubicBezTo>
                    <a:cubicBezTo>
                      <a:pt x="212" y="36"/>
                      <a:pt x="203" y="41"/>
                      <a:pt x="200" y="47"/>
                    </a:cubicBezTo>
                    <a:cubicBezTo>
                      <a:pt x="200" y="36"/>
                      <a:pt x="200" y="36"/>
                      <a:pt x="200" y="36"/>
                    </a:cubicBezTo>
                    <a:cubicBezTo>
                      <a:pt x="184" y="36"/>
                      <a:pt x="184" y="36"/>
                      <a:pt x="184" y="36"/>
                    </a:cubicBezTo>
                    <a:cubicBezTo>
                      <a:pt x="184" y="104"/>
                      <a:pt x="184" y="104"/>
                      <a:pt x="184" y="104"/>
                    </a:cubicBezTo>
                    <a:cubicBezTo>
                      <a:pt x="200" y="104"/>
                      <a:pt x="200" y="104"/>
                      <a:pt x="200" y="104"/>
                    </a:cubicBezTo>
                    <a:cubicBezTo>
                      <a:pt x="200" y="75"/>
                      <a:pt x="200" y="75"/>
                      <a:pt x="200" y="75"/>
                    </a:cubicBezTo>
                    <a:cubicBezTo>
                      <a:pt x="200" y="58"/>
                      <a:pt x="207" y="50"/>
                      <a:pt x="221" y="50"/>
                    </a:cubicBezTo>
                    <a:cubicBezTo>
                      <a:pt x="223" y="50"/>
                      <a:pt x="224" y="50"/>
                      <a:pt x="227" y="51"/>
                    </a:cubicBezTo>
                    <a:close/>
                    <a:moveTo>
                      <a:pt x="252" y="104"/>
                    </a:moveTo>
                    <a:cubicBezTo>
                      <a:pt x="252" y="95"/>
                      <a:pt x="252" y="95"/>
                      <a:pt x="252" y="95"/>
                    </a:cubicBezTo>
                    <a:cubicBezTo>
                      <a:pt x="256" y="101"/>
                      <a:pt x="265" y="106"/>
                      <a:pt x="273" y="106"/>
                    </a:cubicBezTo>
                    <a:cubicBezTo>
                      <a:pt x="293" y="106"/>
                      <a:pt x="307" y="89"/>
                      <a:pt x="307" y="70"/>
                    </a:cubicBezTo>
                    <a:cubicBezTo>
                      <a:pt x="307" y="51"/>
                      <a:pt x="293" y="35"/>
                      <a:pt x="273" y="35"/>
                    </a:cubicBezTo>
                    <a:cubicBezTo>
                      <a:pt x="265" y="35"/>
                      <a:pt x="256" y="39"/>
                      <a:pt x="252" y="46"/>
                    </a:cubicBezTo>
                    <a:cubicBezTo>
                      <a:pt x="252" y="3"/>
                      <a:pt x="252" y="3"/>
                      <a:pt x="252" y="3"/>
                    </a:cubicBezTo>
                    <a:cubicBezTo>
                      <a:pt x="236" y="3"/>
                      <a:pt x="236" y="3"/>
                      <a:pt x="236" y="3"/>
                    </a:cubicBezTo>
                    <a:cubicBezTo>
                      <a:pt x="236" y="104"/>
                      <a:pt x="236" y="104"/>
                      <a:pt x="236" y="104"/>
                    </a:cubicBezTo>
                    <a:lnTo>
                      <a:pt x="252" y="104"/>
                    </a:lnTo>
                    <a:close/>
                    <a:moveTo>
                      <a:pt x="272" y="92"/>
                    </a:moveTo>
                    <a:cubicBezTo>
                      <a:pt x="260" y="92"/>
                      <a:pt x="252" y="82"/>
                      <a:pt x="252" y="70"/>
                    </a:cubicBezTo>
                    <a:cubicBezTo>
                      <a:pt x="252" y="59"/>
                      <a:pt x="260" y="49"/>
                      <a:pt x="272" y="49"/>
                    </a:cubicBezTo>
                    <a:cubicBezTo>
                      <a:pt x="284" y="49"/>
                      <a:pt x="292" y="59"/>
                      <a:pt x="292" y="70"/>
                    </a:cubicBezTo>
                    <a:cubicBezTo>
                      <a:pt x="292" y="82"/>
                      <a:pt x="284" y="92"/>
                      <a:pt x="272" y="92"/>
                    </a:cubicBezTo>
                    <a:close/>
                    <a:moveTo>
                      <a:pt x="352" y="106"/>
                    </a:moveTo>
                    <a:cubicBezTo>
                      <a:pt x="373" y="106"/>
                      <a:pt x="388" y="89"/>
                      <a:pt x="388" y="70"/>
                    </a:cubicBezTo>
                    <a:cubicBezTo>
                      <a:pt x="388" y="51"/>
                      <a:pt x="373" y="35"/>
                      <a:pt x="352" y="35"/>
                    </a:cubicBezTo>
                    <a:cubicBezTo>
                      <a:pt x="331" y="35"/>
                      <a:pt x="317" y="51"/>
                      <a:pt x="317" y="70"/>
                    </a:cubicBezTo>
                    <a:cubicBezTo>
                      <a:pt x="317" y="89"/>
                      <a:pt x="331" y="106"/>
                      <a:pt x="352" y="106"/>
                    </a:cubicBezTo>
                    <a:close/>
                    <a:moveTo>
                      <a:pt x="352" y="92"/>
                    </a:moveTo>
                    <a:cubicBezTo>
                      <a:pt x="340" y="92"/>
                      <a:pt x="332" y="82"/>
                      <a:pt x="332" y="70"/>
                    </a:cubicBezTo>
                    <a:cubicBezTo>
                      <a:pt x="332" y="59"/>
                      <a:pt x="340" y="49"/>
                      <a:pt x="352" y="49"/>
                    </a:cubicBezTo>
                    <a:cubicBezTo>
                      <a:pt x="364" y="49"/>
                      <a:pt x="372" y="59"/>
                      <a:pt x="372" y="70"/>
                    </a:cubicBezTo>
                    <a:cubicBezTo>
                      <a:pt x="372" y="82"/>
                      <a:pt x="364" y="92"/>
                      <a:pt x="352" y="92"/>
                    </a:cubicBezTo>
                    <a:close/>
                    <a:moveTo>
                      <a:pt x="401" y="36"/>
                    </a:moveTo>
                    <a:cubicBezTo>
                      <a:pt x="401" y="104"/>
                      <a:pt x="401" y="104"/>
                      <a:pt x="401" y="104"/>
                    </a:cubicBezTo>
                    <a:cubicBezTo>
                      <a:pt x="417" y="104"/>
                      <a:pt x="417" y="104"/>
                      <a:pt x="417" y="104"/>
                    </a:cubicBezTo>
                    <a:cubicBezTo>
                      <a:pt x="417" y="69"/>
                      <a:pt x="417" y="69"/>
                      <a:pt x="417" y="69"/>
                    </a:cubicBezTo>
                    <a:cubicBezTo>
                      <a:pt x="417" y="57"/>
                      <a:pt x="422" y="49"/>
                      <a:pt x="433" y="49"/>
                    </a:cubicBezTo>
                    <a:cubicBezTo>
                      <a:pt x="444" y="49"/>
                      <a:pt x="448" y="57"/>
                      <a:pt x="448" y="69"/>
                    </a:cubicBezTo>
                    <a:cubicBezTo>
                      <a:pt x="448" y="104"/>
                      <a:pt x="448" y="104"/>
                      <a:pt x="448" y="104"/>
                    </a:cubicBezTo>
                    <a:cubicBezTo>
                      <a:pt x="463" y="104"/>
                      <a:pt x="463" y="104"/>
                      <a:pt x="463" y="104"/>
                    </a:cubicBezTo>
                    <a:cubicBezTo>
                      <a:pt x="463" y="64"/>
                      <a:pt x="463" y="64"/>
                      <a:pt x="463" y="64"/>
                    </a:cubicBezTo>
                    <a:cubicBezTo>
                      <a:pt x="463" y="55"/>
                      <a:pt x="462" y="49"/>
                      <a:pt x="459" y="44"/>
                    </a:cubicBezTo>
                    <a:cubicBezTo>
                      <a:pt x="455" y="38"/>
                      <a:pt x="449" y="35"/>
                      <a:pt x="439" y="35"/>
                    </a:cubicBezTo>
                    <a:cubicBezTo>
                      <a:pt x="429" y="35"/>
                      <a:pt x="421" y="38"/>
                      <a:pt x="417" y="46"/>
                    </a:cubicBezTo>
                    <a:cubicBezTo>
                      <a:pt x="417" y="36"/>
                      <a:pt x="417" y="36"/>
                      <a:pt x="417" y="36"/>
                    </a:cubicBezTo>
                    <a:lnTo>
                      <a:pt x="401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30" name="Bright">
                <a:extLst>
                  <a:ext uri="{FF2B5EF4-FFF2-40B4-BE49-F238E27FC236}">
                    <a16:creationId xmlns:a16="http://schemas.microsoft.com/office/drawing/2014/main" id="{0848B118-0D40-1DDD-0B34-C9ACEF42F2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83200" y="3005138"/>
                <a:ext cx="1217613" cy="468313"/>
              </a:xfrm>
              <a:custGeom>
                <a:avLst/>
                <a:gdLst>
                  <a:gd name="T0" fmla="*/ 65 w 361"/>
                  <a:gd name="T1" fmla="*/ 27 h 138"/>
                  <a:gd name="T2" fmla="*/ 66 w 361"/>
                  <a:gd name="T3" fmla="*/ 73 h 138"/>
                  <a:gd name="T4" fmla="*/ 0 w 361"/>
                  <a:gd name="T5" fmla="*/ 101 h 138"/>
                  <a:gd name="T6" fmla="*/ 34 w 361"/>
                  <a:gd name="T7" fmla="*/ 0 h 138"/>
                  <a:gd name="T8" fmla="*/ 34 w 361"/>
                  <a:gd name="T9" fmla="*/ 12 h 138"/>
                  <a:gd name="T10" fmla="*/ 13 w 361"/>
                  <a:gd name="T11" fmla="*/ 44 h 138"/>
                  <a:gd name="T12" fmla="*/ 52 w 361"/>
                  <a:gd name="T13" fmla="*/ 28 h 138"/>
                  <a:gd name="T14" fmla="*/ 35 w 361"/>
                  <a:gd name="T15" fmla="*/ 89 h 138"/>
                  <a:gd name="T16" fmla="*/ 35 w 361"/>
                  <a:gd name="T17" fmla="*/ 56 h 138"/>
                  <a:gd name="T18" fmla="*/ 13 w 361"/>
                  <a:gd name="T19" fmla="*/ 89 h 138"/>
                  <a:gd name="T20" fmla="*/ 95 w 361"/>
                  <a:gd name="T21" fmla="*/ 72 h 138"/>
                  <a:gd name="T22" fmla="*/ 82 w 361"/>
                  <a:gd name="T23" fmla="*/ 101 h 138"/>
                  <a:gd name="T24" fmla="*/ 95 w 361"/>
                  <a:gd name="T25" fmla="*/ 35 h 138"/>
                  <a:gd name="T26" fmla="*/ 117 w 361"/>
                  <a:gd name="T27" fmla="*/ 34 h 138"/>
                  <a:gd name="T28" fmla="*/ 123 w 361"/>
                  <a:gd name="T29" fmla="*/ 47 h 138"/>
                  <a:gd name="T30" fmla="*/ 139 w 361"/>
                  <a:gd name="T31" fmla="*/ 0 h 138"/>
                  <a:gd name="T32" fmla="*/ 139 w 361"/>
                  <a:gd name="T33" fmla="*/ 20 h 138"/>
                  <a:gd name="T34" fmla="*/ 139 w 361"/>
                  <a:gd name="T35" fmla="*/ 0 h 138"/>
                  <a:gd name="T36" fmla="*/ 146 w 361"/>
                  <a:gd name="T37" fmla="*/ 101 h 138"/>
                  <a:gd name="T38" fmla="*/ 133 w 361"/>
                  <a:gd name="T39" fmla="*/ 35 h 138"/>
                  <a:gd name="T40" fmla="*/ 194 w 361"/>
                  <a:gd name="T41" fmla="*/ 138 h 138"/>
                  <a:gd name="T42" fmla="*/ 173 w 361"/>
                  <a:gd name="T43" fmla="*/ 109 h 138"/>
                  <a:gd name="T44" fmla="*/ 216 w 361"/>
                  <a:gd name="T45" fmla="*/ 105 h 138"/>
                  <a:gd name="T46" fmla="*/ 193 w 361"/>
                  <a:gd name="T47" fmla="*/ 102 h 138"/>
                  <a:gd name="T48" fmla="*/ 193 w 361"/>
                  <a:gd name="T49" fmla="*/ 33 h 138"/>
                  <a:gd name="T50" fmla="*/ 216 w 361"/>
                  <a:gd name="T51" fmla="*/ 35 h 138"/>
                  <a:gd name="T52" fmla="*/ 229 w 361"/>
                  <a:gd name="T53" fmla="*/ 105 h 138"/>
                  <a:gd name="T54" fmla="*/ 172 w 361"/>
                  <a:gd name="T55" fmla="*/ 68 h 138"/>
                  <a:gd name="T56" fmla="*/ 216 w 361"/>
                  <a:gd name="T57" fmla="*/ 68 h 138"/>
                  <a:gd name="T58" fmla="*/ 172 w 361"/>
                  <a:gd name="T59" fmla="*/ 68 h 138"/>
                  <a:gd name="T60" fmla="*/ 260 w 361"/>
                  <a:gd name="T61" fmla="*/ 47 h 138"/>
                  <a:gd name="T62" fmla="*/ 303 w 361"/>
                  <a:gd name="T63" fmla="*/ 42 h 138"/>
                  <a:gd name="T64" fmla="*/ 308 w 361"/>
                  <a:gd name="T65" fmla="*/ 101 h 138"/>
                  <a:gd name="T66" fmla="*/ 295 w 361"/>
                  <a:gd name="T67" fmla="*/ 66 h 138"/>
                  <a:gd name="T68" fmla="*/ 260 w 361"/>
                  <a:gd name="T69" fmla="*/ 67 h 138"/>
                  <a:gd name="T70" fmla="*/ 248 w 361"/>
                  <a:gd name="T71" fmla="*/ 101 h 138"/>
                  <a:gd name="T72" fmla="*/ 260 w 361"/>
                  <a:gd name="T73" fmla="*/ 0 h 138"/>
                  <a:gd name="T74" fmla="*/ 329 w 361"/>
                  <a:gd name="T75" fmla="*/ 79 h 138"/>
                  <a:gd name="T76" fmla="*/ 317 w 361"/>
                  <a:gd name="T77" fmla="*/ 46 h 138"/>
                  <a:gd name="T78" fmla="*/ 329 w 361"/>
                  <a:gd name="T79" fmla="*/ 35 h 138"/>
                  <a:gd name="T80" fmla="*/ 342 w 361"/>
                  <a:gd name="T81" fmla="*/ 13 h 138"/>
                  <a:gd name="T82" fmla="*/ 359 w 361"/>
                  <a:gd name="T83" fmla="*/ 35 h 138"/>
                  <a:gd name="T84" fmla="*/ 342 w 361"/>
                  <a:gd name="T85" fmla="*/ 46 h 138"/>
                  <a:gd name="T86" fmla="*/ 353 w 361"/>
                  <a:gd name="T87" fmla="*/ 90 h 138"/>
                  <a:gd name="T88" fmla="*/ 361 w 361"/>
                  <a:gd name="T89" fmla="*/ 10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1" h="138">
                    <a:moveTo>
                      <a:pt x="34" y="0"/>
                    </a:moveTo>
                    <a:cubicBezTo>
                      <a:pt x="58" y="0"/>
                      <a:pt x="65" y="15"/>
                      <a:pt x="65" y="27"/>
                    </a:cubicBezTo>
                    <a:cubicBezTo>
                      <a:pt x="65" y="39"/>
                      <a:pt x="56" y="48"/>
                      <a:pt x="47" y="50"/>
                    </a:cubicBezTo>
                    <a:cubicBezTo>
                      <a:pt x="55" y="50"/>
                      <a:pt x="66" y="58"/>
                      <a:pt x="66" y="73"/>
                    </a:cubicBezTo>
                    <a:cubicBezTo>
                      <a:pt x="66" y="84"/>
                      <a:pt x="59" y="101"/>
                      <a:pt x="34" y="101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52" y="28"/>
                    </a:moveTo>
                    <a:cubicBezTo>
                      <a:pt x="52" y="21"/>
                      <a:pt x="47" y="12"/>
                      <a:pt x="34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47" y="44"/>
                      <a:pt x="52" y="35"/>
                      <a:pt x="52" y="28"/>
                    </a:cubicBezTo>
                    <a:close/>
                    <a:moveTo>
                      <a:pt x="13" y="89"/>
                    </a:moveTo>
                    <a:cubicBezTo>
                      <a:pt x="35" y="89"/>
                      <a:pt x="35" y="89"/>
                      <a:pt x="35" y="89"/>
                    </a:cubicBezTo>
                    <a:cubicBezTo>
                      <a:pt x="48" y="89"/>
                      <a:pt x="52" y="80"/>
                      <a:pt x="52" y="72"/>
                    </a:cubicBezTo>
                    <a:cubicBezTo>
                      <a:pt x="52" y="66"/>
                      <a:pt x="48" y="56"/>
                      <a:pt x="35" y="56"/>
                    </a:cubicBezTo>
                    <a:cubicBezTo>
                      <a:pt x="13" y="56"/>
                      <a:pt x="13" y="56"/>
                      <a:pt x="13" y="56"/>
                    </a:cubicBezTo>
                    <a:lnTo>
                      <a:pt x="13" y="89"/>
                    </a:lnTo>
                    <a:close/>
                    <a:moveTo>
                      <a:pt x="117" y="46"/>
                    </a:moveTo>
                    <a:cubicBezTo>
                      <a:pt x="102" y="46"/>
                      <a:pt x="95" y="56"/>
                      <a:pt x="95" y="72"/>
                    </a:cubicBezTo>
                    <a:cubicBezTo>
                      <a:pt x="95" y="101"/>
                      <a:pt x="95" y="101"/>
                      <a:pt x="95" y="101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95" y="35"/>
                      <a:pt x="95" y="35"/>
                      <a:pt x="95" y="35"/>
                    </a:cubicBezTo>
                    <a:cubicBezTo>
                      <a:pt x="95" y="48"/>
                      <a:pt x="95" y="48"/>
                      <a:pt x="95" y="48"/>
                    </a:cubicBezTo>
                    <a:cubicBezTo>
                      <a:pt x="98" y="40"/>
                      <a:pt x="108" y="34"/>
                      <a:pt x="117" y="34"/>
                    </a:cubicBezTo>
                    <a:cubicBezTo>
                      <a:pt x="119" y="34"/>
                      <a:pt x="121" y="34"/>
                      <a:pt x="123" y="35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0" y="46"/>
                      <a:pt x="119" y="46"/>
                      <a:pt x="117" y="46"/>
                    </a:cubicBezTo>
                    <a:close/>
                    <a:moveTo>
                      <a:pt x="139" y="0"/>
                    </a:moveTo>
                    <a:cubicBezTo>
                      <a:pt x="145" y="0"/>
                      <a:pt x="149" y="5"/>
                      <a:pt x="149" y="10"/>
                    </a:cubicBezTo>
                    <a:cubicBezTo>
                      <a:pt x="149" y="16"/>
                      <a:pt x="145" y="20"/>
                      <a:pt x="139" y="20"/>
                    </a:cubicBezTo>
                    <a:cubicBezTo>
                      <a:pt x="134" y="20"/>
                      <a:pt x="129" y="16"/>
                      <a:pt x="129" y="10"/>
                    </a:cubicBezTo>
                    <a:cubicBezTo>
                      <a:pt x="129" y="5"/>
                      <a:pt x="134" y="0"/>
                      <a:pt x="139" y="0"/>
                    </a:cubicBezTo>
                    <a:close/>
                    <a:moveTo>
                      <a:pt x="146" y="35"/>
                    </a:moveTo>
                    <a:cubicBezTo>
                      <a:pt x="146" y="101"/>
                      <a:pt x="146" y="101"/>
                      <a:pt x="146" y="101"/>
                    </a:cubicBezTo>
                    <a:cubicBezTo>
                      <a:pt x="133" y="101"/>
                      <a:pt x="133" y="101"/>
                      <a:pt x="133" y="101"/>
                    </a:cubicBezTo>
                    <a:cubicBezTo>
                      <a:pt x="133" y="35"/>
                      <a:pt x="133" y="35"/>
                      <a:pt x="133" y="35"/>
                    </a:cubicBezTo>
                    <a:lnTo>
                      <a:pt x="146" y="35"/>
                    </a:lnTo>
                    <a:close/>
                    <a:moveTo>
                      <a:pt x="194" y="138"/>
                    </a:moveTo>
                    <a:cubicBezTo>
                      <a:pt x="171" y="138"/>
                      <a:pt x="161" y="124"/>
                      <a:pt x="160" y="109"/>
                    </a:cubicBezTo>
                    <a:cubicBezTo>
                      <a:pt x="173" y="109"/>
                      <a:pt x="173" y="109"/>
                      <a:pt x="173" y="109"/>
                    </a:cubicBezTo>
                    <a:cubicBezTo>
                      <a:pt x="174" y="118"/>
                      <a:pt x="180" y="127"/>
                      <a:pt x="194" y="127"/>
                    </a:cubicBezTo>
                    <a:cubicBezTo>
                      <a:pt x="208" y="127"/>
                      <a:pt x="216" y="120"/>
                      <a:pt x="216" y="105"/>
                    </a:cubicBezTo>
                    <a:cubicBezTo>
                      <a:pt x="216" y="89"/>
                      <a:pt x="216" y="89"/>
                      <a:pt x="216" y="89"/>
                    </a:cubicBezTo>
                    <a:cubicBezTo>
                      <a:pt x="212" y="97"/>
                      <a:pt x="203" y="102"/>
                      <a:pt x="193" y="102"/>
                    </a:cubicBezTo>
                    <a:cubicBezTo>
                      <a:pt x="173" y="102"/>
                      <a:pt x="160" y="86"/>
                      <a:pt x="160" y="68"/>
                    </a:cubicBezTo>
                    <a:cubicBezTo>
                      <a:pt x="160" y="49"/>
                      <a:pt x="173" y="33"/>
                      <a:pt x="193" y="33"/>
                    </a:cubicBezTo>
                    <a:cubicBezTo>
                      <a:pt x="203" y="33"/>
                      <a:pt x="212" y="38"/>
                      <a:pt x="216" y="46"/>
                    </a:cubicBezTo>
                    <a:cubicBezTo>
                      <a:pt x="216" y="35"/>
                      <a:pt x="216" y="35"/>
                      <a:pt x="216" y="35"/>
                    </a:cubicBezTo>
                    <a:cubicBezTo>
                      <a:pt x="229" y="35"/>
                      <a:pt x="229" y="35"/>
                      <a:pt x="229" y="35"/>
                    </a:cubicBezTo>
                    <a:cubicBezTo>
                      <a:pt x="229" y="105"/>
                      <a:pt x="229" y="105"/>
                      <a:pt x="229" y="105"/>
                    </a:cubicBezTo>
                    <a:cubicBezTo>
                      <a:pt x="229" y="129"/>
                      <a:pt x="215" y="138"/>
                      <a:pt x="194" y="138"/>
                    </a:cubicBezTo>
                    <a:close/>
                    <a:moveTo>
                      <a:pt x="172" y="68"/>
                    </a:moveTo>
                    <a:cubicBezTo>
                      <a:pt x="172" y="81"/>
                      <a:pt x="181" y="91"/>
                      <a:pt x="194" y="91"/>
                    </a:cubicBezTo>
                    <a:cubicBezTo>
                      <a:pt x="207" y="91"/>
                      <a:pt x="216" y="81"/>
                      <a:pt x="216" y="68"/>
                    </a:cubicBezTo>
                    <a:cubicBezTo>
                      <a:pt x="216" y="55"/>
                      <a:pt x="207" y="45"/>
                      <a:pt x="194" y="45"/>
                    </a:cubicBezTo>
                    <a:cubicBezTo>
                      <a:pt x="181" y="45"/>
                      <a:pt x="172" y="55"/>
                      <a:pt x="172" y="68"/>
                    </a:cubicBezTo>
                    <a:close/>
                    <a:moveTo>
                      <a:pt x="260" y="0"/>
                    </a:moveTo>
                    <a:cubicBezTo>
                      <a:pt x="260" y="47"/>
                      <a:pt x="260" y="47"/>
                      <a:pt x="260" y="47"/>
                    </a:cubicBezTo>
                    <a:cubicBezTo>
                      <a:pt x="264" y="39"/>
                      <a:pt x="272" y="33"/>
                      <a:pt x="283" y="33"/>
                    </a:cubicBezTo>
                    <a:cubicBezTo>
                      <a:pt x="292" y="33"/>
                      <a:pt x="299" y="36"/>
                      <a:pt x="303" y="42"/>
                    </a:cubicBezTo>
                    <a:cubicBezTo>
                      <a:pt x="306" y="47"/>
                      <a:pt x="308" y="53"/>
                      <a:pt x="308" y="62"/>
                    </a:cubicBezTo>
                    <a:cubicBezTo>
                      <a:pt x="308" y="101"/>
                      <a:pt x="308" y="101"/>
                      <a:pt x="308" y="101"/>
                    </a:cubicBezTo>
                    <a:cubicBezTo>
                      <a:pt x="295" y="101"/>
                      <a:pt x="295" y="101"/>
                      <a:pt x="295" y="101"/>
                    </a:cubicBezTo>
                    <a:cubicBezTo>
                      <a:pt x="295" y="66"/>
                      <a:pt x="295" y="66"/>
                      <a:pt x="295" y="66"/>
                    </a:cubicBezTo>
                    <a:cubicBezTo>
                      <a:pt x="295" y="54"/>
                      <a:pt x="291" y="45"/>
                      <a:pt x="279" y="45"/>
                    </a:cubicBezTo>
                    <a:cubicBezTo>
                      <a:pt x="266" y="45"/>
                      <a:pt x="260" y="55"/>
                      <a:pt x="260" y="67"/>
                    </a:cubicBezTo>
                    <a:cubicBezTo>
                      <a:pt x="260" y="101"/>
                      <a:pt x="260" y="101"/>
                      <a:pt x="260" y="101"/>
                    </a:cubicBezTo>
                    <a:cubicBezTo>
                      <a:pt x="248" y="101"/>
                      <a:pt x="248" y="101"/>
                      <a:pt x="248" y="101"/>
                    </a:cubicBezTo>
                    <a:cubicBezTo>
                      <a:pt x="248" y="0"/>
                      <a:pt x="248" y="0"/>
                      <a:pt x="248" y="0"/>
                    </a:cubicBezTo>
                    <a:lnTo>
                      <a:pt x="260" y="0"/>
                    </a:lnTo>
                    <a:close/>
                    <a:moveTo>
                      <a:pt x="350" y="102"/>
                    </a:moveTo>
                    <a:cubicBezTo>
                      <a:pt x="342" y="102"/>
                      <a:pt x="329" y="100"/>
                      <a:pt x="329" y="79"/>
                    </a:cubicBezTo>
                    <a:cubicBezTo>
                      <a:pt x="329" y="46"/>
                      <a:pt x="329" y="46"/>
                      <a:pt x="329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35"/>
                      <a:pt x="317" y="35"/>
                      <a:pt x="317" y="35"/>
                    </a:cubicBezTo>
                    <a:cubicBezTo>
                      <a:pt x="329" y="35"/>
                      <a:pt x="329" y="35"/>
                      <a:pt x="329" y="35"/>
                    </a:cubicBezTo>
                    <a:cubicBezTo>
                      <a:pt x="329" y="13"/>
                      <a:pt x="329" y="13"/>
                      <a:pt x="329" y="13"/>
                    </a:cubicBezTo>
                    <a:cubicBezTo>
                      <a:pt x="342" y="13"/>
                      <a:pt x="342" y="13"/>
                      <a:pt x="342" y="13"/>
                    </a:cubicBezTo>
                    <a:cubicBezTo>
                      <a:pt x="342" y="35"/>
                      <a:pt x="342" y="35"/>
                      <a:pt x="342" y="35"/>
                    </a:cubicBezTo>
                    <a:cubicBezTo>
                      <a:pt x="359" y="35"/>
                      <a:pt x="359" y="35"/>
                      <a:pt x="359" y="35"/>
                    </a:cubicBezTo>
                    <a:cubicBezTo>
                      <a:pt x="359" y="46"/>
                      <a:pt x="359" y="46"/>
                      <a:pt x="359" y="46"/>
                    </a:cubicBezTo>
                    <a:cubicBezTo>
                      <a:pt x="342" y="46"/>
                      <a:pt x="342" y="46"/>
                      <a:pt x="342" y="46"/>
                    </a:cubicBezTo>
                    <a:cubicBezTo>
                      <a:pt x="342" y="76"/>
                      <a:pt x="342" y="76"/>
                      <a:pt x="342" y="76"/>
                    </a:cubicBezTo>
                    <a:cubicBezTo>
                      <a:pt x="342" y="89"/>
                      <a:pt x="346" y="90"/>
                      <a:pt x="353" y="90"/>
                    </a:cubicBezTo>
                    <a:cubicBezTo>
                      <a:pt x="356" y="90"/>
                      <a:pt x="359" y="90"/>
                      <a:pt x="361" y="90"/>
                    </a:cubicBezTo>
                    <a:cubicBezTo>
                      <a:pt x="361" y="101"/>
                      <a:pt x="361" y="101"/>
                      <a:pt x="361" y="101"/>
                    </a:cubicBezTo>
                    <a:cubicBezTo>
                      <a:pt x="359" y="101"/>
                      <a:pt x="354" y="102"/>
                      <a:pt x="350" y="10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11BB6E9-B155-CB2B-749E-A271BB515A01}"/>
              </a:ext>
            </a:extLst>
          </p:cNvPr>
          <p:cNvGrpSpPr/>
          <p:nvPr/>
        </p:nvGrpSpPr>
        <p:grpSpPr>
          <a:xfrm>
            <a:off x="2117295" y="2250608"/>
            <a:ext cx="732262" cy="657210"/>
            <a:chOff x="2117295" y="2250608"/>
            <a:chExt cx="732262" cy="657210"/>
          </a:xfrm>
        </p:grpSpPr>
        <p:sp>
          <p:nvSpPr>
            <p:cNvPr id="126" name="Logo Middle Section">
              <a:extLst>
                <a:ext uri="{FF2B5EF4-FFF2-40B4-BE49-F238E27FC236}">
                  <a16:creationId xmlns:a16="http://schemas.microsoft.com/office/drawing/2014/main" id="{F543BDAF-93A1-EC51-96E6-0C9A00BF3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4802" y="2341888"/>
              <a:ext cx="521306" cy="470595"/>
            </a:xfrm>
            <a:custGeom>
              <a:avLst/>
              <a:gdLst>
                <a:gd name="T0" fmla="*/ 126 w 126"/>
                <a:gd name="T1" fmla="*/ 42 h 114"/>
                <a:gd name="T2" fmla="*/ 63 w 126"/>
                <a:gd name="T3" fmla="*/ 0 h 114"/>
                <a:gd name="T4" fmla="*/ 0 w 126"/>
                <a:gd name="T5" fmla="*/ 42 h 114"/>
                <a:gd name="T6" fmla="*/ 63 w 126"/>
                <a:gd name="T7" fmla="*/ 114 h 114"/>
                <a:gd name="T8" fmla="*/ 126 w 126"/>
                <a:gd name="T9" fmla="*/ 4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14">
                  <a:moveTo>
                    <a:pt x="126" y="42"/>
                  </a:moveTo>
                  <a:cubicBezTo>
                    <a:pt x="103" y="30"/>
                    <a:pt x="81" y="16"/>
                    <a:pt x="63" y="0"/>
                  </a:cubicBezTo>
                  <a:cubicBezTo>
                    <a:pt x="44" y="16"/>
                    <a:pt x="22" y="30"/>
                    <a:pt x="0" y="42"/>
                  </a:cubicBezTo>
                  <a:cubicBezTo>
                    <a:pt x="18" y="63"/>
                    <a:pt x="47" y="96"/>
                    <a:pt x="63" y="114"/>
                  </a:cubicBezTo>
                  <a:cubicBezTo>
                    <a:pt x="79" y="96"/>
                    <a:pt x="108" y="63"/>
                    <a:pt x="126" y="42"/>
                  </a:cubicBezTo>
                  <a:close/>
                </a:path>
              </a:pathLst>
            </a:custGeom>
            <a:solidFill>
              <a:srgbClr val="BD1A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27" name="Logo Inner Section">
              <a:extLst>
                <a:ext uri="{FF2B5EF4-FFF2-40B4-BE49-F238E27FC236}">
                  <a16:creationId xmlns:a16="http://schemas.microsoft.com/office/drawing/2014/main" id="{B483F105-8C26-C173-D518-3D3DFB8E2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081" y="2410854"/>
              <a:ext cx="334691" cy="310350"/>
            </a:xfrm>
            <a:custGeom>
              <a:avLst/>
              <a:gdLst>
                <a:gd name="T0" fmla="*/ 41 w 81"/>
                <a:gd name="T1" fmla="*/ 0 h 75"/>
                <a:gd name="T2" fmla="*/ 81 w 81"/>
                <a:gd name="T3" fmla="*/ 28 h 75"/>
                <a:gd name="T4" fmla="*/ 41 w 81"/>
                <a:gd name="T5" fmla="*/ 75 h 75"/>
                <a:gd name="T6" fmla="*/ 0 w 81"/>
                <a:gd name="T7" fmla="*/ 28 h 75"/>
                <a:gd name="T8" fmla="*/ 41 w 81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75">
                  <a:moveTo>
                    <a:pt x="41" y="0"/>
                  </a:moveTo>
                  <a:cubicBezTo>
                    <a:pt x="53" y="11"/>
                    <a:pt x="67" y="20"/>
                    <a:pt x="81" y="28"/>
                  </a:cubicBezTo>
                  <a:cubicBezTo>
                    <a:pt x="68" y="44"/>
                    <a:pt x="53" y="61"/>
                    <a:pt x="41" y="75"/>
                  </a:cubicBezTo>
                  <a:cubicBezTo>
                    <a:pt x="28" y="61"/>
                    <a:pt x="13" y="44"/>
                    <a:pt x="0" y="28"/>
                  </a:cubicBezTo>
                  <a:cubicBezTo>
                    <a:pt x="14" y="20"/>
                    <a:pt x="28" y="11"/>
                    <a:pt x="41" y="0"/>
                  </a:cubicBezTo>
                </a:path>
              </a:pathLst>
            </a:custGeom>
            <a:solidFill>
              <a:srgbClr val="511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28" name="Logo Outer Section">
              <a:extLst>
                <a:ext uri="{FF2B5EF4-FFF2-40B4-BE49-F238E27FC236}">
                  <a16:creationId xmlns:a16="http://schemas.microsoft.com/office/drawing/2014/main" id="{207BEA9D-85D1-D8D7-6679-5EB24DAA10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17295" y="2250608"/>
              <a:ext cx="732262" cy="657210"/>
            </a:xfrm>
            <a:custGeom>
              <a:avLst/>
              <a:gdLst>
                <a:gd name="T0" fmla="*/ 89 w 177"/>
                <a:gd name="T1" fmla="*/ 0 h 159"/>
                <a:gd name="T2" fmla="*/ 0 w 177"/>
                <a:gd name="T3" fmla="*/ 58 h 159"/>
                <a:gd name="T4" fmla="*/ 89 w 177"/>
                <a:gd name="T5" fmla="*/ 159 h 159"/>
                <a:gd name="T6" fmla="*/ 177 w 177"/>
                <a:gd name="T7" fmla="*/ 58 h 159"/>
                <a:gd name="T8" fmla="*/ 89 w 177"/>
                <a:gd name="T9" fmla="*/ 0 h 159"/>
                <a:gd name="T10" fmla="*/ 26 w 177"/>
                <a:gd name="T11" fmla="*/ 64 h 159"/>
                <a:gd name="T12" fmla="*/ 89 w 177"/>
                <a:gd name="T13" fmla="*/ 22 h 159"/>
                <a:gd name="T14" fmla="*/ 152 w 177"/>
                <a:gd name="T15" fmla="*/ 64 h 159"/>
                <a:gd name="T16" fmla="*/ 89 w 177"/>
                <a:gd name="T17" fmla="*/ 136 h 159"/>
                <a:gd name="T18" fmla="*/ 26 w 177"/>
                <a:gd name="T19" fmla="*/ 6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159">
                  <a:moveTo>
                    <a:pt x="89" y="0"/>
                  </a:moveTo>
                  <a:cubicBezTo>
                    <a:pt x="65" y="24"/>
                    <a:pt x="34" y="44"/>
                    <a:pt x="0" y="58"/>
                  </a:cubicBezTo>
                  <a:cubicBezTo>
                    <a:pt x="17" y="78"/>
                    <a:pt x="89" y="159"/>
                    <a:pt x="89" y="159"/>
                  </a:cubicBezTo>
                  <a:cubicBezTo>
                    <a:pt x="89" y="159"/>
                    <a:pt x="160" y="78"/>
                    <a:pt x="177" y="58"/>
                  </a:cubicBezTo>
                  <a:cubicBezTo>
                    <a:pt x="143" y="44"/>
                    <a:pt x="112" y="24"/>
                    <a:pt x="89" y="0"/>
                  </a:cubicBezTo>
                  <a:close/>
                  <a:moveTo>
                    <a:pt x="26" y="64"/>
                  </a:moveTo>
                  <a:cubicBezTo>
                    <a:pt x="48" y="52"/>
                    <a:pt x="70" y="38"/>
                    <a:pt x="89" y="22"/>
                  </a:cubicBezTo>
                  <a:cubicBezTo>
                    <a:pt x="107" y="38"/>
                    <a:pt x="129" y="52"/>
                    <a:pt x="152" y="64"/>
                  </a:cubicBezTo>
                  <a:cubicBezTo>
                    <a:pt x="134" y="85"/>
                    <a:pt x="105" y="118"/>
                    <a:pt x="89" y="136"/>
                  </a:cubicBezTo>
                  <a:cubicBezTo>
                    <a:pt x="73" y="118"/>
                    <a:pt x="44" y="85"/>
                    <a:pt x="26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4BE59E5-757D-35F3-27FE-3C032C999DCF}"/>
              </a:ext>
            </a:extLst>
          </p:cNvPr>
          <p:cNvSpPr/>
          <p:nvPr/>
        </p:nvSpPr>
        <p:spPr>
          <a:xfrm>
            <a:off x="8765240" y="0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51154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D457D1E-D569-0406-54C7-B53EBFDE6A6C}"/>
              </a:ext>
            </a:extLst>
          </p:cNvPr>
          <p:cNvSpPr/>
          <p:nvPr/>
        </p:nvSpPr>
        <p:spPr>
          <a:xfrm>
            <a:off x="8765181" y="0"/>
            <a:ext cx="1713072" cy="1713013"/>
          </a:xfrm>
          <a:custGeom>
            <a:avLst/>
            <a:gdLst>
              <a:gd name="connsiteX0" fmla="*/ 60 w 1713072"/>
              <a:gd name="connsiteY0" fmla="*/ 378112 h 1713013"/>
              <a:gd name="connsiteX1" fmla="*/ 60 w 1713072"/>
              <a:gd name="connsiteY1" fmla="*/ 430989 h 1713013"/>
              <a:gd name="connsiteX2" fmla="*/ 1282023 w 1713072"/>
              <a:gd name="connsiteY2" fmla="*/ 430989 h 1713013"/>
              <a:gd name="connsiteX3" fmla="*/ 1334901 w 1713072"/>
              <a:gd name="connsiteY3" fmla="*/ 378112 h 1713013"/>
              <a:gd name="connsiteX4" fmla="*/ 0 w 1713072"/>
              <a:gd name="connsiteY4" fmla="*/ 378112 h 1713013"/>
              <a:gd name="connsiteX5" fmla="*/ 60 w 1713072"/>
              <a:gd name="connsiteY5" fmla="*/ 764135 h 1713013"/>
              <a:gd name="connsiteX6" fmla="*/ 60 w 1713072"/>
              <a:gd name="connsiteY6" fmla="*/ 817012 h 1713013"/>
              <a:gd name="connsiteX7" fmla="*/ 896061 w 1713072"/>
              <a:gd name="connsiteY7" fmla="*/ 817012 h 1713013"/>
              <a:gd name="connsiteX8" fmla="*/ 948937 w 1713072"/>
              <a:gd name="connsiteY8" fmla="*/ 764135 h 1713013"/>
              <a:gd name="connsiteX9" fmla="*/ 60 w 1713072"/>
              <a:gd name="connsiteY9" fmla="*/ 764135 h 1713013"/>
              <a:gd name="connsiteX10" fmla="*/ 60 w 1713072"/>
              <a:gd name="connsiteY10" fmla="*/ 189026 h 1713013"/>
              <a:gd name="connsiteX11" fmla="*/ 60 w 1713072"/>
              <a:gd name="connsiteY11" fmla="*/ 241904 h 1713013"/>
              <a:gd name="connsiteX12" fmla="*/ 1471109 w 1713072"/>
              <a:gd name="connsiteY12" fmla="*/ 241904 h 1713013"/>
              <a:gd name="connsiteX13" fmla="*/ 1523987 w 1713072"/>
              <a:gd name="connsiteY13" fmla="*/ 189026 h 1713013"/>
              <a:gd name="connsiteX14" fmla="*/ 60 w 1713072"/>
              <a:gd name="connsiteY14" fmla="*/ 189026 h 1713013"/>
              <a:gd name="connsiteX15" fmla="*/ 60 w 1713072"/>
              <a:gd name="connsiteY15" fmla="*/ 0 h 1713013"/>
              <a:gd name="connsiteX16" fmla="*/ 60 w 1713072"/>
              <a:gd name="connsiteY16" fmla="*/ 52877 h 1713013"/>
              <a:gd name="connsiteX17" fmla="*/ 1660195 w 1713072"/>
              <a:gd name="connsiteY17" fmla="*/ 52877 h 1713013"/>
              <a:gd name="connsiteX18" fmla="*/ 1713073 w 1713072"/>
              <a:gd name="connsiteY18" fmla="*/ 0 h 1713013"/>
              <a:gd name="connsiteX19" fmla="*/ 60 w 1713072"/>
              <a:gd name="connsiteY19" fmla="*/ 0 h 1713013"/>
              <a:gd name="connsiteX20" fmla="*/ 60 w 1713072"/>
              <a:gd name="connsiteY20" fmla="*/ 567198 h 1713013"/>
              <a:gd name="connsiteX21" fmla="*/ 60 w 1713072"/>
              <a:gd name="connsiteY21" fmla="*/ 620075 h 1713013"/>
              <a:gd name="connsiteX22" fmla="*/ 1092998 w 1713072"/>
              <a:gd name="connsiteY22" fmla="*/ 620075 h 1713013"/>
              <a:gd name="connsiteX23" fmla="*/ 1145875 w 1713072"/>
              <a:gd name="connsiteY23" fmla="*/ 567198 h 1713013"/>
              <a:gd name="connsiteX24" fmla="*/ 60 w 1713072"/>
              <a:gd name="connsiteY24" fmla="*/ 567198 h 1713013"/>
              <a:gd name="connsiteX25" fmla="*/ 60 w 1713072"/>
              <a:gd name="connsiteY25" fmla="*/ 1520418 h 1713013"/>
              <a:gd name="connsiteX26" fmla="*/ 60 w 1713072"/>
              <a:gd name="connsiteY26" fmla="*/ 1573296 h 1713013"/>
              <a:gd name="connsiteX27" fmla="*/ 139777 w 1713072"/>
              <a:gd name="connsiteY27" fmla="*/ 1573296 h 1713013"/>
              <a:gd name="connsiteX28" fmla="*/ 192655 w 1713072"/>
              <a:gd name="connsiteY28" fmla="*/ 1520418 h 1713013"/>
              <a:gd name="connsiteX29" fmla="*/ 60 w 1713072"/>
              <a:gd name="connsiteY29" fmla="*/ 1520418 h 1713013"/>
              <a:gd name="connsiteX30" fmla="*/ 60 w 1713072"/>
              <a:gd name="connsiteY30" fmla="*/ 1713013 h 1713013"/>
              <a:gd name="connsiteX31" fmla="*/ 3569 w 1713072"/>
              <a:gd name="connsiteY31" fmla="*/ 1709504 h 1713013"/>
              <a:gd name="connsiteX32" fmla="*/ 60 w 1713072"/>
              <a:gd name="connsiteY32" fmla="*/ 1709504 h 1713013"/>
              <a:gd name="connsiteX33" fmla="*/ 60 w 1713072"/>
              <a:gd name="connsiteY33" fmla="*/ 1713013 h 1713013"/>
              <a:gd name="connsiteX34" fmla="*/ 60 w 1713072"/>
              <a:gd name="connsiteY34" fmla="*/ 953220 h 1713013"/>
              <a:gd name="connsiteX35" fmla="*/ 60 w 1713072"/>
              <a:gd name="connsiteY35" fmla="*/ 1006098 h 1713013"/>
              <a:gd name="connsiteX36" fmla="*/ 706975 w 1713072"/>
              <a:gd name="connsiteY36" fmla="*/ 1006098 h 1713013"/>
              <a:gd name="connsiteX37" fmla="*/ 759852 w 1713072"/>
              <a:gd name="connsiteY37" fmla="*/ 953220 h 1713013"/>
              <a:gd name="connsiteX38" fmla="*/ 60 w 1713072"/>
              <a:gd name="connsiteY38" fmla="*/ 953220 h 1713013"/>
              <a:gd name="connsiteX39" fmla="*/ 60 w 1713072"/>
              <a:gd name="connsiteY39" fmla="*/ 1142306 h 1713013"/>
              <a:gd name="connsiteX40" fmla="*/ 60 w 1713072"/>
              <a:gd name="connsiteY40" fmla="*/ 1195184 h 1713013"/>
              <a:gd name="connsiteX41" fmla="*/ 517889 w 1713072"/>
              <a:gd name="connsiteY41" fmla="*/ 1195184 h 1713013"/>
              <a:gd name="connsiteX42" fmla="*/ 570766 w 1713072"/>
              <a:gd name="connsiteY42" fmla="*/ 1142306 h 1713013"/>
              <a:gd name="connsiteX43" fmla="*/ 60 w 1713072"/>
              <a:gd name="connsiteY43" fmla="*/ 1142306 h 1713013"/>
              <a:gd name="connsiteX44" fmla="*/ 60 w 1713072"/>
              <a:gd name="connsiteY44" fmla="*/ 1331392 h 1713013"/>
              <a:gd name="connsiteX45" fmla="*/ 60 w 1713072"/>
              <a:gd name="connsiteY45" fmla="*/ 1384269 h 1713013"/>
              <a:gd name="connsiteX46" fmla="*/ 328804 w 1713072"/>
              <a:gd name="connsiteY46" fmla="*/ 1384269 h 1713013"/>
              <a:gd name="connsiteX47" fmla="*/ 381680 w 1713072"/>
              <a:gd name="connsiteY47" fmla="*/ 1331392 h 1713013"/>
              <a:gd name="connsiteX48" fmla="*/ 60 w 1713072"/>
              <a:gd name="connsiteY48" fmla="*/ 1331392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3072" h="1713013">
                <a:moveTo>
                  <a:pt x="60" y="378112"/>
                </a:moveTo>
                <a:lnTo>
                  <a:pt x="60" y="430989"/>
                </a:lnTo>
                <a:lnTo>
                  <a:pt x="1282023" y="430989"/>
                </a:lnTo>
                <a:lnTo>
                  <a:pt x="1334901" y="378112"/>
                </a:lnTo>
                <a:lnTo>
                  <a:pt x="0" y="378112"/>
                </a:lnTo>
                <a:close/>
                <a:moveTo>
                  <a:pt x="60" y="764135"/>
                </a:moveTo>
                <a:lnTo>
                  <a:pt x="60" y="817012"/>
                </a:lnTo>
                <a:lnTo>
                  <a:pt x="896061" y="817012"/>
                </a:lnTo>
                <a:lnTo>
                  <a:pt x="948937" y="764135"/>
                </a:lnTo>
                <a:lnTo>
                  <a:pt x="60" y="764135"/>
                </a:lnTo>
                <a:close/>
                <a:moveTo>
                  <a:pt x="60" y="189026"/>
                </a:moveTo>
                <a:lnTo>
                  <a:pt x="60" y="241904"/>
                </a:lnTo>
                <a:lnTo>
                  <a:pt x="1471109" y="241904"/>
                </a:lnTo>
                <a:lnTo>
                  <a:pt x="1523987" y="189026"/>
                </a:lnTo>
                <a:lnTo>
                  <a:pt x="60" y="189026"/>
                </a:lnTo>
                <a:close/>
                <a:moveTo>
                  <a:pt x="60" y="0"/>
                </a:moveTo>
                <a:lnTo>
                  <a:pt x="60" y="52877"/>
                </a:lnTo>
                <a:lnTo>
                  <a:pt x="1660195" y="52877"/>
                </a:lnTo>
                <a:lnTo>
                  <a:pt x="1713073" y="0"/>
                </a:lnTo>
                <a:lnTo>
                  <a:pt x="60" y="0"/>
                </a:lnTo>
                <a:close/>
                <a:moveTo>
                  <a:pt x="60" y="567198"/>
                </a:moveTo>
                <a:lnTo>
                  <a:pt x="60" y="620075"/>
                </a:lnTo>
                <a:lnTo>
                  <a:pt x="1092998" y="620075"/>
                </a:lnTo>
                <a:lnTo>
                  <a:pt x="1145875" y="567198"/>
                </a:lnTo>
                <a:lnTo>
                  <a:pt x="60" y="567198"/>
                </a:lnTo>
                <a:close/>
                <a:moveTo>
                  <a:pt x="60" y="1520418"/>
                </a:moveTo>
                <a:lnTo>
                  <a:pt x="60" y="1573296"/>
                </a:lnTo>
                <a:lnTo>
                  <a:pt x="139777" y="1573296"/>
                </a:lnTo>
                <a:lnTo>
                  <a:pt x="192655" y="1520418"/>
                </a:lnTo>
                <a:lnTo>
                  <a:pt x="60" y="1520418"/>
                </a:lnTo>
                <a:close/>
                <a:moveTo>
                  <a:pt x="60" y="1713013"/>
                </a:moveTo>
                <a:lnTo>
                  <a:pt x="3569" y="1709504"/>
                </a:lnTo>
                <a:lnTo>
                  <a:pt x="60" y="1709504"/>
                </a:lnTo>
                <a:lnTo>
                  <a:pt x="60" y="1713013"/>
                </a:lnTo>
                <a:close/>
                <a:moveTo>
                  <a:pt x="60" y="953220"/>
                </a:moveTo>
                <a:lnTo>
                  <a:pt x="60" y="1006098"/>
                </a:lnTo>
                <a:lnTo>
                  <a:pt x="706975" y="1006098"/>
                </a:lnTo>
                <a:lnTo>
                  <a:pt x="759852" y="953220"/>
                </a:lnTo>
                <a:lnTo>
                  <a:pt x="60" y="953220"/>
                </a:lnTo>
                <a:close/>
                <a:moveTo>
                  <a:pt x="60" y="1142306"/>
                </a:moveTo>
                <a:lnTo>
                  <a:pt x="60" y="1195184"/>
                </a:lnTo>
                <a:lnTo>
                  <a:pt x="517889" y="1195184"/>
                </a:lnTo>
                <a:lnTo>
                  <a:pt x="570766" y="1142306"/>
                </a:lnTo>
                <a:lnTo>
                  <a:pt x="60" y="1142306"/>
                </a:lnTo>
                <a:close/>
                <a:moveTo>
                  <a:pt x="60" y="1331392"/>
                </a:moveTo>
                <a:lnTo>
                  <a:pt x="60" y="1384269"/>
                </a:lnTo>
                <a:lnTo>
                  <a:pt x="328804" y="1384269"/>
                </a:lnTo>
                <a:lnTo>
                  <a:pt x="381680" y="1331392"/>
                </a:lnTo>
                <a:lnTo>
                  <a:pt x="60" y="1331392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FA65AA7C-9727-CA79-66DD-79054B9019E4}"/>
              </a:ext>
            </a:extLst>
          </p:cNvPr>
          <p:cNvSpPr/>
          <p:nvPr/>
        </p:nvSpPr>
        <p:spPr>
          <a:xfrm>
            <a:off x="7045240" y="3426263"/>
            <a:ext cx="3436694" cy="1717355"/>
          </a:xfrm>
          <a:custGeom>
            <a:avLst/>
            <a:gdLst>
              <a:gd name="connsiteX0" fmla="*/ 0 w 3424717"/>
              <a:gd name="connsiteY0" fmla="*/ 0 h 1717355"/>
              <a:gd name="connsiteX1" fmla="*/ 3424718 w 3424717"/>
              <a:gd name="connsiteY1" fmla="*/ 0 h 1717355"/>
              <a:gd name="connsiteX2" fmla="*/ 3424718 w 3424717"/>
              <a:gd name="connsiteY2" fmla="*/ 1717355 h 1717355"/>
              <a:gd name="connsiteX3" fmla="*/ 0 w 3424717"/>
              <a:gd name="connsiteY3" fmla="*/ 1717355 h 171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4717" h="1717355">
                <a:moveTo>
                  <a:pt x="0" y="0"/>
                </a:moveTo>
                <a:lnTo>
                  <a:pt x="3424718" y="0"/>
                </a:lnTo>
                <a:lnTo>
                  <a:pt x="3424718" y="1717355"/>
                </a:lnTo>
                <a:lnTo>
                  <a:pt x="0" y="1717355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C441C78-76C9-02BA-8BC9-C26AB9A70541}"/>
              </a:ext>
            </a:extLst>
          </p:cNvPr>
          <p:cNvSpPr txBox="1"/>
          <p:nvPr/>
        </p:nvSpPr>
        <p:spPr>
          <a:xfrm>
            <a:off x="7335053" y="3644970"/>
            <a:ext cx="3159581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600" dirty="0">
                <a:solidFill>
                  <a:schemeClr val="bg1"/>
                </a:solidFill>
                <a:latin typeface="GT Walsheim Regular" panose="02000503030000020003" pitchFamily="2" charset="0"/>
              </a:rPr>
              <a:t>to all of our friends </a:t>
            </a:r>
            <a:br>
              <a:rPr lang="en-US" sz="2600" dirty="0">
                <a:solidFill>
                  <a:schemeClr val="bg1"/>
                </a:solidFill>
                <a:latin typeface="GT Walsheim Regular" panose="02000503030000020003" pitchFamily="2" charset="0"/>
              </a:rPr>
            </a:br>
            <a:r>
              <a:rPr lang="en-US" sz="2600" dirty="0">
                <a:solidFill>
                  <a:schemeClr val="bg1"/>
                </a:solidFill>
                <a:latin typeface="GT Walsheim Regular" panose="02000503030000020003" pitchFamily="2" charset="0"/>
              </a:rPr>
              <a:t>at Christmas. </a:t>
            </a:r>
          </a:p>
          <a:p>
            <a:pPr>
              <a:spcAft>
                <a:spcPts val="1200"/>
              </a:spcAft>
            </a:pPr>
            <a:r>
              <a:rPr lang="en-US" sz="2600" dirty="0">
                <a:solidFill>
                  <a:schemeClr val="bg1"/>
                </a:solidFill>
                <a:latin typeface="GT Walsheim Regular" panose="02000503030000020003" pitchFamily="2" charset="0"/>
              </a:rPr>
              <a:t>From </a:t>
            </a:r>
            <a:r>
              <a:rPr lang="en-US" sz="2600" dirty="0" err="1">
                <a:solidFill>
                  <a:schemeClr val="bg1"/>
                </a:solidFill>
                <a:latin typeface="GT Walsheim Regular" panose="02000503030000020003" pitchFamily="2" charset="0"/>
              </a:rPr>
              <a:t>BrightCarbon</a:t>
            </a:r>
            <a:endParaRPr lang="en-GB" sz="2600" dirty="0">
              <a:solidFill>
                <a:schemeClr val="bg1"/>
              </a:solidFill>
              <a:latin typeface="GT Walsheim Regular" panose="02000503030000020003" pitchFamily="2" charset="0"/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35363729-76AF-E725-A5B3-200F164ECF9F}"/>
              </a:ext>
            </a:extLst>
          </p:cNvPr>
          <p:cNvSpPr/>
          <p:nvPr/>
        </p:nvSpPr>
        <p:spPr>
          <a:xfrm rot="5400000">
            <a:off x="1911449" y="3425171"/>
            <a:ext cx="1709712" cy="1718782"/>
          </a:xfrm>
          <a:custGeom>
            <a:avLst/>
            <a:gdLst>
              <a:gd name="connsiteX0" fmla="*/ 0 w 1716046"/>
              <a:gd name="connsiteY0" fmla="*/ 0 h 1710098"/>
              <a:gd name="connsiteX1" fmla="*/ 1716046 w 1716046"/>
              <a:gd name="connsiteY1" fmla="*/ 0 h 1710098"/>
              <a:gd name="connsiteX2" fmla="*/ 1716046 w 1716046"/>
              <a:gd name="connsiteY2" fmla="*/ 1710099 h 1710098"/>
              <a:gd name="connsiteX3" fmla="*/ 0 w 1716046"/>
              <a:gd name="connsiteY3" fmla="*/ 1710099 h 1710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046" h="1710098">
                <a:moveTo>
                  <a:pt x="0" y="0"/>
                </a:moveTo>
                <a:lnTo>
                  <a:pt x="1716046" y="0"/>
                </a:lnTo>
                <a:lnTo>
                  <a:pt x="1716046" y="1710099"/>
                </a:lnTo>
                <a:lnTo>
                  <a:pt x="0" y="1710099"/>
                </a:lnTo>
                <a:close/>
              </a:path>
            </a:pathLst>
          </a:custGeom>
          <a:solidFill>
            <a:srgbClr val="27A4A7"/>
          </a:solidFill>
          <a:ln w="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FAB78EF-57A6-ED48-047D-54A2C5403705}"/>
              </a:ext>
            </a:extLst>
          </p:cNvPr>
          <p:cNvSpPr/>
          <p:nvPr/>
        </p:nvSpPr>
        <p:spPr>
          <a:xfrm>
            <a:off x="1914199" y="3419958"/>
            <a:ext cx="856506" cy="857398"/>
          </a:xfrm>
          <a:custGeom>
            <a:avLst/>
            <a:gdLst>
              <a:gd name="connsiteX0" fmla="*/ 856507 w 856506"/>
              <a:gd name="connsiteY0" fmla="*/ 857399 h 857398"/>
              <a:gd name="connsiteX1" fmla="*/ 0 w 856506"/>
              <a:gd name="connsiteY1" fmla="*/ 857399 h 857398"/>
              <a:gd name="connsiteX2" fmla="*/ 856507 w 856506"/>
              <a:gd name="connsiteY2" fmla="*/ 0 h 857398"/>
              <a:gd name="connsiteX3" fmla="*/ 856507 w 856506"/>
              <a:gd name="connsiteY3" fmla="*/ 857399 h 85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506" h="857398">
                <a:moveTo>
                  <a:pt x="856507" y="857399"/>
                </a:moveTo>
                <a:lnTo>
                  <a:pt x="0" y="857399"/>
                </a:lnTo>
                <a:lnTo>
                  <a:pt x="856507" y="0"/>
                </a:lnTo>
                <a:lnTo>
                  <a:pt x="856507" y="857399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800DBDDC-8D16-D5C1-64EA-BD1AAD687561}"/>
              </a:ext>
            </a:extLst>
          </p:cNvPr>
          <p:cNvSpPr/>
          <p:nvPr/>
        </p:nvSpPr>
        <p:spPr>
          <a:xfrm>
            <a:off x="1914199" y="4277447"/>
            <a:ext cx="856506" cy="857338"/>
          </a:xfrm>
          <a:custGeom>
            <a:avLst/>
            <a:gdLst>
              <a:gd name="connsiteX0" fmla="*/ 856507 w 856506"/>
              <a:gd name="connsiteY0" fmla="*/ 857339 h 857338"/>
              <a:gd name="connsiteX1" fmla="*/ 0 w 856506"/>
              <a:gd name="connsiteY1" fmla="*/ 857339 h 857338"/>
              <a:gd name="connsiteX2" fmla="*/ 856507 w 856506"/>
              <a:gd name="connsiteY2" fmla="*/ 0 h 857338"/>
              <a:gd name="connsiteX3" fmla="*/ 856507 w 856506"/>
              <a:gd name="connsiteY3" fmla="*/ 857339 h 857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506" h="857338">
                <a:moveTo>
                  <a:pt x="856507" y="857339"/>
                </a:moveTo>
                <a:lnTo>
                  <a:pt x="0" y="857339"/>
                </a:lnTo>
                <a:lnTo>
                  <a:pt x="856507" y="0"/>
                </a:lnTo>
                <a:lnTo>
                  <a:pt x="856507" y="857339"/>
                </a:lnTo>
                <a:close/>
              </a:path>
            </a:pathLst>
          </a:custGeom>
          <a:solidFill>
            <a:srgbClr val="FFD24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FA88F8E6-9777-F3E0-8A15-3A97AC6FD8B0}"/>
              </a:ext>
            </a:extLst>
          </p:cNvPr>
          <p:cNvSpPr/>
          <p:nvPr/>
        </p:nvSpPr>
        <p:spPr>
          <a:xfrm>
            <a:off x="3625849" y="3426791"/>
            <a:ext cx="1718012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E7896A10-4C3F-191A-0A86-E6A1F91DD457}"/>
              </a:ext>
            </a:extLst>
          </p:cNvPr>
          <p:cNvSpPr/>
          <p:nvPr/>
        </p:nvSpPr>
        <p:spPr>
          <a:xfrm>
            <a:off x="3627273" y="3425788"/>
            <a:ext cx="1710632" cy="1713013"/>
          </a:xfrm>
          <a:custGeom>
            <a:avLst/>
            <a:gdLst>
              <a:gd name="connsiteX0" fmla="*/ 1714441 w 1714440"/>
              <a:gd name="connsiteY0" fmla="*/ 1713013 h 1713013"/>
              <a:gd name="connsiteX1" fmla="*/ 0 w 1714440"/>
              <a:gd name="connsiteY1" fmla="*/ 1713013 h 1713013"/>
              <a:gd name="connsiteX2" fmla="*/ 1714441 w 1714440"/>
              <a:gd name="connsiteY2" fmla="*/ 0 h 1713013"/>
              <a:gd name="connsiteX3" fmla="*/ 1714441 w 1714440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440" h="1713013">
                <a:moveTo>
                  <a:pt x="1714441" y="1713013"/>
                </a:moveTo>
                <a:lnTo>
                  <a:pt x="0" y="1713013"/>
                </a:lnTo>
                <a:lnTo>
                  <a:pt x="1714441" y="0"/>
                </a:lnTo>
                <a:lnTo>
                  <a:pt x="1714441" y="1713013"/>
                </a:lnTo>
                <a:close/>
              </a:path>
            </a:pathLst>
          </a:custGeom>
          <a:solidFill>
            <a:srgbClr val="D5F8F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A7CBD69-808C-9282-4DF5-08ACA0559A0A}"/>
              </a:ext>
            </a:extLst>
          </p:cNvPr>
          <p:cNvSpPr/>
          <p:nvPr/>
        </p:nvSpPr>
        <p:spPr>
          <a:xfrm>
            <a:off x="10478253" y="5139039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51154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FCDAB7B-EA28-BE32-E026-085DE72A0F48}"/>
              </a:ext>
            </a:extLst>
          </p:cNvPr>
          <p:cNvSpPr/>
          <p:nvPr/>
        </p:nvSpPr>
        <p:spPr>
          <a:xfrm>
            <a:off x="10478254" y="5139039"/>
            <a:ext cx="1713013" cy="1713013"/>
          </a:xfrm>
          <a:custGeom>
            <a:avLst/>
            <a:gdLst>
              <a:gd name="connsiteX0" fmla="*/ 0 w 1713013"/>
              <a:gd name="connsiteY0" fmla="*/ 1713013 h 1713013"/>
              <a:gd name="connsiteX1" fmla="*/ 0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1713013"/>
                </a:moveTo>
                <a:lnTo>
                  <a:pt x="0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D5F8F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44FE109-A090-78F3-432A-99243E296F18}"/>
              </a:ext>
            </a:extLst>
          </p:cNvPr>
          <p:cNvSpPr/>
          <p:nvPr/>
        </p:nvSpPr>
        <p:spPr>
          <a:xfrm>
            <a:off x="1907537" y="713"/>
            <a:ext cx="1718218" cy="1714975"/>
          </a:xfrm>
          <a:custGeom>
            <a:avLst/>
            <a:gdLst>
              <a:gd name="connsiteX0" fmla="*/ 0 w 1712596"/>
              <a:gd name="connsiteY0" fmla="*/ 0 h 1714975"/>
              <a:gd name="connsiteX1" fmla="*/ 1712597 w 1712596"/>
              <a:gd name="connsiteY1" fmla="*/ 0 h 1714975"/>
              <a:gd name="connsiteX2" fmla="*/ 1712597 w 1712596"/>
              <a:gd name="connsiteY2" fmla="*/ 1714976 h 1714975"/>
              <a:gd name="connsiteX3" fmla="*/ 0 w 1712596"/>
              <a:gd name="connsiteY3" fmla="*/ 1714976 h 171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596" h="1714975">
                <a:moveTo>
                  <a:pt x="0" y="0"/>
                </a:moveTo>
                <a:lnTo>
                  <a:pt x="1712597" y="0"/>
                </a:lnTo>
                <a:lnTo>
                  <a:pt x="1712597" y="1714976"/>
                </a:lnTo>
                <a:lnTo>
                  <a:pt x="0" y="1714976"/>
                </a:lnTo>
                <a:close/>
              </a:path>
            </a:pathLst>
          </a:custGeom>
          <a:solidFill>
            <a:srgbClr val="51154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919903A-EFD6-D519-8121-AAF9C4D571E9}"/>
              </a:ext>
            </a:extLst>
          </p:cNvPr>
          <p:cNvGrpSpPr/>
          <p:nvPr/>
        </p:nvGrpSpPr>
        <p:grpSpPr>
          <a:xfrm>
            <a:off x="1898022" y="3330"/>
            <a:ext cx="1724603" cy="1713667"/>
            <a:chOff x="1898171" y="3330"/>
            <a:chExt cx="1713012" cy="1713667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3A77446-67D7-0872-579E-3A040E9B021B}"/>
                </a:ext>
              </a:extLst>
            </p:cNvPr>
            <p:cNvSpPr/>
            <p:nvPr/>
          </p:nvSpPr>
          <p:spPr>
            <a:xfrm>
              <a:off x="1898171" y="3330"/>
              <a:ext cx="1713012" cy="1713012"/>
            </a:xfrm>
            <a:custGeom>
              <a:avLst/>
              <a:gdLst>
                <a:gd name="connsiteX0" fmla="*/ 1713013 w 1713012"/>
                <a:gd name="connsiteY0" fmla="*/ 0 h 1713012"/>
                <a:gd name="connsiteX1" fmla="*/ 1713013 w 1713012"/>
                <a:gd name="connsiteY1" fmla="*/ 1713013 h 1713012"/>
                <a:gd name="connsiteX2" fmla="*/ 0 w 1713012"/>
                <a:gd name="connsiteY2" fmla="*/ 1713013 h 1713012"/>
                <a:gd name="connsiteX3" fmla="*/ 1713013 w 1713012"/>
                <a:gd name="connsiteY3" fmla="*/ 0 h 171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012" h="1713012">
                  <a:moveTo>
                    <a:pt x="1713013" y="0"/>
                  </a:moveTo>
                  <a:lnTo>
                    <a:pt x="1713013" y="1713013"/>
                  </a:lnTo>
                  <a:lnTo>
                    <a:pt x="0" y="1713013"/>
                  </a:lnTo>
                  <a:lnTo>
                    <a:pt x="1713013" y="0"/>
                  </a:lnTo>
                  <a:close/>
                </a:path>
              </a:pathLst>
            </a:custGeom>
            <a:solidFill>
              <a:srgbClr val="8E16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8B93CA3-3107-34E8-5868-09E88C656327}"/>
                </a:ext>
              </a:extLst>
            </p:cNvPr>
            <p:cNvSpPr/>
            <p:nvPr/>
          </p:nvSpPr>
          <p:spPr>
            <a:xfrm>
              <a:off x="1898171" y="3925"/>
              <a:ext cx="1713012" cy="1713072"/>
            </a:xfrm>
            <a:custGeom>
              <a:avLst/>
              <a:gdLst>
                <a:gd name="connsiteX0" fmla="*/ 1334842 w 1713012"/>
                <a:gd name="connsiteY0" fmla="*/ 378171 h 1713072"/>
                <a:gd name="connsiteX1" fmla="*/ 1281964 w 1713012"/>
                <a:gd name="connsiteY1" fmla="*/ 431049 h 1713072"/>
                <a:gd name="connsiteX2" fmla="*/ 1281964 w 1713012"/>
                <a:gd name="connsiteY2" fmla="*/ 1713013 h 1713072"/>
                <a:gd name="connsiteX3" fmla="*/ 1334842 w 1713012"/>
                <a:gd name="connsiteY3" fmla="*/ 1713013 h 1713072"/>
                <a:gd name="connsiteX4" fmla="*/ 1334842 w 1713012"/>
                <a:gd name="connsiteY4" fmla="*/ 378171 h 1713072"/>
                <a:gd name="connsiteX5" fmla="*/ 948819 w 1713012"/>
                <a:gd name="connsiteY5" fmla="*/ 764194 h 1713072"/>
                <a:gd name="connsiteX6" fmla="*/ 895942 w 1713012"/>
                <a:gd name="connsiteY6" fmla="*/ 817072 h 1713072"/>
                <a:gd name="connsiteX7" fmla="*/ 895942 w 1713012"/>
                <a:gd name="connsiteY7" fmla="*/ 1713073 h 1713072"/>
                <a:gd name="connsiteX8" fmla="*/ 948819 w 1713012"/>
                <a:gd name="connsiteY8" fmla="*/ 1713073 h 1713072"/>
                <a:gd name="connsiteX9" fmla="*/ 948819 w 1713012"/>
                <a:gd name="connsiteY9" fmla="*/ 764194 h 1713072"/>
                <a:gd name="connsiteX10" fmla="*/ 1523927 w 1713012"/>
                <a:gd name="connsiteY10" fmla="*/ 189086 h 1713072"/>
                <a:gd name="connsiteX11" fmla="*/ 1471050 w 1713012"/>
                <a:gd name="connsiteY11" fmla="*/ 241963 h 1713072"/>
                <a:gd name="connsiteX12" fmla="*/ 1471050 w 1713012"/>
                <a:gd name="connsiteY12" fmla="*/ 1713013 h 1713072"/>
                <a:gd name="connsiteX13" fmla="*/ 1523927 w 1713012"/>
                <a:gd name="connsiteY13" fmla="*/ 1713013 h 1713072"/>
                <a:gd name="connsiteX14" fmla="*/ 1523927 w 1713012"/>
                <a:gd name="connsiteY14" fmla="*/ 189145 h 1713072"/>
                <a:gd name="connsiteX15" fmla="*/ 1713013 w 1713012"/>
                <a:gd name="connsiteY15" fmla="*/ 0 h 1713072"/>
                <a:gd name="connsiteX16" fmla="*/ 1660136 w 1713012"/>
                <a:gd name="connsiteY16" fmla="*/ 52877 h 1713072"/>
                <a:gd name="connsiteX17" fmla="*/ 1660136 w 1713012"/>
                <a:gd name="connsiteY17" fmla="*/ 1713013 h 1713072"/>
                <a:gd name="connsiteX18" fmla="*/ 1713013 w 1713012"/>
                <a:gd name="connsiteY18" fmla="*/ 1713013 h 1713072"/>
                <a:gd name="connsiteX19" fmla="*/ 1713013 w 1713012"/>
                <a:gd name="connsiteY19" fmla="*/ 59 h 1713072"/>
                <a:gd name="connsiteX20" fmla="*/ 1145815 w 1713012"/>
                <a:gd name="connsiteY20" fmla="*/ 567198 h 1713072"/>
                <a:gd name="connsiteX21" fmla="*/ 1092938 w 1713012"/>
                <a:gd name="connsiteY21" fmla="*/ 620075 h 1713072"/>
                <a:gd name="connsiteX22" fmla="*/ 1092938 w 1713012"/>
                <a:gd name="connsiteY22" fmla="*/ 1713013 h 1713072"/>
                <a:gd name="connsiteX23" fmla="*/ 1145815 w 1713012"/>
                <a:gd name="connsiteY23" fmla="*/ 1713013 h 1713072"/>
                <a:gd name="connsiteX24" fmla="*/ 1145815 w 1713012"/>
                <a:gd name="connsiteY24" fmla="*/ 567257 h 1713072"/>
                <a:gd name="connsiteX25" fmla="*/ 192595 w 1713012"/>
                <a:gd name="connsiteY25" fmla="*/ 1520418 h 1713072"/>
                <a:gd name="connsiteX26" fmla="*/ 139718 w 1713012"/>
                <a:gd name="connsiteY26" fmla="*/ 1573296 h 1713072"/>
                <a:gd name="connsiteX27" fmla="*/ 139718 w 1713012"/>
                <a:gd name="connsiteY27" fmla="*/ 1713013 h 1713072"/>
                <a:gd name="connsiteX28" fmla="*/ 192595 w 1713012"/>
                <a:gd name="connsiteY28" fmla="*/ 1713013 h 1713072"/>
                <a:gd name="connsiteX29" fmla="*/ 192595 w 1713012"/>
                <a:gd name="connsiteY29" fmla="*/ 1520418 h 1713072"/>
                <a:gd name="connsiteX30" fmla="*/ 3509 w 1713012"/>
                <a:gd name="connsiteY30" fmla="*/ 1713013 h 1713072"/>
                <a:gd name="connsiteX31" fmla="*/ 3509 w 1713012"/>
                <a:gd name="connsiteY31" fmla="*/ 1709504 h 1713072"/>
                <a:gd name="connsiteX32" fmla="*/ 0 w 1713012"/>
                <a:gd name="connsiteY32" fmla="*/ 1713013 h 1713072"/>
                <a:gd name="connsiteX33" fmla="*/ 3509 w 1713012"/>
                <a:gd name="connsiteY33" fmla="*/ 1713013 h 1713072"/>
                <a:gd name="connsiteX34" fmla="*/ 759793 w 1713012"/>
                <a:gd name="connsiteY34" fmla="*/ 953220 h 1713072"/>
                <a:gd name="connsiteX35" fmla="*/ 706915 w 1713012"/>
                <a:gd name="connsiteY35" fmla="*/ 1006098 h 1713072"/>
                <a:gd name="connsiteX36" fmla="*/ 706915 w 1713012"/>
                <a:gd name="connsiteY36" fmla="*/ 1713013 h 1713072"/>
                <a:gd name="connsiteX37" fmla="*/ 759793 w 1713012"/>
                <a:gd name="connsiteY37" fmla="*/ 1713013 h 1713072"/>
                <a:gd name="connsiteX38" fmla="*/ 759793 w 1713012"/>
                <a:gd name="connsiteY38" fmla="*/ 953220 h 1713072"/>
                <a:gd name="connsiteX39" fmla="*/ 570707 w 1713012"/>
                <a:gd name="connsiteY39" fmla="*/ 1142306 h 1713072"/>
                <a:gd name="connsiteX40" fmla="*/ 517830 w 1713012"/>
                <a:gd name="connsiteY40" fmla="*/ 1195184 h 1713072"/>
                <a:gd name="connsiteX41" fmla="*/ 517830 w 1713012"/>
                <a:gd name="connsiteY41" fmla="*/ 1713013 h 1713072"/>
                <a:gd name="connsiteX42" fmla="*/ 570707 w 1713012"/>
                <a:gd name="connsiteY42" fmla="*/ 1713013 h 1713072"/>
                <a:gd name="connsiteX43" fmla="*/ 570707 w 1713012"/>
                <a:gd name="connsiteY43" fmla="*/ 1142306 h 1713072"/>
                <a:gd name="connsiteX44" fmla="*/ 381621 w 1713012"/>
                <a:gd name="connsiteY44" fmla="*/ 1331392 h 1713072"/>
                <a:gd name="connsiteX45" fmla="*/ 328744 w 1713012"/>
                <a:gd name="connsiteY45" fmla="*/ 1384269 h 1713072"/>
                <a:gd name="connsiteX46" fmla="*/ 328744 w 1713012"/>
                <a:gd name="connsiteY46" fmla="*/ 1713013 h 1713072"/>
                <a:gd name="connsiteX47" fmla="*/ 381621 w 1713012"/>
                <a:gd name="connsiteY47" fmla="*/ 1713013 h 1713072"/>
                <a:gd name="connsiteX48" fmla="*/ 381621 w 1713012"/>
                <a:gd name="connsiteY48" fmla="*/ 1331392 h 171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13012" h="1713072">
                  <a:moveTo>
                    <a:pt x="1334842" y="378171"/>
                  </a:moveTo>
                  <a:lnTo>
                    <a:pt x="1281964" y="431049"/>
                  </a:lnTo>
                  <a:lnTo>
                    <a:pt x="1281964" y="1713013"/>
                  </a:lnTo>
                  <a:lnTo>
                    <a:pt x="1334842" y="1713013"/>
                  </a:lnTo>
                  <a:lnTo>
                    <a:pt x="1334842" y="378171"/>
                  </a:lnTo>
                  <a:close/>
                  <a:moveTo>
                    <a:pt x="948819" y="764194"/>
                  </a:moveTo>
                  <a:lnTo>
                    <a:pt x="895942" y="817072"/>
                  </a:lnTo>
                  <a:lnTo>
                    <a:pt x="895942" y="1713073"/>
                  </a:lnTo>
                  <a:lnTo>
                    <a:pt x="948819" y="1713073"/>
                  </a:lnTo>
                  <a:lnTo>
                    <a:pt x="948819" y="764194"/>
                  </a:lnTo>
                  <a:close/>
                  <a:moveTo>
                    <a:pt x="1523927" y="189086"/>
                  </a:moveTo>
                  <a:lnTo>
                    <a:pt x="1471050" y="241963"/>
                  </a:lnTo>
                  <a:lnTo>
                    <a:pt x="1471050" y="1713013"/>
                  </a:lnTo>
                  <a:lnTo>
                    <a:pt x="1523927" y="1713013"/>
                  </a:lnTo>
                  <a:lnTo>
                    <a:pt x="1523927" y="189145"/>
                  </a:lnTo>
                  <a:close/>
                  <a:moveTo>
                    <a:pt x="1713013" y="0"/>
                  </a:moveTo>
                  <a:lnTo>
                    <a:pt x="1660136" y="52877"/>
                  </a:lnTo>
                  <a:lnTo>
                    <a:pt x="1660136" y="1713013"/>
                  </a:lnTo>
                  <a:lnTo>
                    <a:pt x="1713013" y="1713013"/>
                  </a:lnTo>
                  <a:lnTo>
                    <a:pt x="1713013" y="59"/>
                  </a:lnTo>
                  <a:close/>
                  <a:moveTo>
                    <a:pt x="1145815" y="567198"/>
                  </a:moveTo>
                  <a:lnTo>
                    <a:pt x="1092938" y="620075"/>
                  </a:lnTo>
                  <a:lnTo>
                    <a:pt x="1092938" y="1713013"/>
                  </a:lnTo>
                  <a:lnTo>
                    <a:pt x="1145815" y="1713013"/>
                  </a:lnTo>
                  <a:lnTo>
                    <a:pt x="1145815" y="567257"/>
                  </a:lnTo>
                  <a:close/>
                  <a:moveTo>
                    <a:pt x="192595" y="1520418"/>
                  </a:moveTo>
                  <a:lnTo>
                    <a:pt x="139718" y="1573296"/>
                  </a:lnTo>
                  <a:lnTo>
                    <a:pt x="139718" y="1713013"/>
                  </a:lnTo>
                  <a:lnTo>
                    <a:pt x="192595" y="1713013"/>
                  </a:lnTo>
                  <a:lnTo>
                    <a:pt x="192595" y="1520418"/>
                  </a:lnTo>
                  <a:close/>
                  <a:moveTo>
                    <a:pt x="3509" y="1713013"/>
                  </a:moveTo>
                  <a:lnTo>
                    <a:pt x="3509" y="1709504"/>
                  </a:lnTo>
                  <a:lnTo>
                    <a:pt x="0" y="1713013"/>
                  </a:lnTo>
                  <a:lnTo>
                    <a:pt x="3509" y="1713013"/>
                  </a:lnTo>
                  <a:close/>
                  <a:moveTo>
                    <a:pt x="759793" y="953220"/>
                  </a:moveTo>
                  <a:lnTo>
                    <a:pt x="706915" y="1006098"/>
                  </a:lnTo>
                  <a:lnTo>
                    <a:pt x="706915" y="1713013"/>
                  </a:lnTo>
                  <a:lnTo>
                    <a:pt x="759793" y="1713013"/>
                  </a:lnTo>
                  <a:lnTo>
                    <a:pt x="759793" y="953220"/>
                  </a:lnTo>
                  <a:close/>
                  <a:moveTo>
                    <a:pt x="570707" y="1142306"/>
                  </a:moveTo>
                  <a:lnTo>
                    <a:pt x="517830" y="1195184"/>
                  </a:lnTo>
                  <a:lnTo>
                    <a:pt x="517830" y="1713013"/>
                  </a:lnTo>
                  <a:lnTo>
                    <a:pt x="570707" y="1713013"/>
                  </a:lnTo>
                  <a:lnTo>
                    <a:pt x="570707" y="1142306"/>
                  </a:lnTo>
                  <a:close/>
                  <a:moveTo>
                    <a:pt x="381621" y="1331392"/>
                  </a:moveTo>
                  <a:lnTo>
                    <a:pt x="328744" y="1384269"/>
                  </a:lnTo>
                  <a:lnTo>
                    <a:pt x="328744" y="1713013"/>
                  </a:lnTo>
                  <a:lnTo>
                    <a:pt x="381621" y="1713013"/>
                  </a:lnTo>
                  <a:lnTo>
                    <a:pt x="381621" y="1331392"/>
                  </a:lnTo>
                  <a:close/>
                </a:path>
              </a:pathLst>
            </a:custGeom>
            <a:solidFill>
              <a:srgbClr val="51154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6D1A2698-3384-2C73-69C6-7FA938742D09}"/>
              </a:ext>
            </a:extLst>
          </p:cNvPr>
          <p:cNvSpPr/>
          <p:nvPr/>
        </p:nvSpPr>
        <p:spPr>
          <a:xfrm>
            <a:off x="194408" y="3430423"/>
            <a:ext cx="1714261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DC86FD5A-2A2C-C162-3FFE-8F75154FB884}"/>
              </a:ext>
            </a:extLst>
          </p:cNvPr>
          <p:cNvSpPr/>
          <p:nvPr/>
        </p:nvSpPr>
        <p:spPr>
          <a:xfrm>
            <a:off x="197439" y="3425788"/>
            <a:ext cx="1713012" cy="1713013"/>
          </a:xfrm>
          <a:custGeom>
            <a:avLst/>
            <a:gdLst>
              <a:gd name="connsiteX0" fmla="*/ 0 w 1713012"/>
              <a:gd name="connsiteY0" fmla="*/ 1713013 h 1713013"/>
              <a:gd name="connsiteX1" fmla="*/ 0 w 1713012"/>
              <a:gd name="connsiteY1" fmla="*/ 0 h 1713013"/>
              <a:gd name="connsiteX2" fmla="*/ 1713013 w 1713012"/>
              <a:gd name="connsiteY2" fmla="*/ 0 h 1713013"/>
              <a:gd name="connsiteX3" fmla="*/ 0 w 1713012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2" h="1713013">
                <a:moveTo>
                  <a:pt x="0" y="1713013"/>
                </a:moveTo>
                <a:lnTo>
                  <a:pt x="0" y="0"/>
                </a:lnTo>
                <a:lnTo>
                  <a:pt x="1713013" y="0"/>
                </a:lnTo>
                <a:lnTo>
                  <a:pt x="0" y="1713013"/>
                </a:lnTo>
                <a:close/>
              </a:path>
            </a:pathLst>
          </a:custGeom>
          <a:solidFill>
            <a:srgbClr val="51154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2D59DB6-660D-0534-6F5A-5FFE714C44A6}"/>
              </a:ext>
            </a:extLst>
          </p:cNvPr>
          <p:cNvSpPr/>
          <p:nvPr/>
        </p:nvSpPr>
        <p:spPr>
          <a:xfrm>
            <a:off x="7049253" y="713"/>
            <a:ext cx="1716641" cy="1715332"/>
          </a:xfrm>
          <a:custGeom>
            <a:avLst/>
            <a:gdLst>
              <a:gd name="connsiteX0" fmla="*/ 0 w 1716641"/>
              <a:gd name="connsiteY0" fmla="*/ 0 h 1715332"/>
              <a:gd name="connsiteX1" fmla="*/ 1716641 w 1716641"/>
              <a:gd name="connsiteY1" fmla="*/ 0 h 1715332"/>
              <a:gd name="connsiteX2" fmla="*/ 1716641 w 1716641"/>
              <a:gd name="connsiteY2" fmla="*/ 1715333 h 1715332"/>
              <a:gd name="connsiteX3" fmla="*/ 0 w 1716641"/>
              <a:gd name="connsiteY3" fmla="*/ 1715333 h 171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641" h="1715332">
                <a:moveTo>
                  <a:pt x="0" y="0"/>
                </a:moveTo>
                <a:lnTo>
                  <a:pt x="1716641" y="0"/>
                </a:lnTo>
                <a:lnTo>
                  <a:pt x="1716641" y="1715333"/>
                </a:lnTo>
                <a:lnTo>
                  <a:pt x="0" y="1715333"/>
                </a:lnTo>
                <a:close/>
              </a:path>
            </a:pathLst>
          </a:custGeom>
          <a:solidFill>
            <a:srgbClr val="FFD24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82FB560-E32B-F35B-836B-BC4AB392D9FF}"/>
              </a:ext>
            </a:extLst>
          </p:cNvPr>
          <p:cNvSpPr/>
          <p:nvPr/>
        </p:nvSpPr>
        <p:spPr>
          <a:xfrm>
            <a:off x="7052228" y="1713013"/>
            <a:ext cx="1713013" cy="1718070"/>
          </a:xfrm>
          <a:custGeom>
            <a:avLst/>
            <a:gdLst>
              <a:gd name="connsiteX0" fmla="*/ 1713013 w 1713013"/>
              <a:gd name="connsiteY0" fmla="*/ 1713013 h 1713013"/>
              <a:gd name="connsiteX1" fmla="*/ 1713013 w 1713013"/>
              <a:gd name="connsiteY1" fmla="*/ 0 h 1713013"/>
              <a:gd name="connsiteX2" fmla="*/ 0 w 1713013"/>
              <a:gd name="connsiteY2" fmla="*/ 0 h 1713013"/>
              <a:gd name="connsiteX3" fmla="*/ 0 w 1713013"/>
              <a:gd name="connsiteY3" fmla="*/ 1713013 h 1713013"/>
              <a:gd name="connsiteX4" fmla="*/ 1713013 w 1713013"/>
              <a:gd name="connsiteY4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3013" h="1713013">
                <a:moveTo>
                  <a:pt x="1713013" y="1713013"/>
                </a:moveTo>
                <a:lnTo>
                  <a:pt x="1713013" y="0"/>
                </a:lnTo>
                <a:lnTo>
                  <a:pt x="0" y="0"/>
                </a:lnTo>
                <a:lnTo>
                  <a:pt x="0" y="1713013"/>
                </a:lnTo>
                <a:lnTo>
                  <a:pt x="1713013" y="1713013"/>
                </a:lnTo>
                <a:close/>
              </a:path>
            </a:pathLst>
          </a:custGeom>
          <a:solidFill>
            <a:srgbClr val="51154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D1E415-678F-FF75-94BC-83BD2C4044BE}"/>
              </a:ext>
            </a:extLst>
          </p:cNvPr>
          <p:cNvSpPr/>
          <p:nvPr/>
        </p:nvSpPr>
        <p:spPr>
          <a:xfrm>
            <a:off x="5339928" y="1714827"/>
            <a:ext cx="1713013" cy="1714975"/>
          </a:xfrm>
          <a:custGeom>
            <a:avLst/>
            <a:gdLst>
              <a:gd name="connsiteX0" fmla="*/ 0 w 1713013"/>
              <a:gd name="connsiteY0" fmla="*/ 0 h 1714975"/>
              <a:gd name="connsiteX1" fmla="*/ 1713013 w 1713013"/>
              <a:gd name="connsiteY1" fmla="*/ 0 h 1714975"/>
              <a:gd name="connsiteX2" fmla="*/ 1713013 w 1713013"/>
              <a:gd name="connsiteY2" fmla="*/ 1714976 h 1714975"/>
              <a:gd name="connsiteX3" fmla="*/ -1 w 1713013"/>
              <a:gd name="connsiteY3" fmla="*/ 1714976 h 171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4975">
                <a:moveTo>
                  <a:pt x="0" y="0"/>
                </a:moveTo>
                <a:lnTo>
                  <a:pt x="1713013" y="0"/>
                </a:lnTo>
                <a:lnTo>
                  <a:pt x="1713013" y="1714976"/>
                </a:lnTo>
                <a:lnTo>
                  <a:pt x="-1" y="1714976"/>
                </a:lnTo>
                <a:close/>
              </a:path>
            </a:pathLst>
          </a:custGeom>
          <a:solidFill>
            <a:srgbClr val="FFD24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>
              <a:solidFill>
                <a:srgbClr val="FFD24E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D7F1A28-E036-0106-A17B-888DC45B0087}"/>
              </a:ext>
            </a:extLst>
          </p:cNvPr>
          <p:cNvSpPr/>
          <p:nvPr/>
        </p:nvSpPr>
        <p:spPr>
          <a:xfrm>
            <a:off x="8760184" y="1710752"/>
            <a:ext cx="1721748" cy="1715511"/>
          </a:xfrm>
          <a:custGeom>
            <a:avLst/>
            <a:gdLst>
              <a:gd name="connsiteX0" fmla="*/ 0 w 1712358"/>
              <a:gd name="connsiteY0" fmla="*/ 0 h 1715511"/>
              <a:gd name="connsiteX1" fmla="*/ 1712359 w 1712358"/>
              <a:gd name="connsiteY1" fmla="*/ 0 h 1715511"/>
              <a:gd name="connsiteX2" fmla="*/ 1712359 w 1712358"/>
              <a:gd name="connsiteY2" fmla="*/ 1715511 h 1715511"/>
              <a:gd name="connsiteX3" fmla="*/ 0 w 1712358"/>
              <a:gd name="connsiteY3" fmla="*/ 1715511 h 1715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358" h="1715511">
                <a:moveTo>
                  <a:pt x="0" y="0"/>
                </a:moveTo>
                <a:lnTo>
                  <a:pt x="1712359" y="0"/>
                </a:lnTo>
                <a:lnTo>
                  <a:pt x="1712359" y="1715511"/>
                </a:lnTo>
                <a:lnTo>
                  <a:pt x="0" y="1715511"/>
                </a:lnTo>
                <a:close/>
              </a:path>
            </a:pathLst>
          </a:custGeom>
          <a:solidFill>
            <a:srgbClr val="27A4A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DC21AE7-902E-D47B-6B0C-57536AD4AD18}"/>
              </a:ext>
            </a:extLst>
          </p:cNvPr>
          <p:cNvSpPr/>
          <p:nvPr/>
        </p:nvSpPr>
        <p:spPr>
          <a:xfrm>
            <a:off x="10478016" y="3423825"/>
            <a:ext cx="1713250" cy="1715213"/>
          </a:xfrm>
          <a:custGeom>
            <a:avLst/>
            <a:gdLst>
              <a:gd name="connsiteX0" fmla="*/ 0 w 1713250"/>
              <a:gd name="connsiteY0" fmla="*/ 0 h 1715213"/>
              <a:gd name="connsiteX1" fmla="*/ 1713251 w 1713250"/>
              <a:gd name="connsiteY1" fmla="*/ 0 h 1715213"/>
              <a:gd name="connsiteX2" fmla="*/ 1713251 w 1713250"/>
              <a:gd name="connsiteY2" fmla="*/ 1715214 h 1715213"/>
              <a:gd name="connsiteX3" fmla="*/ 0 w 1713250"/>
              <a:gd name="connsiteY3" fmla="*/ 1715214 h 171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250" h="1715213">
                <a:moveTo>
                  <a:pt x="0" y="0"/>
                </a:moveTo>
                <a:lnTo>
                  <a:pt x="1713251" y="0"/>
                </a:lnTo>
                <a:lnTo>
                  <a:pt x="1713251" y="1715214"/>
                </a:lnTo>
                <a:lnTo>
                  <a:pt x="0" y="1715214"/>
                </a:lnTo>
                <a:close/>
              </a:path>
            </a:pathLst>
          </a:custGeom>
          <a:solidFill>
            <a:srgbClr val="FFD24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6A4D6B-7031-AF3F-192E-B5B590FA886F}"/>
              </a:ext>
            </a:extLst>
          </p:cNvPr>
          <p:cNvSpPr/>
          <p:nvPr/>
        </p:nvSpPr>
        <p:spPr>
          <a:xfrm>
            <a:off x="8763040" y="5139336"/>
            <a:ext cx="1720032" cy="1712535"/>
          </a:xfrm>
          <a:custGeom>
            <a:avLst/>
            <a:gdLst>
              <a:gd name="connsiteX0" fmla="*/ 0 w 1701236"/>
              <a:gd name="connsiteY0" fmla="*/ 0 h 1701236"/>
              <a:gd name="connsiteX1" fmla="*/ 1701236 w 1701236"/>
              <a:gd name="connsiteY1" fmla="*/ 0 h 1701236"/>
              <a:gd name="connsiteX2" fmla="*/ 1701236 w 1701236"/>
              <a:gd name="connsiteY2" fmla="*/ 1701236 h 1701236"/>
              <a:gd name="connsiteX3" fmla="*/ 0 w 1701236"/>
              <a:gd name="connsiteY3" fmla="*/ 1701236 h 170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1236" h="1701236">
                <a:moveTo>
                  <a:pt x="0" y="0"/>
                </a:moveTo>
                <a:lnTo>
                  <a:pt x="1701236" y="0"/>
                </a:lnTo>
                <a:lnTo>
                  <a:pt x="1701236" y="1701236"/>
                </a:lnTo>
                <a:lnTo>
                  <a:pt x="0" y="1701236"/>
                </a:lnTo>
                <a:close/>
              </a:path>
            </a:pathLst>
          </a:custGeom>
          <a:solidFill>
            <a:srgbClr val="FFD24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856868D-A16A-3CB1-8139-1D236D88EEF0}"/>
              </a:ext>
            </a:extLst>
          </p:cNvPr>
          <p:cNvSpPr/>
          <p:nvPr/>
        </p:nvSpPr>
        <p:spPr>
          <a:xfrm rot="16200000">
            <a:off x="5339214" y="1814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D5F8F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9E03CB-19CC-4319-DBE7-5C2F74847876}"/>
              </a:ext>
            </a:extLst>
          </p:cNvPr>
          <p:cNvSpPr/>
          <p:nvPr/>
        </p:nvSpPr>
        <p:spPr>
          <a:xfrm rot="16200000">
            <a:off x="7052227" y="5139039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D5F8F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C1A0F09-1C4F-78DA-C033-5812910BDEC8}"/>
              </a:ext>
            </a:extLst>
          </p:cNvPr>
          <p:cNvSpPr/>
          <p:nvPr/>
        </p:nvSpPr>
        <p:spPr>
          <a:xfrm>
            <a:off x="10478253" y="0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51154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09108B1-628A-5A81-A278-64D4F2491D83}"/>
              </a:ext>
            </a:extLst>
          </p:cNvPr>
          <p:cNvSpPr/>
          <p:nvPr/>
        </p:nvSpPr>
        <p:spPr>
          <a:xfrm>
            <a:off x="10478253" y="1713013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51154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64266A3-F866-04DE-2000-6153E24FE8BB}"/>
              </a:ext>
            </a:extLst>
          </p:cNvPr>
          <p:cNvSpPr/>
          <p:nvPr/>
        </p:nvSpPr>
        <p:spPr>
          <a:xfrm>
            <a:off x="10478254" y="1713013"/>
            <a:ext cx="1713013" cy="1713013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0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0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906C9DC-808D-D579-614E-20230424CED4}"/>
              </a:ext>
            </a:extLst>
          </p:cNvPr>
          <p:cNvSpPr/>
          <p:nvPr/>
        </p:nvSpPr>
        <p:spPr>
          <a:xfrm>
            <a:off x="5339214" y="856506"/>
            <a:ext cx="1713013" cy="856506"/>
          </a:xfrm>
          <a:custGeom>
            <a:avLst/>
            <a:gdLst>
              <a:gd name="connsiteX0" fmla="*/ 856507 w 1713013"/>
              <a:gd name="connsiteY0" fmla="*/ 856507 h 856506"/>
              <a:gd name="connsiteX1" fmla="*/ 856507 w 1713013"/>
              <a:gd name="connsiteY1" fmla="*/ 856507 h 856506"/>
              <a:gd name="connsiteX2" fmla="*/ 1713013 w 1713013"/>
              <a:gd name="connsiteY2" fmla="*/ 0 h 856506"/>
              <a:gd name="connsiteX3" fmla="*/ 0 w 1713013"/>
              <a:gd name="connsiteY3" fmla="*/ 0 h 856506"/>
              <a:gd name="connsiteX4" fmla="*/ 856507 w 1713013"/>
              <a:gd name="connsiteY4" fmla="*/ 856507 h 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3013" h="856506">
                <a:moveTo>
                  <a:pt x="856507" y="856507"/>
                </a:moveTo>
                <a:lnTo>
                  <a:pt x="856507" y="856507"/>
                </a:lnTo>
                <a:cubicBezTo>
                  <a:pt x="1329548" y="856507"/>
                  <a:pt x="1713013" y="473041"/>
                  <a:pt x="1713013" y="0"/>
                </a:cubicBezTo>
                <a:lnTo>
                  <a:pt x="0" y="0"/>
                </a:lnTo>
                <a:cubicBezTo>
                  <a:pt x="0" y="473041"/>
                  <a:pt x="383465" y="856507"/>
                  <a:pt x="856507" y="856507"/>
                </a:cubicBezTo>
                <a:close/>
              </a:path>
            </a:pathLst>
          </a:custGeom>
          <a:solidFill>
            <a:srgbClr val="51154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A8E47A70-DB78-C1CD-CA21-7F6C9C39683D}"/>
              </a:ext>
            </a:extLst>
          </p:cNvPr>
          <p:cNvSpPr/>
          <p:nvPr/>
        </p:nvSpPr>
        <p:spPr>
          <a:xfrm>
            <a:off x="5339214" y="3426026"/>
            <a:ext cx="1713013" cy="1720044"/>
          </a:xfrm>
          <a:custGeom>
            <a:avLst/>
            <a:gdLst>
              <a:gd name="connsiteX0" fmla="*/ 0 w 1713013"/>
              <a:gd name="connsiteY0" fmla="*/ 0 h 1720044"/>
              <a:gd name="connsiteX1" fmla="*/ 1713013 w 1713013"/>
              <a:gd name="connsiteY1" fmla="*/ 0 h 1720044"/>
              <a:gd name="connsiteX2" fmla="*/ 1713013 w 1713013"/>
              <a:gd name="connsiteY2" fmla="*/ 1720044 h 1720044"/>
              <a:gd name="connsiteX3" fmla="*/ 0 w 1713013"/>
              <a:gd name="connsiteY3" fmla="*/ 1720044 h 1720044"/>
              <a:gd name="connsiteX4" fmla="*/ 0 w 1713013"/>
              <a:gd name="connsiteY4" fmla="*/ 0 h 17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3013" h="1720044">
                <a:moveTo>
                  <a:pt x="0" y="0"/>
                </a:moveTo>
                <a:lnTo>
                  <a:pt x="1713013" y="0"/>
                </a:lnTo>
                <a:lnTo>
                  <a:pt x="1713013" y="1720044"/>
                </a:lnTo>
                <a:lnTo>
                  <a:pt x="0" y="1720044"/>
                </a:lnTo>
                <a:lnTo>
                  <a:pt x="0" y="0"/>
                </a:lnTo>
                <a:close/>
              </a:path>
            </a:pathLst>
          </a:custGeom>
          <a:solidFill>
            <a:srgbClr val="51154B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grpSp>
        <p:nvGrpSpPr>
          <p:cNvPr id="24" name="Graphic 3">
            <a:extLst>
              <a:ext uri="{FF2B5EF4-FFF2-40B4-BE49-F238E27FC236}">
                <a16:creationId xmlns:a16="http://schemas.microsoft.com/office/drawing/2014/main" id="{16224400-ABBA-DADB-9FFA-BCADD4EDEDAC}"/>
              </a:ext>
            </a:extLst>
          </p:cNvPr>
          <p:cNvGrpSpPr/>
          <p:nvPr/>
        </p:nvGrpSpPr>
        <p:grpSpPr>
          <a:xfrm>
            <a:off x="5622040" y="3708851"/>
            <a:ext cx="1147302" cy="1147302"/>
            <a:chOff x="5612614" y="3708851"/>
            <a:chExt cx="1147302" cy="1147302"/>
          </a:xfrm>
          <a:solidFill>
            <a:srgbClr val="E6E4DD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1DB6937-1595-C014-829C-282CD2899968}"/>
                </a:ext>
              </a:extLst>
            </p:cNvPr>
            <p:cNvSpPr/>
            <p:nvPr/>
          </p:nvSpPr>
          <p:spPr>
            <a:xfrm>
              <a:off x="5612614" y="3708851"/>
              <a:ext cx="1147302" cy="1147302"/>
            </a:xfrm>
            <a:custGeom>
              <a:avLst/>
              <a:gdLst>
                <a:gd name="connsiteX0" fmla="*/ 0 w 1147302"/>
                <a:gd name="connsiteY0" fmla="*/ 0 h 1147302"/>
                <a:gd name="connsiteX1" fmla="*/ 1147302 w 1147302"/>
                <a:gd name="connsiteY1" fmla="*/ 0 h 1147302"/>
                <a:gd name="connsiteX2" fmla="*/ 1147302 w 1147302"/>
                <a:gd name="connsiteY2" fmla="*/ 1147303 h 1147302"/>
                <a:gd name="connsiteX3" fmla="*/ 0 w 1147302"/>
                <a:gd name="connsiteY3" fmla="*/ 1147303 h 1147302"/>
                <a:gd name="connsiteX4" fmla="*/ 0 w 1147302"/>
                <a:gd name="connsiteY4" fmla="*/ 0 h 1147302"/>
                <a:gd name="connsiteX5" fmla="*/ 1094425 w 1147302"/>
                <a:gd name="connsiteY5" fmla="*/ 52877 h 1147302"/>
                <a:gd name="connsiteX6" fmla="*/ 52877 w 1147302"/>
                <a:gd name="connsiteY6" fmla="*/ 52877 h 1147302"/>
                <a:gd name="connsiteX7" fmla="*/ 52877 w 1147302"/>
                <a:gd name="connsiteY7" fmla="*/ 1094425 h 1147302"/>
                <a:gd name="connsiteX8" fmla="*/ 1094425 w 1147302"/>
                <a:gd name="connsiteY8" fmla="*/ 1094425 h 1147302"/>
                <a:gd name="connsiteX9" fmla="*/ 1094425 w 1147302"/>
                <a:gd name="connsiteY9" fmla="*/ 52877 h 114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7302" h="1147302">
                  <a:moveTo>
                    <a:pt x="0" y="0"/>
                  </a:moveTo>
                  <a:lnTo>
                    <a:pt x="1147302" y="0"/>
                  </a:lnTo>
                  <a:lnTo>
                    <a:pt x="1147302" y="1147303"/>
                  </a:lnTo>
                  <a:lnTo>
                    <a:pt x="0" y="1147303"/>
                  </a:lnTo>
                  <a:lnTo>
                    <a:pt x="0" y="0"/>
                  </a:lnTo>
                  <a:close/>
                  <a:moveTo>
                    <a:pt x="1094425" y="52877"/>
                  </a:moveTo>
                  <a:lnTo>
                    <a:pt x="52877" y="52877"/>
                  </a:lnTo>
                  <a:lnTo>
                    <a:pt x="52877" y="1094425"/>
                  </a:lnTo>
                  <a:lnTo>
                    <a:pt x="1094425" y="1094425"/>
                  </a:lnTo>
                  <a:lnTo>
                    <a:pt x="1094425" y="5287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AA585D3-D632-1005-0E84-2606C0C62962}"/>
                </a:ext>
              </a:extLst>
            </p:cNvPr>
            <p:cNvSpPr/>
            <p:nvPr/>
          </p:nvSpPr>
          <p:spPr>
            <a:xfrm>
              <a:off x="5945700" y="4041937"/>
              <a:ext cx="481130" cy="481130"/>
            </a:xfrm>
            <a:custGeom>
              <a:avLst/>
              <a:gdLst>
                <a:gd name="connsiteX0" fmla="*/ 0 w 481130"/>
                <a:gd name="connsiteY0" fmla="*/ 0 h 481130"/>
                <a:gd name="connsiteX1" fmla="*/ 481130 w 481130"/>
                <a:gd name="connsiteY1" fmla="*/ 0 h 481130"/>
                <a:gd name="connsiteX2" fmla="*/ 481130 w 481130"/>
                <a:gd name="connsiteY2" fmla="*/ 481131 h 481130"/>
                <a:gd name="connsiteX3" fmla="*/ 0 w 481130"/>
                <a:gd name="connsiteY3" fmla="*/ 481131 h 481130"/>
                <a:gd name="connsiteX4" fmla="*/ 0 w 481130"/>
                <a:gd name="connsiteY4" fmla="*/ 0 h 481130"/>
                <a:gd name="connsiteX5" fmla="*/ 428253 w 481130"/>
                <a:gd name="connsiteY5" fmla="*/ 52877 h 481130"/>
                <a:gd name="connsiteX6" fmla="*/ 52877 w 481130"/>
                <a:gd name="connsiteY6" fmla="*/ 52877 h 481130"/>
                <a:gd name="connsiteX7" fmla="*/ 52877 w 481130"/>
                <a:gd name="connsiteY7" fmla="*/ 428253 h 481130"/>
                <a:gd name="connsiteX8" fmla="*/ 428253 w 481130"/>
                <a:gd name="connsiteY8" fmla="*/ 428253 h 481130"/>
                <a:gd name="connsiteX9" fmla="*/ 428253 w 481130"/>
                <a:gd name="connsiteY9" fmla="*/ 52877 h 48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130" h="481130">
                  <a:moveTo>
                    <a:pt x="0" y="0"/>
                  </a:moveTo>
                  <a:lnTo>
                    <a:pt x="481130" y="0"/>
                  </a:lnTo>
                  <a:lnTo>
                    <a:pt x="481130" y="481131"/>
                  </a:lnTo>
                  <a:lnTo>
                    <a:pt x="0" y="481131"/>
                  </a:lnTo>
                  <a:lnTo>
                    <a:pt x="0" y="0"/>
                  </a:lnTo>
                  <a:close/>
                  <a:moveTo>
                    <a:pt x="428253" y="52877"/>
                  </a:moveTo>
                  <a:lnTo>
                    <a:pt x="52877" y="52877"/>
                  </a:lnTo>
                  <a:lnTo>
                    <a:pt x="52877" y="428253"/>
                  </a:lnTo>
                  <a:lnTo>
                    <a:pt x="428253" y="428253"/>
                  </a:lnTo>
                  <a:lnTo>
                    <a:pt x="428253" y="5287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9E001A5-48FE-E137-6E8B-02340DA80F5B}"/>
                </a:ext>
              </a:extLst>
            </p:cNvPr>
            <p:cNvSpPr/>
            <p:nvPr/>
          </p:nvSpPr>
          <p:spPr>
            <a:xfrm>
              <a:off x="5775231" y="3871468"/>
              <a:ext cx="822127" cy="822127"/>
            </a:xfrm>
            <a:custGeom>
              <a:avLst/>
              <a:gdLst>
                <a:gd name="connsiteX0" fmla="*/ 0 w 822127"/>
                <a:gd name="connsiteY0" fmla="*/ 0 h 822127"/>
                <a:gd name="connsiteX1" fmla="*/ 822128 w 822127"/>
                <a:gd name="connsiteY1" fmla="*/ 0 h 822127"/>
                <a:gd name="connsiteX2" fmla="*/ 822128 w 822127"/>
                <a:gd name="connsiteY2" fmla="*/ 822127 h 822127"/>
                <a:gd name="connsiteX3" fmla="*/ 0 w 822127"/>
                <a:gd name="connsiteY3" fmla="*/ 822127 h 822127"/>
                <a:gd name="connsiteX4" fmla="*/ 0 w 822127"/>
                <a:gd name="connsiteY4" fmla="*/ 0 h 822127"/>
                <a:gd name="connsiteX5" fmla="*/ 769250 w 822127"/>
                <a:gd name="connsiteY5" fmla="*/ 52877 h 822127"/>
                <a:gd name="connsiteX6" fmla="*/ 52877 w 822127"/>
                <a:gd name="connsiteY6" fmla="*/ 52877 h 822127"/>
                <a:gd name="connsiteX7" fmla="*/ 52877 w 822127"/>
                <a:gd name="connsiteY7" fmla="*/ 769250 h 822127"/>
                <a:gd name="connsiteX8" fmla="*/ 769250 w 822127"/>
                <a:gd name="connsiteY8" fmla="*/ 769250 h 822127"/>
                <a:gd name="connsiteX9" fmla="*/ 769250 w 822127"/>
                <a:gd name="connsiteY9" fmla="*/ 52877 h 82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2127" h="822127">
                  <a:moveTo>
                    <a:pt x="0" y="0"/>
                  </a:moveTo>
                  <a:lnTo>
                    <a:pt x="822128" y="0"/>
                  </a:lnTo>
                  <a:lnTo>
                    <a:pt x="822128" y="822127"/>
                  </a:lnTo>
                  <a:lnTo>
                    <a:pt x="0" y="822127"/>
                  </a:lnTo>
                  <a:lnTo>
                    <a:pt x="0" y="0"/>
                  </a:lnTo>
                  <a:close/>
                  <a:moveTo>
                    <a:pt x="769250" y="52877"/>
                  </a:moveTo>
                  <a:lnTo>
                    <a:pt x="52877" y="52877"/>
                  </a:lnTo>
                  <a:lnTo>
                    <a:pt x="52877" y="769250"/>
                  </a:lnTo>
                  <a:lnTo>
                    <a:pt x="769250" y="769250"/>
                  </a:lnTo>
                  <a:lnTo>
                    <a:pt x="769250" y="52877"/>
                  </a:lnTo>
                  <a:close/>
                </a:path>
              </a:pathLst>
            </a:custGeom>
            <a:solidFill>
              <a:srgbClr val="E6E4D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604B4C2-3DA0-52B4-DB47-22027A761C63}"/>
              </a:ext>
            </a:extLst>
          </p:cNvPr>
          <p:cNvGrpSpPr/>
          <p:nvPr/>
        </p:nvGrpSpPr>
        <p:grpSpPr>
          <a:xfrm>
            <a:off x="3624268" y="5115"/>
            <a:ext cx="1713013" cy="1713013"/>
            <a:chOff x="3613028" y="5115"/>
            <a:chExt cx="1713013" cy="171301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7F8F371-359D-75DB-4CFB-9D8EF2818BA9}"/>
                </a:ext>
              </a:extLst>
            </p:cNvPr>
            <p:cNvSpPr/>
            <p:nvPr/>
          </p:nvSpPr>
          <p:spPr>
            <a:xfrm>
              <a:off x="3613028" y="5115"/>
              <a:ext cx="1713013" cy="1713013"/>
            </a:xfrm>
            <a:custGeom>
              <a:avLst/>
              <a:gdLst>
                <a:gd name="connsiteX0" fmla="*/ 856506 w 1713013"/>
                <a:gd name="connsiteY0" fmla="*/ 0 h 1713013"/>
                <a:gd name="connsiteX1" fmla="*/ 1713013 w 1713013"/>
                <a:gd name="connsiteY1" fmla="*/ 856507 h 1713013"/>
                <a:gd name="connsiteX2" fmla="*/ 1713013 w 1713013"/>
                <a:gd name="connsiteY2" fmla="*/ 856507 h 1713013"/>
                <a:gd name="connsiteX3" fmla="*/ 856506 w 1713013"/>
                <a:gd name="connsiteY3" fmla="*/ 1713013 h 1713013"/>
                <a:gd name="connsiteX4" fmla="*/ 856506 w 1713013"/>
                <a:gd name="connsiteY4" fmla="*/ 1713013 h 1713013"/>
                <a:gd name="connsiteX5" fmla="*/ 0 w 1713013"/>
                <a:gd name="connsiteY5" fmla="*/ 856506 h 1713013"/>
                <a:gd name="connsiteX6" fmla="*/ 0 w 1713013"/>
                <a:gd name="connsiteY6" fmla="*/ 856506 h 1713013"/>
                <a:gd name="connsiteX7" fmla="*/ 856506 w 1713013"/>
                <a:gd name="connsiteY7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3013" h="1713013">
                  <a:moveTo>
                    <a:pt x="856506" y="0"/>
                  </a:moveTo>
                  <a:cubicBezTo>
                    <a:pt x="1329542" y="0"/>
                    <a:pt x="1713013" y="383471"/>
                    <a:pt x="1713013" y="856507"/>
                  </a:cubicBezTo>
                  <a:lnTo>
                    <a:pt x="1713013" y="856507"/>
                  </a:lnTo>
                  <a:cubicBezTo>
                    <a:pt x="1713013" y="1329542"/>
                    <a:pt x="1329542" y="1713013"/>
                    <a:pt x="856506" y="1713013"/>
                  </a:cubicBezTo>
                  <a:lnTo>
                    <a:pt x="856506" y="1713013"/>
                  </a:lnTo>
                  <a:cubicBezTo>
                    <a:pt x="383471" y="1713013"/>
                    <a:pt x="0" y="1329542"/>
                    <a:pt x="0" y="856506"/>
                  </a:cubicBezTo>
                  <a:lnTo>
                    <a:pt x="0" y="856506"/>
                  </a:lnTo>
                  <a:cubicBezTo>
                    <a:pt x="0" y="383471"/>
                    <a:pt x="383471" y="0"/>
                    <a:pt x="856506" y="0"/>
                  </a:cubicBezTo>
                  <a:close/>
                </a:path>
              </a:pathLst>
            </a:custGeom>
            <a:solidFill>
              <a:srgbClr val="75126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100" name="Graphic 3">
              <a:extLst>
                <a:ext uri="{FF2B5EF4-FFF2-40B4-BE49-F238E27FC236}">
                  <a16:creationId xmlns:a16="http://schemas.microsoft.com/office/drawing/2014/main" id="{4B945E05-1B53-1232-C5E4-29072D12932F}"/>
                </a:ext>
              </a:extLst>
            </p:cNvPr>
            <p:cNvGrpSpPr/>
            <p:nvPr/>
          </p:nvGrpSpPr>
          <p:grpSpPr>
            <a:xfrm>
              <a:off x="3895854" y="288000"/>
              <a:ext cx="1147361" cy="1147361"/>
              <a:chOff x="3895854" y="288000"/>
              <a:chExt cx="1147361" cy="1147361"/>
            </a:xfrm>
            <a:solidFill>
              <a:srgbClr val="E6E4DD"/>
            </a:solidFill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E5214C9-D4F9-77B9-4AEA-E5284083E2E2}"/>
                  </a:ext>
                </a:extLst>
              </p:cNvPr>
              <p:cNvSpPr/>
              <p:nvPr/>
            </p:nvSpPr>
            <p:spPr>
              <a:xfrm>
                <a:off x="3895854" y="288000"/>
                <a:ext cx="1147361" cy="1147361"/>
              </a:xfrm>
              <a:custGeom>
                <a:avLst/>
                <a:gdLst>
                  <a:gd name="connsiteX0" fmla="*/ 573681 w 1147361"/>
                  <a:gd name="connsiteY0" fmla="*/ 0 h 1147361"/>
                  <a:gd name="connsiteX1" fmla="*/ 1147362 w 1147361"/>
                  <a:gd name="connsiteY1" fmla="*/ 573681 h 1147361"/>
                  <a:gd name="connsiteX2" fmla="*/ 573681 w 1147361"/>
                  <a:gd name="connsiteY2" fmla="*/ 1147362 h 1147361"/>
                  <a:gd name="connsiteX3" fmla="*/ 0 w 1147361"/>
                  <a:gd name="connsiteY3" fmla="*/ 573681 h 1147361"/>
                  <a:gd name="connsiteX4" fmla="*/ 573681 w 1147361"/>
                  <a:gd name="connsiteY4" fmla="*/ 0 h 1147361"/>
                  <a:gd name="connsiteX5" fmla="*/ 573681 w 1147361"/>
                  <a:gd name="connsiteY5" fmla="*/ 1094425 h 1147361"/>
                  <a:gd name="connsiteX6" fmla="*/ 1094425 w 1147361"/>
                  <a:gd name="connsiteY6" fmla="*/ 573681 h 1147361"/>
                  <a:gd name="connsiteX7" fmla="*/ 573681 w 1147361"/>
                  <a:gd name="connsiteY7" fmla="*/ 52937 h 1147361"/>
                  <a:gd name="connsiteX8" fmla="*/ 52937 w 1147361"/>
                  <a:gd name="connsiteY8" fmla="*/ 573681 h 1147361"/>
                  <a:gd name="connsiteX9" fmla="*/ 573681 w 1147361"/>
                  <a:gd name="connsiteY9" fmla="*/ 1094425 h 1147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7361" h="1147361">
                    <a:moveTo>
                      <a:pt x="573681" y="0"/>
                    </a:moveTo>
                    <a:cubicBezTo>
                      <a:pt x="889994" y="0"/>
                      <a:pt x="1147362" y="257368"/>
                      <a:pt x="1147362" y="573681"/>
                    </a:cubicBezTo>
                    <a:cubicBezTo>
                      <a:pt x="1147362" y="889994"/>
                      <a:pt x="889994" y="1147362"/>
                      <a:pt x="573681" y="1147362"/>
                    </a:cubicBezTo>
                    <a:cubicBezTo>
                      <a:pt x="257368" y="1147362"/>
                      <a:pt x="0" y="889994"/>
                      <a:pt x="0" y="573681"/>
                    </a:cubicBezTo>
                    <a:cubicBezTo>
                      <a:pt x="0" y="257368"/>
                      <a:pt x="257368" y="0"/>
                      <a:pt x="573681" y="0"/>
                    </a:cubicBezTo>
                    <a:close/>
                    <a:moveTo>
                      <a:pt x="573681" y="1094425"/>
                    </a:moveTo>
                    <a:cubicBezTo>
                      <a:pt x="860848" y="1094425"/>
                      <a:pt x="1094425" y="860789"/>
                      <a:pt x="1094425" y="573681"/>
                    </a:cubicBezTo>
                    <a:cubicBezTo>
                      <a:pt x="1094425" y="286573"/>
                      <a:pt x="860789" y="52937"/>
                      <a:pt x="573681" y="52937"/>
                    </a:cubicBezTo>
                    <a:cubicBezTo>
                      <a:pt x="286573" y="52937"/>
                      <a:pt x="52937" y="286573"/>
                      <a:pt x="52937" y="573681"/>
                    </a:cubicBezTo>
                    <a:cubicBezTo>
                      <a:pt x="52937" y="860789"/>
                      <a:pt x="286573" y="1094425"/>
                      <a:pt x="573681" y="109442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1D3674FD-EA87-4FEB-82C3-EC6E348DD0C1}"/>
                  </a:ext>
                </a:extLst>
              </p:cNvPr>
              <p:cNvSpPr/>
              <p:nvPr/>
            </p:nvSpPr>
            <p:spPr>
              <a:xfrm>
                <a:off x="4228940" y="621086"/>
                <a:ext cx="481189" cy="481190"/>
              </a:xfrm>
              <a:custGeom>
                <a:avLst/>
                <a:gdLst>
                  <a:gd name="connsiteX0" fmla="*/ 240595 w 481189"/>
                  <a:gd name="connsiteY0" fmla="*/ 0 h 481190"/>
                  <a:gd name="connsiteX1" fmla="*/ 481190 w 481189"/>
                  <a:gd name="connsiteY1" fmla="*/ 240595 h 481190"/>
                  <a:gd name="connsiteX2" fmla="*/ 240595 w 481189"/>
                  <a:gd name="connsiteY2" fmla="*/ 481190 h 481190"/>
                  <a:gd name="connsiteX3" fmla="*/ 0 w 481189"/>
                  <a:gd name="connsiteY3" fmla="*/ 240595 h 481190"/>
                  <a:gd name="connsiteX4" fmla="*/ 240595 w 481189"/>
                  <a:gd name="connsiteY4" fmla="*/ 0 h 481190"/>
                  <a:gd name="connsiteX5" fmla="*/ 240595 w 481189"/>
                  <a:gd name="connsiteY5" fmla="*/ 428253 h 481190"/>
                  <a:gd name="connsiteX6" fmla="*/ 428253 w 481189"/>
                  <a:gd name="connsiteY6" fmla="*/ 240595 h 481190"/>
                  <a:gd name="connsiteX7" fmla="*/ 240595 w 481189"/>
                  <a:gd name="connsiteY7" fmla="*/ 52937 h 481190"/>
                  <a:gd name="connsiteX8" fmla="*/ 52937 w 481189"/>
                  <a:gd name="connsiteY8" fmla="*/ 240595 h 481190"/>
                  <a:gd name="connsiteX9" fmla="*/ 240595 w 481189"/>
                  <a:gd name="connsiteY9" fmla="*/ 428253 h 4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1189" h="481190">
                    <a:moveTo>
                      <a:pt x="240595" y="0"/>
                    </a:moveTo>
                    <a:cubicBezTo>
                      <a:pt x="373235" y="0"/>
                      <a:pt x="481190" y="107896"/>
                      <a:pt x="481190" y="240595"/>
                    </a:cubicBezTo>
                    <a:cubicBezTo>
                      <a:pt x="481190" y="373294"/>
                      <a:pt x="373294" y="481190"/>
                      <a:pt x="240595" y="481190"/>
                    </a:cubicBezTo>
                    <a:cubicBezTo>
                      <a:pt x="107896" y="481190"/>
                      <a:pt x="0" y="373294"/>
                      <a:pt x="0" y="240595"/>
                    </a:cubicBezTo>
                    <a:cubicBezTo>
                      <a:pt x="0" y="107896"/>
                      <a:pt x="107896" y="0"/>
                      <a:pt x="240595" y="0"/>
                    </a:cubicBezTo>
                    <a:close/>
                    <a:moveTo>
                      <a:pt x="240595" y="428253"/>
                    </a:moveTo>
                    <a:cubicBezTo>
                      <a:pt x="344089" y="428253"/>
                      <a:pt x="428253" y="344030"/>
                      <a:pt x="428253" y="240595"/>
                    </a:cubicBezTo>
                    <a:cubicBezTo>
                      <a:pt x="428253" y="137160"/>
                      <a:pt x="344030" y="52937"/>
                      <a:pt x="240595" y="52937"/>
                    </a:cubicBezTo>
                    <a:cubicBezTo>
                      <a:pt x="137160" y="52937"/>
                      <a:pt x="52937" y="137160"/>
                      <a:pt x="52937" y="240595"/>
                    </a:cubicBezTo>
                    <a:cubicBezTo>
                      <a:pt x="52937" y="344030"/>
                      <a:pt x="137160" y="428253"/>
                      <a:pt x="240595" y="428253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A4AC371-3597-EA72-C167-1C58430ED257}"/>
                  </a:ext>
                </a:extLst>
              </p:cNvPr>
              <p:cNvSpPr/>
              <p:nvPr/>
            </p:nvSpPr>
            <p:spPr>
              <a:xfrm>
                <a:off x="4058471" y="450558"/>
                <a:ext cx="822127" cy="822127"/>
              </a:xfrm>
              <a:custGeom>
                <a:avLst/>
                <a:gdLst>
                  <a:gd name="connsiteX0" fmla="*/ 411064 w 822127"/>
                  <a:gd name="connsiteY0" fmla="*/ 0 h 822127"/>
                  <a:gd name="connsiteX1" fmla="*/ 822128 w 822127"/>
                  <a:gd name="connsiteY1" fmla="*/ 411064 h 822127"/>
                  <a:gd name="connsiteX2" fmla="*/ 411064 w 822127"/>
                  <a:gd name="connsiteY2" fmla="*/ 822127 h 822127"/>
                  <a:gd name="connsiteX3" fmla="*/ 0 w 822127"/>
                  <a:gd name="connsiteY3" fmla="*/ 411064 h 822127"/>
                  <a:gd name="connsiteX4" fmla="*/ 411064 w 822127"/>
                  <a:gd name="connsiteY4" fmla="*/ 0 h 822127"/>
                  <a:gd name="connsiteX5" fmla="*/ 411064 w 822127"/>
                  <a:gd name="connsiteY5" fmla="*/ 769250 h 822127"/>
                  <a:gd name="connsiteX6" fmla="*/ 769250 w 822127"/>
                  <a:gd name="connsiteY6" fmla="*/ 411064 h 822127"/>
                  <a:gd name="connsiteX7" fmla="*/ 411064 w 822127"/>
                  <a:gd name="connsiteY7" fmla="*/ 52877 h 822127"/>
                  <a:gd name="connsiteX8" fmla="*/ 52877 w 822127"/>
                  <a:gd name="connsiteY8" fmla="*/ 411064 h 822127"/>
                  <a:gd name="connsiteX9" fmla="*/ 411064 w 822127"/>
                  <a:gd name="connsiteY9" fmla="*/ 769250 h 822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2127" h="822127">
                    <a:moveTo>
                      <a:pt x="411064" y="0"/>
                    </a:moveTo>
                    <a:cubicBezTo>
                      <a:pt x="637741" y="0"/>
                      <a:pt x="822128" y="184387"/>
                      <a:pt x="822128" y="411064"/>
                    </a:cubicBezTo>
                    <a:cubicBezTo>
                      <a:pt x="822128" y="637741"/>
                      <a:pt x="637741" y="822127"/>
                      <a:pt x="411064" y="822127"/>
                    </a:cubicBezTo>
                    <a:cubicBezTo>
                      <a:pt x="184387" y="822127"/>
                      <a:pt x="0" y="637741"/>
                      <a:pt x="0" y="411064"/>
                    </a:cubicBezTo>
                    <a:cubicBezTo>
                      <a:pt x="0" y="184387"/>
                      <a:pt x="184387" y="0"/>
                      <a:pt x="411064" y="0"/>
                    </a:cubicBezTo>
                    <a:close/>
                    <a:moveTo>
                      <a:pt x="411064" y="769250"/>
                    </a:moveTo>
                    <a:cubicBezTo>
                      <a:pt x="608596" y="769250"/>
                      <a:pt x="769250" y="608596"/>
                      <a:pt x="769250" y="411064"/>
                    </a:cubicBezTo>
                    <a:cubicBezTo>
                      <a:pt x="769250" y="213532"/>
                      <a:pt x="608596" y="52877"/>
                      <a:pt x="411064" y="52877"/>
                    </a:cubicBezTo>
                    <a:cubicBezTo>
                      <a:pt x="213532" y="52877"/>
                      <a:pt x="52877" y="213532"/>
                      <a:pt x="52877" y="411064"/>
                    </a:cubicBezTo>
                    <a:cubicBezTo>
                      <a:pt x="52877" y="608596"/>
                      <a:pt x="213592" y="769250"/>
                      <a:pt x="411064" y="76925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7FBE1D6-4DAF-749D-8452-A972B40C24D3}"/>
              </a:ext>
            </a:extLst>
          </p:cNvPr>
          <p:cNvSpPr/>
          <p:nvPr/>
        </p:nvSpPr>
        <p:spPr>
          <a:xfrm>
            <a:off x="7445209" y="2108433"/>
            <a:ext cx="927049" cy="927049"/>
          </a:xfrm>
          <a:custGeom>
            <a:avLst/>
            <a:gdLst>
              <a:gd name="connsiteX0" fmla="*/ 0 w 927049"/>
              <a:gd name="connsiteY0" fmla="*/ 489934 h 927049"/>
              <a:gd name="connsiteX1" fmla="*/ 399703 w 927049"/>
              <a:gd name="connsiteY1" fmla="*/ 489934 h 927049"/>
              <a:gd name="connsiteX2" fmla="*/ 117056 w 927049"/>
              <a:gd name="connsiteY2" fmla="*/ 772581 h 927049"/>
              <a:gd name="connsiteX3" fmla="*/ 154409 w 927049"/>
              <a:gd name="connsiteY3" fmla="*/ 809993 h 927049"/>
              <a:gd name="connsiteX4" fmla="*/ 437056 w 927049"/>
              <a:gd name="connsiteY4" fmla="*/ 527346 h 927049"/>
              <a:gd name="connsiteX5" fmla="*/ 437056 w 927049"/>
              <a:gd name="connsiteY5" fmla="*/ 927049 h 927049"/>
              <a:gd name="connsiteX6" fmla="*/ 489934 w 927049"/>
              <a:gd name="connsiteY6" fmla="*/ 927049 h 927049"/>
              <a:gd name="connsiteX7" fmla="*/ 489934 w 927049"/>
              <a:gd name="connsiteY7" fmla="*/ 527346 h 927049"/>
              <a:gd name="connsiteX8" fmla="*/ 772581 w 927049"/>
              <a:gd name="connsiteY8" fmla="*/ 809993 h 927049"/>
              <a:gd name="connsiteX9" fmla="*/ 809994 w 927049"/>
              <a:gd name="connsiteY9" fmla="*/ 772581 h 927049"/>
              <a:gd name="connsiteX10" fmla="*/ 527347 w 927049"/>
              <a:gd name="connsiteY10" fmla="*/ 489934 h 927049"/>
              <a:gd name="connsiteX11" fmla="*/ 927049 w 927049"/>
              <a:gd name="connsiteY11" fmla="*/ 489934 h 927049"/>
              <a:gd name="connsiteX12" fmla="*/ 927049 w 927049"/>
              <a:gd name="connsiteY12" fmla="*/ 437056 h 927049"/>
              <a:gd name="connsiteX13" fmla="*/ 527347 w 927049"/>
              <a:gd name="connsiteY13" fmla="*/ 437056 h 927049"/>
              <a:gd name="connsiteX14" fmla="*/ 809994 w 927049"/>
              <a:gd name="connsiteY14" fmla="*/ 154469 h 927049"/>
              <a:gd name="connsiteX15" fmla="*/ 772581 w 927049"/>
              <a:gd name="connsiteY15" fmla="*/ 117056 h 927049"/>
              <a:gd name="connsiteX16" fmla="*/ 489934 w 927049"/>
              <a:gd name="connsiteY16" fmla="*/ 399703 h 927049"/>
              <a:gd name="connsiteX17" fmla="*/ 489934 w 927049"/>
              <a:gd name="connsiteY17" fmla="*/ 0 h 927049"/>
              <a:gd name="connsiteX18" fmla="*/ 437056 w 927049"/>
              <a:gd name="connsiteY18" fmla="*/ 0 h 927049"/>
              <a:gd name="connsiteX19" fmla="*/ 437056 w 927049"/>
              <a:gd name="connsiteY19" fmla="*/ 399703 h 927049"/>
              <a:gd name="connsiteX20" fmla="*/ 154409 w 927049"/>
              <a:gd name="connsiteY20" fmla="*/ 117056 h 927049"/>
              <a:gd name="connsiteX21" fmla="*/ 117056 w 927049"/>
              <a:gd name="connsiteY21" fmla="*/ 154469 h 927049"/>
              <a:gd name="connsiteX22" fmla="*/ 399644 w 927049"/>
              <a:gd name="connsiteY22" fmla="*/ 437056 h 927049"/>
              <a:gd name="connsiteX23" fmla="*/ 0 w 927049"/>
              <a:gd name="connsiteY23" fmla="*/ 437056 h 927049"/>
              <a:gd name="connsiteX24" fmla="*/ 0 w 927049"/>
              <a:gd name="connsiteY24" fmla="*/ 489934 h 92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27049" h="927049">
                <a:moveTo>
                  <a:pt x="0" y="489934"/>
                </a:moveTo>
                <a:lnTo>
                  <a:pt x="399703" y="489934"/>
                </a:lnTo>
                <a:lnTo>
                  <a:pt x="117056" y="772581"/>
                </a:lnTo>
                <a:lnTo>
                  <a:pt x="154409" y="809993"/>
                </a:lnTo>
                <a:lnTo>
                  <a:pt x="437056" y="527346"/>
                </a:lnTo>
                <a:lnTo>
                  <a:pt x="437056" y="927049"/>
                </a:lnTo>
                <a:lnTo>
                  <a:pt x="489934" y="927049"/>
                </a:lnTo>
                <a:lnTo>
                  <a:pt x="489934" y="527346"/>
                </a:lnTo>
                <a:lnTo>
                  <a:pt x="772581" y="809993"/>
                </a:lnTo>
                <a:lnTo>
                  <a:pt x="809994" y="772581"/>
                </a:lnTo>
                <a:lnTo>
                  <a:pt x="527347" y="489934"/>
                </a:lnTo>
                <a:lnTo>
                  <a:pt x="927049" y="489934"/>
                </a:lnTo>
                <a:lnTo>
                  <a:pt x="927049" y="437056"/>
                </a:lnTo>
                <a:lnTo>
                  <a:pt x="527347" y="437056"/>
                </a:lnTo>
                <a:lnTo>
                  <a:pt x="809994" y="154469"/>
                </a:lnTo>
                <a:lnTo>
                  <a:pt x="772581" y="117056"/>
                </a:lnTo>
                <a:lnTo>
                  <a:pt x="489934" y="399703"/>
                </a:lnTo>
                <a:lnTo>
                  <a:pt x="489934" y="0"/>
                </a:lnTo>
                <a:lnTo>
                  <a:pt x="437056" y="0"/>
                </a:lnTo>
                <a:lnTo>
                  <a:pt x="437056" y="399703"/>
                </a:lnTo>
                <a:lnTo>
                  <a:pt x="154409" y="117056"/>
                </a:lnTo>
                <a:lnTo>
                  <a:pt x="117056" y="154469"/>
                </a:lnTo>
                <a:lnTo>
                  <a:pt x="399644" y="437056"/>
                </a:lnTo>
                <a:lnTo>
                  <a:pt x="0" y="437056"/>
                </a:lnTo>
                <a:lnTo>
                  <a:pt x="0" y="489934"/>
                </a:lnTo>
                <a:close/>
              </a:path>
            </a:pathLst>
          </a:custGeom>
          <a:solidFill>
            <a:srgbClr val="FFD24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BA3A3F3-B1D9-6EEE-B0A9-A65017AC3867}"/>
              </a:ext>
            </a:extLst>
          </p:cNvPr>
          <p:cNvGrpSpPr/>
          <p:nvPr/>
        </p:nvGrpSpPr>
        <p:grpSpPr>
          <a:xfrm>
            <a:off x="10478253" y="0"/>
            <a:ext cx="1713013" cy="1713013"/>
            <a:chOff x="10468827" y="0"/>
            <a:chExt cx="1713013" cy="171301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6FFAD62-0B0E-408E-7CBF-04EC62C06A40}"/>
                </a:ext>
              </a:extLst>
            </p:cNvPr>
            <p:cNvSpPr/>
            <p:nvPr/>
          </p:nvSpPr>
          <p:spPr>
            <a:xfrm>
              <a:off x="10468827" y="0"/>
              <a:ext cx="1713013" cy="1713013"/>
            </a:xfrm>
            <a:custGeom>
              <a:avLst/>
              <a:gdLst>
                <a:gd name="connsiteX0" fmla="*/ 856507 w 1713013"/>
                <a:gd name="connsiteY0" fmla="*/ 0 h 1713013"/>
                <a:gd name="connsiteX1" fmla="*/ 1713013 w 1713013"/>
                <a:gd name="connsiteY1" fmla="*/ 856507 h 1713013"/>
                <a:gd name="connsiteX2" fmla="*/ 1713013 w 1713013"/>
                <a:gd name="connsiteY2" fmla="*/ 856507 h 1713013"/>
                <a:gd name="connsiteX3" fmla="*/ 856507 w 1713013"/>
                <a:gd name="connsiteY3" fmla="*/ 1713013 h 1713013"/>
                <a:gd name="connsiteX4" fmla="*/ 856507 w 1713013"/>
                <a:gd name="connsiteY4" fmla="*/ 1713013 h 1713013"/>
                <a:gd name="connsiteX5" fmla="*/ 0 w 1713013"/>
                <a:gd name="connsiteY5" fmla="*/ 856507 h 1713013"/>
                <a:gd name="connsiteX6" fmla="*/ 0 w 1713013"/>
                <a:gd name="connsiteY6" fmla="*/ 856507 h 1713013"/>
                <a:gd name="connsiteX7" fmla="*/ 856507 w 1713013"/>
                <a:gd name="connsiteY7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3013" h="1713013">
                  <a:moveTo>
                    <a:pt x="856507" y="0"/>
                  </a:moveTo>
                  <a:cubicBezTo>
                    <a:pt x="1329543" y="0"/>
                    <a:pt x="1713013" y="383471"/>
                    <a:pt x="1713013" y="856507"/>
                  </a:cubicBezTo>
                  <a:lnTo>
                    <a:pt x="1713013" y="856507"/>
                  </a:lnTo>
                  <a:cubicBezTo>
                    <a:pt x="1713013" y="1329542"/>
                    <a:pt x="1329543" y="1713013"/>
                    <a:pt x="856507" y="1713013"/>
                  </a:cubicBezTo>
                  <a:lnTo>
                    <a:pt x="856507" y="1713013"/>
                  </a:lnTo>
                  <a:cubicBezTo>
                    <a:pt x="383471" y="1713013"/>
                    <a:pt x="0" y="1329542"/>
                    <a:pt x="0" y="856507"/>
                  </a:cubicBezTo>
                  <a:lnTo>
                    <a:pt x="0" y="856507"/>
                  </a:lnTo>
                  <a:cubicBezTo>
                    <a:pt x="0" y="383471"/>
                    <a:pt x="383471" y="0"/>
                    <a:pt x="856507" y="0"/>
                  </a:cubicBezTo>
                  <a:close/>
                </a:path>
              </a:pathLst>
            </a:custGeom>
            <a:solidFill>
              <a:srgbClr val="2CB7B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337AEC1-4BBE-7B6A-1732-4F67522DD9DB}"/>
                </a:ext>
              </a:extLst>
            </p:cNvPr>
            <p:cNvSpPr/>
            <p:nvPr/>
          </p:nvSpPr>
          <p:spPr>
            <a:xfrm>
              <a:off x="10861809" y="392981"/>
              <a:ext cx="927049" cy="927049"/>
            </a:xfrm>
            <a:custGeom>
              <a:avLst/>
              <a:gdLst>
                <a:gd name="connsiteX0" fmla="*/ 0 w 927049"/>
                <a:gd name="connsiteY0" fmla="*/ 489993 h 927049"/>
                <a:gd name="connsiteX1" fmla="*/ 399703 w 927049"/>
                <a:gd name="connsiteY1" fmla="*/ 489993 h 927049"/>
                <a:gd name="connsiteX2" fmla="*/ 117056 w 927049"/>
                <a:gd name="connsiteY2" fmla="*/ 772581 h 927049"/>
                <a:gd name="connsiteX3" fmla="*/ 154409 w 927049"/>
                <a:gd name="connsiteY3" fmla="*/ 809993 h 927049"/>
                <a:gd name="connsiteX4" fmla="*/ 437056 w 927049"/>
                <a:gd name="connsiteY4" fmla="*/ 527346 h 927049"/>
                <a:gd name="connsiteX5" fmla="*/ 437056 w 927049"/>
                <a:gd name="connsiteY5" fmla="*/ 927049 h 927049"/>
                <a:gd name="connsiteX6" fmla="*/ 489934 w 927049"/>
                <a:gd name="connsiteY6" fmla="*/ 927049 h 927049"/>
                <a:gd name="connsiteX7" fmla="*/ 489934 w 927049"/>
                <a:gd name="connsiteY7" fmla="*/ 527346 h 927049"/>
                <a:gd name="connsiteX8" fmla="*/ 772581 w 927049"/>
                <a:gd name="connsiteY8" fmla="*/ 809993 h 927049"/>
                <a:gd name="connsiteX9" fmla="*/ 809994 w 927049"/>
                <a:gd name="connsiteY9" fmla="*/ 772581 h 927049"/>
                <a:gd name="connsiteX10" fmla="*/ 527347 w 927049"/>
                <a:gd name="connsiteY10" fmla="*/ 489993 h 927049"/>
                <a:gd name="connsiteX11" fmla="*/ 927049 w 927049"/>
                <a:gd name="connsiteY11" fmla="*/ 489993 h 927049"/>
                <a:gd name="connsiteX12" fmla="*/ 927049 w 927049"/>
                <a:gd name="connsiteY12" fmla="*/ 437056 h 927049"/>
                <a:gd name="connsiteX13" fmla="*/ 527347 w 927049"/>
                <a:gd name="connsiteY13" fmla="*/ 437056 h 927049"/>
                <a:gd name="connsiteX14" fmla="*/ 809994 w 927049"/>
                <a:gd name="connsiteY14" fmla="*/ 154469 h 927049"/>
                <a:gd name="connsiteX15" fmla="*/ 772581 w 927049"/>
                <a:gd name="connsiteY15" fmla="*/ 117056 h 927049"/>
                <a:gd name="connsiteX16" fmla="*/ 489934 w 927049"/>
                <a:gd name="connsiteY16" fmla="*/ 399703 h 927049"/>
                <a:gd name="connsiteX17" fmla="*/ 489934 w 927049"/>
                <a:gd name="connsiteY17" fmla="*/ 0 h 927049"/>
                <a:gd name="connsiteX18" fmla="*/ 437056 w 927049"/>
                <a:gd name="connsiteY18" fmla="*/ 0 h 927049"/>
                <a:gd name="connsiteX19" fmla="*/ 437056 w 927049"/>
                <a:gd name="connsiteY19" fmla="*/ 399703 h 927049"/>
                <a:gd name="connsiteX20" fmla="*/ 154409 w 927049"/>
                <a:gd name="connsiteY20" fmla="*/ 117056 h 927049"/>
                <a:gd name="connsiteX21" fmla="*/ 117056 w 927049"/>
                <a:gd name="connsiteY21" fmla="*/ 154469 h 927049"/>
                <a:gd name="connsiteX22" fmla="*/ 399644 w 927049"/>
                <a:gd name="connsiteY22" fmla="*/ 437056 h 927049"/>
                <a:gd name="connsiteX23" fmla="*/ 0 w 927049"/>
                <a:gd name="connsiteY23" fmla="*/ 437056 h 927049"/>
                <a:gd name="connsiteX24" fmla="*/ 0 w 927049"/>
                <a:gd name="connsiteY24" fmla="*/ 489993 h 927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27049" h="927049">
                  <a:moveTo>
                    <a:pt x="0" y="489993"/>
                  </a:moveTo>
                  <a:lnTo>
                    <a:pt x="399703" y="489993"/>
                  </a:lnTo>
                  <a:lnTo>
                    <a:pt x="117056" y="772581"/>
                  </a:lnTo>
                  <a:lnTo>
                    <a:pt x="154409" y="809993"/>
                  </a:lnTo>
                  <a:lnTo>
                    <a:pt x="437056" y="527346"/>
                  </a:lnTo>
                  <a:lnTo>
                    <a:pt x="437056" y="927049"/>
                  </a:lnTo>
                  <a:lnTo>
                    <a:pt x="489934" y="927049"/>
                  </a:lnTo>
                  <a:lnTo>
                    <a:pt x="489934" y="527346"/>
                  </a:lnTo>
                  <a:lnTo>
                    <a:pt x="772581" y="809993"/>
                  </a:lnTo>
                  <a:lnTo>
                    <a:pt x="809994" y="772581"/>
                  </a:lnTo>
                  <a:lnTo>
                    <a:pt x="527347" y="489993"/>
                  </a:lnTo>
                  <a:lnTo>
                    <a:pt x="927049" y="489993"/>
                  </a:lnTo>
                  <a:lnTo>
                    <a:pt x="927049" y="437056"/>
                  </a:lnTo>
                  <a:lnTo>
                    <a:pt x="527347" y="437056"/>
                  </a:lnTo>
                  <a:lnTo>
                    <a:pt x="809994" y="154469"/>
                  </a:lnTo>
                  <a:lnTo>
                    <a:pt x="772581" y="117056"/>
                  </a:lnTo>
                  <a:lnTo>
                    <a:pt x="489934" y="399703"/>
                  </a:lnTo>
                  <a:lnTo>
                    <a:pt x="489934" y="0"/>
                  </a:lnTo>
                  <a:lnTo>
                    <a:pt x="437056" y="0"/>
                  </a:lnTo>
                  <a:lnTo>
                    <a:pt x="437056" y="399703"/>
                  </a:lnTo>
                  <a:lnTo>
                    <a:pt x="154409" y="117056"/>
                  </a:lnTo>
                  <a:lnTo>
                    <a:pt x="117056" y="154469"/>
                  </a:lnTo>
                  <a:lnTo>
                    <a:pt x="399644" y="437056"/>
                  </a:lnTo>
                  <a:lnTo>
                    <a:pt x="0" y="437056"/>
                  </a:lnTo>
                  <a:lnTo>
                    <a:pt x="0" y="489993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4" name="Graphic 3">
            <a:extLst>
              <a:ext uri="{FF2B5EF4-FFF2-40B4-BE49-F238E27FC236}">
                <a16:creationId xmlns:a16="http://schemas.microsoft.com/office/drawing/2014/main" id="{AFB84F9B-046A-F58E-EE3A-971122464A6C}"/>
              </a:ext>
            </a:extLst>
          </p:cNvPr>
          <p:cNvGrpSpPr/>
          <p:nvPr/>
        </p:nvGrpSpPr>
        <p:grpSpPr>
          <a:xfrm>
            <a:off x="7335053" y="282825"/>
            <a:ext cx="1147302" cy="1147302"/>
            <a:chOff x="7325627" y="282825"/>
            <a:chExt cx="1147302" cy="1147302"/>
          </a:xfrm>
          <a:solidFill>
            <a:srgbClr val="27A4A7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F2E1C1F-07F2-7021-593B-3882AD714ECB}"/>
                </a:ext>
              </a:extLst>
            </p:cNvPr>
            <p:cNvSpPr/>
            <p:nvPr/>
          </p:nvSpPr>
          <p:spPr>
            <a:xfrm>
              <a:off x="7325627" y="282825"/>
              <a:ext cx="1147302" cy="1147302"/>
            </a:xfrm>
            <a:custGeom>
              <a:avLst/>
              <a:gdLst>
                <a:gd name="connsiteX0" fmla="*/ 0 w 1147302"/>
                <a:gd name="connsiteY0" fmla="*/ 0 h 1147302"/>
                <a:gd name="connsiteX1" fmla="*/ 1147303 w 1147302"/>
                <a:gd name="connsiteY1" fmla="*/ 0 h 1147302"/>
                <a:gd name="connsiteX2" fmla="*/ 1147303 w 1147302"/>
                <a:gd name="connsiteY2" fmla="*/ 1147302 h 1147302"/>
                <a:gd name="connsiteX3" fmla="*/ 0 w 1147302"/>
                <a:gd name="connsiteY3" fmla="*/ 1147302 h 1147302"/>
                <a:gd name="connsiteX4" fmla="*/ 0 w 1147302"/>
                <a:gd name="connsiteY4" fmla="*/ 0 h 1147302"/>
                <a:gd name="connsiteX5" fmla="*/ 1094425 w 1147302"/>
                <a:gd name="connsiteY5" fmla="*/ 52877 h 1147302"/>
                <a:gd name="connsiteX6" fmla="*/ 52877 w 1147302"/>
                <a:gd name="connsiteY6" fmla="*/ 52877 h 1147302"/>
                <a:gd name="connsiteX7" fmla="*/ 52877 w 1147302"/>
                <a:gd name="connsiteY7" fmla="*/ 1094425 h 1147302"/>
                <a:gd name="connsiteX8" fmla="*/ 1094425 w 1147302"/>
                <a:gd name="connsiteY8" fmla="*/ 1094425 h 1147302"/>
                <a:gd name="connsiteX9" fmla="*/ 1094425 w 1147302"/>
                <a:gd name="connsiteY9" fmla="*/ 52937 h 114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7302" h="1147302">
                  <a:moveTo>
                    <a:pt x="0" y="0"/>
                  </a:moveTo>
                  <a:lnTo>
                    <a:pt x="1147303" y="0"/>
                  </a:lnTo>
                  <a:lnTo>
                    <a:pt x="1147303" y="1147302"/>
                  </a:lnTo>
                  <a:lnTo>
                    <a:pt x="0" y="1147302"/>
                  </a:lnTo>
                  <a:lnTo>
                    <a:pt x="0" y="0"/>
                  </a:lnTo>
                  <a:close/>
                  <a:moveTo>
                    <a:pt x="1094425" y="52877"/>
                  </a:moveTo>
                  <a:lnTo>
                    <a:pt x="52877" y="52877"/>
                  </a:lnTo>
                  <a:lnTo>
                    <a:pt x="52877" y="1094425"/>
                  </a:lnTo>
                  <a:lnTo>
                    <a:pt x="1094425" y="1094425"/>
                  </a:lnTo>
                  <a:lnTo>
                    <a:pt x="1094425" y="5293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556AD05-2B5C-C631-7CD4-94BECA0BBE49}"/>
                </a:ext>
              </a:extLst>
            </p:cNvPr>
            <p:cNvSpPr/>
            <p:nvPr/>
          </p:nvSpPr>
          <p:spPr>
            <a:xfrm>
              <a:off x="7658713" y="615911"/>
              <a:ext cx="481130" cy="481130"/>
            </a:xfrm>
            <a:custGeom>
              <a:avLst/>
              <a:gdLst>
                <a:gd name="connsiteX0" fmla="*/ 0 w 481130"/>
                <a:gd name="connsiteY0" fmla="*/ 0 h 481130"/>
                <a:gd name="connsiteX1" fmla="*/ 481131 w 481130"/>
                <a:gd name="connsiteY1" fmla="*/ 0 h 481130"/>
                <a:gd name="connsiteX2" fmla="*/ 481131 w 481130"/>
                <a:gd name="connsiteY2" fmla="*/ 481131 h 481130"/>
                <a:gd name="connsiteX3" fmla="*/ 0 w 481130"/>
                <a:gd name="connsiteY3" fmla="*/ 481131 h 481130"/>
                <a:gd name="connsiteX4" fmla="*/ 0 w 481130"/>
                <a:gd name="connsiteY4" fmla="*/ 0 h 481130"/>
                <a:gd name="connsiteX5" fmla="*/ 428253 w 481130"/>
                <a:gd name="connsiteY5" fmla="*/ 52877 h 481130"/>
                <a:gd name="connsiteX6" fmla="*/ 52877 w 481130"/>
                <a:gd name="connsiteY6" fmla="*/ 52877 h 481130"/>
                <a:gd name="connsiteX7" fmla="*/ 52877 w 481130"/>
                <a:gd name="connsiteY7" fmla="*/ 428253 h 481130"/>
                <a:gd name="connsiteX8" fmla="*/ 428253 w 481130"/>
                <a:gd name="connsiteY8" fmla="*/ 428253 h 481130"/>
                <a:gd name="connsiteX9" fmla="*/ 428253 w 481130"/>
                <a:gd name="connsiteY9" fmla="*/ 52877 h 48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130" h="481130">
                  <a:moveTo>
                    <a:pt x="0" y="0"/>
                  </a:moveTo>
                  <a:lnTo>
                    <a:pt x="481131" y="0"/>
                  </a:lnTo>
                  <a:lnTo>
                    <a:pt x="481131" y="481131"/>
                  </a:lnTo>
                  <a:lnTo>
                    <a:pt x="0" y="481131"/>
                  </a:lnTo>
                  <a:lnTo>
                    <a:pt x="0" y="0"/>
                  </a:lnTo>
                  <a:close/>
                  <a:moveTo>
                    <a:pt x="428253" y="52877"/>
                  </a:moveTo>
                  <a:lnTo>
                    <a:pt x="52877" y="52877"/>
                  </a:lnTo>
                  <a:lnTo>
                    <a:pt x="52877" y="428253"/>
                  </a:lnTo>
                  <a:lnTo>
                    <a:pt x="428253" y="428253"/>
                  </a:lnTo>
                  <a:lnTo>
                    <a:pt x="428253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0DC199A-DC75-4C26-0C9F-EB6FCD88506E}"/>
                </a:ext>
              </a:extLst>
            </p:cNvPr>
            <p:cNvSpPr/>
            <p:nvPr/>
          </p:nvSpPr>
          <p:spPr>
            <a:xfrm>
              <a:off x="7488245" y="445442"/>
              <a:ext cx="822127" cy="822127"/>
            </a:xfrm>
            <a:custGeom>
              <a:avLst/>
              <a:gdLst>
                <a:gd name="connsiteX0" fmla="*/ 0 w 822127"/>
                <a:gd name="connsiteY0" fmla="*/ 0 h 822127"/>
                <a:gd name="connsiteX1" fmla="*/ 822127 w 822127"/>
                <a:gd name="connsiteY1" fmla="*/ 0 h 822127"/>
                <a:gd name="connsiteX2" fmla="*/ 822127 w 822127"/>
                <a:gd name="connsiteY2" fmla="*/ 822127 h 822127"/>
                <a:gd name="connsiteX3" fmla="*/ 0 w 822127"/>
                <a:gd name="connsiteY3" fmla="*/ 822127 h 822127"/>
                <a:gd name="connsiteX4" fmla="*/ 0 w 822127"/>
                <a:gd name="connsiteY4" fmla="*/ 0 h 822127"/>
                <a:gd name="connsiteX5" fmla="*/ 769250 w 822127"/>
                <a:gd name="connsiteY5" fmla="*/ 52877 h 822127"/>
                <a:gd name="connsiteX6" fmla="*/ 52877 w 822127"/>
                <a:gd name="connsiteY6" fmla="*/ 52877 h 822127"/>
                <a:gd name="connsiteX7" fmla="*/ 52877 w 822127"/>
                <a:gd name="connsiteY7" fmla="*/ 769250 h 822127"/>
                <a:gd name="connsiteX8" fmla="*/ 769250 w 822127"/>
                <a:gd name="connsiteY8" fmla="*/ 769250 h 822127"/>
                <a:gd name="connsiteX9" fmla="*/ 769250 w 822127"/>
                <a:gd name="connsiteY9" fmla="*/ 52877 h 82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2127" h="822127">
                  <a:moveTo>
                    <a:pt x="0" y="0"/>
                  </a:moveTo>
                  <a:lnTo>
                    <a:pt x="822127" y="0"/>
                  </a:lnTo>
                  <a:lnTo>
                    <a:pt x="822127" y="822127"/>
                  </a:lnTo>
                  <a:lnTo>
                    <a:pt x="0" y="822127"/>
                  </a:lnTo>
                  <a:lnTo>
                    <a:pt x="0" y="0"/>
                  </a:lnTo>
                  <a:close/>
                  <a:moveTo>
                    <a:pt x="769250" y="52877"/>
                  </a:moveTo>
                  <a:lnTo>
                    <a:pt x="52877" y="52877"/>
                  </a:lnTo>
                  <a:lnTo>
                    <a:pt x="52877" y="769250"/>
                  </a:lnTo>
                  <a:lnTo>
                    <a:pt x="769250" y="769250"/>
                  </a:lnTo>
                  <a:lnTo>
                    <a:pt x="769250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3A49C53-0315-F815-DE7D-FA661857F0F2}"/>
              </a:ext>
            </a:extLst>
          </p:cNvPr>
          <p:cNvGrpSpPr/>
          <p:nvPr/>
        </p:nvGrpSpPr>
        <p:grpSpPr>
          <a:xfrm>
            <a:off x="8765240" y="1713013"/>
            <a:ext cx="1713013" cy="1713013"/>
            <a:chOff x="8755814" y="1713013"/>
            <a:chExt cx="1713013" cy="171301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F47E3AC-EC05-BCE3-8EB0-39441439132D}"/>
                </a:ext>
              </a:extLst>
            </p:cNvPr>
            <p:cNvSpPr/>
            <p:nvPr/>
          </p:nvSpPr>
          <p:spPr>
            <a:xfrm>
              <a:off x="8755814" y="1713013"/>
              <a:ext cx="1713013" cy="1713013"/>
            </a:xfrm>
            <a:custGeom>
              <a:avLst/>
              <a:gdLst>
                <a:gd name="connsiteX0" fmla="*/ 856507 w 1713013"/>
                <a:gd name="connsiteY0" fmla="*/ 0 h 1713013"/>
                <a:gd name="connsiteX1" fmla="*/ 1713013 w 1713013"/>
                <a:gd name="connsiteY1" fmla="*/ 856507 h 1713013"/>
                <a:gd name="connsiteX2" fmla="*/ 1713013 w 1713013"/>
                <a:gd name="connsiteY2" fmla="*/ 856507 h 1713013"/>
                <a:gd name="connsiteX3" fmla="*/ 856507 w 1713013"/>
                <a:gd name="connsiteY3" fmla="*/ 1713013 h 1713013"/>
                <a:gd name="connsiteX4" fmla="*/ 856507 w 1713013"/>
                <a:gd name="connsiteY4" fmla="*/ 1713013 h 1713013"/>
                <a:gd name="connsiteX5" fmla="*/ 0 w 1713013"/>
                <a:gd name="connsiteY5" fmla="*/ 856507 h 1713013"/>
                <a:gd name="connsiteX6" fmla="*/ 0 w 1713013"/>
                <a:gd name="connsiteY6" fmla="*/ 856507 h 1713013"/>
                <a:gd name="connsiteX7" fmla="*/ 856507 w 1713013"/>
                <a:gd name="connsiteY7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3013" h="1713013">
                  <a:moveTo>
                    <a:pt x="856507" y="0"/>
                  </a:moveTo>
                  <a:cubicBezTo>
                    <a:pt x="1329543" y="0"/>
                    <a:pt x="1713013" y="383471"/>
                    <a:pt x="1713013" y="856507"/>
                  </a:cubicBezTo>
                  <a:lnTo>
                    <a:pt x="1713013" y="856507"/>
                  </a:lnTo>
                  <a:cubicBezTo>
                    <a:pt x="1713013" y="1329542"/>
                    <a:pt x="1329543" y="1713013"/>
                    <a:pt x="856507" y="1713013"/>
                  </a:cubicBezTo>
                  <a:lnTo>
                    <a:pt x="856507" y="1713013"/>
                  </a:lnTo>
                  <a:cubicBezTo>
                    <a:pt x="383471" y="1713013"/>
                    <a:pt x="0" y="1329542"/>
                    <a:pt x="0" y="856507"/>
                  </a:cubicBezTo>
                  <a:lnTo>
                    <a:pt x="0" y="856507"/>
                  </a:lnTo>
                  <a:cubicBezTo>
                    <a:pt x="0" y="383471"/>
                    <a:pt x="383471" y="0"/>
                    <a:pt x="856507" y="0"/>
                  </a:cubicBezTo>
                  <a:close/>
                </a:path>
              </a:pathLst>
            </a:custGeom>
            <a:solidFill>
              <a:srgbClr val="FFE38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8" name="Graphic 3">
              <a:extLst>
                <a:ext uri="{FF2B5EF4-FFF2-40B4-BE49-F238E27FC236}">
                  <a16:creationId xmlns:a16="http://schemas.microsoft.com/office/drawing/2014/main" id="{0E37FE1D-1B18-2F0B-4EC3-A22E35060359}"/>
                </a:ext>
              </a:extLst>
            </p:cNvPr>
            <p:cNvGrpSpPr/>
            <p:nvPr/>
          </p:nvGrpSpPr>
          <p:grpSpPr>
            <a:xfrm>
              <a:off x="9038640" y="1995838"/>
              <a:ext cx="1147361" cy="1147361"/>
              <a:chOff x="9038640" y="1995838"/>
              <a:chExt cx="1147361" cy="1147361"/>
            </a:xfrm>
            <a:solidFill>
              <a:srgbClr val="005744"/>
            </a:solidFill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E4272EA-241E-6D49-459B-3C5073ED62B5}"/>
                  </a:ext>
                </a:extLst>
              </p:cNvPr>
              <p:cNvSpPr/>
              <p:nvPr/>
            </p:nvSpPr>
            <p:spPr>
              <a:xfrm>
                <a:off x="9038640" y="1995838"/>
                <a:ext cx="1147361" cy="1147361"/>
              </a:xfrm>
              <a:custGeom>
                <a:avLst/>
                <a:gdLst>
                  <a:gd name="connsiteX0" fmla="*/ 573681 w 1147361"/>
                  <a:gd name="connsiteY0" fmla="*/ 0 h 1147361"/>
                  <a:gd name="connsiteX1" fmla="*/ 1147362 w 1147361"/>
                  <a:gd name="connsiteY1" fmla="*/ 573681 h 1147361"/>
                  <a:gd name="connsiteX2" fmla="*/ 573681 w 1147361"/>
                  <a:gd name="connsiteY2" fmla="*/ 1147362 h 1147361"/>
                  <a:gd name="connsiteX3" fmla="*/ 0 w 1147361"/>
                  <a:gd name="connsiteY3" fmla="*/ 573681 h 1147361"/>
                  <a:gd name="connsiteX4" fmla="*/ 573681 w 1147361"/>
                  <a:gd name="connsiteY4" fmla="*/ 0 h 1147361"/>
                  <a:gd name="connsiteX5" fmla="*/ 573681 w 1147361"/>
                  <a:gd name="connsiteY5" fmla="*/ 1094425 h 1147361"/>
                  <a:gd name="connsiteX6" fmla="*/ 1094425 w 1147361"/>
                  <a:gd name="connsiteY6" fmla="*/ 573681 h 1147361"/>
                  <a:gd name="connsiteX7" fmla="*/ 573681 w 1147361"/>
                  <a:gd name="connsiteY7" fmla="*/ 52937 h 1147361"/>
                  <a:gd name="connsiteX8" fmla="*/ 52937 w 1147361"/>
                  <a:gd name="connsiteY8" fmla="*/ 573681 h 1147361"/>
                  <a:gd name="connsiteX9" fmla="*/ 573681 w 1147361"/>
                  <a:gd name="connsiteY9" fmla="*/ 1094425 h 1147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7361" h="1147361">
                    <a:moveTo>
                      <a:pt x="573681" y="0"/>
                    </a:moveTo>
                    <a:cubicBezTo>
                      <a:pt x="889994" y="0"/>
                      <a:pt x="1147362" y="257368"/>
                      <a:pt x="1147362" y="573681"/>
                    </a:cubicBezTo>
                    <a:cubicBezTo>
                      <a:pt x="1147362" y="889994"/>
                      <a:pt x="889994" y="1147362"/>
                      <a:pt x="573681" y="1147362"/>
                    </a:cubicBezTo>
                    <a:cubicBezTo>
                      <a:pt x="257368" y="1147362"/>
                      <a:pt x="0" y="889994"/>
                      <a:pt x="0" y="573681"/>
                    </a:cubicBezTo>
                    <a:cubicBezTo>
                      <a:pt x="0" y="257368"/>
                      <a:pt x="257368" y="0"/>
                      <a:pt x="573681" y="0"/>
                    </a:cubicBezTo>
                    <a:close/>
                    <a:moveTo>
                      <a:pt x="573681" y="1094425"/>
                    </a:moveTo>
                    <a:cubicBezTo>
                      <a:pt x="860848" y="1094425"/>
                      <a:pt x="1094425" y="860789"/>
                      <a:pt x="1094425" y="573681"/>
                    </a:cubicBezTo>
                    <a:cubicBezTo>
                      <a:pt x="1094425" y="286573"/>
                      <a:pt x="860790" y="52937"/>
                      <a:pt x="573681" y="52937"/>
                    </a:cubicBezTo>
                    <a:cubicBezTo>
                      <a:pt x="286573" y="52937"/>
                      <a:pt x="52937" y="286573"/>
                      <a:pt x="52937" y="573681"/>
                    </a:cubicBezTo>
                    <a:cubicBezTo>
                      <a:pt x="52937" y="860789"/>
                      <a:pt x="286573" y="1094425"/>
                      <a:pt x="573681" y="1094425"/>
                    </a:cubicBezTo>
                    <a:close/>
                  </a:path>
                </a:pathLst>
              </a:custGeom>
              <a:solidFill>
                <a:srgbClr val="8E167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31F3DF00-BF46-B734-F592-71331ED92CCA}"/>
                  </a:ext>
                </a:extLst>
              </p:cNvPr>
              <p:cNvSpPr/>
              <p:nvPr/>
            </p:nvSpPr>
            <p:spPr>
              <a:xfrm>
                <a:off x="9371726" y="2328924"/>
                <a:ext cx="481190" cy="481190"/>
              </a:xfrm>
              <a:custGeom>
                <a:avLst/>
                <a:gdLst>
                  <a:gd name="connsiteX0" fmla="*/ 240596 w 481190"/>
                  <a:gd name="connsiteY0" fmla="*/ 0 h 481190"/>
                  <a:gd name="connsiteX1" fmla="*/ 481190 w 481190"/>
                  <a:gd name="connsiteY1" fmla="*/ 240595 h 481190"/>
                  <a:gd name="connsiteX2" fmla="*/ 240596 w 481190"/>
                  <a:gd name="connsiteY2" fmla="*/ 481190 h 481190"/>
                  <a:gd name="connsiteX3" fmla="*/ 0 w 481190"/>
                  <a:gd name="connsiteY3" fmla="*/ 240595 h 481190"/>
                  <a:gd name="connsiteX4" fmla="*/ 240596 w 481190"/>
                  <a:gd name="connsiteY4" fmla="*/ 0 h 481190"/>
                  <a:gd name="connsiteX5" fmla="*/ 240596 w 481190"/>
                  <a:gd name="connsiteY5" fmla="*/ 428253 h 481190"/>
                  <a:gd name="connsiteX6" fmla="*/ 428253 w 481190"/>
                  <a:gd name="connsiteY6" fmla="*/ 240595 h 481190"/>
                  <a:gd name="connsiteX7" fmla="*/ 240596 w 481190"/>
                  <a:gd name="connsiteY7" fmla="*/ 52937 h 481190"/>
                  <a:gd name="connsiteX8" fmla="*/ 52937 w 481190"/>
                  <a:gd name="connsiteY8" fmla="*/ 240595 h 481190"/>
                  <a:gd name="connsiteX9" fmla="*/ 240596 w 481190"/>
                  <a:gd name="connsiteY9" fmla="*/ 428253 h 4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1190" h="481190">
                    <a:moveTo>
                      <a:pt x="240596" y="0"/>
                    </a:moveTo>
                    <a:cubicBezTo>
                      <a:pt x="373235" y="0"/>
                      <a:pt x="481190" y="107896"/>
                      <a:pt x="481190" y="240595"/>
                    </a:cubicBezTo>
                    <a:cubicBezTo>
                      <a:pt x="481190" y="373294"/>
                      <a:pt x="373294" y="481190"/>
                      <a:pt x="240596" y="481190"/>
                    </a:cubicBezTo>
                    <a:cubicBezTo>
                      <a:pt x="107896" y="481190"/>
                      <a:pt x="0" y="373294"/>
                      <a:pt x="0" y="240595"/>
                    </a:cubicBezTo>
                    <a:cubicBezTo>
                      <a:pt x="0" y="107896"/>
                      <a:pt x="107896" y="0"/>
                      <a:pt x="240596" y="0"/>
                    </a:cubicBezTo>
                    <a:close/>
                    <a:moveTo>
                      <a:pt x="240596" y="428253"/>
                    </a:moveTo>
                    <a:cubicBezTo>
                      <a:pt x="344089" y="428253"/>
                      <a:pt x="428253" y="344030"/>
                      <a:pt x="428253" y="240595"/>
                    </a:cubicBezTo>
                    <a:cubicBezTo>
                      <a:pt x="428253" y="137160"/>
                      <a:pt x="344031" y="52937"/>
                      <a:pt x="240596" y="52937"/>
                    </a:cubicBezTo>
                    <a:cubicBezTo>
                      <a:pt x="137160" y="52937"/>
                      <a:pt x="52937" y="137160"/>
                      <a:pt x="52937" y="240595"/>
                    </a:cubicBezTo>
                    <a:cubicBezTo>
                      <a:pt x="52937" y="344030"/>
                      <a:pt x="137160" y="428253"/>
                      <a:pt x="240596" y="428253"/>
                    </a:cubicBezTo>
                    <a:close/>
                  </a:path>
                </a:pathLst>
              </a:custGeom>
              <a:solidFill>
                <a:srgbClr val="8E167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852DA6-FB69-7EB3-B9C1-75EDF07526C0}"/>
                  </a:ext>
                </a:extLst>
              </p:cNvPr>
              <p:cNvSpPr/>
              <p:nvPr/>
            </p:nvSpPr>
            <p:spPr>
              <a:xfrm>
                <a:off x="9201258" y="2158455"/>
                <a:ext cx="822127" cy="822127"/>
              </a:xfrm>
              <a:custGeom>
                <a:avLst/>
                <a:gdLst>
                  <a:gd name="connsiteX0" fmla="*/ 411064 w 822127"/>
                  <a:gd name="connsiteY0" fmla="*/ 0 h 822127"/>
                  <a:gd name="connsiteX1" fmla="*/ 822127 w 822127"/>
                  <a:gd name="connsiteY1" fmla="*/ 411064 h 822127"/>
                  <a:gd name="connsiteX2" fmla="*/ 411064 w 822127"/>
                  <a:gd name="connsiteY2" fmla="*/ 822127 h 822127"/>
                  <a:gd name="connsiteX3" fmla="*/ 0 w 822127"/>
                  <a:gd name="connsiteY3" fmla="*/ 411064 h 822127"/>
                  <a:gd name="connsiteX4" fmla="*/ 411064 w 822127"/>
                  <a:gd name="connsiteY4" fmla="*/ 0 h 822127"/>
                  <a:gd name="connsiteX5" fmla="*/ 411064 w 822127"/>
                  <a:gd name="connsiteY5" fmla="*/ 769250 h 822127"/>
                  <a:gd name="connsiteX6" fmla="*/ 769250 w 822127"/>
                  <a:gd name="connsiteY6" fmla="*/ 411064 h 822127"/>
                  <a:gd name="connsiteX7" fmla="*/ 411064 w 822127"/>
                  <a:gd name="connsiteY7" fmla="*/ 52877 h 822127"/>
                  <a:gd name="connsiteX8" fmla="*/ 52877 w 822127"/>
                  <a:gd name="connsiteY8" fmla="*/ 411064 h 822127"/>
                  <a:gd name="connsiteX9" fmla="*/ 411064 w 822127"/>
                  <a:gd name="connsiteY9" fmla="*/ 769250 h 822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2127" h="822127">
                    <a:moveTo>
                      <a:pt x="411064" y="0"/>
                    </a:moveTo>
                    <a:cubicBezTo>
                      <a:pt x="637740" y="0"/>
                      <a:pt x="822127" y="184387"/>
                      <a:pt x="822127" y="411064"/>
                    </a:cubicBezTo>
                    <a:cubicBezTo>
                      <a:pt x="822127" y="637740"/>
                      <a:pt x="637740" y="822127"/>
                      <a:pt x="411064" y="822127"/>
                    </a:cubicBezTo>
                    <a:cubicBezTo>
                      <a:pt x="184387" y="822127"/>
                      <a:pt x="0" y="637740"/>
                      <a:pt x="0" y="411064"/>
                    </a:cubicBezTo>
                    <a:cubicBezTo>
                      <a:pt x="0" y="184387"/>
                      <a:pt x="184387" y="0"/>
                      <a:pt x="411064" y="0"/>
                    </a:cubicBezTo>
                    <a:close/>
                    <a:moveTo>
                      <a:pt x="411064" y="769250"/>
                    </a:moveTo>
                    <a:cubicBezTo>
                      <a:pt x="608595" y="769250"/>
                      <a:pt x="769250" y="608595"/>
                      <a:pt x="769250" y="411064"/>
                    </a:cubicBezTo>
                    <a:cubicBezTo>
                      <a:pt x="769250" y="213532"/>
                      <a:pt x="608595" y="52877"/>
                      <a:pt x="411064" y="52877"/>
                    </a:cubicBezTo>
                    <a:cubicBezTo>
                      <a:pt x="213531" y="52877"/>
                      <a:pt x="52877" y="213532"/>
                      <a:pt x="52877" y="411064"/>
                    </a:cubicBezTo>
                    <a:cubicBezTo>
                      <a:pt x="52877" y="608595"/>
                      <a:pt x="213591" y="769250"/>
                      <a:pt x="411064" y="769250"/>
                    </a:cubicBezTo>
                    <a:close/>
                  </a:path>
                </a:pathLst>
              </a:custGeom>
              <a:solidFill>
                <a:srgbClr val="8E167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EF563DD-6464-1ECD-1D7F-BBA12FF24A69}"/>
              </a:ext>
            </a:extLst>
          </p:cNvPr>
          <p:cNvSpPr/>
          <p:nvPr/>
        </p:nvSpPr>
        <p:spPr>
          <a:xfrm>
            <a:off x="5339155" y="3985"/>
            <a:ext cx="1713013" cy="854067"/>
          </a:xfrm>
          <a:custGeom>
            <a:avLst/>
            <a:gdLst>
              <a:gd name="connsiteX0" fmla="*/ 1360477 w 1713013"/>
              <a:gd name="connsiteY0" fmla="*/ 0 h 854067"/>
              <a:gd name="connsiteX1" fmla="*/ 1307600 w 1713013"/>
              <a:gd name="connsiteY1" fmla="*/ 0 h 854067"/>
              <a:gd name="connsiteX2" fmla="*/ 1307600 w 1713013"/>
              <a:gd name="connsiteY2" fmla="*/ 728209 h 854067"/>
              <a:gd name="connsiteX3" fmla="*/ 1360477 w 1713013"/>
              <a:gd name="connsiteY3" fmla="*/ 692581 h 854067"/>
              <a:gd name="connsiteX4" fmla="*/ 1360477 w 1713013"/>
              <a:gd name="connsiteY4" fmla="*/ 0 h 854067"/>
              <a:gd name="connsiteX5" fmla="*/ 1171391 w 1713013"/>
              <a:gd name="connsiteY5" fmla="*/ 0 h 854067"/>
              <a:gd name="connsiteX6" fmla="*/ 1118514 w 1713013"/>
              <a:gd name="connsiteY6" fmla="*/ 0 h 854067"/>
              <a:gd name="connsiteX7" fmla="*/ 1118514 w 1713013"/>
              <a:gd name="connsiteY7" fmla="*/ 815644 h 854067"/>
              <a:gd name="connsiteX8" fmla="*/ 1171391 w 1713013"/>
              <a:gd name="connsiteY8" fmla="*/ 796789 h 854067"/>
              <a:gd name="connsiteX9" fmla="*/ 1171391 w 1713013"/>
              <a:gd name="connsiteY9" fmla="*/ 0 h 854067"/>
              <a:gd name="connsiteX10" fmla="*/ 1685711 w 1713013"/>
              <a:gd name="connsiteY10" fmla="*/ 0 h 854067"/>
              <a:gd name="connsiteX11" fmla="*/ 1685711 w 1713013"/>
              <a:gd name="connsiteY11" fmla="*/ 215376 h 854067"/>
              <a:gd name="connsiteX12" fmla="*/ 1713013 w 1713013"/>
              <a:gd name="connsiteY12" fmla="*/ 0 h 854067"/>
              <a:gd name="connsiteX13" fmla="*/ 1685711 w 1713013"/>
              <a:gd name="connsiteY13" fmla="*/ 0 h 854067"/>
              <a:gd name="connsiteX14" fmla="*/ 1549504 w 1713013"/>
              <a:gd name="connsiteY14" fmla="*/ 0 h 854067"/>
              <a:gd name="connsiteX15" fmla="*/ 1496626 w 1713013"/>
              <a:gd name="connsiteY15" fmla="*/ 0 h 854067"/>
              <a:gd name="connsiteX16" fmla="*/ 1496626 w 1713013"/>
              <a:gd name="connsiteY16" fmla="*/ 568982 h 854067"/>
              <a:gd name="connsiteX17" fmla="*/ 1549504 w 1713013"/>
              <a:gd name="connsiteY17" fmla="*/ 503317 h 854067"/>
              <a:gd name="connsiteX18" fmla="*/ 1549504 w 1713013"/>
              <a:gd name="connsiteY18" fmla="*/ 0 h 854067"/>
              <a:gd name="connsiteX19" fmla="*/ 974395 w 1713013"/>
              <a:gd name="connsiteY19" fmla="*/ 0 h 854067"/>
              <a:gd name="connsiteX20" fmla="*/ 921518 w 1713013"/>
              <a:gd name="connsiteY20" fmla="*/ 0 h 854067"/>
              <a:gd name="connsiteX21" fmla="*/ 921518 w 1713013"/>
              <a:gd name="connsiteY21" fmla="*/ 854068 h 854067"/>
              <a:gd name="connsiteX22" fmla="*/ 974395 w 1713013"/>
              <a:gd name="connsiteY22" fmla="*/ 848417 h 854067"/>
              <a:gd name="connsiteX23" fmla="*/ 974395 w 1713013"/>
              <a:gd name="connsiteY23" fmla="*/ 0 h 854067"/>
              <a:gd name="connsiteX24" fmla="*/ 218112 w 1713013"/>
              <a:gd name="connsiteY24" fmla="*/ 0 h 854067"/>
              <a:gd name="connsiteX25" fmla="*/ 165234 w 1713013"/>
              <a:gd name="connsiteY25" fmla="*/ 0 h 854067"/>
              <a:gd name="connsiteX26" fmla="*/ 165234 w 1713013"/>
              <a:gd name="connsiteY26" fmla="*/ 505755 h 854067"/>
              <a:gd name="connsiteX27" fmla="*/ 218112 w 1713013"/>
              <a:gd name="connsiteY27" fmla="*/ 571004 h 854067"/>
              <a:gd name="connsiteX28" fmla="*/ 218112 w 1713013"/>
              <a:gd name="connsiteY28" fmla="*/ 0 h 854067"/>
              <a:gd name="connsiteX29" fmla="*/ 407197 w 1713013"/>
              <a:gd name="connsiteY29" fmla="*/ 0 h 854067"/>
              <a:gd name="connsiteX30" fmla="*/ 354320 w 1713013"/>
              <a:gd name="connsiteY30" fmla="*/ 0 h 854067"/>
              <a:gd name="connsiteX31" fmla="*/ 354320 w 1713013"/>
              <a:gd name="connsiteY31" fmla="*/ 693830 h 854067"/>
              <a:gd name="connsiteX32" fmla="*/ 407197 w 1713013"/>
              <a:gd name="connsiteY32" fmla="*/ 729280 h 854067"/>
              <a:gd name="connsiteX33" fmla="*/ 407197 w 1713013"/>
              <a:gd name="connsiteY33" fmla="*/ 0 h 854067"/>
              <a:gd name="connsiteX34" fmla="*/ 596283 w 1713013"/>
              <a:gd name="connsiteY34" fmla="*/ 0 h 854067"/>
              <a:gd name="connsiteX35" fmla="*/ 543406 w 1713013"/>
              <a:gd name="connsiteY35" fmla="*/ 0 h 854067"/>
              <a:gd name="connsiteX36" fmla="*/ 543406 w 1713013"/>
              <a:gd name="connsiteY36" fmla="*/ 797443 h 854067"/>
              <a:gd name="connsiteX37" fmla="*/ 596283 w 1713013"/>
              <a:gd name="connsiteY37" fmla="*/ 816179 h 854067"/>
              <a:gd name="connsiteX38" fmla="*/ 596283 w 1713013"/>
              <a:gd name="connsiteY38" fmla="*/ 0 h 854067"/>
              <a:gd name="connsiteX39" fmla="*/ 29085 w 1713013"/>
              <a:gd name="connsiteY39" fmla="*/ 221799 h 854067"/>
              <a:gd name="connsiteX40" fmla="*/ 29085 w 1713013"/>
              <a:gd name="connsiteY40" fmla="*/ 0 h 854067"/>
              <a:gd name="connsiteX41" fmla="*/ 0 w 1713013"/>
              <a:gd name="connsiteY41" fmla="*/ 0 h 854067"/>
              <a:gd name="connsiteX42" fmla="*/ 29085 w 1713013"/>
              <a:gd name="connsiteY42" fmla="*/ 221799 h 854067"/>
              <a:gd name="connsiteX43" fmla="*/ 785369 w 1713013"/>
              <a:gd name="connsiteY43" fmla="*/ 0 h 854067"/>
              <a:gd name="connsiteX44" fmla="*/ 732491 w 1713013"/>
              <a:gd name="connsiteY44" fmla="*/ 0 h 854067"/>
              <a:gd name="connsiteX45" fmla="*/ 732491 w 1713013"/>
              <a:gd name="connsiteY45" fmla="*/ 847525 h 854067"/>
              <a:gd name="connsiteX46" fmla="*/ 785369 w 1713013"/>
              <a:gd name="connsiteY46" fmla="*/ 853533 h 854067"/>
              <a:gd name="connsiteX47" fmla="*/ 785369 w 1713013"/>
              <a:gd name="connsiteY47" fmla="*/ 0 h 85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713013" h="854067">
                <a:moveTo>
                  <a:pt x="1360477" y="0"/>
                </a:moveTo>
                <a:lnTo>
                  <a:pt x="1307600" y="0"/>
                </a:lnTo>
                <a:lnTo>
                  <a:pt x="1307600" y="728209"/>
                </a:lnTo>
                <a:cubicBezTo>
                  <a:pt x="1325682" y="716967"/>
                  <a:pt x="1343347" y="705071"/>
                  <a:pt x="1360477" y="692581"/>
                </a:cubicBezTo>
                <a:lnTo>
                  <a:pt x="1360477" y="0"/>
                </a:lnTo>
                <a:close/>
                <a:moveTo>
                  <a:pt x="1171391" y="0"/>
                </a:moveTo>
                <a:lnTo>
                  <a:pt x="1118514" y="0"/>
                </a:lnTo>
                <a:lnTo>
                  <a:pt x="1118514" y="815644"/>
                </a:lnTo>
                <a:cubicBezTo>
                  <a:pt x="1136417" y="809934"/>
                  <a:pt x="1154024" y="803629"/>
                  <a:pt x="1171391" y="796789"/>
                </a:cubicBezTo>
                <a:lnTo>
                  <a:pt x="1171391" y="0"/>
                </a:lnTo>
                <a:close/>
                <a:moveTo>
                  <a:pt x="1685711" y="0"/>
                </a:moveTo>
                <a:lnTo>
                  <a:pt x="1685711" y="215376"/>
                </a:lnTo>
                <a:cubicBezTo>
                  <a:pt x="1703555" y="146558"/>
                  <a:pt x="1713013" y="74409"/>
                  <a:pt x="1713013" y="0"/>
                </a:cubicBezTo>
                <a:lnTo>
                  <a:pt x="1685711" y="0"/>
                </a:lnTo>
                <a:close/>
                <a:moveTo>
                  <a:pt x="1549504" y="0"/>
                </a:moveTo>
                <a:lnTo>
                  <a:pt x="1496626" y="0"/>
                </a:lnTo>
                <a:lnTo>
                  <a:pt x="1496626" y="568982"/>
                </a:lnTo>
                <a:cubicBezTo>
                  <a:pt x="1515303" y="547986"/>
                  <a:pt x="1532968" y="526097"/>
                  <a:pt x="1549504" y="503317"/>
                </a:cubicBezTo>
                <a:lnTo>
                  <a:pt x="1549504" y="0"/>
                </a:lnTo>
                <a:close/>
                <a:moveTo>
                  <a:pt x="974395" y="0"/>
                </a:moveTo>
                <a:lnTo>
                  <a:pt x="921518" y="0"/>
                </a:lnTo>
                <a:lnTo>
                  <a:pt x="921518" y="854068"/>
                </a:lnTo>
                <a:cubicBezTo>
                  <a:pt x="939302" y="852759"/>
                  <a:pt x="956908" y="850797"/>
                  <a:pt x="974395" y="848417"/>
                </a:cubicBezTo>
                <a:lnTo>
                  <a:pt x="974395" y="0"/>
                </a:lnTo>
                <a:close/>
                <a:moveTo>
                  <a:pt x="218112" y="0"/>
                </a:moveTo>
                <a:lnTo>
                  <a:pt x="165234" y="0"/>
                </a:lnTo>
                <a:lnTo>
                  <a:pt x="165234" y="505755"/>
                </a:lnTo>
                <a:cubicBezTo>
                  <a:pt x="181829" y="528357"/>
                  <a:pt x="199435" y="550127"/>
                  <a:pt x="218112" y="571004"/>
                </a:cubicBezTo>
                <a:lnTo>
                  <a:pt x="218112" y="0"/>
                </a:lnTo>
                <a:close/>
                <a:moveTo>
                  <a:pt x="407197" y="0"/>
                </a:moveTo>
                <a:lnTo>
                  <a:pt x="354320" y="0"/>
                </a:lnTo>
                <a:lnTo>
                  <a:pt x="354320" y="693830"/>
                </a:lnTo>
                <a:cubicBezTo>
                  <a:pt x="371509" y="706261"/>
                  <a:pt x="389116" y="718097"/>
                  <a:pt x="407197" y="729280"/>
                </a:cubicBezTo>
                <a:lnTo>
                  <a:pt x="407197" y="0"/>
                </a:lnTo>
                <a:close/>
                <a:moveTo>
                  <a:pt x="596283" y="0"/>
                </a:moveTo>
                <a:lnTo>
                  <a:pt x="543406" y="0"/>
                </a:lnTo>
                <a:lnTo>
                  <a:pt x="543406" y="797443"/>
                </a:lnTo>
                <a:cubicBezTo>
                  <a:pt x="560774" y="804283"/>
                  <a:pt x="578380" y="810469"/>
                  <a:pt x="596283" y="816179"/>
                </a:cubicBezTo>
                <a:lnTo>
                  <a:pt x="596283" y="0"/>
                </a:lnTo>
                <a:close/>
                <a:moveTo>
                  <a:pt x="29085" y="221799"/>
                </a:moveTo>
                <a:lnTo>
                  <a:pt x="29085" y="0"/>
                </a:lnTo>
                <a:lnTo>
                  <a:pt x="0" y="0"/>
                </a:lnTo>
                <a:cubicBezTo>
                  <a:pt x="0" y="76729"/>
                  <a:pt x="10171" y="151078"/>
                  <a:pt x="29085" y="221799"/>
                </a:cubicBezTo>
                <a:close/>
                <a:moveTo>
                  <a:pt x="785369" y="0"/>
                </a:moveTo>
                <a:lnTo>
                  <a:pt x="732491" y="0"/>
                </a:lnTo>
                <a:lnTo>
                  <a:pt x="732491" y="847525"/>
                </a:lnTo>
                <a:cubicBezTo>
                  <a:pt x="749978" y="850083"/>
                  <a:pt x="767584" y="852046"/>
                  <a:pt x="785369" y="853533"/>
                </a:cubicBezTo>
                <a:lnTo>
                  <a:pt x="785369" y="0"/>
                </a:lnTo>
                <a:close/>
              </a:path>
            </a:pathLst>
          </a:custGeom>
          <a:solidFill>
            <a:srgbClr val="27A4A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C8B995-6F4F-67CB-1460-5B9439F1B55E}"/>
              </a:ext>
            </a:extLst>
          </p:cNvPr>
          <p:cNvGrpSpPr/>
          <p:nvPr/>
        </p:nvGrpSpPr>
        <p:grpSpPr>
          <a:xfrm>
            <a:off x="8765241" y="5138979"/>
            <a:ext cx="1713013" cy="1717131"/>
            <a:chOff x="8765241" y="5138979"/>
            <a:chExt cx="1713013" cy="1717131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C2DD971-B30F-DEC8-8655-7F176419B5E7}"/>
                </a:ext>
              </a:extLst>
            </p:cNvPr>
            <p:cNvSpPr/>
            <p:nvPr/>
          </p:nvSpPr>
          <p:spPr>
            <a:xfrm>
              <a:off x="8765241" y="5143097"/>
              <a:ext cx="1713013" cy="1713013"/>
            </a:xfrm>
            <a:custGeom>
              <a:avLst/>
              <a:gdLst>
                <a:gd name="connsiteX0" fmla="*/ 1713013 w 1713013"/>
                <a:gd name="connsiteY0" fmla="*/ 0 h 1713013"/>
                <a:gd name="connsiteX1" fmla="*/ 1713013 w 1713013"/>
                <a:gd name="connsiteY1" fmla="*/ 1713013 h 1713013"/>
                <a:gd name="connsiteX2" fmla="*/ 0 w 1713013"/>
                <a:gd name="connsiteY2" fmla="*/ 1713013 h 1713013"/>
                <a:gd name="connsiteX3" fmla="*/ 1713013 w 1713013"/>
                <a:gd name="connsiteY3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013" h="1713013">
                  <a:moveTo>
                    <a:pt x="1713013" y="0"/>
                  </a:moveTo>
                  <a:lnTo>
                    <a:pt x="1713013" y="1713013"/>
                  </a:lnTo>
                  <a:lnTo>
                    <a:pt x="0" y="1713013"/>
                  </a:lnTo>
                  <a:lnTo>
                    <a:pt x="1713013" y="0"/>
                  </a:lnTo>
                  <a:close/>
                </a:path>
              </a:pathLst>
            </a:custGeom>
            <a:solidFill>
              <a:srgbClr val="27A4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4B2F02-0569-3E6A-DA3A-4D5962BADC07}"/>
                </a:ext>
              </a:extLst>
            </p:cNvPr>
            <p:cNvSpPr/>
            <p:nvPr/>
          </p:nvSpPr>
          <p:spPr>
            <a:xfrm>
              <a:off x="8765241" y="5138979"/>
              <a:ext cx="1713013" cy="1713072"/>
            </a:xfrm>
            <a:custGeom>
              <a:avLst/>
              <a:gdLst>
                <a:gd name="connsiteX0" fmla="*/ 1334841 w 1713013"/>
                <a:gd name="connsiteY0" fmla="*/ 378172 h 1713072"/>
                <a:gd name="connsiteX1" fmla="*/ 1281964 w 1713013"/>
                <a:gd name="connsiteY1" fmla="*/ 431049 h 1713072"/>
                <a:gd name="connsiteX2" fmla="*/ 1281964 w 1713013"/>
                <a:gd name="connsiteY2" fmla="*/ 1713013 h 1713072"/>
                <a:gd name="connsiteX3" fmla="*/ 1334841 w 1713013"/>
                <a:gd name="connsiteY3" fmla="*/ 1713013 h 1713072"/>
                <a:gd name="connsiteX4" fmla="*/ 1334841 w 1713013"/>
                <a:gd name="connsiteY4" fmla="*/ 378112 h 1713072"/>
                <a:gd name="connsiteX5" fmla="*/ 948819 w 1713013"/>
                <a:gd name="connsiteY5" fmla="*/ 764194 h 1713072"/>
                <a:gd name="connsiteX6" fmla="*/ 895942 w 1713013"/>
                <a:gd name="connsiteY6" fmla="*/ 817072 h 1713072"/>
                <a:gd name="connsiteX7" fmla="*/ 895942 w 1713013"/>
                <a:gd name="connsiteY7" fmla="*/ 1713073 h 1713072"/>
                <a:gd name="connsiteX8" fmla="*/ 948819 w 1713013"/>
                <a:gd name="connsiteY8" fmla="*/ 1713073 h 1713072"/>
                <a:gd name="connsiteX9" fmla="*/ 948819 w 1713013"/>
                <a:gd name="connsiteY9" fmla="*/ 764194 h 1713072"/>
                <a:gd name="connsiteX10" fmla="*/ 1523927 w 1713013"/>
                <a:gd name="connsiteY10" fmla="*/ 189086 h 1713072"/>
                <a:gd name="connsiteX11" fmla="*/ 1471050 w 1713013"/>
                <a:gd name="connsiteY11" fmla="*/ 241963 h 1713072"/>
                <a:gd name="connsiteX12" fmla="*/ 1471050 w 1713013"/>
                <a:gd name="connsiteY12" fmla="*/ 1713013 h 1713072"/>
                <a:gd name="connsiteX13" fmla="*/ 1523927 w 1713013"/>
                <a:gd name="connsiteY13" fmla="*/ 1713013 h 1713072"/>
                <a:gd name="connsiteX14" fmla="*/ 1523927 w 1713013"/>
                <a:gd name="connsiteY14" fmla="*/ 189086 h 1713072"/>
                <a:gd name="connsiteX15" fmla="*/ 1713013 w 1713013"/>
                <a:gd name="connsiteY15" fmla="*/ 0 h 1713072"/>
                <a:gd name="connsiteX16" fmla="*/ 1660136 w 1713013"/>
                <a:gd name="connsiteY16" fmla="*/ 52877 h 1713072"/>
                <a:gd name="connsiteX17" fmla="*/ 1660136 w 1713013"/>
                <a:gd name="connsiteY17" fmla="*/ 1713013 h 1713072"/>
                <a:gd name="connsiteX18" fmla="*/ 1713013 w 1713013"/>
                <a:gd name="connsiteY18" fmla="*/ 1713013 h 1713072"/>
                <a:gd name="connsiteX19" fmla="*/ 1713013 w 1713013"/>
                <a:gd name="connsiteY19" fmla="*/ 0 h 1713072"/>
                <a:gd name="connsiteX20" fmla="*/ 1145816 w 1713013"/>
                <a:gd name="connsiteY20" fmla="*/ 567198 h 1713072"/>
                <a:gd name="connsiteX21" fmla="*/ 1092938 w 1713013"/>
                <a:gd name="connsiteY21" fmla="*/ 620075 h 1713072"/>
                <a:gd name="connsiteX22" fmla="*/ 1092938 w 1713013"/>
                <a:gd name="connsiteY22" fmla="*/ 1713013 h 1713072"/>
                <a:gd name="connsiteX23" fmla="*/ 1145816 w 1713013"/>
                <a:gd name="connsiteY23" fmla="*/ 1713013 h 1713072"/>
                <a:gd name="connsiteX24" fmla="*/ 1145816 w 1713013"/>
                <a:gd name="connsiteY24" fmla="*/ 567198 h 1713072"/>
                <a:gd name="connsiteX25" fmla="*/ 192595 w 1713013"/>
                <a:gd name="connsiteY25" fmla="*/ 1520418 h 1713072"/>
                <a:gd name="connsiteX26" fmla="*/ 139718 w 1713013"/>
                <a:gd name="connsiteY26" fmla="*/ 1573296 h 1713072"/>
                <a:gd name="connsiteX27" fmla="*/ 139718 w 1713013"/>
                <a:gd name="connsiteY27" fmla="*/ 1713013 h 1713072"/>
                <a:gd name="connsiteX28" fmla="*/ 192595 w 1713013"/>
                <a:gd name="connsiteY28" fmla="*/ 1713013 h 1713072"/>
                <a:gd name="connsiteX29" fmla="*/ 192595 w 1713013"/>
                <a:gd name="connsiteY29" fmla="*/ 1520418 h 1713072"/>
                <a:gd name="connsiteX30" fmla="*/ 3509 w 1713013"/>
                <a:gd name="connsiteY30" fmla="*/ 1713013 h 1713072"/>
                <a:gd name="connsiteX31" fmla="*/ 3509 w 1713013"/>
                <a:gd name="connsiteY31" fmla="*/ 1709504 h 1713072"/>
                <a:gd name="connsiteX32" fmla="*/ 0 w 1713013"/>
                <a:gd name="connsiteY32" fmla="*/ 1713013 h 1713072"/>
                <a:gd name="connsiteX33" fmla="*/ 3509 w 1713013"/>
                <a:gd name="connsiteY33" fmla="*/ 1713013 h 1713072"/>
                <a:gd name="connsiteX34" fmla="*/ 759793 w 1713013"/>
                <a:gd name="connsiteY34" fmla="*/ 953220 h 1713072"/>
                <a:gd name="connsiteX35" fmla="*/ 706915 w 1713013"/>
                <a:gd name="connsiteY35" fmla="*/ 1006098 h 1713072"/>
                <a:gd name="connsiteX36" fmla="*/ 706915 w 1713013"/>
                <a:gd name="connsiteY36" fmla="*/ 1713013 h 1713072"/>
                <a:gd name="connsiteX37" fmla="*/ 759793 w 1713013"/>
                <a:gd name="connsiteY37" fmla="*/ 1713013 h 1713072"/>
                <a:gd name="connsiteX38" fmla="*/ 759793 w 1713013"/>
                <a:gd name="connsiteY38" fmla="*/ 953220 h 1713072"/>
                <a:gd name="connsiteX39" fmla="*/ 570707 w 1713013"/>
                <a:gd name="connsiteY39" fmla="*/ 1142306 h 1713072"/>
                <a:gd name="connsiteX40" fmla="*/ 517829 w 1713013"/>
                <a:gd name="connsiteY40" fmla="*/ 1195184 h 1713072"/>
                <a:gd name="connsiteX41" fmla="*/ 517829 w 1713013"/>
                <a:gd name="connsiteY41" fmla="*/ 1713013 h 1713072"/>
                <a:gd name="connsiteX42" fmla="*/ 570707 w 1713013"/>
                <a:gd name="connsiteY42" fmla="*/ 1713013 h 1713072"/>
                <a:gd name="connsiteX43" fmla="*/ 570707 w 1713013"/>
                <a:gd name="connsiteY43" fmla="*/ 1142306 h 1713072"/>
                <a:gd name="connsiteX44" fmla="*/ 381621 w 1713013"/>
                <a:gd name="connsiteY44" fmla="*/ 1331392 h 1713072"/>
                <a:gd name="connsiteX45" fmla="*/ 328744 w 1713013"/>
                <a:gd name="connsiteY45" fmla="*/ 1384269 h 1713072"/>
                <a:gd name="connsiteX46" fmla="*/ 328744 w 1713013"/>
                <a:gd name="connsiteY46" fmla="*/ 1713013 h 1713072"/>
                <a:gd name="connsiteX47" fmla="*/ 381621 w 1713013"/>
                <a:gd name="connsiteY47" fmla="*/ 1713013 h 1713072"/>
                <a:gd name="connsiteX48" fmla="*/ 381621 w 1713013"/>
                <a:gd name="connsiteY48" fmla="*/ 1331392 h 171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13013" h="1713072">
                  <a:moveTo>
                    <a:pt x="1334841" y="378172"/>
                  </a:moveTo>
                  <a:lnTo>
                    <a:pt x="1281964" y="431049"/>
                  </a:lnTo>
                  <a:lnTo>
                    <a:pt x="1281964" y="1713013"/>
                  </a:lnTo>
                  <a:lnTo>
                    <a:pt x="1334841" y="1713013"/>
                  </a:lnTo>
                  <a:lnTo>
                    <a:pt x="1334841" y="378112"/>
                  </a:lnTo>
                  <a:close/>
                  <a:moveTo>
                    <a:pt x="948819" y="764194"/>
                  </a:moveTo>
                  <a:lnTo>
                    <a:pt x="895942" y="817072"/>
                  </a:lnTo>
                  <a:lnTo>
                    <a:pt x="895942" y="1713073"/>
                  </a:lnTo>
                  <a:lnTo>
                    <a:pt x="948819" y="1713073"/>
                  </a:lnTo>
                  <a:lnTo>
                    <a:pt x="948819" y="764194"/>
                  </a:lnTo>
                  <a:close/>
                  <a:moveTo>
                    <a:pt x="1523927" y="189086"/>
                  </a:moveTo>
                  <a:lnTo>
                    <a:pt x="1471050" y="241963"/>
                  </a:lnTo>
                  <a:lnTo>
                    <a:pt x="1471050" y="1713013"/>
                  </a:lnTo>
                  <a:lnTo>
                    <a:pt x="1523927" y="1713013"/>
                  </a:lnTo>
                  <a:lnTo>
                    <a:pt x="1523927" y="189086"/>
                  </a:lnTo>
                  <a:close/>
                  <a:moveTo>
                    <a:pt x="1713013" y="0"/>
                  </a:moveTo>
                  <a:lnTo>
                    <a:pt x="1660136" y="52877"/>
                  </a:lnTo>
                  <a:lnTo>
                    <a:pt x="1660136" y="1713013"/>
                  </a:lnTo>
                  <a:lnTo>
                    <a:pt x="1713013" y="1713013"/>
                  </a:lnTo>
                  <a:lnTo>
                    <a:pt x="1713013" y="0"/>
                  </a:lnTo>
                  <a:close/>
                  <a:moveTo>
                    <a:pt x="1145816" y="567198"/>
                  </a:moveTo>
                  <a:lnTo>
                    <a:pt x="1092938" y="620075"/>
                  </a:lnTo>
                  <a:lnTo>
                    <a:pt x="1092938" y="1713013"/>
                  </a:lnTo>
                  <a:lnTo>
                    <a:pt x="1145816" y="1713013"/>
                  </a:lnTo>
                  <a:lnTo>
                    <a:pt x="1145816" y="567198"/>
                  </a:lnTo>
                  <a:close/>
                  <a:moveTo>
                    <a:pt x="192595" y="1520418"/>
                  </a:moveTo>
                  <a:lnTo>
                    <a:pt x="139718" y="1573296"/>
                  </a:lnTo>
                  <a:lnTo>
                    <a:pt x="139718" y="1713013"/>
                  </a:lnTo>
                  <a:lnTo>
                    <a:pt x="192595" y="1713013"/>
                  </a:lnTo>
                  <a:lnTo>
                    <a:pt x="192595" y="1520418"/>
                  </a:lnTo>
                  <a:close/>
                  <a:moveTo>
                    <a:pt x="3509" y="1713013"/>
                  </a:moveTo>
                  <a:lnTo>
                    <a:pt x="3509" y="1709504"/>
                  </a:lnTo>
                  <a:lnTo>
                    <a:pt x="0" y="1713013"/>
                  </a:lnTo>
                  <a:lnTo>
                    <a:pt x="3509" y="1713013"/>
                  </a:lnTo>
                  <a:close/>
                  <a:moveTo>
                    <a:pt x="759793" y="953220"/>
                  </a:moveTo>
                  <a:lnTo>
                    <a:pt x="706915" y="1006098"/>
                  </a:lnTo>
                  <a:lnTo>
                    <a:pt x="706915" y="1713013"/>
                  </a:lnTo>
                  <a:lnTo>
                    <a:pt x="759793" y="1713013"/>
                  </a:lnTo>
                  <a:lnTo>
                    <a:pt x="759793" y="953220"/>
                  </a:lnTo>
                  <a:close/>
                  <a:moveTo>
                    <a:pt x="570707" y="1142306"/>
                  </a:moveTo>
                  <a:lnTo>
                    <a:pt x="517829" y="1195184"/>
                  </a:lnTo>
                  <a:lnTo>
                    <a:pt x="517829" y="1713013"/>
                  </a:lnTo>
                  <a:lnTo>
                    <a:pt x="570707" y="1713013"/>
                  </a:lnTo>
                  <a:lnTo>
                    <a:pt x="570707" y="1142306"/>
                  </a:lnTo>
                  <a:close/>
                  <a:moveTo>
                    <a:pt x="381621" y="1331392"/>
                  </a:moveTo>
                  <a:lnTo>
                    <a:pt x="328744" y="1384269"/>
                  </a:lnTo>
                  <a:lnTo>
                    <a:pt x="328744" y="1713013"/>
                  </a:lnTo>
                  <a:lnTo>
                    <a:pt x="381621" y="1713013"/>
                  </a:lnTo>
                  <a:lnTo>
                    <a:pt x="381621" y="1331392"/>
                  </a:lnTo>
                  <a:close/>
                </a:path>
              </a:pathLst>
            </a:custGeom>
            <a:solidFill>
              <a:srgbClr val="FFD24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23B622E-5BE2-8B74-ABBC-E9CFA9A63AF0}"/>
              </a:ext>
            </a:extLst>
          </p:cNvPr>
          <p:cNvSpPr/>
          <p:nvPr/>
        </p:nvSpPr>
        <p:spPr>
          <a:xfrm>
            <a:off x="7052228" y="5283410"/>
            <a:ext cx="1713013" cy="1573354"/>
          </a:xfrm>
          <a:custGeom>
            <a:avLst/>
            <a:gdLst>
              <a:gd name="connsiteX0" fmla="*/ 1713013 w 1713013"/>
              <a:gd name="connsiteY0" fmla="*/ 0 h 1573354"/>
              <a:gd name="connsiteX1" fmla="*/ 0 w 1713013"/>
              <a:gd name="connsiteY1" fmla="*/ 0 h 1573354"/>
              <a:gd name="connsiteX2" fmla="*/ 0 w 1713013"/>
              <a:gd name="connsiteY2" fmla="*/ 52877 h 1573354"/>
              <a:gd name="connsiteX3" fmla="*/ 1713013 w 1713013"/>
              <a:gd name="connsiteY3" fmla="*/ 52877 h 1573354"/>
              <a:gd name="connsiteX4" fmla="*/ 1713013 w 1713013"/>
              <a:gd name="connsiteY4" fmla="*/ 0 h 1573354"/>
              <a:gd name="connsiteX5" fmla="*/ 1713013 w 1713013"/>
              <a:gd name="connsiteY5" fmla="*/ 189086 h 1573354"/>
              <a:gd name="connsiteX6" fmla="*/ 0 w 1713013"/>
              <a:gd name="connsiteY6" fmla="*/ 189086 h 1573354"/>
              <a:gd name="connsiteX7" fmla="*/ 0 w 1713013"/>
              <a:gd name="connsiteY7" fmla="*/ 241963 h 1573354"/>
              <a:gd name="connsiteX8" fmla="*/ 1713013 w 1713013"/>
              <a:gd name="connsiteY8" fmla="*/ 241963 h 1573354"/>
              <a:gd name="connsiteX9" fmla="*/ 1713013 w 1713013"/>
              <a:gd name="connsiteY9" fmla="*/ 189086 h 1573354"/>
              <a:gd name="connsiteX10" fmla="*/ 1713013 w 1713013"/>
              <a:gd name="connsiteY10" fmla="*/ 378172 h 1573354"/>
              <a:gd name="connsiteX11" fmla="*/ 0 w 1713013"/>
              <a:gd name="connsiteY11" fmla="*/ 378172 h 1573354"/>
              <a:gd name="connsiteX12" fmla="*/ 0 w 1713013"/>
              <a:gd name="connsiteY12" fmla="*/ 431049 h 1573354"/>
              <a:gd name="connsiteX13" fmla="*/ 1713013 w 1713013"/>
              <a:gd name="connsiteY13" fmla="*/ 431049 h 1573354"/>
              <a:gd name="connsiteX14" fmla="*/ 1713013 w 1713013"/>
              <a:gd name="connsiteY14" fmla="*/ 378172 h 1573354"/>
              <a:gd name="connsiteX15" fmla="*/ 1713013 w 1713013"/>
              <a:gd name="connsiteY15" fmla="*/ 1573355 h 1573354"/>
              <a:gd name="connsiteX16" fmla="*/ 1713013 w 1713013"/>
              <a:gd name="connsiteY16" fmla="*/ 1520478 h 1573354"/>
              <a:gd name="connsiteX17" fmla="*/ 0 w 1713013"/>
              <a:gd name="connsiteY17" fmla="*/ 1520478 h 1573354"/>
              <a:gd name="connsiteX18" fmla="*/ 0 w 1713013"/>
              <a:gd name="connsiteY18" fmla="*/ 1573355 h 1573354"/>
              <a:gd name="connsiteX19" fmla="*/ 1713013 w 1713013"/>
              <a:gd name="connsiteY19" fmla="*/ 1573355 h 1573354"/>
              <a:gd name="connsiteX20" fmla="*/ 1713013 w 1713013"/>
              <a:gd name="connsiteY20" fmla="*/ 1142306 h 1573354"/>
              <a:gd name="connsiteX21" fmla="*/ 0 w 1713013"/>
              <a:gd name="connsiteY21" fmla="*/ 1142306 h 1573354"/>
              <a:gd name="connsiteX22" fmla="*/ 0 w 1713013"/>
              <a:gd name="connsiteY22" fmla="*/ 1195184 h 1573354"/>
              <a:gd name="connsiteX23" fmla="*/ 1713013 w 1713013"/>
              <a:gd name="connsiteY23" fmla="*/ 1195184 h 1573354"/>
              <a:gd name="connsiteX24" fmla="*/ 1713013 w 1713013"/>
              <a:gd name="connsiteY24" fmla="*/ 1142306 h 1573354"/>
              <a:gd name="connsiteX25" fmla="*/ 1713013 w 1713013"/>
              <a:gd name="connsiteY25" fmla="*/ 953220 h 1573354"/>
              <a:gd name="connsiteX26" fmla="*/ 0 w 1713013"/>
              <a:gd name="connsiteY26" fmla="*/ 953220 h 1573354"/>
              <a:gd name="connsiteX27" fmla="*/ 0 w 1713013"/>
              <a:gd name="connsiteY27" fmla="*/ 1006098 h 1573354"/>
              <a:gd name="connsiteX28" fmla="*/ 1713013 w 1713013"/>
              <a:gd name="connsiteY28" fmla="*/ 1006098 h 1573354"/>
              <a:gd name="connsiteX29" fmla="*/ 1713013 w 1713013"/>
              <a:gd name="connsiteY29" fmla="*/ 953220 h 1573354"/>
              <a:gd name="connsiteX30" fmla="*/ 1713013 w 1713013"/>
              <a:gd name="connsiteY30" fmla="*/ 575108 h 1573354"/>
              <a:gd name="connsiteX31" fmla="*/ 0 w 1713013"/>
              <a:gd name="connsiteY31" fmla="*/ 575108 h 1573354"/>
              <a:gd name="connsiteX32" fmla="*/ 0 w 1713013"/>
              <a:gd name="connsiteY32" fmla="*/ 627986 h 1573354"/>
              <a:gd name="connsiteX33" fmla="*/ 1713013 w 1713013"/>
              <a:gd name="connsiteY33" fmla="*/ 627986 h 1573354"/>
              <a:gd name="connsiteX34" fmla="*/ 1713013 w 1713013"/>
              <a:gd name="connsiteY34" fmla="*/ 575108 h 1573354"/>
              <a:gd name="connsiteX35" fmla="*/ 1713013 w 1713013"/>
              <a:gd name="connsiteY35" fmla="*/ 1331392 h 1573354"/>
              <a:gd name="connsiteX36" fmla="*/ 0 w 1713013"/>
              <a:gd name="connsiteY36" fmla="*/ 1331392 h 1573354"/>
              <a:gd name="connsiteX37" fmla="*/ 0 w 1713013"/>
              <a:gd name="connsiteY37" fmla="*/ 1384269 h 1573354"/>
              <a:gd name="connsiteX38" fmla="*/ 1713013 w 1713013"/>
              <a:gd name="connsiteY38" fmla="*/ 1384269 h 1573354"/>
              <a:gd name="connsiteX39" fmla="*/ 1713013 w 1713013"/>
              <a:gd name="connsiteY39" fmla="*/ 1331392 h 1573354"/>
              <a:gd name="connsiteX40" fmla="*/ 1713013 w 1713013"/>
              <a:gd name="connsiteY40" fmla="*/ 764194 h 1573354"/>
              <a:gd name="connsiteX41" fmla="*/ 0 w 1713013"/>
              <a:gd name="connsiteY41" fmla="*/ 764194 h 1573354"/>
              <a:gd name="connsiteX42" fmla="*/ 0 w 1713013"/>
              <a:gd name="connsiteY42" fmla="*/ 817072 h 1573354"/>
              <a:gd name="connsiteX43" fmla="*/ 1713013 w 1713013"/>
              <a:gd name="connsiteY43" fmla="*/ 817072 h 1573354"/>
              <a:gd name="connsiteX44" fmla="*/ 1713013 w 1713013"/>
              <a:gd name="connsiteY44" fmla="*/ 764194 h 1573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713013" h="1573354">
                <a:moveTo>
                  <a:pt x="1713013" y="0"/>
                </a:moveTo>
                <a:lnTo>
                  <a:pt x="0" y="0"/>
                </a:lnTo>
                <a:lnTo>
                  <a:pt x="0" y="52877"/>
                </a:lnTo>
                <a:lnTo>
                  <a:pt x="1713013" y="52877"/>
                </a:lnTo>
                <a:lnTo>
                  <a:pt x="1713013" y="0"/>
                </a:lnTo>
                <a:close/>
                <a:moveTo>
                  <a:pt x="1713013" y="189086"/>
                </a:moveTo>
                <a:lnTo>
                  <a:pt x="0" y="189086"/>
                </a:lnTo>
                <a:lnTo>
                  <a:pt x="0" y="241963"/>
                </a:lnTo>
                <a:lnTo>
                  <a:pt x="1713013" y="241963"/>
                </a:lnTo>
                <a:lnTo>
                  <a:pt x="1713013" y="189086"/>
                </a:lnTo>
                <a:close/>
                <a:moveTo>
                  <a:pt x="1713013" y="378172"/>
                </a:moveTo>
                <a:lnTo>
                  <a:pt x="0" y="378172"/>
                </a:lnTo>
                <a:lnTo>
                  <a:pt x="0" y="431049"/>
                </a:lnTo>
                <a:lnTo>
                  <a:pt x="1713013" y="431049"/>
                </a:lnTo>
                <a:lnTo>
                  <a:pt x="1713013" y="378172"/>
                </a:lnTo>
                <a:close/>
                <a:moveTo>
                  <a:pt x="1713013" y="1573355"/>
                </a:moveTo>
                <a:lnTo>
                  <a:pt x="1713013" y="1520478"/>
                </a:lnTo>
                <a:lnTo>
                  <a:pt x="0" y="1520478"/>
                </a:lnTo>
                <a:lnTo>
                  <a:pt x="0" y="1573355"/>
                </a:lnTo>
                <a:lnTo>
                  <a:pt x="1713013" y="1573355"/>
                </a:lnTo>
                <a:close/>
                <a:moveTo>
                  <a:pt x="1713013" y="1142306"/>
                </a:moveTo>
                <a:lnTo>
                  <a:pt x="0" y="1142306"/>
                </a:lnTo>
                <a:lnTo>
                  <a:pt x="0" y="1195184"/>
                </a:lnTo>
                <a:lnTo>
                  <a:pt x="1713013" y="1195184"/>
                </a:lnTo>
                <a:lnTo>
                  <a:pt x="1713013" y="1142306"/>
                </a:lnTo>
                <a:close/>
                <a:moveTo>
                  <a:pt x="1713013" y="953220"/>
                </a:moveTo>
                <a:lnTo>
                  <a:pt x="0" y="953220"/>
                </a:lnTo>
                <a:lnTo>
                  <a:pt x="0" y="1006098"/>
                </a:lnTo>
                <a:lnTo>
                  <a:pt x="1713013" y="1006098"/>
                </a:lnTo>
                <a:lnTo>
                  <a:pt x="1713013" y="953220"/>
                </a:lnTo>
                <a:close/>
                <a:moveTo>
                  <a:pt x="1713013" y="575108"/>
                </a:moveTo>
                <a:lnTo>
                  <a:pt x="0" y="575108"/>
                </a:lnTo>
                <a:lnTo>
                  <a:pt x="0" y="627986"/>
                </a:lnTo>
                <a:lnTo>
                  <a:pt x="1713013" y="627986"/>
                </a:lnTo>
                <a:lnTo>
                  <a:pt x="1713013" y="575108"/>
                </a:lnTo>
                <a:close/>
                <a:moveTo>
                  <a:pt x="1713013" y="1331392"/>
                </a:moveTo>
                <a:lnTo>
                  <a:pt x="0" y="1331392"/>
                </a:lnTo>
                <a:lnTo>
                  <a:pt x="0" y="1384269"/>
                </a:lnTo>
                <a:lnTo>
                  <a:pt x="1713013" y="1384269"/>
                </a:lnTo>
                <a:lnTo>
                  <a:pt x="1713013" y="1331392"/>
                </a:lnTo>
                <a:close/>
                <a:moveTo>
                  <a:pt x="1713013" y="764194"/>
                </a:moveTo>
                <a:lnTo>
                  <a:pt x="0" y="764194"/>
                </a:lnTo>
                <a:lnTo>
                  <a:pt x="0" y="817072"/>
                </a:lnTo>
                <a:lnTo>
                  <a:pt x="1713013" y="817072"/>
                </a:lnTo>
                <a:lnTo>
                  <a:pt x="1713013" y="764194"/>
                </a:lnTo>
                <a:close/>
              </a:path>
            </a:pathLst>
          </a:custGeom>
          <a:solidFill>
            <a:srgbClr val="27A4A7"/>
          </a:solidFill>
          <a:ln w="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E5AA432-A168-C56A-9E71-1AE255B562CB}"/>
              </a:ext>
            </a:extLst>
          </p:cNvPr>
          <p:cNvSpPr/>
          <p:nvPr/>
        </p:nvSpPr>
        <p:spPr>
          <a:xfrm>
            <a:off x="6195721" y="2570233"/>
            <a:ext cx="855138" cy="855138"/>
          </a:xfrm>
          <a:custGeom>
            <a:avLst/>
            <a:gdLst>
              <a:gd name="connsiteX0" fmla="*/ 0 w 855138"/>
              <a:gd name="connsiteY0" fmla="*/ 0 h 855138"/>
              <a:gd name="connsiteX1" fmla="*/ 855139 w 855138"/>
              <a:gd name="connsiteY1" fmla="*/ 0 h 855138"/>
              <a:gd name="connsiteX2" fmla="*/ 0 w 855138"/>
              <a:gd name="connsiteY2" fmla="*/ 855139 h 855138"/>
              <a:gd name="connsiteX3" fmla="*/ 0 w 855138"/>
              <a:gd name="connsiteY3" fmla="*/ 0 h 85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138" h="855138">
                <a:moveTo>
                  <a:pt x="0" y="0"/>
                </a:moveTo>
                <a:lnTo>
                  <a:pt x="855139" y="0"/>
                </a:lnTo>
                <a:lnTo>
                  <a:pt x="0" y="855139"/>
                </a:lnTo>
                <a:lnTo>
                  <a:pt x="0" y="0"/>
                </a:lnTo>
                <a:close/>
              </a:path>
            </a:pathLst>
          </a:custGeom>
          <a:solidFill>
            <a:srgbClr val="2CB7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C0DE781-9815-2C92-4704-7739169A52CA}"/>
              </a:ext>
            </a:extLst>
          </p:cNvPr>
          <p:cNvSpPr/>
          <p:nvPr/>
        </p:nvSpPr>
        <p:spPr>
          <a:xfrm>
            <a:off x="6195721" y="1713726"/>
            <a:ext cx="855138" cy="858231"/>
          </a:xfrm>
          <a:custGeom>
            <a:avLst/>
            <a:gdLst>
              <a:gd name="connsiteX0" fmla="*/ 0 w 855138"/>
              <a:gd name="connsiteY0" fmla="*/ 0 h 858231"/>
              <a:gd name="connsiteX1" fmla="*/ 855139 w 855138"/>
              <a:gd name="connsiteY1" fmla="*/ 0 h 858231"/>
              <a:gd name="connsiteX2" fmla="*/ 0 w 855138"/>
              <a:gd name="connsiteY2" fmla="*/ 858231 h 858231"/>
              <a:gd name="connsiteX3" fmla="*/ 0 w 855138"/>
              <a:gd name="connsiteY3" fmla="*/ 0 h 85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138" h="858231">
                <a:moveTo>
                  <a:pt x="0" y="0"/>
                </a:moveTo>
                <a:lnTo>
                  <a:pt x="855139" y="0"/>
                </a:lnTo>
                <a:lnTo>
                  <a:pt x="0" y="858231"/>
                </a:lnTo>
                <a:lnTo>
                  <a:pt x="0" y="0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A7248F7-CDB5-8B3E-35AF-71B0F61A1EB8}"/>
              </a:ext>
            </a:extLst>
          </p:cNvPr>
          <p:cNvSpPr/>
          <p:nvPr/>
        </p:nvSpPr>
        <p:spPr>
          <a:xfrm>
            <a:off x="10478254" y="4282532"/>
            <a:ext cx="857339" cy="856506"/>
          </a:xfrm>
          <a:custGeom>
            <a:avLst/>
            <a:gdLst>
              <a:gd name="connsiteX0" fmla="*/ 857339 w 857339"/>
              <a:gd name="connsiteY0" fmla="*/ 0 h 856506"/>
              <a:gd name="connsiteX1" fmla="*/ 857339 w 857339"/>
              <a:gd name="connsiteY1" fmla="*/ 856507 h 856506"/>
              <a:gd name="connsiteX2" fmla="*/ 0 w 857339"/>
              <a:gd name="connsiteY2" fmla="*/ 0 h 856506"/>
              <a:gd name="connsiteX3" fmla="*/ 857339 w 857339"/>
              <a:gd name="connsiteY3" fmla="*/ 0 h 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7339" h="856506">
                <a:moveTo>
                  <a:pt x="857339" y="0"/>
                </a:moveTo>
                <a:lnTo>
                  <a:pt x="857339" y="856507"/>
                </a:lnTo>
                <a:lnTo>
                  <a:pt x="0" y="0"/>
                </a:lnTo>
                <a:lnTo>
                  <a:pt x="857339" y="0"/>
                </a:lnTo>
                <a:close/>
              </a:path>
            </a:pathLst>
          </a:custGeom>
          <a:solidFill>
            <a:srgbClr val="2CB7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57D2551-8E8D-06B1-94FB-CA77317275C7}"/>
              </a:ext>
            </a:extLst>
          </p:cNvPr>
          <p:cNvSpPr/>
          <p:nvPr/>
        </p:nvSpPr>
        <p:spPr>
          <a:xfrm>
            <a:off x="11333868" y="4282532"/>
            <a:ext cx="857398" cy="856506"/>
          </a:xfrm>
          <a:custGeom>
            <a:avLst/>
            <a:gdLst>
              <a:gd name="connsiteX0" fmla="*/ 857399 w 857398"/>
              <a:gd name="connsiteY0" fmla="*/ 0 h 856506"/>
              <a:gd name="connsiteX1" fmla="*/ 857399 w 857398"/>
              <a:gd name="connsiteY1" fmla="*/ 856507 h 856506"/>
              <a:gd name="connsiteX2" fmla="*/ 0 w 857398"/>
              <a:gd name="connsiteY2" fmla="*/ 0 h 856506"/>
              <a:gd name="connsiteX3" fmla="*/ 857399 w 857398"/>
              <a:gd name="connsiteY3" fmla="*/ 0 h 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7398" h="856506">
                <a:moveTo>
                  <a:pt x="857399" y="0"/>
                </a:moveTo>
                <a:lnTo>
                  <a:pt x="857399" y="856507"/>
                </a:lnTo>
                <a:lnTo>
                  <a:pt x="0" y="0"/>
                </a:lnTo>
                <a:lnTo>
                  <a:pt x="857399" y="0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6C649DBF-64C1-C12F-578A-988E3273E068}"/>
              </a:ext>
            </a:extLst>
          </p:cNvPr>
          <p:cNvSpPr/>
          <p:nvPr/>
        </p:nvSpPr>
        <p:spPr>
          <a:xfrm>
            <a:off x="1910393" y="5141365"/>
            <a:ext cx="1717133" cy="1715274"/>
          </a:xfrm>
          <a:custGeom>
            <a:avLst/>
            <a:gdLst>
              <a:gd name="connsiteX0" fmla="*/ 0 w 1713013"/>
              <a:gd name="connsiteY0" fmla="*/ 0 h 1713013"/>
              <a:gd name="connsiteX1" fmla="*/ 1713013 w 1713013"/>
              <a:gd name="connsiteY1" fmla="*/ 0 h 1713013"/>
              <a:gd name="connsiteX2" fmla="*/ 1713013 w 1713013"/>
              <a:gd name="connsiteY2" fmla="*/ 1713013 h 1713013"/>
              <a:gd name="connsiteX3" fmla="*/ 0 w 1713013"/>
              <a:gd name="connsiteY3" fmla="*/ 1713013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013" h="1713013">
                <a:moveTo>
                  <a:pt x="0" y="0"/>
                </a:moveTo>
                <a:lnTo>
                  <a:pt x="1713013" y="0"/>
                </a:lnTo>
                <a:lnTo>
                  <a:pt x="1713013" y="1713013"/>
                </a:lnTo>
                <a:lnTo>
                  <a:pt x="0" y="1713013"/>
                </a:lnTo>
                <a:close/>
              </a:path>
            </a:pathLst>
          </a:custGeom>
          <a:solidFill>
            <a:srgbClr val="51154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4828CA4-2AEA-8C29-55F8-928767F93704}"/>
              </a:ext>
            </a:extLst>
          </p:cNvPr>
          <p:cNvSpPr/>
          <p:nvPr/>
        </p:nvSpPr>
        <p:spPr>
          <a:xfrm>
            <a:off x="1911694" y="5139441"/>
            <a:ext cx="1713072" cy="1713013"/>
          </a:xfrm>
          <a:custGeom>
            <a:avLst/>
            <a:gdLst>
              <a:gd name="connsiteX0" fmla="*/ 60 w 1713072"/>
              <a:gd name="connsiteY0" fmla="*/ 378172 h 1713013"/>
              <a:gd name="connsiteX1" fmla="*/ 60 w 1713072"/>
              <a:gd name="connsiteY1" fmla="*/ 431049 h 1713013"/>
              <a:gd name="connsiteX2" fmla="*/ 1282024 w 1713072"/>
              <a:gd name="connsiteY2" fmla="*/ 431049 h 1713013"/>
              <a:gd name="connsiteX3" fmla="*/ 1334901 w 1713072"/>
              <a:gd name="connsiteY3" fmla="*/ 378172 h 1713013"/>
              <a:gd name="connsiteX4" fmla="*/ 0 w 1713072"/>
              <a:gd name="connsiteY4" fmla="*/ 378172 h 1713013"/>
              <a:gd name="connsiteX5" fmla="*/ 60 w 1713072"/>
              <a:gd name="connsiteY5" fmla="*/ 764194 h 1713013"/>
              <a:gd name="connsiteX6" fmla="*/ 60 w 1713072"/>
              <a:gd name="connsiteY6" fmla="*/ 817072 h 1713013"/>
              <a:gd name="connsiteX7" fmla="*/ 896060 w 1713072"/>
              <a:gd name="connsiteY7" fmla="*/ 817072 h 1713013"/>
              <a:gd name="connsiteX8" fmla="*/ 948938 w 1713072"/>
              <a:gd name="connsiteY8" fmla="*/ 764194 h 1713013"/>
              <a:gd name="connsiteX9" fmla="*/ 60 w 1713072"/>
              <a:gd name="connsiteY9" fmla="*/ 764194 h 1713013"/>
              <a:gd name="connsiteX10" fmla="*/ 60 w 1713072"/>
              <a:gd name="connsiteY10" fmla="*/ 189086 h 1713013"/>
              <a:gd name="connsiteX11" fmla="*/ 60 w 1713072"/>
              <a:gd name="connsiteY11" fmla="*/ 241963 h 1713013"/>
              <a:gd name="connsiteX12" fmla="*/ 1471110 w 1713072"/>
              <a:gd name="connsiteY12" fmla="*/ 241963 h 1713013"/>
              <a:gd name="connsiteX13" fmla="*/ 1523987 w 1713072"/>
              <a:gd name="connsiteY13" fmla="*/ 189086 h 1713013"/>
              <a:gd name="connsiteX14" fmla="*/ 60 w 1713072"/>
              <a:gd name="connsiteY14" fmla="*/ 189086 h 1713013"/>
              <a:gd name="connsiteX15" fmla="*/ 60 w 1713072"/>
              <a:gd name="connsiteY15" fmla="*/ 0 h 1713013"/>
              <a:gd name="connsiteX16" fmla="*/ 60 w 1713072"/>
              <a:gd name="connsiteY16" fmla="*/ 52877 h 1713013"/>
              <a:gd name="connsiteX17" fmla="*/ 1660195 w 1713072"/>
              <a:gd name="connsiteY17" fmla="*/ 52877 h 1713013"/>
              <a:gd name="connsiteX18" fmla="*/ 1713073 w 1713072"/>
              <a:gd name="connsiteY18" fmla="*/ 0 h 1713013"/>
              <a:gd name="connsiteX19" fmla="*/ 60 w 1713072"/>
              <a:gd name="connsiteY19" fmla="*/ 0 h 1713013"/>
              <a:gd name="connsiteX20" fmla="*/ 60 w 1713072"/>
              <a:gd name="connsiteY20" fmla="*/ 567198 h 1713013"/>
              <a:gd name="connsiteX21" fmla="*/ 60 w 1713072"/>
              <a:gd name="connsiteY21" fmla="*/ 620075 h 1713013"/>
              <a:gd name="connsiteX22" fmla="*/ 1092998 w 1713072"/>
              <a:gd name="connsiteY22" fmla="*/ 620075 h 1713013"/>
              <a:gd name="connsiteX23" fmla="*/ 1145875 w 1713072"/>
              <a:gd name="connsiteY23" fmla="*/ 567198 h 1713013"/>
              <a:gd name="connsiteX24" fmla="*/ 60 w 1713072"/>
              <a:gd name="connsiteY24" fmla="*/ 567198 h 1713013"/>
              <a:gd name="connsiteX25" fmla="*/ 60 w 1713072"/>
              <a:gd name="connsiteY25" fmla="*/ 1520418 h 1713013"/>
              <a:gd name="connsiteX26" fmla="*/ 60 w 1713072"/>
              <a:gd name="connsiteY26" fmla="*/ 1573296 h 1713013"/>
              <a:gd name="connsiteX27" fmla="*/ 139777 w 1713072"/>
              <a:gd name="connsiteY27" fmla="*/ 1573296 h 1713013"/>
              <a:gd name="connsiteX28" fmla="*/ 192655 w 1713072"/>
              <a:gd name="connsiteY28" fmla="*/ 1520418 h 1713013"/>
              <a:gd name="connsiteX29" fmla="*/ 60 w 1713072"/>
              <a:gd name="connsiteY29" fmla="*/ 1520418 h 1713013"/>
              <a:gd name="connsiteX30" fmla="*/ 60 w 1713072"/>
              <a:gd name="connsiteY30" fmla="*/ 1713013 h 1713013"/>
              <a:gd name="connsiteX31" fmla="*/ 3569 w 1713072"/>
              <a:gd name="connsiteY31" fmla="*/ 1709504 h 1713013"/>
              <a:gd name="connsiteX32" fmla="*/ 60 w 1713072"/>
              <a:gd name="connsiteY32" fmla="*/ 1709504 h 1713013"/>
              <a:gd name="connsiteX33" fmla="*/ 60 w 1713072"/>
              <a:gd name="connsiteY33" fmla="*/ 1713013 h 1713013"/>
              <a:gd name="connsiteX34" fmla="*/ 60 w 1713072"/>
              <a:gd name="connsiteY34" fmla="*/ 953220 h 1713013"/>
              <a:gd name="connsiteX35" fmla="*/ 60 w 1713072"/>
              <a:gd name="connsiteY35" fmla="*/ 1006098 h 1713013"/>
              <a:gd name="connsiteX36" fmla="*/ 706975 w 1713072"/>
              <a:gd name="connsiteY36" fmla="*/ 1006098 h 1713013"/>
              <a:gd name="connsiteX37" fmla="*/ 759852 w 1713072"/>
              <a:gd name="connsiteY37" fmla="*/ 953220 h 1713013"/>
              <a:gd name="connsiteX38" fmla="*/ 60 w 1713072"/>
              <a:gd name="connsiteY38" fmla="*/ 953220 h 1713013"/>
              <a:gd name="connsiteX39" fmla="*/ 60 w 1713072"/>
              <a:gd name="connsiteY39" fmla="*/ 1142306 h 1713013"/>
              <a:gd name="connsiteX40" fmla="*/ 60 w 1713072"/>
              <a:gd name="connsiteY40" fmla="*/ 1195184 h 1713013"/>
              <a:gd name="connsiteX41" fmla="*/ 517889 w 1713072"/>
              <a:gd name="connsiteY41" fmla="*/ 1195184 h 1713013"/>
              <a:gd name="connsiteX42" fmla="*/ 570766 w 1713072"/>
              <a:gd name="connsiteY42" fmla="*/ 1142306 h 1713013"/>
              <a:gd name="connsiteX43" fmla="*/ 60 w 1713072"/>
              <a:gd name="connsiteY43" fmla="*/ 1142306 h 1713013"/>
              <a:gd name="connsiteX44" fmla="*/ 60 w 1713072"/>
              <a:gd name="connsiteY44" fmla="*/ 1331392 h 1713013"/>
              <a:gd name="connsiteX45" fmla="*/ 60 w 1713072"/>
              <a:gd name="connsiteY45" fmla="*/ 1384269 h 1713013"/>
              <a:gd name="connsiteX46" fmla="*/ 328803 w 1713072"/>
              <a:gd name="connsiteY46" fmla="*/ 1384269 h 1713013"/>
              <a:gd name="connsiteX47" fmla="*/ 381681 w 1713072"/>
              <a:gd name="connsiteY47" fmla="*/ 1331392 h 1713013"/>
              <a:gd name="connsiteX48" fmla="*/ 60 w 1713072"/>
              <a:gd name="connsiteY48" fmla="*/ 1331392 h 171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3072" h="1713013">
                <a:moveTo>
                  <a:pt x="60" y="378172"/>
                </a:moveTo>
                <a:lnTo>
                  <a:pt x="60" y="431049"/>
                </a:lnTo>
                <a:lnTo>
                  <a:pt x="1282024" y="431049"/>
                </a:lnTo>
                <a:lnTo>
                  <a:pt x="1334901" y="378172"/>
                </a:lnTo>
                <a:lnTo>
                  <a:pt x="0" y="378172"/>
                </a:lnTo>
                <a:close/>
                <a:moveTo>
                  <a:pt x="60" y="764194"/>
                </a:moveTo>
                <a:lnTo>
                  <a:pt x="60" y="817072"/>
                </a:lnTo>
                <a:lnTo>
                  <a:pt x="896060" y="817072"/>
                </a:lnTo>
                <a:lnTo>
                  <a:pt x="948938" y="764194"/>
                </a:lnTo>
                <a:lnTo>
                  <a:pt x="60" y="764194"/>
                </a:lnTo>
                <a:close/>
                <a:moveTo>
                  <a:pt x="60" y="189086"/>
                </a:moveTo>
                <a:lnTo>
                  <a:pt x="60" y="241963"/>
                </a:lnTo>
                <a:lnTo>
                  <a:pt x="1471110" y="241963"/>
                </a:lnTo>
                <a:lnTo>
                  <a:pt x="1523987" y="189086"/>
                </a:lnTo>
                <a:lnTo>
                  <a:pt x="60" y="189086"/>
                </a:lnTo>
                <a:close/>
                <a:moveTo>
                  <a:pt x="60" y="0"/>
                </a:moveTo>
                <a:lnTo>
                  <a:pt x="60" y="52877"/>
                </a:lnTo>
                <a:lnTo>
                  <a:pt x="1660195" y="52877"/>
                </a:lnTo>
                <a:lnTo>
                  <a:pt x="1713073" y="0"/>
                </a:lnTo>
                <a:lnTo>
                  <a:pt x="60" y="0"/>
                </a:lnTo>
                <a:close/>
                <a:moveTo>
                  <a:pt x="60" y="567198"/>
                </a:moveTo>
                <a:lnTo>
                  <a:pt x="60" y="620075"/>
                </a:lnTo>
                <a:lnTo>
                  <a:pt x="1092998" y="620075"/>
                </a:lnTo>
                <a:lnTo>
                  <a:pt x="1145875" y="567198"/>
                </a:lnTo>
                <a:lnTo>
                  <a:pt x="60" y="567198"/>
                </a:lnTo>
                <a:close/>
                <a:moveTo>
                  <a:pt x="60" y="1520418"/>
                </a:moveTo>
                <a:lnTo>
                  <a:pt x="60" y="1573296"/>
                </a:lnTo>
                <a:lnTo>
                  <a:pt x="139777" y="1573296"/>
                </a:lnTo>
                <a:lnTo>
                  <a:pt x="192655" y="1520418"/>
                </a:lnTo>
                <a:lnTo>
                  <a:pt x="60" y="1520418"/>
                </a:lnTo>
                <a:close/>
                <a:moveTo>
                  <a:pt x="60" y="1713013"/>
                </a:moveTo>
                <a:lnTo>
                  <a:pt x="3569" y="1709504"/>
                </a:lnTo>
                <a:lnTo>
                  <a:pt x="60" y="1709504"/>
                </a:lnTo>
                <a:lnTo>
                  <a:pt x="60" y="1713013"/>
                </a:lnTo>
                <a:close/>
                <a:moveTo>
                  <a:pt x="60" y="953220"/>
                </a:moveTo>
                <a:lnTo>
                  <a:pt x="60" y="1006098"/>
                </a:lnTo>
                <a:lnTo>
                  <a:pt x="706975" y="1006098"/>
                </a:lnTo>
                <a:lnTo>
                  <a:pt x="759852" y="953220"/>
                </a:lnTo>
                <a:lnTo>
                  <a:pt x="60" y="953220"/>
                </a:lnTo>
                <a:close/>
                <a:moveTo>
                  <a:pt x="60" y="1142306"/>
                </a:moveTo>
                <a:lnTo>
                  <a:pt x="60" y="1195184"/>
                </a:lnTo>
                <a:lnTo>
                  <a:pt x="517889" y="1195184"/>
                </a:lnTo>
                <a:lnTo>
                  <a:pt x="570766" y="1142306"/>
                </a:lnTo>
                <a:lnTo>
                  <a:pt x="60" y="1142306"/>
                </a:lnTo>
                <a:close/>
                <a:moveTo>
                  <a:pt x="60" y="1331392"/>
                </a:moveTo>
                <a:lnTo>
                  <a:pt x="60" y="1384269"/>
                </a:lnTo>
                <a:lnTo>
                  <a:pt x="328803" y="1384269"/>
                </a:lnTo>
                <a:lnTo>
                  <a:pt x="381681" y="1331392"/>
                </a:lnTo>
                <a:lnTo>
                  <a:pt x="60" y="1331392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191C12A5-3FA7-3033-C6A8-BEA4C68345B8}"/>
              </a:ext>
            </a:extLst>
          </p:cNvPr>
          <p:cNvSpPr/>
          <p:nvPr/>
        </p:nvSpPr>
        <p:spPr>
          <a:xfrm>
            <a:off x="191016" y="5144003"/>
            <a:ext cx="1718782" cy="1713997"/>
          </a:xfrm>
          <a:custGeom>
            <a:avLst/>
            <a:gdLst>
              <a:gd name="connsiteX0" fmla="*/ 0 w 1718782"/>
              <a:gd name="connsiteY0" fmla="*/ 0 h 1716105"/>
              <a:gd name="connsiteX1" fmla="*/ 1718783 w 1718782"/>
              <a:gd name="connsiteY1" fmla="*/ 0 h 1716105"/>
              <a:gd name="connsiteX2" fmla="*/ 1718783 w 1718782"/>
              <a:gd name="connsiteY2" fmla="*/ 1716106 h 1716105"/>
              <a:gd name="connsiteX3" fmla="*/ 0 w 1718782"/>
              <a:gd name="connsiteY3" fmla="*/ 1716106 h 171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8782" h="1716105">
                <a:moveTo>
                  <a:pt x="0" y="0"/>
                </a:moveTo>
                <a:lnTo>
                  <a:pt x="1718783" y="0"/>
                </a:lnTo>
                <a:lnTo>
                  <a:pt x="1718783" y="1716106"/>
                </a:lnTo>
                <a:lnTo>
                  <a:pt x="0" y="1716106"/>
                </a:lnTo>
                <a:close/>
              </a:path>
            </a:pathLst>
          </a:custGeom>
          <a:solidFill>
            <a:srgbClr val="FFD24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C828F51-C68C-50EE-A5E9-A8435F6E34AE}"/>
              </a:ext>
            </a:extLst>
          </p:cNvPr>
          <p:cNvGrpSpPr/>
          <p:nvPr/>
        </p:nvGrpSpPr>
        <p:grpSpPr>
          <a:xfrm>
            <a:off x="193514" y="5144630"/>
            <a:ext cx="1713013" cy="1713013"/>
            <a:chOff x="184088" y="5144630"/>
            <a:chExt cx="1713013" cy="1713013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2D8877D-DC14-483C-28CB-249BA31DCEF3}"/>
                </a:ext>
              </a:extLst>
            </p:cNvPr>
            <p:cNvSpPr/>
            <p:nvPr/>
          </p:nvSpPr>
          <p:spPr>
            <a:xfrm>
              <a:off x="184088" y="5144630"/>
              <a:ext cx="1713013" cy="1713013"/>
            </a:xfrm>
            <a:custGeom>
              <a:avLst/>
              <a:gdLst>
                <a:gd name="connsiteX0" fmla="*/ 856507 w 1713013"/>
                <a:gd name="connsiteY0" fmla="*/ 0 h 1713013"/>
                <a:gd name="connsiteX1" fmla="*/ 1713013 w 1713013"/>
                <a:gd name="connsiteY1" fmla="*/ 856507 h 1713013"/>
                <a:gd name="connsiteX2" fmla="*/ 1713013 w 1713013"/>
                <a:gd name="connsiteY2" fmla="*/ 856507 h 1713013"/>
                <a:gd name="connsiteX3" fmla="*/ 856507 w 1713013"/>
                <a:gd name="connsiteY3" fmla="*/ 1713013 h 1713013"/>
                <a:gd name="connsiteX4" fmla="*/ 856507 w 1713013"/>
                <a:gd name="connsiteY4" fmla="*/ 1713013 h 1713013"/>
                <a:gd name="connsiteX5" fmla="*/ 0 w 1713013"/>
                <a:gd name="connsiteY5" fmla="*/ 856506 h 1713013"/>
                <a:gd name="connsiteX6" fmla="*/ 0 w 1713013"/>
                <a:gd name="connsiteY6" fmla="*/ 856506 h 1713013"/>
                <a:gd name="connsiteX7" fmla="*/ 856507 w 1713013"/>
                <a:gd name="connsiteY7" fmla="*/ 0 h 171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3013" h="1713013">
                  <a:moveTo>
                    <a:pt x="856507" y="0"/>
                  </a:moveTo>
                  <a:cubicBezTo>
                    <a:pt x="1329542" y="0"/>
                    <a:pt x="1713013" y="383471"/>
                    <a:pt x="1713013" y="856507"/>
                  </a:cubicBezTo>
                  <a:lnTo>
                    <a:pt x="1713013" y="856507"/>
                  </a:lnTo>
                  <a:cubicBezTo>
                    <a:pt x="1713013" y="1329542"/>
                    <a:pt x="1329542" y="1713013"/>
                    <a:pt x="856507" y="1713013"/>
                  </a:cubicBezTo>
                  <a:lnTo>
                    <a:pt x="856507" y="1713013"/>
                  </a:lnTo>
                  <a:cubicBezTo>
                    <a:pt x="383471" y="1713013"/>
                    <a:pt x="0" y="1329542"/>
                    <a:pt x="0" y="856506"/>
                  </a:cubicBezTo>
                  <a:lnTo>
                    <a:pt x="0" y="856506"/>
                  </a:lnTo>
                  <a:cubicBezTo>
                    <a:pt x="0" y="383471"/>
                    <a:pt x="383471" y="0"/>
                    <a:pt x="856507" y="0"/>
                  </a:cubicBezTo>
                  <a:close/>
                </a:path>
              </a:pathLst>
            </a:custGeom>
            <a:solidFill>
              <a:srgbClr val="27A4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76" name="Graphic 3">
              <a:extLst>
                <a:ext uri="{FF2B5EF4-FFF2-40B4-BE49-F238E27FC236}">
                  <a16:creationId xmlns:a16="http://schemas.microsoft.com/office/drawing/2014/main" id="{B79113BC-D1B1-C700-E0FD-7ADAC6657707}"/>
                </a:ext>
              </a:extLst>
            </p:cNvPr>
            <p:cNvGrpSpPr/>
            <p:nvPr/>
          </p:nvGrpSpPr>
          <p:grpSpPr>
            <a:xfrm>
              <a:off x="466913" y="5427455"/>
              <a:ext cx="1147361" cy="1147361"/>
              <a:chOff x="466913" y="5427455"/>
              <a:chExt cx="1147361" cy="1147361"/>
            </a:xfrm>
            <a:solidFill>
              <a:srgbClr val="E6E4DD"/>
            </a:solidFill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8FA49828-6BED-74D5-6D39-CEEF00F0E7BA}"/>
                  </a:ext>
                </a:extLst>
              </p:cNvPr>
              <p:cNvSpPr/>
              <p:nvPr/>
            </p:nvSpPr>
            <p:spPr>
              <a:xfrm>
                <a:off x="466913" y="5427455"/>
                <a:ext cx="1147361" cy="1147361"/>
              </a:xfrm>
              <a:custGeom>
                <a:avLst/>
                <a:gdLst>
                  <a:gd name="connsiteX0" fmla="*/ 573681 w 1147361"/>
                  <a:gd name="connsiteY0" fmla="*/ 0 h 1147361"/>
                  <a:gd name="connsiteX1" fmla="*/ 1147362 w 1147361"/>
                  <a:gd name="connsiteY1" fmla="*/ 573681 h 1147361"/>
                  <a:gd name="connsiteX2" fmla="*/ 573681 w 1147361"/>
                  <a:gd name="connsiteY2" fmla="*/ 1147362 h 1147361"/>
                  <a:gd name="connsiteX3" fmla="*/ 0 w 1147361"/>
                  <a:gd name="connsiteY3" fmla="*/ 573681 h 1147361"/>
                  <a:gd name="connsiteX4" fmla="*/ 573681 w 1147361"/>
                  <a:gd name="connsiteY4" fmla="*/ 0 h 1147361"/>
                  <a:gd name="connsiteX5" fmla="*/ 573681 w 1147361"/>
                  <a:gd name="connsiteY5" fmla="*/ 1094425 h 1147361"/>
                  <a:gd name="connsiteX6" fmla="*/ 1094425 w 1147361"/>
                  <a:gd name="connsiteY6" fmla="*/ 573681 h 1147361"/>
                  <a:gd name="connsiteX7" fmla="*/ 573681 w 1147361"/>
                  <a:gd name="connsiteY7" fmla="*/ 52937 h 1147361"/>
                  <a:gd name="connsiteX8" fmla="*/ 52937 w 1147361"/>
                  <a:gd name="connsiteY8" fmla="*/ 573681 h 1147361"/>
                  <a:gd name="connsiteX9" fmla="*/ 573681 w 1147361"/>
                  <a:gd name="connsiteY9" fmla="*/ 1094425 h 1147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7361" h="1147361">
                    <a:moveTo>
                      <a:pt x="573681" y="0"/>
                    </a:moveTo>
                    <a:cubicBezTo>
                      <a:pt x="889994" y="0"/>
                      <a:pt x="1147362" y="257368"/>
                      <a:pt x="1147362" y="573681"/>
                    </a:cubicBezTo>
                    <a:cubicBezTo>
                      <a:pt x="1147362" y="889994"/>
                      <a:pt x="889994" y="1147362"/>
                      <a:pt x="573681" y="1147362"/>
                    </a:cubicBezTo>
                    <a:cubicBezTo>
                      <a:pt x="257368" y="1147362"/>
                      <a:pt x="0" y="889994"/>
                      <a:pt x="0" y="573681"/>
                    </a:cubicBezTo>
                    <a:cubicBezTo>
                      <a:pt x="0" y="257368"/>
                      <a:pt x="257368" y="0"/>
                      <a:pt x="573681" y="0"/>
                    </a:cubicBezTo>
                    <a:close/>
                    <a:moveTo>
                      <a:pt x="573681" y="1094425"/>
                    </a:moveTo>
                    <a:cubicBezTo>
                      <a:pt x="860849" y="1094425"/>
                      <a:pt x="1094425" y="860789"/>
                      <a:pt x="1094425" y="573681"/>
                    </a:cubicBezTo>
                    <a:cubicBezTo>
                      <a:pt x="1094425" y="286573"/>
                      <a:pt x="860789" y="52937"/>
                      <a:pt x="573681" y="52937"/>
                    </a:cubicBezTo>
                    <a:cubicBezTo>
                      <a:pt x="286573" y="52937"/>
                      <a:pt x="52937" y="286573"/>
                      <a:pt x="52937" y="573681"/>
                    </a:cubicBezTo>
                    <a:cubicBezTo>
                      <a:pt x="52937" y="860789"/>
                      <a:pt x="286573" y="1094425"/>
                      <a:pt x="573681" y="109442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34653BC9-BAC6-991C-6718-F252336DBA8A}"/>
                  </a:ext>
                </a:extLst>
              </p:cNvPr>
              <p:cNvSpPr/>
              <p:nvPr/>
            </p:nvSpPr>
            <p:spPr>
              <a:xfrm>
                <a:off x="799999" y="5760541"/>
                <a:ext cx="481190" cy="481190"/>
              </a:xfrm>
              <a:custGeom>
                <a:avLst/>
                <a:gdLst>
                  <a:gd name="connsiteX0" fmla="*/ 240595 w 481190"/>
                  <a:gd name="connsiteY0" fmla="*/ 0 h 481190"/>
                  <a:gd name="connsiteX1" fmla="*/ 481190 w 481190"/>
                  <a:gd name="connsiteY1" fmla="*/ 240595 h 481190"/>
                  <a:gd name="connsiteX2" fmla="*/ 240595 w 481190"/>
                  <a:gd name="connsiteY2" fmla="*/ 481190 h 481190"/>
                  <a:gd name="connsiteX3" fmla="*/ 0 w 481190"/>
                  <a:gd name="connsiteY3" fmla="*/ 240595 h 481190"/>
                  <a:gd name="connsiteX4" fmla="*/ 240595 w 481190"/>
                  <a:gd name="connsiteY4" fmla="*/ 0 h 481190"/>
                  <a:gd name="connsiteX5" fmla="*/ 240595 w 481190"/>
                  <a:gd name="connsiteY5" fmla="*/ 428253 h 481190"/>
                  <a:gd name="connsiteX6" fmla="*/ 428253 w 481190"/>
                  <a:gd name="connsiteY6" fmla="*/ 240595 h 481190"/>
                  <a:gd name="connsiteX7" fmla="*/ 240595 w 481190"/>
                  <a:gd name="connsiteY7" fmla="*/ 52937 h 481190"/>
                  <a:gd name="connsiteX8" fmla="*/ 52937 w 481190"/>
                  <a:gd name="connsiteY8" fmla="*/ 240595 h 481190"/>
                  <a:gd name="connsiteX9" fmla="*/ 240595 w 481190"/>
                  <a:gd name="connsiteY9" fmla="*/ 428253 h 4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1190" h="481190">
                    <a:moveTo>
                      <a:pt x="240595" y="0"/>
                    </a:moveTo>
                    <a:cubicBezTo>
                      <a:pt x="373235" y="0"/>
                      <a:pt x="481190" y="107896"/>
                      <a:pt x="481190" y="240595"/>
                    </a:cubicBezTo>
                    <a:cubicBezTo>
                      <a:pt x="481190" y="373294"/>
                      <a:pt x="373294" y="481190"/>
                      <a:pt x="240595" y="481190"/>
                    </a:cubicBezTo>
                    <a:cubicBezTo>
                      <a:pt x="107896" y="481190"/>
                      <a:pt x="0" y="373294"/>
                      <a:pt x="0" y="240595"/>
                    </a:cubicBezTo>
                    <a:cubicBezTo>
                      <a:pt x="0" y="107896"/>
                      <a:pt x="107896" y="0"/>
                      <a:pt x="240595" y="0"/>
                    </a:cubicBezTo>
                    <a:close/>
                    <a:moveTo>
                      <a:pt x="240595" y="428253"/>
                    </a:moveTo>
                    <a:cubicBezTo>
                      <a:pt x="344090" y="428253"/>
                      <a:pt x="428253" y="344030"/>
                      <a:pt x="428253" y="240595"/>
                    </a:cubicBezTo>
                    <a:cubicBezTo>
                      <a:pt x="428253" y="137160"/>
                      <a:pt x="344030" y="52937"/>
                      <a:pt x="240595" y="52937"/>
                    </a:cubicBezTo>
                    <a:cubicBezTo>
                      <a:pt x="137160" y="52937"/>
                      <a:pt x="52937" y="137160"/>
                      <a:pt x="52937" y="240595"/>
                    </a:cubicBezTo>
                    <a:cubicBezTo>
                      <a:pt x="52937" y="344030"/>
                      <a:pt x="137160" y="428253"/>
                      <a:pt x="240595" y="428253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5E435279-95C6-E798-8126-A2898F8F6C5F}"/>
                  </a:ext>
                </a:extLst>
              </p:cNvPr>
              <p:cNvSpPr/>
              <p:nvPr/>
            </p:nvSpPr>
            <p:spPr>
              <a:xfrm>
                <a:off x="629530" y="5590073"/>
                <a:ext cx="822127" cy="822127"/>
              </a:xfrm>
              <a:custGeom>
                <a:avLst/>
                <a:gdLst>
                  <a:gd name="connsiteX0" fmla="*/ 411064 w 822127"/>
                  <a:gd name="connsiteY0" fmla="*/ 0 h 822127"/>
                  <a:gd name="connsiteX1" fmla="*/ 822127 w 822127"/>
                  <a:gd name="connsiteY1" fmla="*/ 411064 h 822127"/>
                  <a:gd name="connsiteX2" fmla="*/ 411064 w 822127"/>
                  <a:gd name="connsiteY2" fmla="*/ 822128 h 822127"/>
                  <a:gd name="connsiteX3" fmla="*/ 0 w 822127"/>
                  <a:gd name="connsiteY3" fmla="*/ 411064 h 822127"/>
                  <a:gd name="connsiteX4" fmla="*/ 411064 w 822127"/>
                  <a:gd name="connsiteY4" fmla="*/ 0 h 822127"/>
                  <a:gd name="connsiteX5" fmla="*/ 411064 w 822127"/>
                  <a:gd name="connsiteY5" fmla="*/ 769250 h 822127"/>
                  <a:gd name="connsiteX6" fmla="*/ 769250 w 822127"/>
                  <a:gd name="connsiteY6" fmla="*/ 411064 h 822127"/>
                  <a:gd name="connsiteX7" fmla="*/ 411064 w 822127"/>
                  <a:gd name="connsiteY7" fmla="*/ 52877 h 822127"/>
                  <a:gd name="connsiteX8" fmla="*/ 52877 w 822127"/>
                  <a:gd name="connsiteY8" fmla="*/ 411064 h 822127"/>
                  <a:gd name="connsiteX9" fmla="*/ 411064 w 822127"/>
                  <a:gd name="connsiteY9" fmla="*/ 769250 h 822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2127" h="822127">
                    <a:moveTo>
                      <a:pt x="411064" y="0"/>
                    </a:moveTo>
                    <a:cubicBezTo>
                      <a:pt x="637741" y="0"/>
                      <a:pt x="822127" y="184387"/>
                      <a:pt x="822127" y="411064"/>
                    </a:cubicBezTo>
                    <a:cubicBezTo>
                      <a:pt x="822127" y="637741"/>
                      <a:pt x="637741" y="822128"/>
                      <a:pt x="411064" y="822128"/>
                    </a:cubicBezTo>
                    <a:cubicBezTo>
                      <a:pt x="184387" y="822128"/>
                      <a:pt x="0" y="637741"/>
                      <a:pt x="0" y="411064"/>
                    </a:cubicBezTo>
                    <a:cubicBezTo>
                      <a:pt x="0" y="184387"/>
                      <a:pt x="184387" y="0"/>
                      <a:pt x="411064" y="0"/>
                    </a:cubicBezTo>
                    <a:close/>
                    <a:moveTo>
                      <a:pt x="411064" y="769250"/>
                    </a:moveTo>
                    <a:cubicBezTo>
                      <a:pt x="608596" y="769250"/>
                      <a:pt x="769250" y="608596"/>
                      <a:pt x="769250" y="411064"/>
                    </a:cubicBezTo>
                    <a:cubicBezTo>
                      <a:pt x="769250" y="213532"/>
                      <a:pt x="608596" y="52877"/>
                      <a:pt x="411064" y="52877"/>
                    </a:cubicBezTo>
                    <a:cubicBezTo>
                      <a:pt x="213532" y="52877"/>
                      <a:pt x="52877" y="213532"/>
                      <a:pt x="52877" y="411064"/>
                    </a:cubicBezTo>
                    <a:cubicBezTo>
                      <a:pt x="52877" y="608596"/>
                      <a:pt x="213591" y="769250"/>
                      <a:pt x="411064" y="76925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E062A0D-D421-1479-DC09-129ADBE0E4EA}"/>
              </a:ext>
            </a:extLst>
          </p:cNvPr>
          <p:cNvSpPr/>
          <p:nvPr/>
        </p:nvSpPr>
        <p:spPr>
          <a:xfrm>
            <a:off x="3627527" y="5138504"/>
            <a:ext cx="1710558" cy="1719496"/>
          </a:xfrm>
          <a:custGeom>
            <a:avLst/>
            <a:gdLst>
              <a:gd name="connsiteX0" fmla="*/ 0 w 1716641"/>
              <a:gd name="connsiteY0" fmla="*/ 0 h 1715332"/>
              <a:gd name="connsiteX1" fmla="*/ 1716641 w 1716641"/>
              <a:gd name="connsiteY1" fmla="*/ 0 h 1715332"/>
              <a:gd name="connsiteX2" fmla="*/ 1716641 w 1716641"/>
              <a:gd name="connsiteY2" fmla="*/ 1715332 h 1715332"/>
              <a:gd name="connsiteX3" fmla="*/ 0 w 1716641"/>
              <a:gd name="connsiteY3" fmla="*/ 1715332 h 171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641" h="1715332">
                <a:moveTo>
                  <a:pt x="0" y="0"/>
                </a:moveTo>
                <a:lnTo>
                  <a:pt x="1716641" y="0"/>
                </a:lnTo>
                <a:lnTo>
                  <a:pt x="1716641" y="1715332"/>
                </a:lnTo>
                <a:lnTo>
                  <a:pt x="0" y="1715332"/>
                </a:lnTo>
                <a:close/>
              </a:path>
            </a:pathLst>
          </a:custGeom>
          <a:solidFill>
            <a:srgbClr val="FFD24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81" name="Graphic 3">
            <a:extLst>
              <a:ext uri="{FF2B5EF4-FFF2-40B4-BE49-F238E27FC236}">
                <a16:creationId xmlns:a16="http://schemas.microsoft.com/office/drawing/2014/main" id="{857F603C-29AE-9E2B-6BE7-1706C9BD2519}"/>
              </a:ext>
            </a:extLst>
          </p:cNvPr>
          <p:cNvGrpSpPr/>
          <p:nvPr/>
        </p:nvGrpSpPr>
        <p:grpSpPr>
          <a:xfrm>
            <a:off x="3908254" y="5421448"/>
            <a:ext cx="1147302" cy="1147302"/>
            <a:chOff x="3898828" y="5421448"/>
            <a:chExt cx="1147302" cy="1147302"/>
          </a:xfrm>
          <a:solidFill>
            <a:srgbClr val="8E1674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2AC73AF-B7C4-88ED-B982-6726ED489C86}"/>
                </a:ext>
              </a:extLst>
            </p:cNvPr>
            <p:cNvSpPr/>
            <p:nvPr/>
          </p:nvSpPr>
          <p:spPr>
            <a:xfrm>
              <a:off x="3898828" y="5421448"/>
              <a:ext cx="1147302" cy="1147302"/>
            </a:xfrm>
            <a:custGeom>
              <a:avLst/>
              <a:gdLst>
                <a:gd name="connsiteX0" fmla="*/ 0 w 1147302"/>
                <a:gd name="connsiteY0" fmla="*/ 0 h 1147302"/>
                <a:gd name="connsiteX1" fmla="*/ 1147302 w 1147302"/>
                <a:gd name="connsiteY1" fmla="*/ 0 h 1147302"/>
                <a:gd name="connsiteX2" fmla="*/ 1147302 w 1147302"/>
                <a:gd name="connsiteY2" fmla="*/ 1147303 h 1147302"/>
                <a:gd name="connsiteX3" fmla="*/ 0 w 1147302"/>
                <a:gd name="connsiteY3" fmla="*/ 1147303 h 1147302"/>
                <a:gd name="connsiteX4" fmla="*/ 0 w 1147302"/>
                <a:gd name="connsiteY4" fmla="*/ 0 h 1147302"/>
                <a:gd name="connsiteX5" fmla="*/ 1094425 w 1147302"/>
                <a:gd name="connsiteY5" fmla="*/ 52877 h 1147302"/>
                <a:gd name="connsiteX6" fmla="*/ 52877 w 1147302"/>
                <a:gd name="connsiteY6" fmla="*/ 52877 h 1147302"/>
                <a:gd name="connsiteX7" fmla="*/ 52877 w 1147302"/>
                <a:gd name="connsiteY7" fmla="*/ 1094425 h 1147302"/>
                <a:gd name="connsiteX8" fmla="*/ 1094425 w 1147302"/>
                <a:gd name="connsiteY8" fmla="*/ 1094425 h 1147302"/>
                <a:gd name="connsiteX9" fmla="*/ 1094425 w 1147302"/>
                <a:gd name="connsiteY9" fmla="*/ 52877 h 114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7302" h="1147302">
                  <a:moveTo>
                    <a:pt x="0" y="0"/>
                  </a:moveTo>
                  <a:lnTo>
                    <a:pt x="1147302" y="0"/>
                  </a:lnTo>
                  <a:lnTo>
                    <a:pt x="1147302" y="1147303"/>
                  </a:lnTo>
                  <a:lnTo>
                    <a:pt x="0" y="1147303"/>
                  </a:lnTo>
                  <a:lnTo>
                    <a:pt x="0" y="0"/>
                  </a:lnTo>
                  <a:close/>
                  <a:moveTo>
                    <a:pt x="1094425" y="52877"/>
                  </a:moveTo>
                  <a:lnTo>
                    <a:pt x="52877" y="52877"/>
                  </a:lnTo>
                  <a:lnTo>
                    <a:pt x="52877" y="1094425"/>
                  </a:lnTo>
                  <a:lnTo>
                    <a:pt x="1094425" y="1094425"/>
                  </a:lnTo>
                  <a:lnTo>
                    <a:pt x="1094425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8FE3367-28EF-0C73-78B6-77BD23D02A22}"/>
                </a:ext>
              </a:extLst>
            </p:cNvPr>
            <p:cNvSpPr/>
            <p:nvPr/>
          </p:nvSpPr>
          <p:spPr>
            <a:xfrm>
              <a:off x="4231914" y="5754534"/>
              <a:ext cx="481130" cy="481130"/>
            </a:xfrm>
            <a:custGeom>
              <a:avLst/>
              <a:gdLst>
                <a:gd name="connsiteX0" fmla="*/ 0 w 481130"/>
                <a:gd name="connsiteY0" fmla="*/ 0 h 481130"/>
                <a:gd name="connsiteX1" fmla="*/ 481130 w 481130"/>
                <a:gd name="connsiteY1" fmla="*/ 0 h 481130"/>
                <a:gd name="connsiteX2" fmla="*/ 481130 w 481130"/>
                <a:gd name="connsiteY2" fmla="*/ 481131 h 481130"/>
                <a:gd name="connsiteX3" fmla="*/ 0 w 481130"/>
                <a:gd name="connsiteY3" fmla="*/ 481131 h 481130"/>
                <a:gd name="connsiteX4" fmla="*/ 0 w 481130"/>
                <a:gd name="connsiteY4" fmla="*/ 0 h 481130"/>
                <a:gd name="connsiteX5" fmla="*/ 428253 w 481130"/>
                <a:gd name="connsiteY5" fmla="*/ 52877 h 481130"/>
                <a:gd name="connsiteX6" fmla="*/ 52877 w 481130"/>
                <a:gd name="connsiteY6" fmla="*/ 52877 h 481130"/>
                <a:gd name="connsiteX7" fmla="*/ 52877 w 481130"/>
                <a:gd name="connsiteY7" fmla="*/ 428253 h 481130"/>
                <a:gd name="connsiteX8" fmla="*/ 428253 w 481130"/>
                <a:gd name="connsiteY8" fmla="*/ 428253 h 481130"/>
                <a:gd name="connsiteX9" fmla="*/ 428253 w 481130"/>
                <a:gd name="connsiteY9" fmla="*/ 52877 h 48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130" h="481130">
                  <a:moveTo>
                    <a:pt x="0" y="0"/>
                  </a:moveTo>
                  <a:lnTo>
                    <a:pt x="481130" y="0"/>
                  </a:lnTo>
                  <a:lnTo>
                    <a:pt x="481130" y="481131"/>
                  </a:lnTo>
                  <a:lnTo>
                    <a:pt x="0" y="481131"/>
                  </a:lnTo>
                  <a:lnTo>
                    <a:pt x="0" y="0"/>
                  </a:lnTo>
                  <a:close/>
                  <a:moveTo>
                    <a:pt x="428253" y="52877"/>
                  </a:moveTo>
                  <a:lnTo>
                    <a:pt x="52877" y="52877"/>
                  </a:lnTo>
                  <a:lnTo>
                    <a:pt x="52877" y="428253"/>
                  </a:lnTo>
                  <a:lnTo>
                    <a:pt x="428253" y="428253"/>
                  </a:lnTo>
                  <a:lnTo>
                    <a:pt x="428253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B87D82A5-701B-7657-BFD8-6A0EB2E885C9}"/>
                </a:ext>
              </a:extLst>
            </p:cNvPr>
            <p:cNvSpPr/>
            <p:nvPr/>
          </p:nvSpPr>
          <p:spPr>
            <a:xfrm>
              <a:off x="4061445" y="5584065"/>
              <a:ext cx="822127" cy="822127"/>
            </a:xfrm>
            <a:custGeom>
              <a:avLst/>
              <a:gdLst>
                <a:gd name="connsiteX0" fmla="*/ 0 w 822127"/>
                <a:gd name="connsiteY0" fmla="*/ 0 h 822127"/>
                <a:gd name="connsiteX1" fmla="*/ 822128 w 822127"/>
                <a:gd name="connsiteY1" fmla="*/ 0 h 822127"/>
                <a:gd name="connsiteX2" fmla="*/ 822128 w 822127"/>
                <a:gd name="connsiteY2" fmla="*/ 822128 h 822127"/>
                <a:gd name="connsiteX3" fmla="*/ 0 w 822127"/>
                <a:gd name="connsiteY3" fmla="*/ 822128 h 822127"/>
                <a:gd name="connsiteX4" fmla="*/ 0 w 822127"/>
                <a:gd name="connsiteY4" fmla="*/ 0 h 822127"/>
                <a:gd name="connsiteX5" fmla="*/ 769250 w 822127"/>
                <a:gd name="connsiteY5" fmla="*/ 52877 h 822127"/>
                <a:gd name="connsiteX6" fmla="*/ 52877 w 822127"/>
                <a:gd name="connsiteY6" fmla="*/ 52877 h 822127"/>
                <a:gd name="connsiteX7" fmla="*/ 52877 w 822127"/>
                <a:gd name="connsiteY7" fmla="*/ 769250 h 822127"/>
                <a:gd name="connsiteX8" fmla="*/ 769250 w 822127"/>
                <a:gd name="connsiteY8" fmla="*/ 769250 h 822127"/>
                <a:gd name="connsiteX9" fmla="*/ 769250 w 822127"/>
                <a:gd name="connsiteY9" fmla="*/ 52877 h 82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2127" h="822127">
                  <a:moveTo>
                    <a:pt x="0" y="0"/>
                  </a:moveTo>
                  <a:lnTo>
                    <a:pt x="822128" y="0"/>
                  </a:lnTo>
                  <a:lnTo>
                    <a:pt x="822128" y="822128"/>
                  </a:lnTo>
                  <a:lnTo>
                    <a:pt x="0" y="822128"/>
                  </a:lnTo>
                  <a:lnTo>
                    <a:pt x="0" y="0"/>
                  </a:lnTo>
                  <a:close/>
                  <a:moveTo>
                    <a:pt x="769250" y="52877"/>
                  </a:moveTo>
                  <a:lnTo>
                    <a:pt x="52877" y="52877"/>
                  </a:lnTo>
                  <a:lnTo>
                    <a:pt x="52877" y="769250"/>
                  </a:lnTo>
                  <a:lnTo>
                    <a:pt x="769250" y="769250"/>
                  </a:lnTo>
                  <a:lnTo>
                    <a:pt x="769250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DD768CB1-3D4F-5BA7-219F-794699127F77}"/>
              </a:ext>
            </a:extLst>
          </p:cNvPr>
          <p:cNvSpPr/>
          <p:nvPr/>
        </p:nvSpPr>
        <p:spPr>
          <a:xfrm rot="5400000">
            <a:off x="193863" y="1070"/>
            <a:ext cx="1716046" cy="1714856"/>
          </a:xfrm>
          <a:custGeom>
            <a:avLst/>
            <a:gdLst>
              <a:gd name="connsiteX0" fmla="*/ 0 w 1716046"/>
              <a:gd name="connsiteY0" fmla="*/ 0 h 1714856"/>
              <a:gd name="connsiteX1" fmla="*/ 1716047 w 1716046"/>
              <a:gd name="connsiteY1" fmla="*/ 0 h 1714856"/>
              <a:gd name="connsiteX2" fmla="*/ 1716047 w 1716046"/>
              <a:gd name="connsiteY2" fmla="*/ 1714857 h 1714856"/>
              <a:gd name="connsiteX3" fmla="*/ 0 w 1716046"/>
              <a:gd name="connsiteY3" fmla="*/ 1714857 h 171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046" h="1714856">
                <a:moveTo>
                  <a:pt x="0" y="0"/>
                </a:moveTo>
                <a:lnTo>
                  <a:pt x="1716047" y="0"/>
                </a:lnTo>
                <a:lnTo>
                  <a:pt x="1716047" y="1714857"/>
                </a:lnTo>
                <a:lnTo>
                  <a:pt x="0" y="1714857"/>
                </a:lnTo>
                <a:close/>
              </a:path>
            </a:pathLst>
          </a:custGeom>
          <a:solidFill>
            <a:srgbClr val="27A4A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86" name="Graphic 3">
            <a:extLst>
              <a:ext uri="{FF2B5EF4-FFF2-40B4-BE49-F238E27FC236}">
                <a16:creationId xmlns:a16="http://schemas.microsoft.com/office/drawing/2014/main" id="{9A401E21-D58A-BA27-0F52-B7FEE6A0B955}"/>
              </a:ext>
            </a:extLst>
          </p:cNvPr>
          <p:cNvGrpSpPr/>
          <p:nvPr/>
        </p:nvGrpSpPr>
        <p:grpSpPr>
          <a:xfrm>
            <a:off x="480443" y="284847"/>
            <a:ext cx="1147302" cy="1147302"/>
            <a:chOff x="471017" y="284847"/>
            <a:chExt cx="1147302" cy="1147302"/>
          </a:xfrm>
          <a:solidFill>
            <a:srgbClr val="D5F8F9"/>
          </a:solidFill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40AB007-A9BE-CFDD-8ED4-77F9B3ECE67A}"/>
                </a:ext>
              </a:extLst>
            </p:cNvPr>
            <p:cNvSpPr/>
            <p:nvPr/>
          </p:nvSpPr>
          <p:spPr>
            <a:xfrm>
              <a:off x="471017" y="284847"/>
              <a:ext cx="1147302" cy="1147302"/>
            </a:xfrm>
            <a:custGeom>
              <a:avLst/>
              <a:gdLst>
                <a:gd name="connsiteX0" fmla="*/ 0 w 1147302"/>
                <a:gd name="connsiteY0" fmla="*/ 0 h 1147302"/>
                <a:gd name="connsiteX1" fmla="*/ 1147302 w 1147302"/>
                <a:gd name="connsiteY1" fmla="*/ 0 h 1147302"/>
                <a:gd name="connsiteX2" fmla="*/ 1147302 w 1147302"/>
                <a:gd name="connsiteY2" fmla="*/ 1147302 h 1147302"/>
                <a:gd name="connsiteX3" fmla="*/ 0 w 1147302"/>
                <a:gd name="connsiteY3" fmla="*/ 1147302 h 1147302"/>
                <a:gd name="connsiteX4" fmla="*/ 0 w 1147302"/>
                <a:gd name="connsiteY4" fmla="*/ 0 h 1147302"/>
                <a:gd name="connsiteX5" fmla="*/ 1094425 w 1147302"/>
                <a:gd name="connsiteY5" fmla="*/ 52877 h 1147302"/>
                <a:gd name="connsiteX6" fmla="*/ 52877 w 1147302"/>
                <a:gd name="connsiteY6" fmla="*/ 52877 h 1147302"/>
                <a:gd name="connsiteX7" fmla="*/ 52877 w 1147302"/>
                <a:gd name="connsiteY7" fmla="*/ 1094425 h 1147302"/>
                <a:gd name="connsiteX8" fmla="*/ 1094425 w 1147302"/>
                <a:gd name="connsiteY8" fmla="*/ 1094425 h 1147302"/>
                <a:gd name="connsiteX9" fmla="*/ 1094425 w 1147302"/>
                <a:gd name="connsiteY9" fmla="*/ 52877 h 114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7302" h="1147302">
                  <a:moveTo>
                    <a:pt x="0" y="0"/>
                  </a:moveTo>
                  <a:lnTo>
                    <a:pt x="1147302" y="0"/>
                  </a:lnTo>
                  <a:lnTo>
                    <a:pt x="1147302" y="1147302"/>
                  </a:lnTo>
                  <a:lnTo>
                    <a:pt x="0" y="1147302"/>
                  </a:lnTo>
                  <a:lnTo>
                    <a:pt x="0" y="0"/>
                  </a:lnTo>
                  <a:close/>
                  <a:moveTo>
                    <a:pt x="1094425" y="52877"/>
                  </a:moveTo>
                  <a:lnTo>
                    <a:pt x="52877" y="52877"/>
                  </a:lnTo>
                  <a:lnTo>
                    <a:pt x="52877" y="1094425"/>
                  </a:lnTo>
                  <a:lnTo>
                    <a:pt x="1094425" y="1094425"/>
                  </a:lnTo>
                  <a:lnTo>
                    <a:pt x="1094425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44BC1DB-45AC-B125-97E6-ADDE236738F7}"/>
                </a:ext>
              </a:extLst>
            </p:cNvPr>
            <p:cNvSpPr/>
            <p:nvPr/>
          </p:nvSpPr>
          <p:spPr>
            <a:xfrm>
              <a:off x="804103" y="617933"/>
              <a:ext cx="481130" cy="481130"/>
            </a:xfrm>
            <a:custGeom>
              <a:avLst/>
              <a:gdLst>
                <a:gd name="connsiteX0" fmla="*/ 0 w 481130"/>
                <a:gd name="connsiteY0" fmla="*/ 0 h 481130"/>
                <a:gd name="connsiteX1" fmla="*/ 481131 w 481130"/>
                <a:gd name="connsiteY1" fmla="*/ 0 h 481130"/>
                <a:gd name="connsiteX2" fmla="*/ 481131 w 481130"/>
                <a:gd name="connsiteY2" fmla="*/ 481131 h 481130"/>
                <a:gd name="connsiteX3" fmla="*/ 0 w 481130"/>
                <a:gd name="connsiteY3" fmla="*/ 481131 h 481130"/>
                <a:gd name="connsiteX4" fmla="*/ 0 w 481130"/>
                <a:gd name="connsiteY4" fmla="*/ 0 h 481130"/>
                <a:gd name="connsiteX5" fmla="*/ 428253 w 481130"/>
                <a:gd name="connsiteY5" fmla="*/ 52877 h 481130"/>
                <a:gd name="connsiteX6" fmla="*/ 52877 w 481130"/>
                <a:gd name="connsiteY6" fmla="*/ 52877 h 481130"/>
                <a:gd name="connsiteX7" fmla="*/ 52877 w 481130"/>
                <a:gd name="connsiteY7" fmla="*/ 428253 h 481130"/>
                <a:gd name="connsiteX8" fmla="*/ 428253 w 481130"/>
                <a:gd name="connsiteY8" fmla="*/ 428253 h 481130"/>
                <a:gd name="connsiteX9" fmla="*/ 428253 w 481130"/>
                <a:gd name="connsiteY9" fmla="*/ 52877 h 48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130" h="481130">
                  <a:moveTo>
                    <a:pt x="0" y="0"/>
                  </a:moveTo>
                  <a:lnTo>
                    <a:pt x="481131" y="0"/>
                  </a:lnTo>
                  <a:lnTo>
                    <a:pt x="481131" y="481131"/>
                  </a:lnTo>
                  <a:lnTo>
                    <a:pt x="0" y="481131"/>
                  </a:lnTo>
                  <a:lnTo>
                    <a:pt x="0" y="0"/>
                  </a:lnTo>
                  <a:close/>
                  <a:moveTo>
                    <a:pt x="428253" y="52877"/>
                  </a:moveTo>
                  <a:lnTo>
                    <a:pt x="52877" y="52877"/>
                  </a:lnTo>
                  <a:lnTo>
                    <a:pt x="52877" y="428253"/>
                  </a:lnTo>
                  <a:lnTo>
                    <a:pt x="428253" y="428253"/>
                  </a:lnTo>
                  <a:lnTo>
                    <a:pt x="428253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F42930E-33E9-1244-5BC5-BBF85B862439}"/>
                </a:ext>
              </a:extLst>
            </p:cNvPr>
            <p:cNvSpPr/>
            <p:nvPr/>
          </p:nvSpPr>
          <p:spPr>
            <a:xfrm>
              <a:off x="633635" y="447405"/>
              <a:ext cx="822127" cy="822127"/>
            </a:xfrm>
            <a:custGeom>
              <a:avLst/>
              <a:gdLst>
                <a:gd name="connsiteX0" fmla="*/ 0 w 822127"/>
                <a:gd name="connsiteY0" fmla="*/ 0 h 822127"/>
                <a:gd name="connsiteX1" fmla="*/ 822127 w 822127"/>
                <a:gd name="connsiteY1" fmla="*/ 0 h 822127"/>
                <a:gd name="connsiteX2" fmla="*/ 822127 w 822127"/>
                <a:gd name="connsiteY2" fmla="*/ 822127 h 822127"/>
                <a:gd name="connsiteX3" fmla="*/ 0 w 822127"/>
                <a:gd name="connsiteY3" fmla="*/ 822127 h 822127"/>
                <a:gd name="connsiteX4" fmla="*/ 0 w 822127"/>
                <a:gd name="connsiteY4" fmla="*/ 0 h 822127"/>
                <a:gd name="connsiteX5" fmla="*/ 769250 w 822127"/>
                <a:gd name="connsiteY5" fmla="*/ 52877 h 822127"/>
                <a:gd name="connsiteX6" fmla="*/ 52877 w 822127"/>
                <a:gd name="connsiteY6" fmla="*/ 52877 h 822127"/>
                <a:gd name="connsiteX7" fmla="*/ 52877 w 822127"/>
                <a:gd name="connsiteY7" fmla="*/ 769250 h 822127"/>
                <a:gd name="connsiteX8" fmla="*/ 769250 w 822127"/>
                <a:gd name="connsiteY8" fmla="*/ 769250 h 822127"/>
                <a:gd name="connsiteX9" fmla="*/ 769250 w 822127"/>
                <a:gd name="connsiteY9" fmla="*/ 52877 h 82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2127" h="822127">
                  <a:moveTo>
                    <a:pt x="0" y="0"/>
                  </a:moveTo>
                  <a:lnTo>
                    <a:pt x="822127" y="0"/>
                  </a:lnTo>
                  <a:lnTo>
                    <a:pt x="822127" y="822127"/>
                  </a:lnTo>
                  <a:lnTo>
                    <a:pt x="0" y="822127"/>
                  </a:lnTo>
                  <a:lnTo>
                    <a:pt x="0" y="0"/>
                  </a:lnTo>
                  <a:close/>
                  <a:moveTo>
                    <a:pt x="769250" y="52877"/>
                  </a:moveTo>
                  <a:lnTo>
                    <a:pt x="52877" y="52877"/>
                  </a:lnTo>
                  <a:lnTo>
                    <a:pt x="52877" y="769250"/>
                  </a:lnTo>
                  <a:lnTo>
                    <a:pt x="769250" y="769250"/>
                  </a:lnTo>
                  <a:lnTo>
                    <a:pt x="769250" y="5287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2C105B7E-BBE7-76EC-EFE9-14F2E4A8CCFA}"/>
              </a:ext>
            </a:extLst>
          </p:cNvPr>
          <p:cNvSpPr/>
          <p:nvPr/>
        </p:nvSpPr>
        <p:spPr>
          <a:xfrm rot="16200000">
            <a:off x="197112" y="1711555"/>
            <a:ext cx="1707124" cy="1717414"/>
          </a:xfrm>
          <a:custGeom>
            <a:avLst/>
            <a:gdLst>
              <a:gd name="connsiteX0" fmla="*/ 0 w 1707124"/>
              <a:gd name="connsiteY0" fmla="*/ 0 h 1717414"/>
              <a:gd name="connsiteX1" fmla="*/ 1707125 w 1707124"/>
              <a:gd name="connsiteY1" fmla="*/ 0 h 1717414"/>
              <a:gd name="connsiteX2" fmla="*/ 1707125 w 1707124"/>
              <a:gd name="connsiteY2" fmla="*/ 1717414 h 1717414"/>
              <a:gd name="connsiteX3" fmla="*/ 0 w 1707124"/>
              <a:gd name="connsiteY3" fmla="*/ 1717414 h 171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124" h="1717414">
                <a:moveTo>
                  <a:pt x="0" y="0"/>
                </a:moveTo>
                <a:lnTo>
                  <a:pt x="1707125" y="0"/>
                </a:lnTo>
                <a:lnTo>
                  <a:pt x="1707125" y="1717414"/>
                </a:lnTo>
                <a:lnTo>
                  <a:pt x="0" y="1717414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48274A90-D9B3-0619-1338-8DBFE9C89309}"/>
              </a:ext>
            </a:extLst>
          </p:cNvPr>
          <p:cNvSpPr/>
          <p:nvPr/>
        </p:nvSpPr>
        <p:spPr>
          <a:xfrm>
            <a:off x="5339214" y="5139321"/>
            <a:ext cx="1713013" cy="1720044"/>
          </a:xfrm>
          <a:custGeom>
            <a:avLst/>
            <a:gdLst>
              <a:gd name="connsiteX0" fmla="*/ 0 w 1713013"/>
              <a:gd name="connsiteY0" fmla="*/ 0 h 1720044"/>
              <a:gd name="connsiteX1" fmla="*/ 1713013 w 1713013"/>
              <a:gd name="connsiteY1" fmla="*/ 0 h 1720044"/>
              <a:gd name="connsiteX2" fmla="*/ 1713013 w 1713013"/>
              <a:gd name="connsiteY2" fmla="*/ 1720044 h 1720044"/>
              <a:gd name="connsiteX3" fmla="*/ 0 w 1713013"/>
              <a:gd name="connsiteY3" fmla="*/ 1720044 h 1720044"/>
              <a:gd name="connsiteX4" fmla="*/ 0 w 1713013"/>
              <a:gd name="connsiteY4" fmla="*/ 0 h 17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3013" h="1720044">
                <a:moveTo>
                  <a:pt x="0" y="0"/>
                </a:moveTo>
                <a:lnTo>
                  <a:pt x="1713013" y="0"/>
                </a:lnTo>
                <a:lnTo>
                  <a:pt x="1713013" y="1720044"/>
                </a:lnTo>
                <a:lnTo>
                  <a:pt x="0" y="1720044"/>
                </a:lnTo>
                <a:lnTo>
                  <a:pt x="0" y="0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4505A90C-91A8-824F-51F4-C4E751CC2D51}"/>
              </a:ext>
            </a:extLst>
          </p:cNvPr>
          <p:cNvSpPr/>
          <p:nvPr/>
        </p:nvSpPr>
        <p:spPr>
          <a:xfrm>
            <a:off x="192027" y="1860595"/>
            <a:ext cx="1717414" cy="1567942"/>
          </a:xfrm>
          <a:custGeom>
            <a:avLst/>
            <a:gdLst>
              <a:gd name="connsiteX0" fmla="*/ 1717415 w 1717414"/>
              <a:gd name="connsiteY0" fmla="*/ 0 h 1567942"/>
              <a:gd name="connsiteX1" fmla="*/ 0 w 1717414"/>
              <a:gd name="connsiteY1" fmla="*/ 0 h 1567942"/>
              <a:gd name="connsiteX2" fmla="*/ 0 w 1717414"/>
              <a:gd name="connsiteY2" fmla="*/ 52699 h 1567942"/>
              <a:gd name="connsiteX3" fmla="*/ 1717415 w 1717414"/>
              <a:gd name="connsiteY3" fmla="*/ 52699 h 1567942"/>
              <a:gd name="connsiteX4" fmla="*/ 1717415 w 1717414"/>
              <a:gd name="connsiteY4" fmla="*/ 0 h 1567942"/>
              <a:gd name="connsiteX5" fmla="*/ 1717415 w 1717414"/>
              <a:gd name="connsiteY5" fmla="*/ 188432 h 1567942"/>
              <a:gd name="connsiteX6" fmla="*/ 0 w 1717414"/>
              <a:gd name="connsiteY6" fmla="*/ 188432 h 1567942"/>
              <a:gd name="connsiteX7" fmla="*/ 0 w 1717414"/>
              <a:gd name="connsiteY7" fmla="*/ 241130 h 1567942"/>
              <a:gd name="connsiteX8" fmla="*/ 1717415 w 1717414"/>
              <a:gd name="connsiteY8" fmla="*/ 241130 h 1567942"/>
              <a:gd name="connsiteX9" fmla="*/ 1717415 w 1717414"/>
              <a:gd name="connsiteY9" fmla="*/ 188432 h 1567942"/>
              <a:gd name="connsiteX10" fmla="*/ 1717415 w 1717414"/>
              <a:gd name="connsiteY10" fmla="*/ 376863 h 1567942"/>
              <a:gd name="connsiteX11" fmla="*/ 0 w 1717414"/>
              <a:gd name="connsiteY11" fmla="*/ 376863 h 1567942"/>
              <a:gd name="connsiteX12" fmla="*/ 0 w 1717414"/>
              <a:gd name="connsiteY12" fmla="*/ 429562 h 1567942"/>
              <a:gd name="connsiteX13" fmla="*/ 1717415 w 1717414"/>
              <a:gd name="connsiteY13" fmla="*/ 429562 h 1567942"/>
              <a:gd name="connsiteX14" fmla="*/ 1717415 w 1717414"/>
              <a:gd name="connsiteY14" fmla="*/ 376863 h 1567942"/>
              <a:gd name="connsiteX15" fmla="*/ 1717415 w 1717414"/>
              <a:gd name="connsiteY15" fmla="*/ 1567942 h 1567942"/>
              <a:gd name="connsiteX16" fmla="*/ 1717415 w 1717414"/>
              <a:gd name="connsiteY16" fmla="*/ 1515244 h 1567942"/>
              <a:gd name="connsiteX17" fmla="*/ 0 w 1717414"/>
              <a:gd name="connsiteY17" fmla="*/ 1515244 h 1567942"/>
              <a:gd name="connsiteX18" fmla="*/ 0 w 1717414"/>
              <a:gd name="connsiteY18" fmla="*/ 1567942 h 1567942"/>
              <a:gd name="connsiteX19" fmla="*/ 1717415 w 1717414"/>
              <a:gd name="connsiteY19" fmla="*/ 1567942 h 1567942"/>
              <a:gd name="connsiteX20" fmla="*/ 1717415 w 1717414"/>
              <a:gd name="connsiteY20" fmla="*/ 1138381 h 1567942"/>
              <a:gd name="connsiteX21" fmla="*/ 0 w 1717414"/>
              <a:gd name="connsiteY21" fmla="*/ 1138381 h 1567942"/>
              <a:gd name="connsiteX22" fmla="*/ 0 w 1717414"/>
              <a:gd name="connsiteY22" fmla="*/ 1191080 h 1567942"/>
              <a:gd name="connsiteX23" fmla="*/ 1717415 w 1717414"/>
              <a:gd name="connsiteY23" fmla="*/ 1191080 h 1567942"/>
              <a:gd name="connsiteX24" fmla="*/ 1717415 w 1717414"/>
              <a:gd name="connsiteY24" fmla="*/ 1138381 h 1567942"/>
              <a:gd name="connsiteX25" fmla="*/ 1717415 w 1717414"/>
              <a:gd name="connsiteY25" fmla="*/ 949949 h 1567942"/>
              <a:gd name="connsiteX26" fmla="*/ 0 w 1717414"/>
              <a:gd name="connsiteY26" fmla="*/ 949949 h 1567942"/>
              <a:gd name="connsiteX27" fmla="*/ 0 w 1717414"/>
              <a:gd name="connsiteY27" fmla="*/ 1002648 h 1567942"/>
              <a:gd name="connsiteX28" fmla="*/ 1717415 w 1717414"/>
              <a:gd name="connsiteY28" fmla="*/ 1002648 h 1567942"/>
              <a:gd name="connsiteX29" fmla="*/ 1717415 w 1717414"/>
              <a:gd name="connsiteY29" fmla="*/ 949949 h 1567942"/>
              <a:gd name="connsiteX30" fmla="*/ 1717415 w 1717414"/>
              <a:gd name="connsiteY30" fmla="*/ 573086 h 1567942"/>
              <a:gd name="connsiteX31" fmla="*/ 0 w 1717414"/>
              <a:gd name="connsiteY31" fmla="*/ 573086 h 1567942"/>
              <a:gd name="connsiteX32" fmla="*/ 0 w 1717414"/>
              <a:gd name="connsiteY32" fmla="*/ 625785 h 1567942"/>
              <a:gd name="connsiteX33" fmla="*/ 1717415 w 1717414"/>
              <a:gd name="connsiteY33" fmla="*/ 625785 h 1567942"/>
              <a:gd name="connsiteX34" fmla="*/ 1717415 w 1717414"/>
              <a:gd name="connsiteY34" fmla="*/ 573086 h 1567942"/>
              <a:gd name="connsiteX35" fmla="*/ 1717415 w 1717414"/>
              <a:gd name="connsiteY35" fmla="*/ 1326753 h 1567942"/>
              <a:gd name="connsiteX36" fmla="*/ 0 w 1717414"/>
              <a:gd name="connsiteY36" fmla="*/ 1326753 h 1567942"/>
              <a:gd name="connsiteX37" fmla="*/ 0 w 1717414"/>
              <a:gd name="connsiteY37" fmla="*/ 1379451 h 1567942"/>
              <a:gd name="connsiteX38" fmla="*/ 1717415 w 1717414"/>
              <a:gd name="connsiteY38" fmla="*/ 1379451 h 1567942"/>
              <a:gd name="connsiteX39" fmla="*/ 1717415 w 1717414"/>
              <a:gd name="connsiteY39" fmla="*/ 1326753 h 1567942"/>
              <a:gd name="connsiteX40" fmla="*/ 1717415 w 1717414"/>
              <a:gd name="connsiteY40" fmla="*/ 761518 h 1567942"/>
              <a:gd name="connsiteX41" fmla="*/ 0 w 1717414"/>
              <a:gd name="connsiteY41" fmla="*/ 761518 h 1567942"/>
              <a:gd name="connsiteX42" fmla="*/ 0 w 1717414"/>
              <a:gd name="connsiteY42" fmla="*/ 814217 h 1567942"/>
              <a:gd name="connsiteX43" fmla="*/ 1717415 w 1717414"/>
              <a:gd name="connsiteY43" fmla="*/ 814217 h 1567942"/>
              <a:gd name="connsiteX44" fmla="*/ 1717415 w 1717414"/>
              <a:gd name="connsiteY44" fmla="*/ 761518 h 156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717414" h="1567942">
                <a:moveTo>
                  <a:pt x="1717415" y="0"/>
                </a:moveTo>
                <a:lnTo>
                  <a:pt x="0" y="0"/>
                </a:lnTo>
                <a:lnTo>
                  <a:pt x="0" y="52699"/>
                </a:lnTo>
                <a:lnTo>
                  <a:pt x="1717415" y="52699"/>
                </a:lnTo>
                <a:lnTo>
                  <a:pt x="1717415" y="0"/>
                </a:lnTo>
                <a:close/>
                <a:moveTo>
                  <a:pt x="1717415" y="188432"/>
                </a:moveTo>
                <a:lnTo>
                  <a:pt x="0" y="188432"/>
                </a:lnTo>
                <a:lnTo>
                  <a:pt x="0" y="241130"/>
                </a:lnTo>
                <a:lnTo>
                  <a:pt x="1717415" y="241130"/>
                </a:lnTo>
                <a:lnTo>
                  <a:pt x="1717415" y="188432"/>
                </a:lnTo>
                <a:close/>
                <a:moveTo>
                  <a:pt x="1717415" y="376863"/>
                </a:moveTo>
                <a:lnTo>
                  <a:pt x="0" y="376863"/>
                </a:lnTo>
                <a:lnTo>
                  <a:pt x="0" y="429562"/>
                </a:lnTo>
                <a:lnTo>
                  <a:pt x="1717415" y="429562"/>
                </a:lnTo>
                <a:lnTo>
                  <a:pt x="1717415" y="376863"/>
                </a:lnTo>
                <a:close/>
                <a:moveTo>
                  <a:pt x="1717415" y="1567942"/>
                </a:moveTo>
                <a:lnTo>
                  <a:pt x="1717415" y="1515244"/>
                </a:lnTo>
                <a:lnTo>
                  <a:pt x="0" y="1515244"/>
                </a:lnTo>
                <a:lnTo>
                  <a:pt x="0" y="1567942"/>
                </a:lnTo>
                <a:lnTo>
                  <a:pt x="1717415" y="1567942"/>
                </a:lnTo>
                <a:close/>
                <a:moveTo>
                  <a:pt x="1717415" y="1138381"/>
                </a:moveTo>
                <a:lnTo>
                  <a:pt x="0" y="1138381"/>
                </a:lnTo>
                <a:lnTo>
                  <a:pt x="0" y="1191080"/>
                </a:lnTo>
                <a:lnTo>
                  <a:pt x="1717415" y="1191080"/>
                </a:lnTo>
                <a:lnTo>
                  <a:pt x="1717415" y="1138381"/>
                </a:lnTo>
                <a:close/>
                <a:moveTo>
                  <a:pt x="1717415" y="949949"/>
                </a:moveTo>
                <a:lnTo>
                  <a:pt x="0" y="949949"/>
                </a:lnTo>
                <a:lnTo>
                  <a:pt x="0" y="1002648"/>
                </a:lnTo>
                <a:lnTo>
                  <a:pt x="1717415" y="1002648"/>
                </a:lnTo>
                <a:lnTo>
                  <a:pt x="1717415" y="949949"/>
                </a:lnTo>
                <a:close/>
                <a:moveTo>
                  <a:pt x="1717415" y="573086"/>
                </a:moveTo>
                <a:lnTo>
                  <a:pt x="0" y="573086"/>
                </a:lnTo>
                <a:lnTo>
                  <a:pt x="0" y="625785"/>
                </a:lnTo>
                <a:lnTo>
                  <a:pt x="1717415" y="625785"/>
                </a:lnTo>
                <a:lnTo>
                  <a:pt x="1717415" y="573086"/>
                </a:lnTo>
                <a:close/>
                <a:moveTo>
                  <a:pt x="1717415" y="1326753"/>
                </a:moveTo>
                <a:lnTo>
                  <a:pt x="0" y="1326753"/>
                </a:lnTo>
                <a:lnTo>
                  <a:pt x="0" y="1379451"/>
                </a:lnTo>
                <a:lnTo>
                  <a:pt x="1717415" y="1379451"/>
                </a:lnTo>
                <a:lnTo>
                  <a:pt x="1717415" y="1326753"/>
                </a:lnTo>
                <a:close/>
                <a:moveTo>
                  <a:pt x="1717415" y="761518"/>
                </a:moveTo>
                <a:lnTo>
                  <a:pt x="0" y="761518"/>
                </a:lnTo>
                <a:lnTo>
                  <a:pt x="0" y="814217"/>
                </a:lnTo>
                <a:lnTo>
                  <a:pt x="1717415" y="814217"/>
                </a:lnTo>
                <a:lnTo>
                  <a:pt x="1717415" y="761518"/>
                </a:lnTo>
                <a:close/>
              </a:path>
            </a:pathLst>
          </a:custGeom>
          <a:solidFill>
            <a:srgbClr val="8E16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B02F7BAC-AF6E-1FAF-A738-85E323868FE2}"/>
              </a:ext>
            </a:extLst>
          </p:cNvPr>
          <p:cNvSpPr/>
          <p:nvPr/>
        </p:nvSpPr>
        <p:spPr>
          <a:xfrm>
            <a:off x="10075753" y="4515104"/>
            <a:ext cx="268096" cy="268096"/>
          </a:xfrm>
          <a:prstGeom prst="star5">
            <a:avLst/>
          </a:prstGeom>
          <a:solidFill>
            <a:srgbClr val="FFD2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C80782-C96B-7273-CCB1-5C6F7909DCA1}"/>
              </a:ext>
            </a:extLst>
          </p:cNvPr>
          <p:cNvSpPr/>
          <p:nvPr/>
        </p:nvSpPr>
        <p:spPr>
          <a:xfrm>
            <a:off x="0" y="0"/>
            <a:ext cx="198111" cy="6858000"/>
          </a:xfrm>
          <a:prstGeom prst="rect">
            <a:avLst/>
          </a:prstGeom>
          <a:solidFill>
            <a:srgbClr val="5115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2C3D95D-C969-1495-FA92-AD68C740BA03}"/>
              </a:ext>
            </a:extLst>
          </p:cNvPr>
          <p:cNvGrpSpPr/>
          <p:nvPr/>
        </p:nvGrpSpPr>
        <p:grpSpPr>
          <a:xfrm>
            <a:off x="5337905" y="5148860"/>
            <a:ext cx="1714857" cy="1712715"/>
            <a:chOff x="5337905" y="5143752"/>
            <a:chExt cx="1714857" cy="1712715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3A6079A-8CC3-938F-7E48-0164FF92ACDF}"/>
                </a:ext>
              </a:extLst>
            </p:cNvPr>
            <p:cNvSpPr/>
            <p:nvPr/>
          </p:nvSpPr>
          <p:spPr>
            <a:xfrm>
              <a:off x="5337905" y="5143752"/>
              <a:ext cx="1714857" cy="1712715"/>
            </a:xfrm>
            <a:custGeom>
              <a:avLst/>
              <a:gdLst>
                <a:gd name="connsiteX0" fmla="*/ 0 w 1714857"/>
                <a:gd name="connsiteY0" fmla="*/ 0 h 1712715"/>
                <a:gd name="connsiteX1" fmla="*/ 1843 w 1714857"/>
                <a:gd name="connsiteY1" fmla="*/ 0 h 1712715"/>
                <a:gd name="connsiteX2" fmla="*/ 1843 w 1714857"/>
                <a:gd name="connsiteY2" fmla="*/ 851794 h 1712715"/>
                <a:gd name="connsiteX3" fmla="*/ 685732 w 1714857"/>
                <a:gd name="connsiteY3" fmla="*/ 12688 h 1712715"/>
                <a:gd name="connsiteX4" fmla="*/ 811598 w 1714857"/>
                <a:gd name="connsiteY4" fmla="*/ 0 h 1712715"/>
                <a:gd name="connsiteX5" fmla="*/ 905102 w 1714857"/>
                <a:gd name="connsiteY5" fmla="*/ 0 h 1712715"/>
                <a:gd name="connsiteX6" fmla="*/ 1030968 w 1714857"/>
                <a:gd name="connsiteY6" fmla="*/ 12688 h 1712715"/>
                <a:gd name="connsiteX7" fmla="*/ 1714856 w 1714857"/>
                <a:gd name="connsiteY7" fmla="*/ 851794 h 1712715"/>
                <a:gd name="connsiteX8" fmla="*/ 1714856 w 1714857"/>
                <a:gd name="connsiteY8" fmla="*/ 0 h 1712715"/>
                <a:gd name="connsiteX9" fmla="*/ 1714857 w 1714857"/>
                <a:gd name="connsiteY9" fmla="*/ 0 h 1712715"/>
                <a:gd name="connsiteX10" fmla="*/ 1714857 w 1714857"/>
                <a:gd name="connsiteY10" fmla="*/ 1712715 h 1712715"/>
                <a:gd name="connsiteX11" fmla="*/ 0 w 1714857"/>
                <a:gd name="connsiteY11" fmla="*/ 1712715 h 171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857" h="1712715">
                  <a:moveTo>
                    <a:pt x="0" y="0"/>
                  </a:moveTo>
                  <a:lnTo>
                    <a:pt x="1843" y="0"/>
                  </a:lnTo>
                  <a:lnTo>
                    <a:pt x="1843" y="851794"/>
                  </a:lnTo>
                  <a:cubicBezTo>
                    <a:pt x="1843" y="437882"/>
                    <a:pt x="295433" y="92553"/>
                    <a:pt x="685732" y="12688"/>
                  </a:cubicBezTo>
                  <a:lnTo>
                    <a:pt x="811598" y="0"/>
                  </a:lnTo>
                  <a:lnTo>
                    <a:pt x="905102" y="0"/>
                  </a:lnTo>
                  <a:lnTo>
                    <a:pt x="1030968" y="12688"/>
                  </a:lnTo>
                  <a:cubicBezTo>
                    <a:pt x="1421266" y="92553"/>
                    <a:pt x="1714856" y="437882"/>
                    <a:pt x="1714856" y="851794"/>
                  </a:cubicBezTo>
                  <a:lnTo>
                    <a:pt x="1714856" y="0"/>
                  </a:lnTo>
                  <a:lnTo>
                    <a:pt x="1714857" y="0"/>
                  </a:lnTo>
                  <a:lnTo>
                    <a:pt x="1714857" y="1712715"/>
                  </a:lnTo>
                  <a:lnTo>
                    <a:pt x="0" y="1712715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4528240-A49F-E3BC-91A8-A2E117A41706}"/>
                </a:ext>
              </a:extLst>
            </p:cNvPr>
            <p:cNvSpPr/>
            <p:nvPr/>
          </p:nvSpPr>
          <p:spPr>
            <a:xfrm>
              <a:off x="5732850" y="5536079"/>
              <a:ext cx="927049" cy="927048"/>
            </a:xfrm>
            <a:custGeom>
              <a:avLst/>
              <a:gdLst>
                <a:gd name="connsiteX0" fmla="*/ 0 w 927049"/>
                <a:gd name="connsiteY0" fmla="*/ 489934 h 927048"/>
                <a:gd name="connsiteX1" fmla="*/ 399703 w 927049"/>
                <a:gd name="connsiteY1" fmla="*/ 489934 h 927048"/>
                <a:gd name="connsiteX2" fmla="*/ 117056 w 927049"/>
                <a:gd name="connsiteY2" fmla="*/ 772581 h 927048"/>
                <a:gd name="connsiteX3" fmla="*/ 154469 w 927049"/>
                <a:gd name="connsiteY3" fmla="*/ 809993 h 927048"/>
                <a:gd name="connsiteX4" fmla="*/ 437056 w 927049"/>
                <a:gd name="connsiteY4" fmla="*/ 527346 h 927048"/>
                <a:gd name="connsiteX5" fmla="*/ 437056 w 927049"/>
                <a:gd name="connsiteY5" fmla="*/ 927049 h 927048"/>
                <a:gd name="connsiteX6" fmla="*/ 489993 w 927049"/>
                <a:gd name="connsiteY6" fmla="*/ 927049 h 927048"/>
                <a:gd name="connsiteX7" fmla="*/ 489993 w 927049"/>
                <a:gd name="connsiteY7" fmla="*/ 527346 h 927048"/>
                <a:gd name="connsiteX8" fmla="*/ 772581 w 927049"/>
                <a:gd name="connsiteY8" fmla="*/ 809993 h 927048"/>
                <a:gd name="connsiteX9" fmla="*/ 809994 w 927049"/>
                <a:gd name="connsiteY9" fmla="*/ 772581 h 927048"/>
                <a:gd name="connsiteX10" fmla="*/ 527347 w 927049"/>
                <a:gd name="connsiteY10" fmla="*/ 489934 h 927048"/>
                <a:gd name="connsiteX11" fmla="*/ 927049 w 927049"/>
                <a:gd name="connsiteY11" fmla="*/ 489934 h 927048"/>
                <a:gd name="connsiteX12" fmla="*/ 927049 w 927049"/>
                <a:gd name="connsiteY12" fmla="*/ 437056 h 927048"/>
                <a:gd name="connsiteX13" fmla="*/ 527347 w 927049"/>
                <a:gd name="connsiteY13" fmla="*/ 437056 h 927048"/>
                <a:gd name="connsiteX14" fmla="*/ 809994 w 927049"/>
                <a:gd name="connsiteY14" fmla="*/ 154468 h 927048"/>
                <a:gd name="connsiteX15" fmla="*/ 772581 w 927049"/>
                <a:gd name="connsiteY15" fmla="*/ 117056 h 927048"/>
                <a:gd name="connsiteX16" fmla="*/ 489993 w 927049"/>
                <a:gd name="connsiteY16" fmla="*/ 399703 h 927048"/>
                <a:gd name="connsiteX17" fmla="*/ 489993 w 927049"/>
                <a:gd name="connsiteY17" fmla="*/ 0 h 927048"/>
                <a:gd name="connsiteX18" fmla="*/ 437056 w 927049"/>
                <a:gd name="connsiteY18" fmla="*/ 0 h 927048"/>
                <a:gd name="connsiteX19" fmla="*/ 437056 w 927049"/>
                <a:gd name="connsiteY19" fmla="*/ 399703 h 927048"/>
                <a:gd name="connsiteX20" fmla="*/ 154469 w 927049"/>
                <a:gd name="connsiteY20" fmla="*/ 117056 h 927048"/>
                <a:gd name="connsiteX21" fmla="*/ 117056 w 927049"/>
                <a:gd name="connsiteY21" fmla="*/ 154468 h 927048"/>
                <a:gd name="connsiteX22" fmla="*/ 399703 w 927049"/>
                <a:gd name="connsiteY22" fmla="*/ 437056 h 927048"/>
                <a:gd name="connsiteX23" fmla="*/ 0 w 927049"/>
                <a:gd name="connsiteY23" fmla="*/ 437056 h 927048"/>
                <a:gd name="connsiteX24" fmla="*/ 0 w 927049"/>
                <a:gd name="connsiteY24" fmla="*/ 489934 h 92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27049" h="927048">
                  <a:moveTo>
                    <a:pt x="0" y="489934"/>
                  </a:moveTo>
                  <a:lnTo>
                    <a:pt x="399703" y="489934"/>
                  </a:lnTo>
                  <a:lnTo>
                    <a:pt x="117056" y="772581"/>
                  </a:lnTo>
                  <a:lnTo>
                    <a:pt x="154469" y="809993"/>
                  </a:lnTo>
                  <a:lnTo>
                    <a:pt x="437056" y="527346"/>
                  </a:lnTo>
                  <a:lnTo>
                    <a:pt x="437056" y="927049"/>
                  </a:lnTo>
                  <a:lnTo>
                    <a:pt x="489993" y="927049"/>
                  </a:lnTo>
                  <a:lnTo>
                    <a:pt x="489993" y="527346"/>
                  </a:lnTo>
                  <a:lnTo>
                    <a:pt x="772581" y="809993"/>
                  </a:lnTo>
                  <a:lnTo>
                    <a:pt x="809994" y="772581"/>
                  </a:lnTo>
                  <a:lnTo>
                    <a:pt x="527347" y="489934"/>
                  </a:lnTo>
                  <a:lnTo>
                    <a:pt x="927049" y="489934"/>
                  </a:lnTo>
                  <a:lnTo>
                    <a:pt x="927049" y="437056"/>
                  </a:lnTo>
                  <a:lnTo>
                    <a:pt x="527347" y="437056"/>
                  </a:lnTo>
                  <a:lnTo>
                    <a:pt x="809994" y="154468"/>
                  </a:lnTo>
                  <a:lnTo>
                    <a:pt x="772581" y="117056"/>
                  </a:lnTo>
                  <a:lnTo>
                    <a:pt x="489993" y="399703"/>
                  </a:lnTo>
                  <a:lnTo>
                    <a:pt x="489993" y="0"/>
                  </a:lnTo>
                  <a:lnTo>
                    <a:pt x="437056" y="0"/>
                  </a:lnTo>
                  <a:lnTo>
                    <a:pt x="437056" y="399703"/>
                  </a:lnTo>
                  <a:lnTo>
                    <a:pt x="154469" y="117056"/>
                  </a:lnTo>
                  <a:lnTo>
                    <a:pt x="117056" y="154468"/>
                  </a:lnTo>
                  <a:lnTo>
                    <a:pt x="399703" y="437056"/>
                  </a:lnTo>
                  <a:lnTo>
                    <a:pt x="0" y="437056"/>
                  </a:lnTo>
                  <a:lnTo>
                    <a:pt x="0" y="489934"/>
                  </a:lnTo>
                  <a:close/>
                </a:path>
              </a:pathLst>
            </a:custGeom>
            <a:solidFill>
              <a:srgbClr val="27A4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baseline="30000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9399C-9F46-2D64-F5E8-C96E41BD782D}"/>
              </a:ext>
            </a:extLst>
          </p:cNvPr>
          <p:cNvSpPr/>
          <p:nvPr/>
        </p:nvSpPr>
        <p:spPr>
          <a:xfrm>
            <a:off x="11183447" y="-382995"/>
            <a:ext cx="679816" cy="3063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63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7000">
        <p:pull/>
      </p:transition>
    </mc:Choice>
    <mc:Fallback xmlns="">
      <p:transition spd="slow" advClick="0" advTm="7000">
        <p:pull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2.5E-6 2.96296E-6 " pathEditMode="relative" rAng="0" ptsTypes="AA">
                                          <p:cBhvr>
                                            <p:cTn id="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1719 -0.00023 L 8.33333E-7 5.55112E-17 " pathEditMode="relative" rAng="0" ptsTypes="AA">
                                          <p:cBhvr>
                                            <p:cTn id="1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10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01719 -0.00023 L 8.33333E-7 5.55112E-17 " pathEditMode="relative" rAng="0" ptsTypes="AA">
                                          <p:cBhvr>
                                            <p:cTn id="1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75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de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75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1719 -0.00024 L -1.25E-6 4.44444E-6 " pathEditMode="relative" rAng="0" ptsTypes="AA">
                                          <p:cBhvr>
                                            <p:cTn id="3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decel="10000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-0.01718 -0.00024 L -3.54167E-6 4.44444E-6 " pathEditMode="relative" rAng="0" ptsTypes="AA">
                                          <p:cBhvr>
                                            <p:cTn id="4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decel="10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-0.01719 -0.00023 L 2.5E-6 -4.07407E-6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decel="10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25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50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17487 -0.11412 L -2.29167E-6 -2.96296E-6 " pathEditMode="relative" rAng="0" ptsTypes="AA">
                                          <p:cBhvr>
                                            <p:cTn id="63" dur="7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decel="10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50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decel="10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 p14:presetBounceEnd="99000">
                                      <p:stCondLst>
                                        <p:cond delay="3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7" dur="1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ccel="50000" de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5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42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17487 -0.11412 L 1.66667E-6 5.55112E-17 " pathEditMode="relative" rAng="0" ptsTypes="AA">
                                          <p:cBhvr>
                                            <p:cTn id="100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3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fill="hold" nodeType="withEffect" p14:presetBounceEnd="49500">
                                      <p:stCondLst>
                                        <p:cond delay="2200"/>
                                      </p:stCondLst>
                                      <p:childTnLst>
                                        <p:animScale p14:bounceEnd="49500">
                                          <p:cBhvr>
                                            <p:cTn id="109" dur="100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8" presetClass="emph" presetSubtype="0" decel="10000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11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25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accel="50000" decel="5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8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10" presetClass="entr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de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75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2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decel="10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50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1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42" presetClass="path" presetSubtype="0" decel="10000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0.10196 0.1618 L 1.875E-6 4.44444E-6 " pathEditMode="relative" rAng="0" ptsTypes="AA">
                                          <p:cBhvr>
                                            <p:cTn id="136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2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decel="100000" fill="hold" grpId="1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5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fill="hold" grpId="2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42" presetClass="path" presetSubtype="0" decel="10000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Motion origin="layout" path="M -0.10196 0.16181 L 2.70833E-6 -1.11111E-6 " pathEditMode="relative" rAng="0" ptsTypes="AA">
                                          <p:cBhvr>
                                            <p:cTn id="147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" presetID="2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2" presetClass="entr" presetSubtype="1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5" presetID="2" presetClass="entr" presetSubtype="1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decel="10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42" presetClass="path" presetSubtype="0" decel="10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Motion origin="layout" path="M -0.17487 -0.11412 L 6.25E-7 -2.59259E-6 " pathEditMode="relative" rAng="0" ptsTypes="AA">
                                          <p:cBhvr>
                                            <p:cTn id="169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0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2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4" presetID="6" presetClass="emph" presetSubtype="0" fill="hold" grpId="1" nodeType="withEffect" p14:presetBounceEnd="495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49500">
                                          <p:cBhvr>
                                            <p:cTn id="175" dur="1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6" presetID="8" presetClass="emph" presetSubtype="0" decel="10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fill="hold" grpId="3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2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2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5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42" presetClass="path" presetSubtype="0" decel="10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0195 0.1618 L 1.875E-6 4.44444E-6 " pathEditMode="relative" rAng="0" ptsTypes="AA">
                                          <p:cBhvr>
                                            <p:cTn id="190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3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4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5" dur="2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6" presetClass="emph" presetSubtype="0" decel="10000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97" dur="50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8" presetID="6" presetClass="emph" presetSubtype="0" fill="hold" grpId="2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99" dur="1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0" presetID="42" presetClass="path" presetSubtype="0" decel="100000" fill="hold" grpId="3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10196 0.16181 L 2.70833E-6 -1.11111E-6 " pathEditMode="relative" rAng="0" ptsTypes="AA">
                                          <p:cBhvr>
                                            <p:cTn id="201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4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5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6" dur="2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7" presetID="6" presetClass="emp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8" dur="50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0" dur="1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decel="10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362 0.15509 L -3.125E-6 4.44444E-6 " pathEditMode="relative" rAng="0" ptsTypes="AA">
                                          <p:cBhvr>
                                            <p:cTn id="212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-7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5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6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7" presetID="6" presetClass="emph" presetSubtype="0" fill="hold" nodeType="withEffect" p14:presetBounceEnd="99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18" dur="100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9" presetID="6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20" dur="25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1" presetID="2" presetClass="entr" presetSubtype="2" decel="10000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3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4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5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7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42" presetClass="path" presetSubtype="0" decel="10000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0.04714 0.04838 L -2.5E-6 1.48148E-6 " pathEditMode="relative" rAng="0" ptsTypes="AA">
                                          <p:cBhvr>
                                            <p:cTn id="22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57" y="-24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231" presetID="10" presetClass="entr" presetSubtype="0" fill="hold" grpId="1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3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5" dur="1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36" dur="7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2" presetClass="entr" presetSubtype="8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9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0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1" presetID="45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10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6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5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45" grpId="1" animBg="1"/>
          <p:bldP spid="113" grpId="0"/>
          <p:bldP spid="70" grpId="0" animBg="1"/>
          <p:bldP spid="70" grpId="1" animBg="1"/>
          <p:bldP spid="70" grpId="2" animBg="1"/>
          <p:bldP spid="70" grpId="3" animBg="1"/>
          <p:bldP spid="71" grpId="0" animBg="1"/>
          <p:bldP spid="71" grpId="1" animBg="1"/>
          <p:bldP spid="71" grpId="2" animBg="1"/>
          <p:bldP spid="71" grpId="3" animBg="1"/>
          <p:bldP spid="69" grpId="0" animBg="1"/>
          <p:bldP spid="69" grpId="1" animBg="1"/>
          <p:bldP spid="69" grpId="2" animBg="1"/>
          <p:bldP spid="69" grpId="3" animBg="1"/>
          <p:bldP spid="19" grpId="0" animBg="1"/>
          <p:bldP spid="19" grpId="1" animBg="1"/>
          <p:bldP spid="67" grpId="0" animBg="1"/>
          <p:bldP spid="67" grpId="1" animBg="1"/>
          <p:bldP spid="67" grpId="2" animBg="1"/>
          <p:bldP spid="67" grpId="3" animBg="1"/>
          <p:bldP spid="18" grpId="0" animBg="1"/>
          <p:bldP spid="18" grpId="1" animBg="1"/>
          <p:bldP spid="22" grpId="0" animBg="1"/>
          <p:bldP spid="32" grpId="0" animBg="1"/>
          <p:bldP spid="32" grpId="1" animBg="1"/>
          <p:bldP spid="32" grpId="2" animBg="1"/>
          <p:bldP spid="32" grpId="3" animBg="1"/>
          <p:bldP spid="42" grpId="0" animBg="1"/>
          <p:bldP spid="44" grpId="0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73" grpId="0" animBg="1"/>
          <p:bldP spid="73" grpId="1" animBg="1"/>
          <p:bldP spid="73" grpId="2" animBg="1"/>
          <p:bldP spid="73" grpId="3" animBg="1"/>
          <p:bldP spid="94" grpId="0" animBg="1"/>
          <p:bldP spid="6" grpId="0" animBg="1"/>
          <p:bldP spid="6" grpId="1" animBg="1"/>
          <p:bldP spid="1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9 -0.00023 L 2.5E-6 2.96296E-6 " pathEditMode="relative" rAng="0" ptsTypes="AA">
                                          <p:cBhvr>
                                            <p:cTn id="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1719 -0.00023 L 8.33333E-7 5.55112E-17 " pathEditMode="relative" rAng="0" ptsTypes="AA">
                                          <p:cBhvr>
                                            <p:cTn id="1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10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01719 -0.00023 L 8.33333E-7 5.55112E-17 " pathEditMode="relative" rAng="0" ptsTypes="AA">
                                          <p:cBhvr>
                                            <p:cTn id="1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75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de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75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1719 -0.00024 L -1.25E-6 4.44444E-6 " pathEditMode="relative" rAng="0" ptsTypes="AA">
                                          <p:cBhvr>
                                            <p:cTn id="3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decel="10000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-0.01718 -0.00024 L -3.54167E-6 4.44444E-6 " pathEditMode="relative" rAng="0" ptsTypes="AA">
                                          <p:cBhvr>
                                            <p:cTn id="4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decel="10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-0.01719 -0.00023 L 2.5E-6 -4.07407E-6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decel="10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25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50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17487 -0.11412 L -2.29167E-6 -2.96296E-6 " pathEditMode="relative" rAng="0" ptsTypes="AA">
                                          <p:cBhvr>
                                            <p:cTn id="63" dur="7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decel="10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50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decel="10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ccel="50000" de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5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42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17487 -0.11412 L 1.66667E-6 5.55112E-17 " pathEditMode="relative" rAng="0" ptsTypes="AA">
                                          <p:cBhvr>
                                            <p:cTn id="100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3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00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8" presetClass="emph" presetSubtype="0" decel="10000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11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25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accel="50000" decel="5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8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10" presetClass="entr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de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75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2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decel="10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50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1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42" presetClass="path" presetSubtype="0" decel="10000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0.10196 0.1618 L 1.875E-6 4.44444E-6 " pathEditMode="relative" rAng="0" ptsTypes="AA">
                                          <p:cBhvr>
                                            <p:cTn id="136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2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decel="100000" fill="hold" grpId="1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5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fill="hold" grpId="2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42" presetClass="path" presetSubtype="0" decel="10000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Motion origin="layout" path="M -0.10196 0.16181 L 2.70833E-6 -1.11111E-6 " pathEditMode="relative" rAng="0" ptsTypes="AA">
                                          <p:cBhvr>
                                            <p:cTn id="147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" presetID="2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2" presetClass="entr" presetSubtype="1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5" presetID="2" presetClass="entr" presetSubtype="1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decel="10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42" presetClass="path" presetSubtype="0" decel="10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Motion origin="layout" path="M -0.17487 -0.11412 L 6.25E-7 -2.59259E-6 " pathEditMode="relative" rAng="0" ptsTypes="AA">
                                          <p:cBhvr>
                                            <p:cTn id="169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37" y="5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0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2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4" presetID="6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75" dur="1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6" presetID="8" presetClass="emph" presetSubtype="0" decel="10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fill="hold" grpId="3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2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2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5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42" presetClass="path" presetSubtype="0" decel="10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0195 0.1618 L 1.875E-6 4.44444E-6 " pathEditMode="relative" rAng="0" ptsTypes="AA">
                                          <p:cBhvr>
                                            <p:cTn id="190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3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4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5" dur="2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6" presetClass="emph" presetSubtype="0" decel="10000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97" dur="50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8" presetID="6" presetClass="emph" presetSubtype="0" fill="hold" grpId="2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99" dur="1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0" presetID="42" presetClass="path" presetSubtype="0" decel="100000" fill="hold" grpId="3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10196 0.16181 L 2.70833E-6 -1.11111E-6 " pathEditMode="relative" rAng="0" ptsTypes="AA">
                                          <p:cBhvr>
                                            <p:cTn id="201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91" y="-8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4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5" dur="2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6" dur="2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7" presetID="6" presetClass="emp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8" dur="50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0" dur="1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decel="10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362 0.15509 L -3.125E-6 4.44444E-6 " pathEditMode="relative" rAng="0" ptsTypes="AA">
                                          <p:cBhvr>
                                            <p:cTn id="212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-7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5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6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7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18" dur="100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9" presetID="6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20" dur="25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1" presetID="2" presetClass="entr" presetSubtype="2" decel="10000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3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4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5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7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42" presetClass="path" presetSubtype="0" decel="10000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0.04714 0.04838 L -2.5E-6 1.48148E-6 " pathEditMode="relative" rAng="0" ptsTypes="AA">
                                          <p:cBhvr>
                                            <p:cTn id="22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57" y="-24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231" presetID="10" presetClass="entr" presetSubtype="0" fill="hold" grpId="1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3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26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5" dur="1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36" dur="7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2" presetClass="entr" presetSubtype="8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9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0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1" presetID="45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10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6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5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45" grpId="1" animBg="1"/>
          <p:bldP spid="113" grpId="0"/>
          <p:bldP spid="70" grpId="0" animBg="1"/>
          <p:bldP spid="70" grpId="1" animBg="1"/>
          <p:bldP spid="70" grpId="2" animBg="1"/>
          <p:bldP spid="70" grpId="3" animBg="1"/>
          <p:bldP spid="71" grpId="0" animBg="1"/>
          <p:bldP spid="71" grpId="1" animBg="1"/>
          <p:bldP spid="71" grpId="2" animBg="1"/>
          <p:bldP spid="71" grpId="3" animBg="1"/>
          <p:bldP spid="69" grpId="0" animBg="1"/>
          <p:bldP spid="69" grpId="1" animBg="1"/>
          <p:bldP spid="69" grpId="2" animBg="1"/>
          <p:bldP spid="69" grpId="3" animBg="1"/>
          <p:bldP spid="19" grpId="0" animBg="1"/>
          <p:bldP spid="19" grpId="1" animBg="1"/>
          <p:bldP spid="67" grpId="0" animBg="1"/>
          <p:bldP spid="67" grpId="1" animBg="1"/>
          <p:bldP spid="67" grpId="2" animBg="1"/>
          <p:bldP spid="67" grpId="3" animBg="1"/>
          <p:bldP spid="18" grpId="0" animBg="1"/>
          <p:bldP spid="18" grpId="1" animBg="1"/>
          <p:bldP spid="22" grpId="0" animBg="1"/>
          <p:bldP spid="32" grpId="0" animBg="1"/>
          <p:bldP spid="32" grpId="1" animBg="1"/>
          <p:bldP spid="32" grpId="2" animBg="1"/>
          <p:bldP spid="32" grpId="3" animBg="1"/>
          <p:bldP spid="42" grpId="0" animBg="1"/>
          <p:bldP spid="44" grpId="0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73" grpId="0" animBg="1"/>
          <p:bldP spid="73" grpId="1" animBg="1"/>
          <p:bldP spid="73" grpId="2" animBg="1"/>
          <p:bldP spid="73" grpId="3" animBg="1"/>
          <p:bldP spid="94" grpId="0" animBg="1"/>
          <p:bldP spid="6" grpId="0" animBg="1"/>
          <p:bldP spid="6" grpId="1" animBg="1"/>
          <p:bldP spid="12" grpId="0" animBg="1"/>
        </p:bldLst>
      </p:timing>
    </mc:Fallback>
  </mc:AlternateContent>
</p:sld>
</file>

<file path=ppt/theme/theme1.xml><?xml version="1.0" encoding="utf-8"?>
<a:theme xmlns:a="http://schemas.openxmlformats.org/drawingml/2006/main" name="2023 WI Template">
  <a:themeElements>
    <a:clrScheme name="WI 2022 - Custom 3">
      <a:dk1>
        <a:srgbClr val="4C4C4C"/>
      </a:dk1>
      <a:lt1>
        <a:srgbClr val="FFFFFF"/>
      </a:lt1>
      <a:dk2>
        <a:srgbClr val="333F48"/>
      </a:dk2>
      <a:lt2>
        <a:srgbClr val="E6E7E5"/>
      </a:lt2>
      <a:accent1>
        <a:srgbClr val="368727"/>
      </a:accent1>
      <a:accent2>
        <a:srgbClr val="005670"/>
      </a:accent2>
      <a:accent3>
        <a:srgbClr val="009681"/>
      </a:accent3>
      <a:accent4>
        <a:srgbClr val="298FC2"/>
      </a:accent4>
      <a:accent5>
        <a:srgbClr val="6ABF4B"/>
      </a:accent5>
      <a:accent6>
        <a:srgbClr val="B5BD00"/>
      </a:accent6>
      <a:hlink>
        <a:srgbClr val="005670"/>
      </a:hlink>
      <a:folHlink>
        <a:srgbClr val="00567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custClrLst>
    <a:custClr name="PMS 348">
      <a:srgbClr val="118741"/>
    </a:custClr>
    <a:custClr name="PMS 7689">
      <a:srgbClr val="298FC2"/>
    </a:custClr>
    <a:custClr name="OMS 2592">
      <a:srgbClr val="893B90"/>
    </a:custClr>
    <a:custClr name="PMS 206">
      <a:srgbClr val="E30B5C"/>
    </a:custClr>
    <a:custClr name="PMS 144">
      <a:srgbClr val="F98A3C"/>
    </a:custClr>
    <a:custClr name="PMS 166">
      <a:srgbClr val="DE5E06"/>
    </a:custClr>
    <a:custClr name="PMS 116">
      <a:srgbClr val="FFCD00"/>
    </a:custClr>
    <a:custClr name="PMS 390">
      <a:srgbClr val="B5BD00"/>
    </a:custClr>
    <a:custClr name="PMS 5503">
      <a:srgbClr val="94B7BB"/>
    </a:custClr>
    <a:custClr name="PMS 7544">
      <a:srgbClr val="758592"/>
    </a:custClr>
  </a:custClrLst>
  <a:extLst>
    <a:ext uri="{05A4C25C-085E-4340-85A3-A5531E510DB2}">
      <thm15:themeFamily xmlns:thm15="http://schemas.microsoft.com/office/thememl/2012/main" name="WI Toolkit 2020 16x9 (1)" id="{E1226E18-1AF3-E040-8B6A-B1AC688A233D}" vid="{8230BF58-0895-0F4C-A8DC-85B3195F9FB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27b45a3f02dfb1808ce48ad42fdb3d0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577a4d24edb734a2748b18b0d8a56f20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32AC12AB-5C90-4839-8B19-A88AD1072509}"/>
</file>

<file path=customXml/itemProps2.xml><?xml version="1.0" encoding="utf-8"?>
<ds:datastoreItem xmlns:ds="http://schemas.openxmlformats.org/officeDocument/2006/customXml" ds:itemID="{8AE38818-1B80-497D-B0C5-FB753920A040}"/>
</file>

<file path=customXml/itemProps3.xml><?xml version="1.0" encoding="utf-8"?>
<ds:datastoreItem xmlns:ds="http://schemas.openxmlformats.org/officeDocument/2006/customXml" ds:itemID="{676C7B38-A46E-43B1-991E-F9B2B775D0F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</Words>
  <Application>Microsoft Office PowerPoint</Application>
  <PresentationFormat>Widescreen</PresentationFormat>
  <Paragraphs>2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Fidelity Sans Lt</vt:lpstr>
      <vt:lpstr>GT Walsheim Regular</vt:lpstr>
      <vt:lpstr>2023 WI Template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Richards</dc:creator>
  <cp:lastModifiedBy>Rachel Richards</cp:lastModifiedBy>
  <cp:revision>4</cp:revision>
  <dcterms:created xsi:type="dcterms:W3CDTF">2023-12-01T14:21:01Z</dcterms:created>
  <dcterms:modified xsi:type="dcterms:W3CDTF">2023-12-05T15:10:24Z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